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61AFCB-757E-42C3-B223-DA530FE60836}" v="2" dt="2026-08-03T20:16:20.3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 horzBarState="maximized"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84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3882" y="9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CE825EA8-D175-4E71-A095-5FB2A8F5601E}"/>
    <pc:docChg chg="modSld modNotesMaster">
      <pc:chgData name="John O'Neill" userId="a4336b72f0c0be49" providerId="LiveId" clId="{CE825EA8-D175-4E71-A095-5FB2A8F5601E}" dt="2026-08-03T20:16:30.797" v="4" actId="14100"/>
      <pc:docMkLst>
        <pc:docMk/>
      </pc:docMkLst>
      <pc:sldChg chg="modNotes">
        <pc:chgData name="John O'Neill" userId="a4336b72f0c0be49" providerId="LiveId" clId="{CE825EA8-D175-4E71-A095-5FB2A8F5601E}" dt="2026-08-03T20:16:30.797" v="4" actId="14100"/>
        <pc:sldMkLst>
          <pc:docMk/>
          <pc:sldMk cId="0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651782E-95FE-C2FB-4365-9B3BF6D1FD6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5F53694-3AA4-87E5-276C-53928FC4E2D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24DDCC9-3377-0E4F-0EE4-11EDA254DEA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16DF9C52-BDF8-23C8-FF69-D0D6C17A95E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F3074D0E-BEEF-94A2-349E-8FC1A93A8D9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8C01747C-0C66-0911-08F8-C9C1484CFB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5230B5C-7D0C-4DFE-9382-5F32B1FB617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>
            <a:extLst>
              <a:ext uri="{FF2B5EF4-FFF2-40B4-BE49-F238E27FC236}">
                <a16:creationId xmlns:a16="http://schemas.microsoft.com/office/drawing/2014/main" id="{014F1E5B-CE77-0B4F-0293-EE0042DD32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7066" indent="-291179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4717" indent="-2329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0604" indent="-2329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6491" indent="-23294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7973E3B-FAFE-4E45-9738-7F2434465860}" type="slidenum">
              <a:rPr lang="en-US" altLang="en-US"/>
              <a:pPr eaLnBrk="1" hangingPunct="1"/>
              <a:t>1</a:t>
            </a:fld>
            <a:endParaRPr lang="en-US" altLang="en-US"/>
          </a:p>
        </p:txBody>
      </p:sp>
      <p:sp>
        <p:nvSpPr>
          <p:cNvPr id="4099" name="Text Box 5">
            <a:extLst>
              <a:ext uri="{FF2B5EF4-FFF2-40B4-BE49-F238E27FC236}">
                <a16:creationId xmlns:a16="http://schemas.microsoft.com/office/drawing/2014/main" id="{EA8DD648-7110-EF19-3697-F61E557A0E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787" y="192062"/>
            <a:ext cx="1721768" cy="376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3177" tIns="46589" rIns="93177" bIns="465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i="1"/>
              <a:t>QFD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E9D7E8-5DAF-D206-C85A-B0DD230AB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600198"/>
            <a:ext cx="7046819" cy="7477002"/>
          </a:xfrm>
          <a:prstGeom prst="rect">
            <a:avLst/>
          </a:prstGeom>
        </p:spPr>
      </p:pic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2FE3443-E0D8-8E29-1780-B41B5635D4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353DB64-CD17-DCBB-CF40-F3A647EC60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519A2D5-0E36-066D-83A9-E39B688D75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CE3C09-364E-48EC-A5C0-65FBC9FDB0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429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1FA1372-5E56-23AD-090E-4ED833539C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37CF8F2-D571-6550-2F33-73B92FA1BE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AE86829-6CEC-D884-E37E-D296A0FA83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5D885F-B5FE-4B35-AE97-2B4A89C553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9377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36A8F77-C617-64A2-2DCD-84A668E640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CB18AF8-289D-A4EA-BCEF-FA6E575C6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E1A5151-833C-B350-AC49-2B73F6AC2C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EA8F06-E293-4B87-B682-4AD366CC204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2695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E6CBC8C-AFE6-C4D3-4A7E-7BEB694FB9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01261F-6A14-61A2-C346-2126C7A916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709401F-D024-D8F6-CB4A-722FCD64F39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00BE84-4BE7-410C-9607-D4CA7815723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3891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7E8D1AE-2249-166F-8EEF-05B3358353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FC20CEE-1CBC-55C2-6047-8765659691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172DBF2-E868-9F07-33CA-CAF67C7C37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B3F788-42B8-4CCC-949B-1430E2EE0E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8890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C234E5-8A7B-9DD5-940F-8AF51301D5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BF7759-7BCE-421F-89B9-5F8C94FBC5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6F635E-077E-EF3D-C4E6-9292F4FE24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267413-920B-41B0-94A8-44BD4E1F06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773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15571CE-8CF5-0D0B-668E-0CEF8DFC25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0AD1F9F-C541-1DF9-A8C3-641F92FE35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E47C518-3E2A-5771-BC94-E13B29C1BF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290918-6676-4F53-94A5-96265F44A9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451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FF7C44C-47D4-0F34-013B-90FF9A749C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2FFB747-C170-AEA3-8F24-4DC55D6C40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30DE003-FD72-3E90-EF9C-DD3EF6919B8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154FB1-480D-4BB2-BFE5-DCD0C2DF4BC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6704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1001480-E6B2-BC83-7147-484D6A140C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85BA501-B96E-A778-801A-78C8F34361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6D8B6B7-4E2D-84F5-4144-BBC62ABCA0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15ABBF-E991-4775-A3B6-F7509B2328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7339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46AEEF-6959-8331-ADF6-B6114896B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3A2612-F6AF-D27B-9976-2EC7E81E31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CD1BC2-3502-851E-6BA2-610AA6ACE7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0C1070-922E-4574-BD06-BEAAFDB98C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8380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E9B310-A02D-4E96-781E-E48D217403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34988F-7E53-2C01-05D1-B76723512C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5A7655-8C36-C71B-AB3E-2FCED63FFE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A66D24-C7C8-4E50-B871-54169EA2C3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6902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86FF88C-5A97-84C8-C148-B54282CE1D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FFC44BE-8AE2-3DC5-7CF6-BFCDD3519C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9B8F20D-AEAB-08E8-FF60-7613DBB2E70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9D074DD-8467-8F88-95E0-71FA67F4B00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4B2905A8-687D-A56A-F3DE-87B7E7F5F70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0FF0D47-A80D-422B-972A-A4DBD69345E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BB5CBC93-6390-9337-CF2C-16C291B9C6D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E310B403-BA2B-6137-D9A7-F9EA33026A8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</Words>
  <Application>Microsoft Office PowerPoint</Application>
  <PresentationFormat>On-screen Show (4:3)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Default Design</vt:lpstr>
      <vt:lpstr>PowerPoint Presentation</vt:lpstr>
    </vt:vector>
  </TitlesOfParts>
  <Company>Compass Quality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 J. O'Neill</dc:creator>
  <cp:lastModifiedBy>John O'Neill</cp:lastModifiedBy>
  <cp:revision>5</cp:revision>
  <cp:lastPrinted>2026-08-03T16:37:04Z</cp:lastPrinted>
  <dcterms:created xsi:type="dcterms:W3CDTF">2003-02-28T04:19:45Z</dcterms:created>
  <dcterms:modified xsi:type="dcterms:W3CDTF">2026-08-03T20:16:41Z</dcterms:modified>
</cp:coreProperties>
</file>