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59" r:id="rId5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44" d="100"/>
          <a:sy n="44" d="100"/>
        </p:scale>
        <p:origin x="-1530" y="-108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2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811C06AD-B5DA-CE9C-57CF-151739F02C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A9DE070A-76C8-7B0A-0880-9D5CAB11450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A6E6975-E28C-6B5B-3011-16B3A8DD50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9C726F53-AE8A-E2B3-7413-64C3A80F1EC9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25D85196-4802-44B5-8078-EADAF84F7328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6B16656-6740-3F7C-B96F-DA57C5F64B05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00CF1BED-2794-DFC2-27A0-072B9B018DF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FBCF4237-9521-EC57-C122-028E8AAACDBB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F0DE17E3-CEA6-D411-91FB-051DDDF01110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AD45C65-2CAF-8395-615E-1F3BED90C3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7D113DD9-3546-4B63-A987-27E8197AD281}" type="slidenum">
              <a:rPr lang="en-US" altLang="en-US" sz="1200" b="1">
                <a:latin typeface="Arial" panose="020B0604020202020204" pitchFamily="34" charset="0"/>
              </a:rPr>
              <a:pPr algn="ctr" eaLnBrk="0" hangingPunct="0"/>
              <a:t>‹#›</a:t>
            </a:fld>
            <a:endParaRPr lang="en-US" altLang="en-US" sz="1200" b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CDB9EDC-0F1D-1137-D42C-7F4C37691D6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90148FE7-25FC-899C-1CD4-E33FA612E26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6E068CEE-E4C6-B46E-3906-B66531B5EE96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2EBC81A0-7F08-95F2-ABF1-11ED0B0671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F38624-760D-CBCB-9380-C22DE13974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CF8399-16E2-5FC6-F22A-B656257004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80819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2B7BC-F2DE-2E27-33AC-6ECD7D133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94F0C2-8B07-508C-88AA-A7AADEF235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53716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79062E3-6DF2-6FC0-2919-563CD90E0E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CB4507-B54B-1CC0-8C07-75335F209F3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23510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D1EAC8-203A-C656-6C27-2B5D041E4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5F7F35-3503-9AA3-2FB9-7C6CDDCE6C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15072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81353C-61D1-82AC-EC05-C8ECCAC52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EF26B2-3D33-C10B-CD4E-B05C7BDA0B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055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C9405-09A4-AD7C-3141-D43FAF560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D27260-2B62-1819-B76B-4B16AA3F7F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CE8CEB7-A52D-7D54-A225-1CB0C9E356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410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4BF29-E60B-1152-5DDC-76E3062CA4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13B530-A60F-F9B1-D299-7233D8DE6D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63F6FD-9404-75E5-1E9D-0266A0077D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4802F4-EB75-0024-72EA-A2EA50BE5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1C411C-D66F-3175-D077-49F3A84452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1337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12657-80CF-5932-AC28-5D6D81804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44164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22165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89D0D8-A499-04E6-0F3D-DF0A1A2BA7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75751-5231-CAD1-2145-92CC2E985E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D06D59-842B-4F71-4901-0D64C0EE60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8429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88B782-0453-0AF9-2FDD-BCF929672D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0D12EA-117B-0C52-8009-065C9A065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E04ADD-281D-AC82-6E00-DE56A966B2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71970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D1250AF-201B-FE56-2D3E-B41EB9B0B13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3ADD7E2F-A559-3954-0C81-0C465F66F34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14D6679F-E122-4ACA-EE5F-6FD6EB3026D1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B8B99B18-1541-939F-8F08-24919CD14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1C2217EC-16AB-A70D-862F-47E8FC3F0F4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883D5F0-FE87-4BA9-94C1-E08A4EAADFD1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E7E51024-2BD2-6739-F1C8-3093B0767372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28ACBED6-8D23-8590-00C1-BE63099FC7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26FD2ACC-6880-8D2B-847D-29BAA8D7AD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2CA82476-E52F-E310-F198-366ADE009F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7557CBD2-884B-3F07-7546-B85EB1859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A630FAB3-3935-98C7-9AA9-7B64C0628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E728BDB3-6ACA-C4A4-7664-9C506DD859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32D4C77C-EF39-A727-ADAC-91BB6AAB52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DB1AF90B-F967-655F-94B6-B9880251F5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F41E74CF-079D-B887-116F-47E80EA8DE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25B33C33-228A-CE4D-AF09-94012406B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88BF5735-1498-B3D7-9E44-707A79E547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D928FA2A-2FAD-6AC7-975D-ECAD550D3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B4B46A6D-7053-4CEC-E87F-578F06481D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7E6FFC56-8BD9-6D11-CEF8-C4CE0DEF28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2C61EA11-87AB-96DC-EE17-82281A29F7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B761068F-E888-0C32-A908-7A1BC9E788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5664FA32-8676-66B3-135C-650AF80280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1EA8EFFD-636A-E967-E8CC-721FADF70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F85D98A9-303C-A427-D004-0E60E01F66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3FD32E31-0594-3BA3-E4CE-045595AED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1B657C3C-BA4D-B35B-CB84-C3E834CC80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87FDFCD0-226B-5C7B-2FF6-444B77912C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404B85D5-FCDE-C2D3-B053-6934816876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80F8091E-AA0A-65A4-0E3A-B5FECAB390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1F0103F6-739E-76AE-D6FF-ACAF27F0D2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1717664A-3BAE-E9C2-D26F-C8B1B2C8AC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AFC33F0C-A2B6-6664-E857-5B52BC2583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6D1BCC1E-9619-D0A0-537E-0EA4D31DF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2FE7BF1E-7D24-6739-2F6A-7ACF9D181B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4311280B-296D-F119-998F-AF9131254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6A05DE43-2805-B18E-5BBC-85851FD09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25599BA6-964F-8D03-A9E2-94634149E9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D81721CA-4DDF-2F3C-A4F4-459606807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256127B8-9725-9545-E5D9-852E29C651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501D2560-EA4C-0E61-E1A3-9AF0120119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A3BAD04A-D07D-014F-2F98-B87943CD7E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FFC7DDC5-7F6D-84DD-FF43-578B4270B7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AAD4885F-0A3E-A431-1301-BB3C8DF2C5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18DF7F4-F579-2484-D061-C21E6D723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A39A9383-6747-0EC7-FF42-976C998D0B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92861EDC-30D8-5AEC-3291-68F3DD0807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91002C3A-A004-1BC9-E51C-1416C31709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7F8957FC-BA50-3D84-66F5-0FE0E8CAFD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EDC8B56D-7E23-AB10-F5C3-ADFCA2A55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B735232A-ED91-9C36-AB5A-7580F87A5F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38C86D63-1D1D-B583-4019-CA18A95AA9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7FEB43CF-5AA3-BE40-AF7B-CB9632033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64C7A7AF-02EB-ABD1-6AAF-770684BD94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106C16F6-B4F4-0174-2CF2-A8756DFCBA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992ED497-4A91-7F5A-2CAE-C08B739CEB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82B62E23-FE26-C94A-4436-129AE39DF9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8F716580-075D-51F6-A4BE-823BA5B34B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BE4C2183-8596-BCC3-7D64-356E2D2CFA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6DADAD76-1747-90EF-A0DF-5BE2DE7402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AB2964A3-D269-4DB8-AB32-0F4DB9ED82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0435AD11-D600-A650-9093-6645382C0B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59CD26B8-F783-8213-8499-3BD879FF71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3B22AAA7-A920-77C8-6A69-92ED2D5114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06851A02-2E24-2143-A13F-799092B698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2E33E319-D0AD-0BAA-2AE4-274AC54B08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303DF756-AFCD-AA70-33FD-9F4FF7EC7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C0D8F3F3-C91F-BC08-A3E9-6551E08A85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2D7A6076-9320-C75E-9815-CE86F30A5C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C780F816-004C-9026-B855-5FB9894307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A9D87AE2-B374-7ECF-CE9F-3304DBBA7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40F6883F-D94A-9452-951C-0087B2A56D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B2F0F6F2-B7FC-45E2-0415-AAEF47BDB8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9716E21D-3B91-DCE8-A4CC-59A6B26534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0C93FA8B-47EC-698C-5774-B13FB1FD2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4EA473DA-8031-1715-F0B3-FB1145628A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E7F0606E-4683-17AA-4C69-EF2B6FED9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79E06EAC-7421-335A-883C-79667D3C58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939A05B4-A4DB-8920-FC79-33BBC6E55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D6BA2DC8-C45B-D62E-782E-272BED727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FEC2D9A8-B0B0-31EC-0992-5A56EE3D1A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8F8A49F5-E956-14A5-1B39-53CACEEB7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108F0941-2862-E002-6BDD-A470F6D95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C9C79057-DEED-D3A4-E430-C099E62E31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A48DF283-19CA-0261-39E9-B8871D829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88EF8383-F952-772A-281E-F7EACAE2CA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88B24742-7221-9ED8-8A3E-E63E7F23BC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A99B1B98-DD58-9715-A3C2-98ABCB7FB0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5E0DFC74-5690-DBB0-F77B-7311BE643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1AA96A1E-7394-C946-EE50-8B834FE72D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726CC925-80DE-9928-3ED2-56C0E71B2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C351EB85-8FC3-57F4-18EA-F39EA21F04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19106F82-A44E-D59A-39CD-E8BB606ADF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30DDF7EA-64AD-0B4F-E482-705B8962F6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4164BC3C-DC7E-C934-FCF8-0AC7CAB3BE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78B25B5C-BE3E-984A-37F5-D0C7B14B69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E8A71124-DF0D-64F4-8C7E-9E844E790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50A10A2D-6A66-886D-9578-8EBBF40BFF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BA8AF105-B29D-CC7A-014B-D7EACDE8B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BF6EC64C-AD3C-5FC6-C0D4-139ADE15BA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C99497ED-C984-9E47-066A-C6FAD6AA2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1719A896-20E3-2713-0CA5-3C064E9F93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CDBF9DA1-7165-A187-AC75-168E65272D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E346FFE1-7835-D090-372E-2D7FF21BE9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94FC40B9-F9A2-4C04-EBB4-893C9A2034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4EEA569D-9F7C-1A29-C6A7-0314D1D59E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516D34DA-B87C-03E7-AD55-115BB0779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12B3B2A9-29DE-09E8-D0DC-C16B8D02AC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26B5F98A-D8FF-8C54-5406-E74AAAE05A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14633C8F-CF96-45E4-775E-8AF4E45CC9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48A481AF-F231-B6E6-EAC8-9CA98F3FCE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5A564CBC-1FFB-6B0B-1E1E-7F921F46AA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8C03AC2B-5F87-0F79-D3EF-83FFF29DA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17659014-57E0-291F-6F19-6191EC4144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053005E6-964C-BCC5-2AD6-F4E725B8CA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08ECE715-003A-439E-8C17-EA833EA2B7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9DE3ED6F-D9CB-640F-B7D2-CDC7CA89FC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81A6FFC6-B658-F53C-B544-DCEF6E16F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AE75AC46-87E8-E7C9-AC46-2230219C54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B253F16B-B8ED-043C-E74D-44AFB8DF41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78FBBEEA-379E-A0C3-47C9-34FC008FDD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10E7ECE0-2FEE-0000-EE92-4C2D419BE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F2F5CA98-3279-9ED8-8542-E4C28CFD1D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49243AAE-145D-F62A-4CE1-19467BFE4C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005EC9A0-7476-9517-3721-658E62693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A5DBA14F-BABC-2CD5-9E37-49D92D91AB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D5A083EA-F2EF-8697-BB4C-E850912F9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405B7CF5-1C8A-6A9F-D372-5CABF713E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A77D8B80-18C7-9722-4D92-A95E27312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D86294CA-C905-4E3F-2781-FA6FDA5372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83E8A727-0364-4DC1-A12E-A1DBF8A14A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AF3B993F-15C7-1F10-6020-133490B0DD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F192955E-958F-0123-32D5-AB13EEC87B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C0FB0327-F9B6-17DE-5CE9-D71B1023EA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46B76254-2F2A-AD02-4C55-558696466F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486F9E16-C023-F924-6350-56156FF1E4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8C84FC9D-7EF2-F324-2D5F-F6C9B6A276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339DBDA3-BE77-B685-313A-622D43EC2C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FA4E55A6-B81D-118F-1A1B-33011E9DEE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EFCB174E-6D10-308B-2D98-5C04C85192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837B1C80-B1D7-6D8C-D302-6E55847ACB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5F2E01B8-71BD-909D-286C-D5F2586408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689D416F-0B10-24F0-9E1D-C8FABD2F5C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7E247C74-6A4B-99C3-6E3F-10BC0282BD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E7DB0A09-8545-E5FA-F01E-B9396D3237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59919598-CD68-C61E-72F7-47BDBFA733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EEDA178B-9BDC-418B-14E1-92464F3D4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D3912A83-9B6E-63D7-6D8B-EA253C4D77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5F80F2D1-4BD1-603E-8335-693B15CB9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EF8F5777-AFD8-A003-0952-418B7479A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068F14C7-1EAE-B4CB-C82E-506F60155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109F13A4-E583-F974-0DF7-F2907175E3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B19F6212-2A25-BFF2-2101-AFB09FA2F0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7674D079-7320-B4D9-73BE-695E291CEB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920C31B1-0585-C82B-68AE-70022F04E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FF819E68-3A46-DA22-1837-DCCD870E5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4E769857-4A39-ECB1-38BD-2DD80C18B1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487C7A77-068F-70C8-47E5-0A52C31268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6CD4535B-32D9-D915-9833-1580F94AA1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331A4CBE-C77C-4C26-25B7-CC4CD3CA05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C882D5E4-EBD2-F4C0-053D-E0374383B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A021CE3D-656C-E386-8843-A606C91D7F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A9775CB6-FCDF-BD1F-FEBF-9D12B64EBF0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B187D438-C085-9A3D-827B-54DD2CDBB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28925"/>
            <a:ext cx="50307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Participants’ Manual - Index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0F10F15D-122F-D061-E24F-2EC5E3DE2584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3CFC325B-143A-0CE0-0EC5-E14D78F454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C2956DE3-34BA-D220-CC27-2045B869B7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E99B50BA-EE79-90EA-8801-88C8BDAF58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9" name="Rectangle 5">
            <a:extLst>
              <a:ext uri="{FF2B5EF4-FFF2-40B4-BE49-F238E27FC236}">
                <a16:creationId xmlns:a16="http://schemas.microsoft.com/office/drawing/2014/main" id="{5ECB1C2A-028D-798C-BF4B-1A84506009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Index</a:t>
            </a:r>
          </a:p>
        </p:txBody>
      </p:sp>
      <p:pic>
        <p:nvPicPr>
          <p:cNvPr id="441354" name="Picture 10">
            <a:extLst>
              <a:ext uri="{FF2B5EF4-FFF2-40B4-BE49-F238E27FC236}">
                <a16:creationId xmlns:a16="http://schemas.microsoft.com/office/drawing/2014/main" id="{1E126615-242E-E40E-504D-10E521F7B0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6" t="13542" r="11719" b="11458"/>
          <a:stretch>
            <a:fillRect/>
          </a:stretch>
        </p:blipFill>
        <p:spPr bwMode="auto">
          <a:xfrm>
            <a:off x="685800" y="914400"/>
            <a:ext cx="7620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982" name="Rectangle 6">
            <a:extLst>
              <a:ext uri="{FF2B5EF4-FFF2-40B4-BE49-F238E27FC236}">
                <a16:creationId xmlns:a16="http://schemas.microsoft.com/office/drawing/2014/main" id="{EF4A4B74-96ED-75B8-530B-4511A49D24C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Index</a:t>
            </a:r>
          </a:p>
        </p:txBody>
      </p:sp>
      <p:pic>
        <p:nvPicPr>
          <p:cNvPr id="510988" name="Picture 12">
            <a:extLst>
              <a:ext uri="{FF2B5EF4-FFF2-40B4-BE49-F238E27FC236}">
                <a16:creationId xmlns:a16="http://schemas.microsoft.com/office/drawing/2014/main" id="{05E482E2-E4D0-718E-96ED-17B76FBCAC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6" t="13542" r="11719" b="11458"/>
          <a:stretch>
            <a:fillRect/>
          </a:stretch>
        </p:blipFill>
        <p:spPr bwMode="auto">
          <a:xfrm>
            <a:off x="685800" y="914400"/>
            <a:ext cx="7620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4" name="Rectangle 6">
            <a:extLst>
              <a:ext uri="{FF2B5EF4-FFF2-40B4-BE49-F238E27FC236}">
                <a16:creationId xmlns:a16="http://schemas.microsoft.com/office/drawing/2014/main" id="{D4F63A7E-17B2-B5D1-456C-0249B6F106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Index</a:t>
            </a:r>
          </a:p>
        </p:txBody>
      </p:sp>
      <p:pic>
        <p:nvPicPr>
          <p:cNvPr id="514060" name="Picture 12">
            <a:extLst>
              <a:ext uri="{FF2B5EF4-FFF2-40B4-BE49-F238E27FC236}">
                <a16:creationId xmlns:a16="http://schemas.microsoft.com/office/drawing/2014/main" id="{5C522D10-1D2A-03F5-6A86-A66D11FE0F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6" t="13542" r="11719" b="11458"/>
          <a:stretch>
            <a:fillRect/>
          </a:stretch>
        </p:blipFill>
        <p:spPr bwMode="auto">
          <a:xfrm>
            <a:off x="685800" y="914400"/>
            <a:ext cx="76200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7429</TotalTime>
  <Words>21</Words>
  <Application>Microsoft Office PowerPoint</Application>
  <PresentationFormat>On-screen Show (4:3)</PresentationFormat>
  <Paragraphs>12</Paragraphs>
  <Slides>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Times New Roman</vt:lpstr>
      <vt:lpstr>Arial</vt:lpstr>
      <vt:lpstr>Symbol</vt:lpstr>
      <vt:lpstr>Copperplate Gothic Bold</vt:lpstr>
      <vt:lpstr>Batang</vt:lpstr>
      <vt:lpstr>JPMorgan</vt:lpstr>
      <vt:lpstr>PowerPoint Presentation</vt:lpstr>
      <vt:lpstr>Index</vt:lpstr>
      <vt:lpstr>Index</vt:lpstr>
      <vt:lpstr>Index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157</cp:revision>
  <cp:lastPrinted>1998-11-12T16:48:12Z</cp:lastPrinted>
  <dcterms:created xsi:type="dcterms:W3CDTF">1998-10-26T20:45:45Z</dcterms:created>
  <dcterms:modified xsi:type="dcterms:W3CDTF">2026-07-24T19:38:04Z</dcterms:modified>
</cp:coreProperties>
</file>