
<file path=[Content_Types].xml><?xml version="1.0" encoding="utf-8"?>
<Types xmlns="http://schemas.openxmlformats.org/package/2006/content-types">
  <Default Extension="emf" ContentType="image/x-emf"/>
  <Default Extension="gif" ContentType="image/gif"/>
  <Default Extension="jpeg" ContentType="image/jpe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5"/>
  </p:notesMasterIdLst>
  <p:handoutMasterIdLst>
    <p:handoutMasterId r:id="rId26"/>
  </p:handoutMasterIdLst>
  <p:sldIdLst>
    <p:sldId id="256" r:id="rId2"/>
    <p:sldId id="277"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6" r:id="rId17"/>
    <p:sldId id="270" r:id="rId18"/>
    <p:sldId id="271" r:id="rId19"/>
    <p:sldId id="272" r:id="rId20"/>
    <p:sldId id="273" r:id="rId21"/>
    <p:sldId id="274" r:id="rId22"/>
    <p:sldId id="275" r:id="rId23"/>
    <p:sldId id="278" r:id="rId24"/>
  </p:sldIdLst>
  <p:sldSz cx="9144000" cy="6858000" type="screen4x3"/>
  <p:notesSz cx="6858000" cy="9236075"/>
  <p:defaultTextStyle>
    <a:defPPr>
      <a:defRPr lang="en-US"/>
    </a:defPPr>
    <a:lvl1pPr algn="l" rtl="0" fontAlgn="base">
      <a:spcBef>
        <a:spcPct val="0"/>
      </a:spcBef>
      <a:spcAft>
        <a:spcPct val="0"/>
      </a:spcAft>
      <a:defRPr sz="1300"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sz="1300"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sz="1300"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sz="1300"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sz="1300" kern="1200">
        <a:solidFill>
          <a:schemeClr val="tx1"/>
        </a:solidFill>
        <a:latin typeface="Arial" panose="020B0604020202020204" pitchFamily="34" charset="0"/>
        <a:ea typeface="+mn-ea"/>
        <a:cs typeface="+mn-cs"/>
      </a:defRPr>
    </a:lvl5pPr>
    <a:lvl6pPr marL="2286000" algn="l" defTabSz="914400" rtl="0" eaLnBrk="1" latinLnBrk="0" hangingPunct="1">
      <a:defRPr sz="1300" kern="1200">
        <a:solidFill>
          <a:schemeClr val="tx1"/>
        </a:solidFill>
        <a:latin typeface="Arial" panose="020B0604020202020204" pitchFamily="34" charset="0"/>
        <a:ea typeface="+mn-ea"/>
        <a:cs typeface="+mn-cs"/>
      </a:defRPr>
    </a:lvl6pPr>
    <a:lvl7pPr marL="2743200" algn="l" defTabSz="914400" rtl="0" eaLnBrk="1" latinLnBrk="0" hangingPunct="1">
      <a:defRPr sz="1300" kern="1200">
        <a:solidFill>
          <a:schemeClr val="tx1"/>
        </a:solidFill>
        <a:latin typeface="Arial" panose="020B0604020202020204" pitchFamily="34" charset="0"/>
        <a:ea typeface="+mn-ea"/>
        <a:cs typeface="+mn-cs"/>
      </a:defRPr>
    </a:lvl7pPr>
    <a:lvl8pPr marL="3200400" algn="l" defTabSz="914400" rtl="0" eaLnBrk="1" latinLnBrk="0" hangingPunct="1">
      <a:defRPr sz="1300" kern="1200">
        <a:solidFill>
          <a:schemeClr val="tx1"/>
        </a:solidFill>
        <a:latin typeface="Arial" panose="020B0604020202020204" pitchFamily="34" charset="0"/>
        <a:ea typeface="+mn-ea"/>
        <a:cs typeface="+mn-cs"/>
      </a:defRPr>
    </a:lvl8pPr>
    <a:lvl9pPr marL="3657600" algn="l" defTabSz="914400" rtl="0" eaLnBrk="1" latinLnBrk="0" hangingPunct="1">
      <a:defRPr sz="13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448">
          <p15:clr>
            <a:srgbClr val="A4A3A4"/>
          </p15:clr>
        </p15:guide>
        <p15:guide id="2" pos="316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CC00"/>
    <a:srgbClr val="FFFF00"/>
    <a:srgbClr val="6699FF"/>
    <a:srgbClr val="FF0000"/>
    <a:srgbClr val="B2B2B2"/>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107" d="100"/>
          <a:sy n="107" d="100"/>
        </p:scale>
        <p:origin x="1656" y="108"/>
      </p:cViewPr>
      <p:guideLst>
        <p:guide orient="horz" pos="2160"/>
        <p:guide pos="2880"/>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91" d="100"/>
          <a:sy n="91" d="100"/>
        </p:scale>
        <p:origin x="-2574" y="-96"/>
      </p:cViewPr>
      <p:guideLst>
        <p:guide orient="horz" pos="2448"/>
        <p:guide pos="316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_rels/viewProps.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B0F80254-9E39-A312-91E0-AA6FCF53C6E0}"/>
              </a:ext>
            </a:extLst>
          </p:cNvPr>
          <p:cNvSpPr>
            <a:spLocks noGrp="1" noChangeArrowheads="1"/>
          </p:cNvSpPr>
          <p:nvPr>
            <p:ph type="hdr" sz="quarter"/>
          </p:nvPr>
        </p:nvSpPr>
        <p:spPr bwMode="auto">
          <a:xfrm>
            <a:off x="0" y="0"/>
            <a:ext cx="297180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eaLnBrk="0" hangingPunct="0">
              <a:defRPr sz="1200">
                <a:latin typeface="Times New Roman" panose="02020603050405020304" pitchFamily="18" charset="0"/>
              </a:defRPr>
            </a:lvl1pPr>
          </a:lstStyle>
          <a:p>
            <a:endParaRPr lang="en-US" altLang="en-US"/>
          </a:p>
        </p:txBody>
      </p:sp>
      <p:sp>
        <p:nvSpPr>
          <p:cNvPr id="3075" name="Rectangle 3">
            <a:extLst>
              <a:ext uri="{FF2B5EF4-FFF2-40B4-BE49-F238E27FC236}">
                <a16:creationId xmlns:a16="http://schemas.microsoft.com/office/drawing/2014/main" id="{7E1C7ED6-253C-568B-2E09-E40FD928BCD9}"/>
              </a:ext>
            </a:extLst>
          </p:cNvPr>
          <p:cNvSpPr>
            <a:spLocks noGrp="1" noChangeArrowheads="1"/>
          </p:cNvSpPr>
          <p:nvPr>
            <p:ph type="dt" sz="quarter" idx="1"/>
          </p:nvPr>
        </p:nvSpPr>
        <p:spPr bwMode="auto">
          <a:xfrm>
            <a:off x="3886200" y="0"/>
            <a:ext cx="297180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algn="r" eaLnBrk="0" hangingPunct="0">
              <a:defRPr sz="1200">
                <a:latin typeface="Times New Roman" panose="02020603050405020304" pitchFamily="18" charset="0"/>
              </a:defRPr>
            </a:lvl1pPr>
          </a:lstStyle>
          <a:p>
            <a:endParaRPr lang="en-US" altLang="en-US"/>
          </a:p>
        </p:txBody>
      </p:sp>
      <p:sp>
        <p:nvSpPr>
          <p:cNvPr id="3076" name="Rectangle 4">
            <a:extLst>
              <a:ext uri="{FF2B5EF4-FFF2-40B4-BE49-F238E27FC236}">
                <a16:creationId xmlns:a16="http://schemas.microsoft.com/office/drawing/2014/main" id="{967B6E9D-0E83-FA99-C49B-221D2AD1EDB2}"/>
              </a:ext>
            </a:extLst>
          </p:cNvPr>
          <p:cNvSpPr>
            <a:spLocks noGrp="1" noChangeArrowheads="1"/>
          </p:cNvSpPr>
          <p:nvPr>
            <p:ph type="ftr" sz="quarter" idx="2"/>
          </p:nvPr>
        </p:nvSpPr>
        <p:spPr bwMode="auto">
          <a:xfrm>
            <a:off x="0" y="8774113"/>
            <a:ext cx="2971800"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b" anchorCtr="0" compatLnSpc="1">
            <a:prstTxWarp prst="textNoShape">
              <a:avLst/>
            </a:prstTxWarp>
          </a:bodyPr>
          <a:lstStyle>
            <a:lvl1pPr eaLnBrk="0" hangingPunct="0">
              <a:defRPr sz="1200">
                <a:latin typeface="Times New Roman" panose="02020603050405020304" pitchFamily="18" charset="0"/>
              </a:defRPr>
            </a:lvl1pPr>
          </a:lstStyle>
          <a:p>
            <a:endParaRPr lang="en-US" altLang="en-US"/>
          </a:p>
        </p:txBody>
      </p:sp>
      <p:sp>
        <p:nvSpPr>
          <p:cNvPr id="3077" name="Rectangle 5">
            <a:extLst>
              <a:ext uri="{FF2B5EF4-FFF2-40B4-BE49-F238E27FC236}">
                <a16:creationId xmlns:a16="http://schemas.microsoft.com/office/drawing/2014/main" id="{051FF588-15A2-EBD4-ABE0-DC02683FAB9F}"/>
              </a:ext>
            </a:extLst>
          </p:cNvPr>
          <p:cNvSpPr>
            <a:spLocks noGrp="1" noChangeArrowheads="1"/>
          </p:cNvSpPr>
          <p:nvPr>
            <p:ph type="sldNum" sz="quarter" idx="3"/>
          </p:nvPr>
        </p:nvSpPr>
        <p:spPr bwMode="auto">
          <a:xfrm>
            <a:off x="3886200" y="8774113"/>
            <a:ext cx="2971800"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b" anchorCtr="0" compatLnSpc="1">
            <a:prstTxWarp prst="textNoShape">
              <a:avLst/>
            </a:prstTxWarp>
          </a:bodyPr>
          <a:lstStyle>
            <a:lvl1pPr algn="r" eaLnBrk="0" hangingPunct="0">
              <a:defRPr sz="1200">
                <a:latin typeface="Times New Roman" panose="02020603050405020304" pitchFamily="18" charset="0"/>
              </a:defRPr>
            </a:lvl1pPr>
          </a:lstStyle>
          <a:p>
            <a:fld id="{F66537AA-AEF9-47C8-A422-8045E60F164B}" type="slidenum">
              <a:rPr lang="en-US" altLang="en-US"/>
              <a:pPr/>
              <a:t>‹#›</a:t>
            </a:fld>
            <a:endParaRPr lang="en-US"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E767089A-A23E-991B-883F-9140D2B066CF}"/>
              </a:ext>
            </a:extLst>
          </p:cNvPr>
          <p:cNvSpPr>
            <a:spLocks noChangeArrowheads="1" noTextEdit="1"/>
          </p:cNvSpPr>
          <p:nvPr>
            <p:ph type="sldImg" idx="2"/>
          </p:nvPr>
        </p:nvSpPr>
        <p:spPr bwMode="auto">
          <a:xfrm>
            <a:off x="506413" y="309563"/>
            <a:ext cx="6154737" cy="4616450"/>
          </a:xfrm>
          <a:prstGeom prst="rect">
            <a:avLst/>
          </a:prstGeom>
          <a:no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051" name="Rectangle 3">
            <a:extLst>
              <a:ext uri="{FF2B5EF4-FFF2-40B4-BE49-F238E27FC236}">
                <a16:creationId xmlns:a16="http://schemas.microsoft.com/office/drawing/2014/main" id="{56149B8F-DE18-1567-7561-3349DC89CCA1}"/>
              </a:ext>
            </a:extLst>
          </p:cNvPr>
          <p:cNvSpPr>
            <a:spLocks noGrp="1" noChangeArrowheads="1"/>
          </p:cNvSpPr>
          <p:nvPr>
            <p:ph type="body" sz="quarter" idx="3"/>
          </p:nvPr>
        </p:nvSpPr>
        <p:spPr bwMode="auto">
          <a:xfrm>
            <a:off x="533400" y="5254625"/>
            <a:ext cx="2906713" cy="3443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25" tIns="228600" rIns="9525" bIns="228600" numCol="1" anchor="t" anchorCtr="0" compatLnSpc="1">
            <a:prstTxWarp prst="textNoShape">
              <a:avLst/>
            </a:prstTxWarp>
          </a:bodyPr>
          <a:lstStyle/>
          <a:p>
            <a:pPr lvl="0"/>
            <a:r>
              <a:rPr lang="en-US" altLang="en-US"/>
              <a:t>This type is Arial, 10 Pt.</a:t>
            </a:r>
          </a:p>
          <a:p>
            <a:pPr lvl="0"/>
            <a:r>
              <a:rPr lang="en-US" altLang="en-US"/>
              <a:t>Use sentence structure.</a:t>
            </a:r>
          </a:p>
          <a:p>
            <a:pPr lvl="0"/>
            <a:r>
              <a:rPr lang="en-US" altLang="en-US"/>
              <a:t>Bullets are Wingdings square (n) size is 75% of the text.</a:t>
            </a:r>
          </a:p>
          <a:p>
            <a:pPr lvl="1"/>
            <a:r>
              <a:rPr lang="en-US" altLang="en-US"/>
              <a:t>Dashes are option dashes and are 100% of the text size.</a:t>
            </a:r>
          </a:p>
          <a:p>
            <a:pPr lvl="1"/>
            <a:r>
              <a:rPr lang="en-US" altLang="en-US"/>
              <a:t>Dashes Should have a tighter line spacing than the bullets.</a:t>
            </a:r>
          </a:p>
          <a:p>
            <a:pPr lvl="0"/>
            <a:r>
              <a:rPr lang="en-US" altLang="en-US"/>
              <a:t>Line spacing is .9 on .5 after.</a:t>
            </a:r>
          </a:p>
          <a:p>
            <a:pPr lvl="0"/>
            <a:r>
              <a:rPr lang="en-US" altLang="en-US"/>
              <a:t>Use periods on note pages.</a:t>
            </a:r>
          </a:p>
          <a:p>
            <a:pPr lvl="0"/>
            <a:r>
              <a:rPr lang="en-US" altLang="en-US"/>
              <a:t>Print file without pure black and white.</a:t>
            </a:r>
          </a:p>
        </p:txBody>
      </p:sp>
      <p:sp>
        <p:nvSpPr>
          <p:cNvPr id="2052" name="Line 4">
            <a:extLst>
              <a:ext uri="{FF2B5EF4-FFF2-40B4-BE49-F238E27FC236}">
                <a16:creationId xmlns:a16="http://schemas.microsoft.com/office/drawing/2014/main" id="{A86CE8AF-061A-AE1D-F551-850BA56E811B}"/>
              </a:ext>
            </a:extLst>
          </p:cNvPr>
          <p:cNvSpPr>
            <a:spLocks noChangeShapeType="1"/>
          </p:cNvSpPr>
          <p:nvPr/>
        </p:nvSpPr>
        <p:spPr bwMode="auto">
          <a:xfrm>
            <a:off x="563563" y="5097463"/>
            <a:ext cx="613568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53" name="Line 5">
            <a:extLst>
              <a:ext uri="{FF2B5EF4-FFF2-40B4-BE49-F238E27FC236}">
                <a16:creationId xmlns:a16="http://schemas.microsoft.com/office/drawing/2014/main" id="{0B853478-062F-8EA8-0FEC-AB564CA93768}"/>
              </a:ext>
            </a:extLst>
          </p:cNvPr>
          <p:cNvSpPr>
            <a:spLocks noChangeShapeType="1"/>
          </p:cNvSpPr>
          <p:nvPr/>
        </p:nvSpPr>
        <p:spPr bwMode="auto">
          <a:xfrm>
            <a:off x="576263" y="8891588"/>
            <a:ext cx="613568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54" name="Rectangle 6">
            <a:extLst>
              <a:ext uri="{FF2B5EF4-FFF2-40B4-BE49-F238E27FC236}">
                <a16:creationId xmlns:a16="http://schemas.microsoft.com/office/drawing/2014/main" id="{CEF69265-DAC2-4CD9-FC5C-39A64452275A}"/>
              </a:ext>
            </a:extLst>
          </p:cNvPr>
          <p:cNvSpPr>
            <a:spLocks noChangeArrowheads="1"/>
          </p:cNvSpPr>
          <p:nvPr/>
        </p:nvSpPr>
        <p:spPr bwMode="auto">
          <a:xfrm>
            <a:off x="3486150" y="9020175"/>
            <a:ext cx="304800" cy="201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25" tIns="9525" rIns="9525" bIns="9525" anchor="ctr" anchorCtr="1">
            <a:spAutoFit/>
          </a:bodyPr>
          <a:lstStyle/>
          <a:p>
            <a:pPr algn="ctr" eaLnBrk="0" hangingPunct="0"/>
            <a:fld id="{3D424068-3B19-4F94-B0BA-E2A58EA8A45B}" type="slidenum">
              <a:rPr lang="en-US" altLang="en-US" sz="1200" b="1"/>
              <a:pPr algn="ctr" eaLnBrk="0" hangingPunct="0"/>
              <a:t>‹#›</a:t>
            </a:fld>
            <a:endParaRPr lang="en-US" altLang="en-US" sz="1200" b="1"/>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5748A544-479E-C7B7-B790-4B43E02276B6}"/>
              </a:ext>
            </a:extLst>
          </p:cNvPr>
          <p:cNvSpPr>
            <a:spLocks noChangeArrowheads="1" noTextEdit="1"/>
          </p:cNvSpPr>
          <p:nvPr>
            <p:ph type="sldImg"/>
          </p:nvPr>
        </p:nvSpPr>
        <p:spPr>
          <a:ln/>
        </p:spPr>
      </p:sp>
      <p:sp>
        <p:nvSpPr>
          <p:cNvPr id="5123" name="Rectangle 3">
            <a:extLst>
              <a:ext uri="{FF2B5EF4-FFF2-40B4-BE49-F238E27FC236}">
                <a16:creationId xmlns:a16="http://schemas.microsoft.com/office/drawing/2014/main" id="{6848AC5F-8EC9-D0B5-70B2-B06B2E59481E}"/>
              </a:ext>
            </a:extLst>
          </p:cNvPr>
          <p:cNvSpPr>
            <a:spLocks noGrp="1" noChangeArrowheads="1"/>
          </p:cNvSpPr>
          <p:nvPr>
            <p:ph type="body" idx="1"/>
          </p:nvPr>
        </p:nvSpPr>
        <p:spPr>
          <a:ln/>
        </p:spPr>
        <p:txBody>
          <a:bodyPr/>
          <a:lstStyle/>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2372" name="Rectangle 4">
            <a:extLst>
              <a:ext uri="{FF2B5EF4-FFF2-40B4-BE49-F238E27FC236}">
                <a16:creationId xmlns:a16="http://schemas.microsoft.com/office/drawing/2014/main" id="{C3DA78EA-C395-5B84-55D0-C0D62E8B2493}"/>
              </a:ext>
            </a:extLst>
          </p:cNvPr>
          <p:cNvSpPr>
            <a:spLocks noChangeArrowheads="1" noTextEdit="1"/>
          </p:cNvSpPr>
          <p:nvPr>
            <p:ph type="sldImg"/>
          </p:nvPr>
        </p:nvSpPr>
        <p:spPr/>
      </p:sp>
      <p:sp>
        <p:nvSpPr>
          <p:cNvPr id="442373" name="Rectangle 5">
            <a:extLst>
              <a:ext uri="{FF2B5EF4-FFF2-40B4-BE49-F238E27FC236}">
                <a16:creationId xmlns:a16="http://schemas.microsoft.com/office/drawing/2014/main" id="{53763000-2673-456D-A22C-96DC93ABFB00}"/>
              </a:ext>
            </a:extLst>
          </p:cNvPr>
          <p:cNvSpPr>
            <a:spLocks noGrp="1" noChangeArrowheads="1"/>
          </p:cNvSpPr>
          <p:nvPr>
            <p:ph type="body" idx="1"/>
          </p:nvPr>
        </p:nvSpPr>
        <p:spPr/>
        <p:txBody>
          <a:bodyPr/>
          <a:lstStyle/>
          <a:p>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B9541E-6EDF-708F-C3A1-6EE8E6AE5705}"/>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266D222-12FE-AA35-08C6-CDB6041879CD}"/>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644161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83BB94-D141-83EA-FB5F-9AF86DC6CD9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CD7DD67-7F8B-EF98-5038-BCFD52277A6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873829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18294F6-78E1-B0ED-7593-7D00611D56F5}"/>
              </a:ext>
            </a:extLst>
          </p:cNvPr>
          <p:cNvSpPr>
            <a:spLocks noGrp="1"/>
          </p:cNvSpPr>
          <p:nvPr>
            <p:ph type="title" orient="vert"/>
          </p:nvPr>
        </p:nvSpPr>
        <p:spPr>
          <a:xfrm>
            <a:off x="6684963" y="201613"/>
            <a:ext cx="2112962" cy="638810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59A62ED-8206-BEC7-2CE2-41AF2ACE4540}"/>
              </a:ext>
            </a:extLst>
          </p:cNvPr>
          <p:cNvSpPr>
            <a:spLocks noGrp="1"/>
          </p:cNvSpPr>
          <p:nvPr>
            <p:ph type="body" orient="vert" idx="1"/>
          </p:nvPr>
        </p:nvSpPr>
        <p:spPr>
          <a:xfrm>
            <a:off x="346075" y="201613"/>
            <a:ext cx="6186488" cy="63881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446029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23F683-D159-1E95-87BC-7B2FF981BE4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FB07BD4-BB22-D266-0C42-504BFC8D7A8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251672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BDC492-9864-2E4A-8A87-D8F7DFF235E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6E2F47C-6095-1CA3-2241-05C3D03BBEB5}"/>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Tree>
    <p:extLst>
      <p:ext uri="{BB962C8B-B14F-4D97-AF65-F5344CB8AC3E}">
        <p14:creationId xmlns:p14="http://schemas.microsoft.com/office/powerpoint/2010/main" val="16772412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F6F14E-E732-D6BA-2EE2-5FD20C0B20D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30718A1-6FB2-22A4-4D52-FDEF2356B6CD}"/>
              </a:ext>
            </a:extLst>
          </p:cNvPr>
          <p:cNvSpPr>
            <a:spLocks noGrp="1"/>
          </p:cNvSpPr>
          <p:nvPr>
            <p:ph sz="half" idx="1"/>
          </p:nvPr>
        </p:nvSpPr>
        <p:spPr>
          <a:xfrm>
            <a:off x="346075"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BDF58A0-FB8B-DD0F-C6FE-AF4836075EF1}"/>
              </a:ext>
            </a:extLst>
          </p:cNvPr>
          <p:cNvSpPr>
            <a:spLocks noGrp="1"/>
          </p:cNvSpPr>
          <p:nvPr>
            <p:ph sz="half" idx="2"/>
          </p:nvPr>
        </p:nvSpPr>
        <p:spPr>
          <a:xfrm>
            <a:off x="4648200"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985635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0B3FAC-0570-1813-C59E-FFA2DC04B28C}"/>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917D03F-C0AB-E773-72BD-9D85B8E164D9}"/>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D7F014D-CCAC-C192-E14A-823AD151299F}"/>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9202059-F67E-E4AA-FF10-977C2FD12DEB}"/>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8DC9EF2-256C-6E98-3978-AE1B6857EDD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38375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D23E1C-ADB8-1295-5933-1D128335F4B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804641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73538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525AE-E735-2701-F1BF-198016E5B00D}"/>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BBE444A-368D-34F7-6CCB-A8BFD4FE5FA7}"/>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CFEE950-6BAB-68BA-805C-0544C9228F79}"/>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9239085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6A98ED-21CE-8362-7592-06EBA1D8EBEB}"/>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8852739-A7B4-C3B3-D311-B3F46105037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05B6B3F-FA2F-4CFC-DEDB-5752CB04C3AD}"/>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4263798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3756076A-CAF1-086A-5CEE-EAC057299165}"/>
              </a:ext>
            </a:extLst>
          </p:cNvPr>
          <p:cNvSpPr>
            <a:spLocks noGrp="1" noChangeArrowheads="1"/>
          </p:cNvSpPr>
          <p:nvPr>
            <p:ph type="title"/>
          </p:nvPr>
        </p:nvSpPr>
        <p:spPr bwMode="auto">
          <a:xfrm>
            <a:off x="346075" y="201613"/>
            <a:ext cx="6442075" cy="601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176" tIns="45588" rIns="91176" bIns="45588"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46964229-2D2D-BE3A-926D-1EF89F34C44C}"/>
              </a:ext>
            </a:extLst>
          </p:cNvPr>
          <p:cNvSpPr>
            <a:spLocks noGrp="1" noChangeArrowheads="1"/>
          </p:cNvSpPr>
          <p:nvPr>
            <p:ph type="body" idx="1"/>
          </p:nvPr>
        </p:nvSpPr>
        <p:spPr bwMode="auto">
          <a:xfrm>
            <a:off x="346075" y="1076325"/>
            <a:ext cx="8451850" cy="551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176" tIns="45588" rIns="91176" bIns="45588"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Line 4">
            <a:extLst>
              <a:ext uri="{FF2B5EF4-FFF2-40B4-BE49-F238E27FC236}">
                <a16:creationId xmlns:a16="http://schemas.microsoft.com/office/drawing/2014/main" id="{F3630A4A-70BD-AD0C-1E6E-CA8116CCE811}"/>
              </a:ext>
            </a:extLst>
          </p:cNvPr>
          <p:cNvSpPr>
            <a:spLocks noChangeShapeType="1"/>
          </p:cNvSpPr>
          <p:nvPr/>
        </p:nvSpPr>
        <p:spPr bwMode="auto">
          <a:xfrm>
            <a:off x="9525" y="739775"/>
            <a:ext cx="9134475" cy="0"/>
          </a:xfrm>
          <a:prstGeom prst="line">
            <a:avLst/>
          </a:prstGeom>
          <a:noFill/>
          <a:ln w="50800">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9" name="Rectangle 5">
            <a:extLst>
              <a:ext uri="{FF2B5EF4-FFF2-40B4-BE49-F238E27FC236}">
                <a16:creationId xmlns:a16="http://schemas.microsoft.com/office/drawing/2014/main" id="{570E7CC4-CFE1-3C77-8479-B3FD5BDB4E5F}"/>
              </a:ext>
            </a:extLst>
          </p:cNvPr>
          <p:cNvSpPr>
            <a:spLocks noChangeArrowheads="1"/>
          </p:cNvSpPr>
          <p:nvPr/>
        </p:nvSpPr>
        <p:spPr bwMode="auto">
          <a:xfrm>
            <a:off x="6858000" y="0"/>
            <a:ext cx="2286000" cy="76054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628" tIns="41315" rIns="82628" bIns="41315">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2200" b="1" dirty="0">
                <a:solidFill>
                  <a:schemeClr val="bg1"/>
                </a:solidFill>
                <a:latin typeface="Arial" panose="020B0604020202020204" pitchFamily="34" charset="0"/>
              </a:rPr>
              <a:t>XXXX</a:t>
            </a:r>
          </a:p>
          <a:p>
            <a:r>
              <a:rPr lang="en-US" altLang="en-US" sz="2200" b="1" dirty="0">
                <a:solidFill>
                  <a:schemeClr val="bg1"/>
                </a:solidFill>
                <a:latin typeface="Arial" panose="020B0604020202020204" pitchFamily="34" charset="0"/>
              </a:rPr>
              <a:t> </a:t>
            </a:r>
            <a:r>
              <a:rPr lang="en-US" altLang="en-US" sz="1800" b="1" i="1" dirty="0">
                <a:solidFill>
                  <a:schemeClr val="bg1"/>
                </a:solidFill>
                <a:latin typeface="Arial" panose="020B0604020202020204" pitchFamily="34" charset="0"/>
              </a:rPr>
              <a:t>Six Sigma “Belt”</a:t>
            </a:r>
          </a:p>
        </p:txBody>
      </p:sp>
      <p:sp>
        <p:nvSpPr>
          <p:cNvPr id="1030" name="Text Box 6">
            <a:extLst>
              <a:ext uri="{FF2B5EF4-FFF2-40B4-BE49-F238E27FC236}">
                <a16:creationId xmlns:a16="http://schemas.microsoft.com/office/drawing/2014/main" id="{70BBB942-4DCB-58AB-E993-6B4DF0A88AED}"/>
              </a:ext>
            </a:extLst>
          </p:cNvPr>
          <p:cNvSpPr txBox="1">
            <a:spLocks noChangeArrowheads="1"/>
          </p:cNvSpPr>
          <p:nvPr userDrawn="1"/>
        </p:nvSpPr>
        <p:spPr bwMode="auto">
          <a:xfrm>
            <a:off x="8659813" y="6454775"/>
            <a:ext cx="368300"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fld id="{35B3CC04-069B-40AC-82C3-0D7FB5F35597}" type="slidenum">
              <a:rPr lang="en-US" altLang="en-US" sz="1300">
                <a:latin typeface="Arial" panose="020B0604020202020204" pitchFamily="34" charset="0"/>
              </a:rPr>
              <a:pPr eaLnBrk="1" hangingPunct="1"/>
              <a:t>‹#›</a:t>
            </a:fld>
            <a:endParaRPr lang="en-US" altLang="en-US" sz="130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fontAlgn="base">
        <a:spcBef>
          <a:spcPct val="0"/>
        </a:spcBef>
        <a:spcAft>
          <a:spcPct val="0"/>
        </a:spcAft>
        <a:defRPr sz="2400" b="1" i="1" kern="1200">
          <a:solidFill>
            <a:schemeClr val="accent2"/>
          </a:solidFill>
          <a:effectLst>
            <a:outerShdw blurRad="38100" dist="38100" dir="2700000" algn="tl">
              <a:srgbClr val="C0C0C0"/>
            </a:outerShdw>
          </a:effectLst>
          <a:latin typeface="+mj-lt"/>
          <a:ea typeface="+mj-ea"/>
          <a:cs typeface="+mj-cs"/>
        </a:defRPr>
      </a:lvl1pPr>
      <a:lvl2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2pPr>
      <a:lvl3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3pPr>
      <a:lvl4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4pPr>
      <a:lvl5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5pPr>
      <a:lvl6pPr marL="4572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6pPr>
      <a:lvl7pPr marL="9144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7pPr>
      <a:lvl8pPr marL="13716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8pPr>
      <a:lvl9pPr marL="18288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9pPr>
    </p:titleStyle>
    <p:bodyStyle>
      <a:lvl1pPr marL="342900" indent="-342900" algn="l" rtl="0" fontAlgn="base">
        <a:spcBef>
          <a:spcPct val="20000"/>
        </a:spcBef>
        <a:spcAft>
          <a:spcPct val="0"/>
        </a:spcAft>
        <a:buClr>
          <a:schemeClr val="accent2"/>
        </a:buClr>
        <a:buFont typeface="Symbol" panose="05050102010706020507" pitchFamily="18" charset="2"/>
        <a:buChar char="·"/>
        <a:defRPr sz="2000" kern="1200">
          <a:solidFill>
            <a:schemeClr val="tx1"/>
          </a:solidFill>
          <a:latin typeface="+mn-lt"/>
          <a:ea typeface="+mn-ea"/>
          <a:cs typeface="+mn-cs"/>
        </a:defRPr>
      </a:lvl1pPr>
      <a:lvl2pPr marL="742950" indent="-285750" algn="l" rtl="0" fontAlgn="base">
        <a:spcBef>
          <a:spcPct val="20000"/>
        </a:spcBef>
        <a:spcAft>
          <a:spcPct val="0"/>
        </a:spcAft>
        <a:buClr>
          <a:schemeClr val="accent2"/>
        </a:buClr>
        <a:buChar char=""/>
        <a:defRPr sz="2000" kern="1200">
          <a:solidFill>
            <a:schemeClr val="tx1"/>
          </a:solidFill>
          <a:latin typeface="+mn-lt"/>
          <a:ea typeface="+mn-ea"/>
          <a:cs typeface="+mn-cs"/>
        </a:defRPr>
      </a:lvl2pPr>
      <a:lvl3pPr marL="1143000" indent="-228600" algn="l" rtl="0" fontAlgn="base">
        <a:spcBef>
          <a:spcPct val="20000"/>
        </a:spcBef>
        <a:spcAft>
          <a:spcPct val="0"/>
        </a:spcAft>
        <a:buClr>
          <a:schemeClr val="accent2"/>
        </a:buClr>
        <a:buChar char="•"/>
        <a:defRPr sz="2000" kern="1200">
          <a:solidFill>
            <a:schemeClr val="tx1"/>
          </a:solidFill>
          <a:latin typeface="+mn-lt"/>
          <a:ea typeface="+mn-ea"/>
          <a:cs typeface="+mn-cs"/>
        </a:defRPr>
      </a:lvl3pPr>
      <a:lvl4pPr marL="1600200" indent="-228600" algn="l" rtl="0" fontAlgn="base">
        <a:spcBef>
          <a:spcPct val="20000"/>
        </a:spcBef>
        <a:spcAft>
          <a:spcPct val="0"/>
        </a:spcAft>
        <a:buClr>
          <a:schemeClr val="accent2"/>
        </a:buClr>
        <a:buChar char="–"/>
        <a:defRPr sz="2000" kern="1200">
          <a:solidFill>
            <a:schemeClr val="tx1"/>
          </a:solidFill>
          <a:latin typeface="+mn-lt"/>
          <a:ea typeface="+mn-ea"/>
          <a:cs typeface="+mn-cs"/>
        </a:defRPr>
      </a:lvl4pPr>
      <a:lvl5pPr marL="2057400" indent="-228600" algn="l" rtl="0" fontAlgn="base">
        <a:spcBef>
          <a:spcPct val="20000"/>
        </a:spcBef>
        <a:spcAft>
          <a:spcPct val="0"/>
        </a:spcAft>
        <a:buClr>
          <a:schemeClr val="accent2"/>
        </a:buClr>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56" name="Group 160">
            <a:extLst>
              <a:ext uri="{FF2B5EF4-FFF2-40B4-BE49-F238E27FC236}">
                <a16:creationId xmlns:a16="http://schemas.microsoft.com/office/drawing/2014/main" id="{27A0805F-1D4D-B3ED-A528-CBC398B0F086}"/>
              </a:ext>
            </a:extLst>
          </p:cNvPr>
          <p:cNvGrpSpPr>
            <a:grpSpLocks/>
          </p:cNvGrpSpPr>
          <p:nvPr/>
        </p:nvGrpSpPr>
        <p:grpSpPr bwMode="auto">
          <a:xfrm>
            <a:off x="831850" y="4102100"/>
            <a:ext cx="2705100" cy="2351088"/>
            <a:chOff x="576" y="2929"/>
            <a:chExt cx="1875" cy="1678"/>
          </a:xfrm>
        </p:grpSpPr>
        <p:sp>
          <p:nvSpPr>
            <p:cNvPr id="4100" name="Line 4">
              <a:extLst>
                <a:ext uri="{FF2B5EF4-FFF2-40B4-BE49-F238E27FC236}">
                  <a16:creationId xmlns:a16="http://schemas.microsoft.com/office/drawing/2014/main" id="{E8382FA3-AA0C-157E-DD33-AB6AB26C0933}"/>
                </a:ext>
              </a:extLst>
            </p:cNvPr>
            <p:cNvSpPr>
              <a:spLocks noChangeShapeType="1"/>
            </p:cNvSpPr>
            <p:nvPr/>
          </p:nvSpPr>
          <p:spPr bwMode="auto">
            <a:xfrm>
              <a:off x="816" y="3079"/>
              <a:ext cx="0" cy="1385"/>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4247" name="Group 151">
              <a:extLst>
                <a:ext uri="{FF2B5EF4-FFF2-40B4-BE49-F238E27FC236}">
                  <a16:creationId xmlns:a16="http://schemas.microsoft.com/office/drawing/2014/main" id="{1ED50575-5E01-656B-3D6C-AE4DA03439DF}"/>
                </a:ext>
              </a:extLst>
            </p:cNvPr>
            <p:cNvGrpSpPr>
              <a:grpSpLocks/>
            </p:cNvGrpSpPr>
            <p:nvPr/>
          </p:nvGrpSpPr>
          <p:grpSpPr bwMode="auto">
            <a:xfrm>
              <a:off x="576" y="3312"/>
              <a:ext cx="1875" cy="1011"/>
              <a:chOff x="576" y="3312"/>
              <a:chExt cx="1875" cy="1011"/>
            </a:xfrm>
          </p:grpSpPr>
          <p:sp>
            <p:nvSpPr>
              <p:cNvPr id="4101" name="Rectangle 5">
                <a:extLst>
                  <a:ext uri="{FF2B5EF4-FFF2-40B4-BE49-F238E27FC236}">
                    <a16:creationId xmlns:a16="http://schemas.microsoft.com/office/drawing/2014/main" id="{35D0D80E-EE49-4D2E-78A6-53591FC51B5A}"/>
                  </a:ext>
                </a:extLst>
              </p:cNvPr>
              <p:cNvSpPr>
                <a:spLocks noChangeArrowheads="1"/>
              </p:cNvSpPr>
              <p:nvPr/>
            </p:nvSpPr>
            <p:spPr bwMode="auto">
              <a:xfrm>
                <a:off x="1858" y="3312"/>
                <a:ext cx="301" cy="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2" name="Rectangle 6">
                <a:extLst>
                  <a:ext uri="{FF2B5EF4-FFF2-40B4-BE49-F238E27FC236}">
                    <a16:creationId xmlns:a16="http://schemas.microsoft.com/office/drawing/2014/main" id="{62FB84F0-13EB-53AB-93B4-CFED2C3DF1D9}"/>
                  </a:ext>
                </a:extLst>
              </p:cNvPr>
              <p:cNvSpPr>
                <a:spLocks noChangeArrowheads="1"/>
              </p:cNvSpPr>
              <p:nvPr/>
            </p:nvSpPr>
            <p:spPr bwMode="auto">
              <a:xfrm>
                <a:off x="2039" y="3419"/>
                <a:ext cx="320" cy="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3" name="Line 7">
                <a:extLst>
                  <a:ext uri="{FF2B5EF4-FFF2-40B4-BE49-F238E27FC236}">
                    <a16:creationId xmlns:a16="http://schemas.microsoft.com/office/drawing/2014/main" id="{F10464DE-0FF6-9056-1417-744F89C16756}"/>
                  </a:ext>
                </a:extLst>
              </p:cNvPr>
              <p:cNvSpPr>
                <a:spLocks noChangeShapeType="1"/>
              </p:cNvSpPr>
              <p:nvPr/>
            </p:nvSpPr>
            <p:spPr bwMode="auto">
              <a:xfrm>
                <a:off x="673" y="4200"/>
                <a:ext cx="1756" cy="1"/>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4" name="Line 8">
                <a:extLst>
                  <a:ext uri="{FF2B5EF4-FFF2-40B4-BE49-F238E27FC236}">
                    <a16:creationId xmlns:a16="http://schemas.microsoft.com/office/drawing/2014/main" id="{9C40EB33-BAE1-04AB-8735-0033CAB1D6FC}"/>
                  </a:ext>
                </a:extLst>
              </p:cNvPr>
              <p:cNvSpPr>
                <a:spLocks noChangeShapeType="1"/>
              </p:cNvSpPr>
              <p:nvPr/>
            </p:nvSpPr>
            <p:spPr bwMode="auto">
              <a:xfrm flipV="1">
                <a:off x="666"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5" name="Line 9">
                <a:extLst>
                  <a:ext uri="{FF2B5EF4-FFF2-40B4-BE49-F238E27FC236}">
                    <a16:creationId xmlns:a16="http://schemas.microsoft.com/office/drawing/2014/main" id="{342787D6-1090-DE98-015C-82AC0005325C}"/>
                  </a:ext>
                </a:extLst>
              </p:cNvPr>
              <p:cNvSpPr>
                <a:spLocks noChangeShapeType="1"/>
              </p:cNvSpPr>
              <p:nvPr/>
            </p:nvSpPr>
            <p:spPr bwMode="auto">
              <a:xfrm flipV="1">
                <a:off x="962"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6" name="Line 10">
                <a:extLst>
                  <a:ext uri="{FF2B5EF4-FFF2-40B4-BE49-F238E27FC236}">
                    <a16:creationId xmlns:a16="http://schemas.microsoft.com/office/drawing/2014/main" id="{895B8722-2052-6886-7A7B-5E86C5132D75}"/>
                  </a:ext>
                </a:extLst>
              </p:cNvPr>
              <p:cNvSpPr>
                <a:spLocks noChangeShapeType="1"/>
              </p:cNvSpPr>
              <p:nvPr/>
            </p:nvSpPr>
            <p:spPr bwMode="auto">
              <a:xfrm flipV="1">
                <a:off x="1253"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7" name="Line 11">
                <a:extLst>
                  <a:ext uri="{FF2B5EF4-FFF2-40B4-BE49-F238E27FC236}">
                    <a16:creationId xmlns:a16="http://schemas.microsoft.com/office/drawing/2014/main" id="{80DD65C2-3EB3-2BB7-8EFC-B9598DA8FC06}"/>
                  </a:ext>
                </a:extLst>
              </p:cNvPr>
              <p:cNvSpPr>
                <a:spLocks noChangeShapeType="1"/>
              </p:cNvSpPr>
              <p:nvPr/>
            </p:nvSpPr>
            <p:spPr bwMode="auto">
              <a:xfrm flipV="1">
                <a:off x="1547"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8" name="Line 12">
                <a:extLst>
                  <a:ext uri="{FF2B5EF4-FFF2-40B4-BE49-F238E27FC236}">
                    <a16:creationId xmlns:a16="http://schemas.microsoft.com/office/drawing/2014/main" id="{5DAE005B-1D2C-F371-1D33-9ABBC2F86E85}"/>
                  </a:ext>
                </a:extLst>
              </p:cNvPr>
              <p:cNvSpPr>
                <a:spLocks noChangeShapeType="1"/>
              </p:cNvSpPr>
              <p:nvPr/>
            </p:nvSpPr>
            <p:spPr bwMode="auto">
              <a:xfrm flipV="1">
                <a:off x="1843"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9" name="Line 13">
                <a:extLst>
                  <a:ext uri="{FF2B5EF4-FFF2-40B4-BE49-F238E27FC236}">
                    <a16:creationId xmlns:a16="http://schemas.microsoft.com/office/drawing/2014/main" id="{8BD6B48D-0356-E1E1-2BCA-5EAD886F4539}"/>
                  </a:ext>
                </a:extLst>
              </p:cNvPr>
              <p:cNvSpPr>
                <a:spLocks noChangeShapeType="1"/>
              </p:cNvSpPr>
              <p:nvPr/>
            </p:nvSpPr>
            <p:spPr bwMode="auto">
              <a:xfrm flipV="1">
                <a:off x="2134"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0" name="Line 14">
                <a:extLst>
                  <a:ext uri="{FF2B5EF4-FFF2-40B4-BE49-F238E27FC236}">
                    <a16:creationId xmlns:a16="http://schemas.microsoft.com/office/drawing/2014/main" id="{0D2DEDB5-64A9-169B-1863-9EB5DDFC6EED}"/>
                  </a:ext>
                </a:extLst>
              </p:cNvPr>
              <p:cNvSpPr>
                <a:spLocks noChangeShapeType="1"/>
              </p:cNvSpPr>
              <p:nvPr/>
            </p:nvSpPr>
            <p:spPr bwMode="auto">
              <a:xfrm flipV="1">
                <a:off x="2429"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1" name="Line 15">
                <a:extLst>
                  <a:ext uri="{FF2B5EF4-FFF2-40B4-BE49-F238E27FC236}">
                    <a16:creationId xmlns:a16="http://schemas.microsoft.com/office/drawing/2014/main" id="{C4685B59-24FE-AD60-65E1-D13C26521C85}"/>
                  </a:ext>
                </a:extLst>
              </p:cNvPr>
              <p:cNvSpPr>
                <a:spLocks noChangeShapeType="1"/>
              </p:cNvSpPr>
              <p:nvPr/>
            </p:nvSpPr>
            <p:spPr bwMode="auto">
              <a:xfrm>
                <a:off x="673"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2" name="Line 16">
                <a:extLst>
                  <a:ext uri="{FF2B5EF4-FFF2-40B4-BE49-F238E27FC236}">
                    <a16:creationId xmlns:a16="http://schemas.microsoft.com/office/drawing/2014/main" id="{A07E7504-8337-8AB6-8005-B89314B9966C}"/>
                  </a:ext>
                </a:extLst>
              </p:cNvPr>
              <p:cNvSpPr>
                <a:spLocks noChangeShapeType="1"/>
              </p:cNvSpPr>
              <p:nvPr/>
            </p:nvSpPr>
            <p:spPr bwMode="auto">
              <a:xfrm>
                <a:off x="689"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3" name="Line 17">
                <a:extLst>
                  <a:ext uri="{FF2B5EF4-FFF2-40B4-BE49-F238E27FC236}">
                    <a16:creationId xmlns:a16="http://schemas.microsoft.com/office/drawing/2014/main" id="{F650C991-86A4-FCE5-D87C-CC4B70D7D6F6}"/>
                  </a:ext>
                </a:extLst>
              </p:cNvPr>
              <p:cNvSpPr>
                <a:spLocks noChangeShapeType="1"/>
              </p:cNvSpPr>
              <p:nvPr/>
            </p:nvSpPr>
            <p:spPr bwMode="auto">
              <a:xfrm>
                <a:off x="70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4" name="Line 18">
                <a:extLst>
                  <a:ext uri="{FF2B5EF4-FFF2-40B4-BE49-F238E27FC236}">
                    <a16:creationId xmlns:a16="http://schemas.microsoft.com/office/drawing/2014/main" id="{0074AC5D-30FA-16CC-DE4D-D8ACA0B31383}"/>
                  </a:ext>
                </a:extLst>
              </p:cNvPr>
              <p:cNvSpPr>
                <a:spLocks noChangeShapeType="1"/>
              </p:cNvSpPr>
              <p:nvPr/>
            </p:nvSpPr>
            <p:spPr bwMode="auto">
              <a:xfrm>
                <a:off x="717"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5" name="Line 19">
                <a:extLst>
                  <a:ext uri="{FF2B5EF4-FFF2-40B4-BE49-F238E27FC236}">
                    <a16:creationId xmlns:a16="http://schemas.microsoft.com/office/drawing/2014/main" id="{CC652CAE-2880-C827-E7B4-CBC50AFB9CEA}"/>
                  </a:ext>
                </a:extLst>
              </p:cNvPr>
              <p:cNvSpPr>
                <a:spLocks noChangeShapeType="1"/>
              </p:cNvSpPr>
              <p:nvPr/>
            </p:nvSpPr>
            <p:spPr bwMode="auto">
              <a:xfrm>
                <a:off x="732"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6" name="Line 20">
                <a:extLst>
                  <a:ext uri="{FF2B5EF4-FFF2-40B4-BE49-F238E27FC236}">
                    <a16:creationId xmlns:a16="http://schemas.microsoft.com/office/drawing/2014/main" id="{B24C6A0B-634B-9DFC-24CF-9E40F4B07B42}"/>
                  </a:ext>
                </a:extLst>
              </p:cNvPr>
              <p:cNvSpPr>
                <a:spLocks noChangeShapeType="1"/>
              </p:cNvSpPr>
              <p:nvPr/>
            </p:nvSpPr>
            <p:spPr bwMode="auto">
              <a:xfrm>
                <a:off x="748"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7" name="Line 21">
                <a:extLst>
                  <a:ext uri="{FF2B5EF4-FFF2-40B4-BE49-F238E27FC236}">
                    <a16:creationId xmlns:a16="http://schemas.microsoft.com/office/drawing/2014/main" id="{4C31046F-2160-2302-3F1C-C43EAE61D930}"/>
                  </a:ext>
                </a:extLst>
              </p:cNvPr>
              <p:cNvSpPr>
                <a:spLocks noChangeShapeType="1"/>
              </p:cNvSpPr>
              <p:nvPr/>
            </p:nvSpPr>
            <p:spPr bwMode="auto">
              <a:xfrm>
                <a:off x="760"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8" name="Line 22">
                <a:extLst>
                  <a:ext uri="{FF2B5EF4-FFF2-40B4-BE49-F238E27FC236}">
                    <a16:creationId xmlns:a16="http://schemas.microsoft.com/office/drawing/2014/main" id="{7DAC41DC-E9C6-17E1-67F3-3DCF4456CDF2}"/>
                  </a:ext>
                </a:extLst>
              </p:cNvPr>
              <p:cNvSpPr>
                <a:spLocks noChangeShapeType="1"/>
              </p:cNvSpPr>
              <p:nvPr/>
            </p:nvSpPr>
            <p:spPr bwMode="auto">
              <a:xfrm>
                <a:off x="776"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9" name="Line 23">
                <a:extLst>
                  <a:ext uri="{FF2B5EF4-FFF2-40B4-BE49-F238E27FC236}">
                    <a16:creationId xmlns:a16="http://schemas.microsoft.com/office/drawing/2014/main" id="{CADC1D9A-EA73-9C34-9147-CFB374B4BC7E}"/>
                  </a:ext>
                </a:extLst>
              </p:cNvPr>
              <p:cNvSpPr>
                <a:spLocks noChangeShapeType="1"/>
              </p:cNvSpPr>
              <p:nvPr/>
            </p:nvSpPr>
            <p:spPr bwMode="auto">
              <a:xfrm>
                <a:off x="79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0" name="Line 24">
                <a:extLst>
                  <a:ext uri="{FF2B5EF4-FFF2-40B4-BE49-F238E27FC236}">
                    <a16:creationId xmlns:a16="http://schemas.microsoft.com/office/drawing/2014/main" id="{F493D5EB-9E2A-C98D-C603-E246E01F972E}"/>
                  </a:ext>
                </a:extLst>
              </p:cNvPr>
              <p:cNvSpPr>
                <a:spLocks noChangeShapeType="1"/>
              </p:cNvSpPr>
              <p:nvPr/>
            </p:nvSpPr>
            <p:spPr bwMode="auto">
              <a:xfrm>
                <a:off x="807"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1" name="Line 25">
                <a:extLst>
                  <a:ext uri="{FF2B5EF4-FFF2-40B4-BE49-F238E27FC236}">
                    <a16:creationId xmlns:a16="http://schemas.microsoft.com/office/drawing/2014/main" id="{E7E87F3F-408A-DA18-7968-2D6FD8788374}"/>
                  </a:ext>
                </a:extLst>
              </p:cNvPr>
              <p:cNvSpPr>
                <a:spLocks noChangeShapeType="1"/>
              </p:cNvSpPr>
              <p:nvPr/>
            </p:nvSpPr>
            <p:spPr bwMode="auto">
              <a:xfrm>
                <a:off x="819"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2" name="Freeform 26">
                <a:extLst>
                  <a:ext uri="{FF2B5EF4-FFF2-40B4-BE49-F238E27FC236}">
                    <a16:creationId xmlns:a16="http://schemas.microsoft.com/office/drawing/2014/main" id="{9D5D9134-C515-28B7-EFD7-8794912685E7}"/>
                  </a:ext>
                </a:extLst>
              </p:cNvPr>
              <p:cNvSpPr>
                <a:spLocks/>
              </p:cNvSpPr>
              <p:nvPr/>
            </p:nvSpPr>
            <p:spPr bwMode="auto">
              <a:xfrm>
                <a:off x="828" y="4196"/>
                <a:ext cx="17" cy="5"/>
              </a:xfrm>
              <a:custGeom>
                <a:avLst/>
                <a:gdLst>
                  <a:gd name="T0" fmla="*/ 0 w 17"/>
                  <a:gd name="T1" fmla="*/ 4 h 5"/>
                  <a:gd name="T2" fmla="*/ 8 w 17"/>
                  <a:gd name="T3" fmla="*/ 0 h 5"/>
                  <a:gd name="T4" fmla="*/ 16 w 17"/>
                  <a:gd name="T5" fmla="*/ 0 h 5"/>
                </a:gdLst>
                <a:ahLst/>
                <a:cxnLst>
                  <a:cxn ang="0">
                    <a:pos x="T0" y="T1"/>
                  </a:cxn>
                  <a:cxn ang="0">
                    <a:pos x="T2" y="T3"/>
                  </a:cxn>
                  <a:cxn ang="0">
                    <a:pos x="T4" y="T5"/>
                  </a:cxn>
                </a:cxnLst>
                <a:rect l="0" t="0" r="r" b="b"/>
                <a:pathLst>
                  <a:path w="17" h="5">
                    <a:moveTo>
                      <a:pt x="0" y="4"/>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23" name="Line 27">
                <a:extLst>
                  <a:ext uri="{FF2B5EF4-FFF2-40B4-BE49-F238E27FC236}">
                    <a16:creationId xmlns:a16="http://schemas.microsoft.com/office/drawing/2014/main" id="{9BF3FE5A-D1EA-8720-7942-2C94E44BB4DC}"/>
                  </a:ext>
                </a:extLst>
              </p:cNvPr>
              <p:cNvSpPr>
                <a:spLocks noChangeShapeType="1"/>
              </p:cNvSpPr>
              <p:nvPr/>
            </p:nvSpPr>
            <p:spPr bwMode="auto">
              <a:xfrm>
                <a:off x="851"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4" name="Line 28">
                <a:extLst>
                  <a:ext uri="{FF2B5EF4-FFF2-40B4-BE49-F238E27FC236}">
                    <a16:creationId xmlns:a16="http://schemas.microsoft.com/office/drawing/2014/main" id="{30736AB0-C09E-4D37-1AF1-6D250858583F}"/>
                  </a:ext>
                </a:extLst>
              </p:cNvPr>
              <p:cNvSpPr>
                <a:spLocks noChangeShapeType="1"/>
              </p:cNvSpPr>
              <p:nvPr/>
            </p:nvSpPr>
            <p:spPr bwMode="auto">
              <a:xfrm>
                <a:off x="867" y="4196"/>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5" name="Line 29">
                <a:extLst>
                  <a:ext uri="{FF2B5EF4-FFF2-40B4-BE49-F238E27FC236}">
                    <a16:creationId xmlns:a16="http://schemas.microsoft.com/office/drawing/2014/main" id="{4A2A975A-1832-4902-76DF-075B98C5B89F}"/>
                  </a:ext>
                </a:extLst>
              </p:cNvPr>
              <p:cNvSpPr>
                <a:spLocks noChangeShapeType="1"/>
              </p:cNvSpPr>
              <p:nvPr/>
            </p:nvSpPr>
            <p:spPr bwMode="auto">
              <a:xfrm>
                <a:off x="878"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6" name="Freeform 30">
                <a:extLst>
                  <a:ext uri="{FF2B5EF4-FFF2-40B4-BE49-F238E27FC236}">
                    <a16:creationId xmlns:a16="http://schemas.microsoft.com/office/drawing/2014/main" id="{DBBA8329-2C38-93C4-CA4F-CCC9482FC04C}"/>
                  </a:ext>
                </a:extLst>
              </p:cNvPr>
              <p:cNvSpPr>
                <a:spLocks/>
              </p:cNvSpPr>
              <p:nvPr/>
            </p:nvSpPr>
            <p:spPr bwMode="auto">
              <a:xfrm>
                <a:off x="887" y="4192"/>
                <a:ext cx="17" cy="5"/>
              </a:xfrm>
              <a:custGeom>
                <a:avLst/>
                <a:gdLst>
                  <a:gd name="T0" fmla="*/ 0 w 17"/>
                  <a:gd name="T1" fmla="*/ 4 h 5"/>
                  <a:gd name="T2" fmla="*/ 8 w 17"/>
                  <a:gd name="T3" fmla="*/ 0 h 5"/>
                  <a:gd name="T4" fmla="*/ 16 w 17"/>
                  <a:gd name="T5" fmla="*/ 0 h 5"/>
                </a:gdLst>
                <a:ahLst/>
                <a:cxnLst>
                  <a:cxn ang="0">
                    <a:pos x="T0" y="T1"/>
                  </a:cxn>
                  <a:cxn ang="0">
                    <a:pos x="T2" y="T3"/>
                  </a:cxn>
                  <a:cxn ang="0">
                    <a:pos x="T4" y="T5"/>
                  </a:cxn>
                </a:cxnLst>
                <a:rect l="0" t="0" r="r" b="b"/>
                <a:pathLst>
                  <a:path w="17" h="5">
                    <a:moveTo>
                      <a:pt x="0" y="4"/>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27" name="Line 31">
                <a:extLst>
                  <a:ext uri="{FF2B5EF4-FFF2-40B4-BE49-F238E27FC236}">
                    <a16:creationId xmlns:a16="http://schemas.microsoft.com/office/drawing/2014/main" id="{BF077308-C4BB-C617-FEB0-20E1FF2B172A}"/>
                  </a:ext>
                </a:extLst>
              </p:cNvPr>
              <p:cNvSpPr>
                <a:spLocks noChangeShapeType="1"/>
              </p:cNvSpPr>
              <p:nvPr/>
            </p:nvSpPr>
            <p:spPr bwMode="auto">
              <a:xfrm>
                <a:off x="910" y="4192"/>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8" name="Line 32">
                <a:extLst>
                  <a:ext uri="{FF2B5EF4-FFF2-40B4-BE49-F238E27FC236}">
                    <a16:creationId xmlns:a16="http://schemas.microsoft.com/office/drawing/2014/main" id="{91E14894-6DB6-77D2-0E84-D296980DA20E}"/>
                  </a:ext>
                </a:extLst>
              </p:cNvPr>
              <p:cNvSpPr>
                <a:spLocks noChangeShapeType="1"/>
              </p:cNvSpPr>
              <p:nvPr/>
            </p:nvSpPr>
            <p:spPr bwMode="auto">
              <a:xfrm>
                <a:off x="921" y="419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9" name="Line 33">
                <a:extLst>
                  <a:ext uri="{FF2B5EF4-FFF2-40B4-BE49-F238E27FC236}">
                    <a16:creationId xmlns:a16="http://schemas.microsoft.com/office/drawing/2014/main" id="{7E9EC1EF-4E72-847A-EBA4-5E668E08E418}"/>
                  </a:ext>
                </a:extLst>
              </p:cNvPr>
              <p:cNvSpPr>
                <a:spLocks noChangeShapeType="1"/>
              </p:cNvSpPr>
              <p:nvPr/>
            </p:nvSpPr>
            <p:spPr bwMode="auto">
              <a:xfrm>
                <a:off x="935" y="4190"/>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0" name="Line 34">
                <a:extLst>
                  <a:ext uri="{FF2B5EF4-FFF2-40B4-BE49-F238E27FC236}">
                    <a16:creationId xmlns:a16="http://schemas.microsoft.com/office/drawing/2014/main" id="{32ABFD67-ED30-BA67-6B34-FD8757234C05}"/>
                  </a:ext>
                </a:extLst>
              </p:cNvPr>
              <p:cNvSpPr>
                <a:spLocks noChangeShapeType="1"/>
              </p:cNvSpPr>
              <p:nvPr/>
            </p:nvSpPr>
            <p:spPr bwMode="auto">
              <a:xfrm>
                <a:off x="952" y="4186"/>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1" name="Line 35">
                <a:extLst>
                  <a:ext uri="{FF2B5EF4-FFF2-40B4-BE49-F238E27FC236}">
                    <a16:creationId xmlns:a16="http://schemas.microsoft.com/office/drawing/2014/main" id="{425E88BF-A572-92FB-C9EB-0827E6CE815B}"/>
                  </a:ext>
                </a:extLst>
              </p:cNvPr>
              <p:cNvSpPr>
                <a:spLocks noChangeShapeType="1"/>
              </p:cNvSpPr>
              <p:nvPr/>
            </p:nvSpPr>
            <p:spPr bwMode="auto">
              <a:xfrm>
                <a:off x="969" y="4185"/>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2" name="Line 36">
                <a:extLst>
                  <a:ext uri="{FF2B5EF4-FFF2-40B4-BE49-F238E27FC236}">
                    <a16:creationId xmlns:a16="http://schemas.microsoft.com/office/drawing/2014/main" id="{03B2A6AD-039B-3C54-D03E-7C71093F8071}"/>
                  </a:ext>
                </a:extLst>
              </p:cNvPr>
              <p:cNvSpPr>
                <a:spLocks noChangeShapeType="1"/>
              </p:cNvSpPr>
              <p:nvPr/>
            </p:nvSpPr>
            <p:spPr bwMode="auto">
              <a:xfrm>
                <a:off x="979" y="4183"/>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3" name="Line 37">
                <a:extLst>
                  <a:ext uri="{FF2B5EF4-FFF2-40B4-BE49-F238E27FC236}">
                    <a16:creationId xmlns:a16="http://schemas.microsoft.com/office/drawing/2014/main" id="{5F2CAF6C-0F30-2D6D-EF79-744EFB897500}"/>
                  </a:ext>
                </a:extLst>
              </p:cNvPr>
              <p:cNvSpPr>
                <a:spLocks noChangeShapeType="1"/>
              </p:cNvSpPr>
              <p:nvPr/>
            </p:nvSpPr>
            <p:spPr bwMode="auto">
              <a:xfrm flipV="1">
                <a:off x="993" y="4177"/>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4" name="Line 38">
                <a:extLst>
                  <a:ext uri="{FF2B5EF4-FFF2-40B4-BE49-F238E27FC236}">
                    <a16:creationId xmlns:a16="http://schemas.microsoft.com/office/drawing/2014/main" id="{3BABBC3F-962C-9E36-07C6-6FCDA152ABF4}"/>
                  </a:ext>
                </a:extLst>
              </p:cNvPr>
              <p:cNvSpPr>
                <a:spLocks noChangeShapeType="1"/>
              </p:cNvSpPr>
              <p:nvPr/>
            </p:nvSpPr>
            <p:spPr bwMode="auto">
              <a:xfrm>
                <a:off x="1010" y="4171"/>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5" name="Line 39">
                <a:extLst>
                  <a:ext uri="{FF2B5EF4-FFF2-40B4-BE49-F238E27FC236}">
                    <a16:creationId xmlns:a16="http://schemas.microsoft.com/office/drawing/2014/main" id="{B8B96D39-9A71-4E1E-458D-939F737471B1}"/>
                  </a:ext>
                </a:extLst>
              </p:cNvPr>
              <p:cNvSpPr>
                <a:spLocks noChangeShapeType="1"/>
              </p:cNvSpPr>
              <p:nvPr/>
            </p:nvSpPr>
            <p:spPr bwMode="auto">
              <a:xfrm>
                <a:off x="1026" y="4167"/>
                <a:ext cx="5"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6" name="Line 40">
                <a:extLst>
                  <a:ext uri="{FF2B5EF4-FFF2-40B4-BE49-F238E27FC236}">
                    <a16:creationId xmlns:a16="http://schemas.microsoft.com/office/drawing/2014/main" id="{43C6968F-9535-4C99-E20D-A9F3D2A0F719}"/>
                  </a:ext>
                </a:extLst>
              </p:cNvPr>
              <p:cNvSpPr>
                <a:spLocks noChangeShapeType="1"/>
              </p:cNvSpPr>
              <p:nvPr/>
            </p:nvSpPr>
            <p:spPr bwMode="auto">
              <a:xfrm flipV="1">
                <a:off x="1037" y="4161"/>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7" name="Line 41">
                <a:extLst>
                  <a:ext uri="{FF2B5EF4-FFF2-40B4-BE49-F238E27FC236}">
                    <a16:creationId xmlns:a16="http://schemas.microsoft.com/office/drawing/2014/main" id="{4C1B83A9-E56B-A1EB-2C4F-B69820F8706F}"/>
                  </a:ext>
                </a:extLst>
              </p:cNvPr>
              <p:cNvSpPr>
                <a:spLocks noChangeShapeType="1"/>
              </p:cNvSpPr>
              <p:nvPr/>
            </p:nvSpPr>
            <p:spPr bwMode="auto">
              <a:xfrm flipV="1">
                <a:off x="1052" y="4153"/>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8" name="Line 42">
                <a:extLst>
                  <a:ext uri="{FF2B5EF4-FFF2-40B4-BE49-F238E27FC236}">
                    <a16:creationId xmlns:a16="http://schemas.microsoft.com/office/drawing/2014/main" id="{3949DFE2-6C18-BA09-E558-A21CCFEFC89B}"/>
                  </a:ext>
                </a:extLst>
              </p:cNvPr>
              <p:cNvSpPr>
                <a:spLocks noChangeShapeType="1"/>
              </p:cNvSpPr>
              <p:nvPr/>
            </p:nvSpPr>
            <p:spPr bwMode="auto">
              <a:xfrm flipV="1">
                <a:off x="1068" y="4145"/>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9" name="Line 43">
                <a:extLst>
                  <a:ext uri="{FF2B5EF4-FFF2-40B4-BE49-F238E27FC236}">
                    <a16:creationId xmlns:a16="http://schemas.microsoft.com/office/drawing/2014/main" id="{12F41749-3184-9D4B-14C2-FFC3B86A6F85}"/>
                  </a:ext>
                </a:extLst>
              </p:cNvPr>
              <p:cNvSpPr>
                <a:spLocks noChangeShapeType="1"/>
              </p:cNvSpPr>
              <p:nvPr/>
            </p:nvSpPr>
            <p:spPr bwMode="auto">
              <a:xfrm flipV="1">
                <a:off x="1084" y="4133"/>
                <a:ext cx="5"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0" name="Line 44">
                <a:extLst>
                  <a:ext uri="{FF2B5EF4-FFF2-40B4-BE49-F238E27FC236}">
                    <a16:creationId xmlns:a16="http://schemas.microsoft.com/office/drawing/2014/main" id="{6BE6B55D-1F98-4548-8743-2F8EB465DBF3}"/>
                  </a:ext>
                </a:extLst>
              </p:cNvPr>
              <p:cNvSpPr>
                <a:spLocks noChangeShapeType="1"/>
              </p:cNvSpPr>
              <p:nvPr/>
            </p:nvSpPr>
            <p:spPr bwMode="auto">
              <a:xfrm flipV="1">
                <a:off x="1095" y="4121"/>
                <a:ext cx="8" cy="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1" name="Line 45">
                <a:extLst>
                  <a:ext uri="{FF2B5EF4-FFF2-40B4-BE49-F238E27FC236}">
                    <a16:creationId xmlns:a16="http://schemas.microsoft.com/office/drawing/2014/main" id="{ACAF4A76-0447-175B-05B7-005C8D54A230}"/>
                  </a:ext>
                </a:extLst>
              </p:cNvPr>
              <p:cNvSpPr>
                <a:spLocks noChangeShapeType="1"/>
              </p:cNvSpPr>
              <p:nvPr/>
            </p:nvSpPr>
            <p:spPr bwMode="auto">
              <a:xfrm flipV="1">
                <a:off x="1111" y="4110"/>
                <a:ext cx="9"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2" name="Line 46">
                <a:extLst>
                  <a:ext uri="{FF2B5EF4-FFF2-40B4-BE49-F238E27FC236}">
                    <a16:creationId xmlns:a16="http://schemas.microsoft.com/office/drawing/2014/main" id="{B3DBDEA5-B906-823B-B005-20EA29E1D3B3}"/>
                  </a:ext>
                </a:extLst>
              </p:cNvPr>
              <p:cNvSpPr>
                <a:spLocks noChangeShapeType="1"/>
              </p:cNvSpPr>
              <p:nvPr/>
            </p:nvSpPr>
            <p:spPr bwMode="auto">
              <a:xfrm flipV="1">
                <a:off x="1127" y="4094"/>
                <a:ext cx="5" cy="8"/>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3" name="Line 47">
                <a:extLst>
                  <a:ext uri="{FF2B5EF4-FFF2-40B4-BE49-F238E27FC236}">
                    <a16:creationId xmlns:a16="http://schemas.microsoft.com/office/drawing/2014/main" id="{D49A603E-AF29-4156-24D6-E58E852048B1}"/>
                  </a:ext>
                </a:extLst>
              </p:cNvPr>
              <p:cNvSpPr>
                <a:spLocks noChangeShapeType="1"/>
              </p:cNvSpPr>
              <p:nvPr/>
            </p:nvSpPr>
            <p:spPr bwMode="auto">
              <a:xfrm flipV="1">
                <a:off x="1139" y="4079"/>
                <a:ext cx="9" cy="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4" name="Line 48">
                <a:extLst>
                  <a:ext uri="{FF2B5EF4-FFF2-40B4-BE49-F238E27FC236}">
                    <a16:creationId xmlns:a16="http://schemas.microsoft.com/office/drawing/2014/main" id="{3344A9E4-45E3-6A85-E3EB-1B049621097F}"/>
                  </a:ext>
                </a:extLst>
              </p:cNvPr>
              <p:cNvSpPr>
                <a:spLocks noChangeShapeType="1"/>
              </p:cNvSpPr>
              <p:nvPr/>
            </p:nvSpPr>
            <p:spPr bwMode="auto">
              <a:xfrm flipV="1">
                <a:off x="1154" y="4059"/>
                <a:ext cx="8"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5" name="Line 49">
                <a:extLst>
                  <a:ext uri="{FF2B5EF4-FFF2-40B4-BE49-F238E27FC236}">
                    <a16:creationId xmlns:a16="http://schemas.microsoft.com/office/drawing/2014/main" id="{D49BCAEB-5E8E-9551-947A-267D4BD854DF}"/>
                  </a:ext>
                </a:extLst>
              </p:cNvPr>
              <p:cNvSpPr>
                <a:spLocks noChangeShapeType="1"/>
              </p:cNvSpPr>
              <p:nvPr/>
            </p:nvSpPr>
            <p:spPr bwMode="auto">
              <a:xfrm flipV="1">
                <a:off x="1170" y="4039"/>
                <a:ext cx="9"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6" name="Line 50">
                <a:extLst>
                  <a:ext uri="{FF2B5EF4-FFF2-40B4-BE49-F238E27FC236}">
                    <a16:creationId xmlns:a16="http://schemas.microsoft.com/office/drawing/2014/main" id="{38818216-8767-C227-DB3C-C4851CDDFFA5}"/>
                  </a:ext>
                </a:extLst>
              </p:cNvPr>
              <p:cNvSpPr>
                <a:spLocks noChangeShapeType="1"/>
              </p:cNvSpPr>
              <p:nvPr/>
            </p:nvSpPr>
            <p:spPr bwMode="auto">
              <a:xfrm flipV="1">
                <a:off x="1186" y="4019"/>
                <a:ext cx="5" cy="12"/>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7" name="Line 51">
                <a:extLst>
                  <a:ext uri="{FF2B5EF4-FFF2-40B4-BE49-F238E27FC236}">
                    <a16:creationId xmlns:a16="http://schemas.microsoft.com/office/drawing/2014/main" id="{50DEA050-F184-0DFD-72CE-BB951548D0DF}"/>
                  </a:ext>
                </a:extLst>
              </p:cNvPr>
              <p:cNvSpPr>
                <a:spLocks noChangeShapeType="1"/>
              </p:cNvSpPr>
              <p:nvPr/>
            </p:nvSpPr>
            <p:spPr bwMode="auto">
              <a:xfrm flipV="1">
                <a:off x="1198" y="3996"/>
                <a:ext cx="9" cy="16"/>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8" name="Line 52">
                <a:extLst>
                  <a:ext uri="{FF2B5EF4-FFF2-40B4-BE49-F238E27FC236}">
                    <a16:creationId xmlns:a16="http://schemas.microsoft.com/office/drawing/2014/main" id="{BCD837EB-EB9E-ABE7-FE81-EBC2523E9950}"/>
                  </a:ext>
                </a:extLst>
              </p:cNvPr>
              <p:cNvSpPr>
                <a:spLocks noChangeShapeType="1"/>
              </p:cNvSpPr>
              <p:nvPr/>
            </p:nvSpPr>
            <p:spPr bwMode="auto">
              <a:xfrm flipV="1">
                <a:off x="1213" y="3973"/>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9" name="Line 53">
                <a:extLst>
                  <a:ext uri="{FF2B5EF4-FFF2-40B4-BE49-F238E27FC236}">
                    <a16:creationId xmlns:a16="http://schemas.microsoft.com/office/drawing/2014/main" id="{F1EF1910-AF55-72F0-BB4F-71841FD28836}"/>
                  </a:ext>
                </a:extLst>
              </p:cNvPr>
              <p:cNvSpPr>
                <a:spLocks noChangeShapeType="1"/>
              </p:cNvSpPr>
              <p:nvPr/>
            </p:nvSpPr>
            <p:spPr bwMode="auto">
              <a:xfrm flipV="1">
                <a:off x="1229" y="3945"/>
                <a:ext cx="9" cy="2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0" name="Line 54">
                <a:extLst>
                  <a:ext uri="{FF2B5EF4-FFF2-40B4-BE49-F238E27FC236}">
                    <a16:creationId xmlns:a16="http://schemas.microsoft.com/office/drawing/2014/main" id="{16FE443F-99A3-FF0E-2AD4-B49655D6D4F2}"/>
                  </a:ext>
                </a:extLst>
              </p:cNvPr>
              <p:cNvSpPr>
                <a:spLocks noChangeShapeType="1"/>
              </p:cNvSpPr>
              <p:nvPr/>
            </p:nvSpPr>
            <p:spPr bwMode="auto">
              <a:xfrm flipV="1">
                <a:off x="1245" y="3917"/>
                <a:ext cx="5" cy="2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1" name="Line 55">
                <a:extLst>
                  <a:ext uri="{FF2B5EF4-FFF2-40B4-BE49-F238E27FC236}">
                    <a16:creationId xmlns:a16="http://schemas.microsoft.com/office/drawing/2014/main" id="{18F82DA7-6203-87E9-AF4B-77D2AB8D81E4}"/>
                  </a:ext>
                </a:extLst>
              </p:cNvPr>
              <p:cNvSpPr>
                <a:spLocks noChangeShapeType="1"/>
              </p:cNvSpPr>
              <p:nvPr/>
            </p:nvSpPr>
            <p:spPr bwMode="auto">
              <a:xfrm flipV="1">
                <a:off x="1257" y="3886"/>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2" name="Line 56">
                <a:extLst>
                  <a:ext uri="{FF2B5EF4-FFF2-40B4-BE49-F238E27FC236}">
                    <a16:creationId xmlns:a16="http://schemas.microsoft.com/office/drawing/2014/main" id="{87BC5913-3BC6-CBD6-33CF-BDD8A11CC322}"/>
                  </a:ext>
                </a:extLst>
              </p:cNvPr>
              <p:cNvSpPr>
                <a:spLocks noChangeShapeType="1"/>
              </p:cNvSpPr>
              <p:nvPr/>
            </p:nvSpPr>
            <p:spPr bwMode="auto">
              <a:xfrm flipV="1">
                <a:off x="1272" y="3855"/>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3" name="Line 57">
                <a:extLst>
                  <a:ext uri="{FF2B5EF4-FFF2-40B4-BE49-F238E27FC236}">
                    <a16:creationId xmlns:a16="http://schemas.microsoft.com/office/drawing/2014/main" id="{57D182D7-299A-8BB0-F0D0-8305F41D7384}"/>
                  </a:ext>
                </a:extLst>
              </p:cNvPr>
              <p:cNvSpPr>
                <a:spLocks noChangeShapeType="1"/>
              </p:cNvSpPr>
              <p:nvPr/>
            </p:nvSpPr>
            <p:spPr bwMode="auto">
              <a:xfrm flipV="1">
                <a:off x="1288" y="3823"/>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4" name="Line 58">
                <a:extLst>
                  <a:ext uri="{FF2B5EF4-FFF2-40B4-BE49-F238E27FC236}">
                    <a16:creationId xmlns:a16="http://schemas.microsoft.com/office/drawing/2014/main" id="{E8D56F3A-90F3-A09E-380D-B36CE6B5680B}"/>
                  </a:ext>
                </a:extLst>
              </p:cNvPr>
              <p:cNvSpPr>
                <a:spLocks noChangeShapeType="1"/>
              </p:cNvSpPr>
              <p:nvPr/>
            </p:nvSpPr>
            <p:spPr bwMode="auto">
              <a:xfrm flipV="1">
                <a:off x="1304" y="3792"/>
                <a:ext cx="5"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5" name="Freeform 59">
                <a:extLst>
                  <a:ext uri="{FF2B5EF4-FFF2-40B4-BE49-F238E27FC236}">
                    <a16:creationId xmlns:a16="http://schemas.microsoft.com/office/drawing/2014/main" id="{ADD4381C-B52F-EC03-084F-2B6C786E2038}"/>
                  </a:ext>
                </a:extLst>
              </p:cNvPr>
              <p:cNvSpPr>
                <a:spLocks/>
              </p:cNvSpPr>
              <p:nvPr/>
            </p:nvSpPr>
            <p:spPr bwMode="auto">
              <a:xfrm>
                <a:off x="1312" y="3753"/>
                <a:ext cx="16" cy="37"/>
              </a:xfrm>
              <a:custGeom>
                <a:avLst/>
                <a:gdLst>
                  <a:gd name="T0" fmla="*/ 0 w 16"/>
                  <a:gd name="T1" fmla="*/ 36 h 37"/>
                  <a:gd name="T2" fmla="*/ 7 w 16"/>
                  <a:gd name="T3" fmla="*/ 16 h 37"/>
                  <a:gd name="T4" fmla="*/ 15 w 16"/>
                  <a:gd name="T5" fmla="*/ 0 h 37"/>
                </a:gdLst>
                <a:ahLst/>
                <a:cxnLst>
                  <a:cxn ang="0">
                    <a:pos x="T0" y="T1"/>
                  </a:cxn>
                  <a:cxn ang="0">
                    <a:pos x="T2" y="T3"/>
                  </a:cxn>
                  <a:cxn ang="0">
                    <a:pos x="T4" y="T5"/>
                  </a:cxn>
                </a:cxnLst>
                <a:rect l="0" t="0" r="r" b="b"/>
                <a:pathLst>
                  <a:path w="16" h="37">
                    <a:moveTo>
                      <a:pt x="0" y="36"/>
                    </a:moveTo>
                    <a:lnTo>
                      <a:pt x="7" y="16"/>
                    </a:lnTo>
                    <a:lnTo>
                      <a:pt x="15"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56" name="Line 60">
                <a:extLst>
                  <a:ext uri="{FF2B5EF4-FFF2-40B4-BE49-F238E27FC236}">
                    <a16:creationId xmlns:a16="http://schemas.microsoft.com/office/drawing/2014/main" id="{E571914B-D3EF-7E7F-A542-E99EFD2B2BC7}"/>
                  </a:ext>
                </a:extLst>
              </p:cNvPr>
              <p:cNvSpPr>
                <a:spLocks noChangeShapeType="1"/>
              </p:cNvSpPr>
              <p:nvPr/>
            </p:nvSpPr>
            <p:spPr bwMode="auto">
              <a:xfrm flipV="1">
                <a:off x="1331" y="3725"/>
                <a:ext cx="9"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7" name="Freeform 61">
                <a:extLst>
                  <a:ext uri="{FF2B5EF4-FFF2-40B4-BE49-F238E27FC236}">
                    <a16:creationId xmlns:a16="http://schemas.microsoft.com/office/drawing/2014/main" id="{776F5014-BD64-E281-70F9-8ACBA46A51F0}"/>
                  </a:ext>
                </a:extLst>
              </p:cNvPr>
              <p:cNvSpPr>
                <a:spLocks/>
              </p:cNvSpPr>
              <p:nvPr/>
            </p:nvSpPr>
            <p:spPr bwMode="auto">
              <a:xfrm>
                <a:off x="1343" y="3686"/>
                <a:ext cx="13" cy="36"/>
              </a:xfrm>
              <a:custGeom>
                <a:avLst/>
                <a:gdLst>
                  <a:gd name="T0" fmla="*/ 0 w 13"/>
                  <a:gd name="T1" fmla="*/ 35 h 36"/>
                  <a:gd name="T2" fmla="*/ 4 w 13"/>
                  <a:gd name="T3" fmla="*/ 16 h 36"/>
                  <a:gd name="T4" fmla="*/ 12 w 13"/>
                  <a:gd name="T5" fmla="*/ 0 h 36"/>
                </a:gdLst>
                <a:ahLst/>
                <a:cxnLst>
                  <a:cxn ang="0">
                    <a:pos x="T0" y="T1"/>
                  </a:cxn>
                  <a:cxn ang="0">
                    <a:pos x="T2" y="T3"/>
                  </a:cxn>
                  <a:cxn ang="0">
                    <a:pos x="T4" y="T5"/>
                  </a:cxn>
                </a:cxnLst>
                <a:rect l="0" t="0" r="r" b="b"/>
                <a:pathLst>
                  <a:path w="13" h="36">
                    <a:moveTo>
                      <a:pt x="0" y="35"/>
                    </a:moveTo>
                    <a:lnTo>
                      <a:pt x="4" y="16"/>
                    </a:lnTo>
                    <a:lnTo>
                      <a:pt x="12"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58" name="Line 62">
                <a:extLst>
                  <a:ext uri="{FF2B5EF4-FFF2-40B4-BE49-F238E27FC236}">
                    <a16:creationId xmlns:a16="http://schemas.microsoft.com/office/drawing/2014/main" id="{BA6AFEFE-B816-86E5-EB54-7075B1538C29}"/>
                  </a:ext>
                </a:extLst>
              </p:cNvPr>
              <p:cNvSpPr>
                <a:spLocks noChangeShapeType="1"/>
              </p:cNvSpPr>
              <p:nvPr/>
            </p:nvSpPr>
            <p:spPr bwMode="auto">
              <a:xfrm flipV="1">
                <a:off x="1359" y="3658"/>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9" name="Line 63">
                <a:extLst>
                  <a:ext uri="{FF2B5EF4-FFF2-40B4-BE49-F238E27FC236}">
                    <a16:creationId xmlns:a16="http://schemas.microsoft.com/office/drawing/2014/main" id="{FCA6BC0C-9AA9-267E-3B31-95210550317D}"/>
                  </a:ext>
                </a:extLst>
              </p:cNvPr>
              <p:cNvSpPr>
                <a:spLocks noChangeShapeType="1"/>
              </p:cNvSpPr>
              <p:nvPr/>
            </p:nvSpPr>
            <p:spPr bwMode="auto">
              <a:xfrm flipV="1">
                <a:off x="1374" y="3627"/>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0" name="Line 64">
                <a:extLst>
                  <a:ext uri="{FF2B5EF4-FFF2-40B4-BE49-F238E27FC236}">
                    <a16:creationId xmlns:a16="http://schemas.microsoft.com/office/drawing/2014/main" id="{3C6863AE-FE14-5D01-4403-8463A7591E14}"/>
                  </a:ext>
                </a:extLst>
              </p:cNvPr>
              <p:cNvSpPr>
                <a:spLocks noChangeShapeType="1"/>
              </p:cNvSpPr>
              <p:nvPr/>
            </p:nvSpPr>
            <p:spPr bwMode="auto">
              <a:xfrm flipV="1">
                <a:off x="1390" y="3595"/>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1" name="Line 65">
                <a:extLst>
                  <a:ext uri="{FF2B5EF4-FFF2-40B4-BE49-F238E27FC236}">
                    <a16:creationId xmlns:a16="http://schemas.microsoft.com/office/drawing/2014/main" id="{E1DD142B-2F2F-4A68-2D1B-E602A5E94357}"/>
                  </a:ext>
                </a:extLst>
              </p:cNvPr>
              <p:cNvSpPr>
                <a:spLocks noChangeShapeType="1"/>
              </p:cNvSpPr>
              <p:nvPr/>
            </p:nvSpPr>
            <p:spPr bwMode="auto">
              <a:xfrm flipV="1">
                <a:off x="1406" y="3564"/>
                <a:ext cx="5"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2" name="Line 66">
                <a:extLst>
                  <a:ext uri="{FF2B5EF4-FFF2-40B4-BE49-F238E27FC236}">
                    <a16:creationId xmlns:a16="http://schemas.microsoft.com/office/drawing/2014/main" id="{3C50B220-1FCE-688A-BAE2-163FEFADDE5C}"/>
                  </a:ext>
                </a:extLst>
              </p:cNvPr>
              <p:cNvSpPr>
                <a:spLocks noChangeShapeType="1"/>
              </p:cNvSpPr>
              <p:nvPr/>
            </p:nvSpPr>
            <p:spPr bwMode="auto">
              <a:xfrm flipV="1">
                <a:off x="1418" y="3538"/>
                <a:ext cx="9" cy="1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3" name="Line 67">
                <a:extLst>
                  <a:ext uri="{FF2B5EF4-FFF2-40B4-BE49-F238E27FC236}">
                    <a16:creationId xmlns:a16="http://schemas.microsoft.com/office/drawing/2014/main" id="{C8624BFF-97C3-2D80-7303-25CF02EF661B}"/>
                  </a:ext>
                </a:extLst>
              </p:cNvPr>
              <p:cNvSpPr>
                <a:spLocks noChangeShapeType="1"/>
              </p:cNvSpPr>
              <p:nvPr/>
            </p:nvSpPr>
            <p:spPr bwMode="auto">
              <a:xfrm flipV="1">
                <a:off x="1433" y="3514"/>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4" name="Line 68">
                <a:extLst>
                  <a:ext uri="{FF2B5EF4-FFF2-40B4-BE49-F238E27FC236}">
                    <a16:creationId xmlns:a16="http://schemas.microsoft.com/office/drawing/2014/main" id="{CD38B4A7-89E0-E4D8-E228-995F0C073C55}"/>
                  </a:ext>
                </a:extLst>
              </p:cNvPr>
              <p:cNvSpPr>
                <a:spLocks noChangeShapeType="1"/>
              </p:cNvSpPr>
              <p:nvPr/>
            </p:nvSpPr>
            <p:spPr bwMode="auto">
              <a:xfrm flipV="1">
                <a:off x="1449" y="3490"/>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5" name="Line 69">
                <a:extLst>
                  <a:ext uri="{FF2B5EF4-FFF2-40B4-BE49-F238E27FC236}">
                    <a16:creationId xmlns:a16="http://schemas.microsoft.com/office/drawing/2014/main" id="{10930AA3-0D02-D224-434D-8852235BA538}"/>
                  </a:ext>
                </a:extLst>
              </p:cNvPr>
              <p:cNvSpPr>
                <a:spLocks noChangeShapeType="1"/>
              </p:cNvSpPr>
              <p:nvPr/>
            </p:nvSpPr>
            <p:spPr bwMode="auto">
              <a:xfrm flipV="1">
                <a:off x="1465" y="3470"/>
                <a:ext cx="5"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6" name="Freeform 70">
                <a:extLst>
                  <a:ext uri="{FF2B5EF4-FFF2-40B4-BE49-F238E27FC236}">
                    <a16:creationId xmlns:a16="http://schemas.microsoft.com/office/drawing/2014/main" id="{797A7CF3-B492-218E-E794-2DC798642D25}"/>
                  </a:ext>
                </a:extLst>
              </p:cNvPr>
              <p:cNvSpPr>
                <a:spLocks/>
              </p:cNvSpPr>
              <p:nvPr/>
            </p:nvSpPr>
            <p:spPr bwMode="auto">
              <a:xfrm>
                <a:off x="1473" y="3447"/>
                <a:ext cx="17" cy="20"/>
              </a:xfrm>
              <a:custGeom>
                <a:avLst/>
                <a:gdLst>
                  <a:gd name="T0" fmla="*/ 0 w 17"/>
                  <a:gd name="T1" fmla="*/ 19 h 20"/>
                  <a:gd name="T2" fmla="*/ 8 w 17"/>
                  <a:gd name="T3" fmla="*/ 7 h 20"/>
                  <a:gd name="T4" fmla="*/ 16 w 17"/>
                  <a:gd name="T5" fmla="*/ 0 h 20"/>
                </a:gdLst>
                <a:ahLst/>
                <a:cxnLst>
                  <a:cxn ang="0">
                    <a:pos x="T0" y="T1"/>
                  </a:cxn>
                  <a:cxn ang="0">
                    <a:pos x="T2" y="T3"/>
                  </a:cxn>
                  <a:cxn ang="0">
                    <a:pos x="T4" y="T5"/>
                  </a:cxn>
                </a:cxnLst>
                <a:rect l="0" t="0" r="r" b="b"/>
                <a:pathLst>
                  <a:path w="17" h="20">
                    <a:moveTo>
                      <a:pt x="0" y="19"/>
                    </a:moveTo>
                    <a:lnTo>
                      <a:pt x="8" y="7"/>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67" name="Line 71">
                <a:extLst>
                  <a:ext uri="{FF2B5EF4-FFF2-40B4-BE49-F238E27FC236}">
                    <a16:creationId xmlns:a16="http://schemas.microsoft.com/office/drawing/2014/main" id="{CD25870B-CB60-76F4-75BC-934468A3EC75}"/>
                  </a:ext>
                </a:extLst>
              </p:cNvPr>
              <p:cNvSpPr>
                <a:spLocks noChangeShapeType="1"/>
              </p:cNvSpPr>
              <p:nvPr/>
            </p:nvSpPr>
            <p:spPr bwMode="auto">
              <a:xfrm flipV="1">
                <a:off x="1492" y="3439"/>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8" name="Line 72">
                <a:extLst>
                  <a:ext uri="{FF2B5EF4-FFF2-40B4-BE49-F238E27FC236}">
                    <a16:creationId xmlns:a16="http://schemas.microsoft.com/office/drawing/2014/main" id="{1C9D4778-FCD0-ECDA-DD40-9834E4682268}"/>
                  </a:ext>
                </a:extLst>
              </p:cNvPr>
              <p:cNvSpPr>
                <a:spLocks noChangeShapeType="1"/>
              </p:cNvSpPr>
              <p:nvPr/>
            </p:nvSpPr>
            <p:spPr bwMode="auto">
              <a:xfrm flipV="1">
                <a:off x="1508" y="3431"/>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9" name="Freeform 73">
                <a:extLst>
                  <a:ext uri="{FF2B5EF4-FFF2-40B4-BE49-F238E27FC236}">
                    <a16:creationId xmlns:a16="http://schemas.microsoft.com/office/drawing/2014/main" id="{BBC19915-B972-B633-3683-9146336276CF}"/>
                  </a:ext>
                </a:extLst>
              </p:cNvPr>
              <p:cNvSpPr>
                <a:spLocks/>
              </p:cNvSpPr>
              <p:nvPr/>
            </p:nvSpPr>
            <p:spPr bwMode="auto">
              <a:xfrm>
                <a:off x="1520" y="3419"/>
                <a:ext cx="13" cy="9"/>
              </a:xfrm>
              <a:custGeom>
                <a:avLst/>
                <a:gdLst>
                  <a:gd name="T0" fmla="*/ 0 w 13"/>
                  <a:gd name="T1" fmla="*/ 8 h 9"/>
                  <a:gd name="T2" fmla="*/ 3 w 13"/>
                  <a:gd name="T3" fmla="*/ 4 h 9"/>
                  <a:gd name="T4" fmla="*/ 12 w 13"/>
                  <a:gd name="T5" fmla="*/ 0 h 9"/>
                </a:gdLst>
                <a:ahLst/>
                <a:cxnLst>
                  <a:cxn ang="0">
                    <a:pos x="T0" y="T1"/>
                  </a:cxn>
                  <a:cxn ang="0">
                    <a:pos x="T2" y="T3"/>
                  </a:cxn>
                  <a:cxn ang="0">
                    <a:pos x="T4" y="T5"/>
                  </a:cxn>
                </a:cxnLst>
                <a:rect l="0" t="0" r="r" b="b"/>
                <a:pathLst>
                  <a:path w="13" h="9">
                    <a:moveTo>
                      <a:pt x="0" y="8"/>
                    </a:moveTo>
                    <a:lnTo>
                      <a:pt x="3" y="4"/>
                    </a:lnTo>
                    <a:lnTo>
                      <a:pt x="12"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0" name="Freeform 74">
                <a:extLst>
                  <a:ext uri="{FF2B5EF4-FFF2-40B4-BE49-F238E27FC236}">
                    <a16:creationId xmlns:a16="http://schemas.microsoft.com/office/drawing/2014/main" id="{D4EE6CA8-6F1F-66FC-7219-83D78B237491}"/>
                  </a:ext>
                </a:extLst>
              </p:cNvPr>
              <p:cNvSpPr>
                <a:spLocks/>
              </p:cNvSpPr>
              <p:nvPr/>
            </p:nvSpPr>
            <p:spPr bwMode="auto">
              <a:xfrm>
                <a:off x="1532" y="3419"/>
                <a:ext cx="16" cy="1"/>
              </a:xfrm>
              <a:custGeom>
                <a:avLst/>
                <a:gdLst>
                  <a:gd name="T0" fmla="*/ 0 w 16"/>
                  <a:gd name="T1" fmla="*/ 0 h 1"/>
                  <a:gd name="T2" fmla="*/ 7 w 16"/>
                  <a:gd name="T3" fmla="*/ 0 h 1"/>
                  <a:gd name="T4" fmla="*/ 15 w 16"/>
                  <a:gd name="T5" fmla="*/ 0 h 1"/>
                </a:gdLst>
                <a:ahLst/>
                <a:cxnLst>
                  <a:cxn ang="0">
                    <a:pos x="T0" y="T1"/>
                  </a:cxn>
                  <a:cxn ang="0">
                    <a:pos x="T2" y="T3"/>
                  </a:cxn>
                  <a:cxn ang="0">
                    <a:pos x="T4" y="T5"/>
                  </a:cxn>
                </a:cxnLst>
                <a:rect l="0" t="0" r="r" b="b"/>
                <a:pathLst>
                  <a:path w="16" h="1">
                    <a:moveTo>
                      <a:pt x="0" y="0"/>
                    </a:moveTo>
                    <a:lnTo>
                      <a:pt x="7" y="0"/>
                    </a:lnTo>
                    <a:lnTo>
                      <a:pt x="15"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1" name="Freeform 75">
                <a:extLst>
                  <a:ext uri="{FF2B5EF4-FFF2-40B4-BE49-F238E27FC236}">
                    <a16:creationId xmlns:a16="http://schemas.microsoft.com/office/drawing/2014/main" id="{06CBDF64-C43E-379E-9650-9E8F5CB78678}"/>
                  </a:ext>
                </a:extLst>
              </p:cNvPr>
              <p:cNvSpPr>
                <a:spLocks/>
              </p:cNvSpPr>
              <p:nvPr/>
            </p:nvSpPr>
            <p:spPr bwMode="auto">
              <a:xfrm>
                <a:off x="1547" y="3419"/>
                <a:ext cx="17" cy="1"/>
              </a:xfrm>
              <a:custGeom>
                <a:avLst/>
                <a:gdLst>
                  <a:gd name="T0" fmla="*/ 0 w 17"/>
                  <a:gd name="T1" fmla="*/ 0 h 1"/>
                  <a:gd name="T2" fmla="*/ 8 w 17"/>
                  <a:gd name="T3" fmla="*/ 0 h 1"/>
                  <a:gd name="T4" fmla="*/ 16 w 17"/>
                  <a:gd name="T5" fmla="*/ 0 h 1"/>
                </a:gdLst>
                <a:ahLst/>
                <a:cxnLst>
                  <a:cxn ang="0">
                    <a:pos x="T0" y="T1"/>
                  </a:cxn>
                  <a:cxn ang="0">
                    <a:pos x="T2" y="T3"/>
                  </a:cxn>
                  <a:cxn ang="0">
                    <a:pos x="T4" y="T5"/>
                  </a:cxn>
                </a:cxnLst>
                <a:rect l="0" t="0" r="r" b="b"/>
                <a:pathLst>
                  <a:path w="17" h="1">
                    <a:moveTo>
                      <a:pt x="0" y="0"/>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2" name="Freeform 76">
                <a:extLst>
                  <a:ext uri="{FF2B5EF4-FFF2-40B4-BE49-F238E27FC236}">
                    <a16:creationId xmlns:a16="http://schemas.microsoft.com/office/drawing/2014/main" id="{0F6D42C6-8956-E564-1243-D0B2441F1CB5}"/>
                  </a:ext>
                </a:extLst>
              </p:cNvPr>
              <p:cNvSpPr>
                <a:spLocks/>
              </p:cNvSpPr>
              <p:nvPr/>
            </p:nvSpPr>
            <p:spPr bwMode="auto">
              <a:xfrm>
                <a:off x="1563" y="3419"/>
                <a:ext cx="13" cy="9"/>
              </a:xfrm>
              <a:custGeom>
                <a:avLst/>
                <a:gdLst>
                  <a:gd name="T0" fmla="*/ 0 w 13"/>
                  <a:gd name="T1" fmla="*/ 0 h 9"/>
                  <a:gd name="T2" fmla="*/ 4 w 13"/>
                  <a:gd name="T3" fmla="*/ 4 h 9"/>
                  <a:gd name="T4" fmla="*/ 12 w 13"/>
                  <a:gd name="T5" fmla="*/ 8 h 9"/>
                </a:gdLst>
                <a:ahLst/>
                <a:cxnLst>
                  <a:cxn ang="0">
                    <a:pos x="T0" y="T1"/>
                  </a:cxn>
                  <a:cxn ang="0">
                    <a:pos x="T2" y="T3"/>
                  </a:cxn>
                  <a:cxn ang="0">
                    <a:pos x="T4" y="T5"/>
                  </a:cxn>
                </a:cxnLst>
                <a:rect l="0" t="0" r="r" b="b"/>
                <a:pathLst>
                  <a:path w="13" h="9">
                    <a:moveTo>
                      <a:pt x="0" y="0"/>
                    </a:moveTo>
                    <a:lnTo>
                      <a:pt x="4" y="4"/>
                    </a:lnTo>
                    <a:lnTo>
                      <a:pt x="12" y="8"/>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3" name="Line 77">
                <a:extLst>
                  <a:ext uri="{FF2B5EF4-FFF2-40B4-BE49-F238E27FC236}">
                    <a16:creationId xmlns:a16="http://schemas.microsoft.com/office/drawing/2014/main" id="{F0455FAD-8802-D7F7-03B6-E274493288B9}"/>
                  </a:ext>
                </a:extLst>
              </p:cNvPr>
              <p:cNvSpPr>
                <a:spLocks noChangeShapeType="1"/>
              </p:cNvSpPr>
              <p:nvPr/>
            </p:nvSpPr>
            <p:spPr bwMode="auto">
              <a:xfrm>
                <a:off x="1582" y="343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4" name="Line 78">
                <a:extLst>
                  <a:ext uri="{FF2B5EF4-FFF2-40B4-BE49-F238E27FC236}">
                    <a16:creationId xmlns:a16="http://schemas.microsoft.com/office/drawing/2014/main" id="{FDA7E6BF-F69B-7569-835C-AC743BFB6EED}"/>
                  </a:ext>
                </a:extLst>
              </p:cNvPr>
              <p:cNvSpPr>
                <a:spLocks noChangeShapeType="1"/>
              </p:cNvSpPr>
              <p:nvPr/>
            </p:nvSpPr>
            <p:spPr bwMode="auto">
              <a:xfrm>
                <a:off x="1598" y="3442"/>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5" name="Freeform 79">
                <a:extLst>
                  <a:ext uri="{FF2B5EF4-FFF2-40B4-BE49-F238E27FC236}">
                    <a16:creationId xmlns:a16="http://schemas.microsoft.com/office/drawing/2014/main" id="{1C49FED8-350B-F9B6-DEF1-B0F6C21845B9}"/>
                  </a:ext>
                </a:extLst>
              </p:cNvPr>
              <p:cNvSpPr>
                <a:spLocks/>
              </p:cNvSpPr>
              <p:nvPr/>
            </p:nvSpPr>
            <p:spPr bwMode="auto">
              <a:xfrm>
                <a:off x="1606" y="3447"/>
                <a:ext cx="18" cy="20"/>
              </a:xfrm>
              <a:custGeom>
                <a:avLst/>
                <a:gdLst>
                  <a:gd name="T0" fmla="*/ 0 w 18"/>
                  <a:gd name="T1" fmla="*/ 0 h 20"/>
                  <a:gd name="T2" fmla="*/ 9 w 18"/>
                  <a:gd name="T3" fmla="*/ 7 h 20"/>
                  <a:gd name="T4" fmla="*/ 17 w 18"/>
                  <a:gd name="T5" fmla="*/ 19 h 20"/>
                </a:gdLst>
                <a:ahLst/>
                <a:cxnLst>
                  <a:cxn ang="0">
                    <a:pos x="T0" y="T1"/>
                  </a:cxn>
                  <a:cxn ang="0">
                    <a:pos x="T2" y="T3"/>
                  </a:cxn>
                  <a:cxn ang="0">
                    <a:pos x="T4" y="T5"/>
                  </a:cxn>
                </a:cxnLst>
                <a:rect l="0" t="0" r="r" b="b"/>
                <a:pathLst>
                  <a:path w="18" h="20">
                    <a:moveTo>
                      <a:pt x="0" y="0"/>
                    </a:moveTo>
                    <a:lnTo>
                      <a:pt x="9" y="7"/>
                    </a:lnTo>
                    <a:lnTo>
                      <a:pt x="17" y="19"/>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6" name="Line 80">
                <a:extLst>
                  <a:ext uri="{FF2B5EF4-FFF2-40B4-BE49-F238E27FC236}">
                    <a16:creationId xmlns:a16="http://schemas.microsoft.com/office/drawing/2014/main" id="{19FC4D49-C3FB-D3EE-925F-4CD9B26993FA}"/>
                  </a:ext>
                </a:extLst>
              </p:cNvPr>
              <p:cNvSpPr>
                <a:spLocks noChangeShapeType="1"/>
              </p:cNvSpPr>
              <p:nvPr/>
            </p:nvSpPr>
            <p:spPr bwMode="auto">
              <a:xfrm>
                <a:off x="1630" y="3473"/>
                <a:ext cx="4"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7" name="Line 81">
                <a:extLst>
                  <a:ext uri="{FF2B5EF4-FFF2-40B4-BE49-F238E27FC236}">
                    <a16:creationId xmlns:a16="http://schemas.microsoft.com/office/drawing/2014/main" id="{197BB274-6646-6EE8-4C33-4D01E51E3CDF}"/>
                  </a:ext>
                </a:extLst>
              </p:cNvPr>
              <p:cNvSpPr>
                <a:spLocks noChangeShapeType="1"/>
              </p:cNvSpPr>
              <p:nvPr/>
            </p:nvSpPr>
            <p:spPr bwMode="auto">
              <a:xfrm>
                <a:off x="1641" y="3493"/>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8" name="Line 82">
                <a:extLst>
                  <a:ext uri="{FF2B5EF4-FFF2-40B4-BE49-F238E27FC236}">
                    <a16:creationId xmlns:a16="http://schemas.microsoft.com/office/drawing/2014/main" id="{DB8C3DF9-D45E-90DA-5BFF-B9BB890D54DE}"/>
                  </a:ext>
                </a:extLst>
              </p:cNvPr>
              <p:cNvSpPr>
                <a:spLocks noChangeShapeType="1"/>
              </p:cNvSpPr>
              <p:nvPr/>
            </p:nvSpPr>
            <p:spPr bwMode="auto">
              <a:xfrm>
                <a:off x="1657" y="3517"/>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9" name="Line 83">
                <a:extLst>
                  <a:ext uri="{FF2B5EF4-FFF2-40B4-BE49-F238E27FC236}">
                    <a16:creationId xmlns:a16="http://schemas.microsoft.com/office/drawing/2014/main" id="{4E27B6DF-0372-27AB-CC6E-AC50A1AE78E5}"/>
                  </a:ext>
                </a:extLst>
              </p:cNvPr>
              <p:cNvSpPr>
                <a:spLocks noChangeShapeType="1"/>
              </p:cNvSpPr>
              <p:nvPr/>
            </p:nvSpPr>
            <p:spPr bwMode="auto">
              <a:xfrm>
                <a:off x="1673" y="3541"/>
                <a:ext cx="9" cy="1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0" name="Line 84">
                <a:extLst>
                  <a:ext uri="{FF2B5EF4-FFF2-40B4-BE49-F238E27FC236}">
                    <a16:creationId xmlns:a16="http://schemas.microsoft.com/office/drawing/2014/main" id="{1D859E19-308C-0A69-708A-1D86AE1B9F0B}"/>
                  </a:ext>
                </a:extLst>
              </p:cNvPr>
              <p:cNvSpPr>
                <a:spLocks noChangeShapeType="1"/>
              </p:cNvSpPr>
              <p:nvPr/>
            </p:nvSpPr>
            <p:spPr bwMode="auto">
              <a:xfrm>
                <a:off x="1689" y="3567"/>
                <a:ext cx="4"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1" name="Line 85">
                <a:extLst>
                  <a:ext uri="{FF2B5EF4-FFF2-40B4-BE49-F238E27FC236}">
                    <a16:creationId xmlns:a16="http://schemas.microsoft.com/office/drawing/2014/main" id="{A4F2FBED-92B3-2680-E05F-9A97A5233E1A}"/>
                  </a:ext>
                </a:extLst>
              </p:cNvPr>
              <p:cNvSpPr>
                <a:spLocks noChangeShapeType="1"/>
              </p:cNvSpPr>
              <p:nvPr/>
            </p:nvSpPr>
            <p:spPr bwMode="auto">
              <a:xfrm>
                <a:off x="1700" y="3599"/>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2" name="Line 86">
                <a:extLst>
                  <a:ext uri="{FF2B5EF4-FFF2-40B4-BE49-F238E27FC236}">
                    <a16:creationId xmlns:a16="http://schemas.microsoft.com/office/drawing/2014/main" id="{B50B749C-C591-E5D7-4022-7FDD544BDD2E}"/>
                  </a:ext>
                </a:extLst>
              </p:cNvPr>
              <p:cNvSpPr>
                <a:spLocks noChangeShapeType="1"/>
              </p:cNvSpPr>
              <p:nvPr/>
            </p:nvSpPr>
            <p:spPr bwMode="auto">
              <a:xfrm>
                <a:off x="1716" y="3630"/>
                <a:ext cx="9"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3" name="Line 87">
                <a:extLst>
                  <a:ext uri="{FF2B5EF4-FFF2-40B4-BE49-F238E27FC236}">
                    <a16:creationId xmlns:a16="http://schemas.microsoft.com/office/drawing/2014/main" id="{E2961FE1-BC47-043E-E27D-FA7E86FDF5A9}"/>
                  </a:ext>
                </a:extLst>
              </p:cNvPr>
              <p:cNvSpPr>
                <a:spLocks noChangeShapeType="1"/>
              </p:cNvSpPr>
              <p:nvPr/>
            </p:nvSpPr>
            <p:spPr bwMode="auto">
              <a:xfrm>
                <a:off x="1732" y="3662"/>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4" name="Freeform 88">
                <a:extLst>
                  <a:ext uri="{FF2B5EF4-FFF2-40B4-BE49-F238E27FC236}">
                    <a16:creationId xmlns:a16="http://schemas.microsoft.com/office/drawing/2014/main" id="{6AF7CC19-7058-578D-BC91-F02B254C41DB}"/>
                  </a:ext>
                </a:extLst>
              </p:cNvPr>
              <p:cNvSpPr>
                <a:spLocks/>
              </p:cNvSpPr>
              <p:nvPr/>
            </p:nvSpPr>
            <p:spPr bwMode="auto">
              <a:xfrm>
                <a:off x="1741" y="3686"/>
                <a:ext cx="13" cy="36"/>
              </a:xfrm>
              <a:custGeom>
                <a:avLst/>
                <a:gdLst>
                  <a:gd name="T0" fmla="*/ 0 w 13"/>
                  <a:gd name="T1" fmla="*/ 0 h 36"/>
                  <a:gd name="T2" fmla="*/ 3 w 13"/>
                  <a:gd name="T3" fmla="*/ 16 h 36"/>
                  <a:gd name="T4" fmla="*/ 12 w 13"/>
                  <a:gd name="T5" fmla="*/ 35 h 36"/>
                </a:gdLst>
                <a:ahLst/>
                <a:cxnLst>
                  <a:cxn ang="0">
                    <a:pos x="T0" y="T1"/>
                  </a:cxn>
                  <a:cxn ang="0">
                    <a:pos x="T2" y="T3"/>
                  </a:cxn>
                  <a:cxn ang="0">
                    <a:pos x="T4" y="T5"/>
                  </a:cxn>
                </a:cxnLst>
                <a:rect l="0" t="0" r="r" b="b"/>
                <a:pathLst>
                  <a:path w="13" h="36">
                    <a:moveTo>
                      <a:pt x="0" y="0"/>
                    </a:moveTo>
                    <a:lnTo>
                      <a:pt x="3" y="16"/>
                    </a:lnTo>
                    <a:lnTo>
                      <a:pt x="12" y="35"/>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5" name="Line 89">
                <a:extLst>
                  <a:ext uri="{FF2B5EF4-FFF2-40B4-BE49-F238E27FC236}">
                    <a16:creationId xmlns:a16="http://schemas.microsoft.com/office/drawing/2014/main" id="{3666B0BD-1372-9452-2D53-5B7E487C318B}"/>
                  </a:ext>
                </a:extLst>
              </p:cNvPr>
              <p:cNvSpPr>
                <a:spLocks noChangeShapeType="1"/>
              </p:cNvSpPr>
              <p:nvPr/>
            </p:nvSpPr>
            <p:spPr bwMode="auto">
              <a:xfrm>
                <a:off x="1760" y="3728"/>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6" name="Freeform 90">
                <a:extLst>
                  <a:ext uri="{FF2B5EF4-FFF2-40B4-BE49-F238E27FC236}">
                    <a16:creationId xmlns:a16="http://schemas.microsoft.com/office/drawing/2014/main" id="{8C618BB9-A755-94B5-74FD-E5F640AE6D8F}"/>
                  </a:ext>
                </a:extLst>
              </p:cNvPr>
              <p:cNvSpPr>
                <a:spLocks/>
              </p:cNvSpPr>
              <p:nvPr/>
            </p:nvSpPr>
            <p:spPr bwMode="auto">
              <a:xfrm>
                <a:off x="1768" y="3753"/>
                <a:ext cx="17" cy="37"/>
              </a:xfrm>
              <a:custGeom>
                <a:avLst/>
                <a:gdLst>
                  <a:gd name="T0" fmla="*/ 0 w 17"/>
                  <a:gd name="T1" fmla="*/ 0 h 37"/>
                  <a:gd name="T2" fmla="*/ 8 w 17"/>
                  <a:gd name="T3" fmla="*/ 16 h 37"/>
                  <a:gd name="T4" fmla="*/ 16 w 17"/>
                  <a:gd name="T5" fmla="*/ 36 h 37"/>
                </a:gdLst>
                <a:ahLst/>
                <a:cxnLst>
                  <a:cxn ang="0">
                    <a:pos x="T0" y="T1"/>
                  </a:cxn>
                  <a:cxn ang="0">
                    <a:pos x="T2" y="T3"/>
                  </a:cxn>
                  <a:cxn ang="0">
                    <a:pos x="T4" y="T5"/>
                  </a:cxn>
                </a:cxnLst>
                <a:rect l="0" t="0" r="r" b="b"/>
                <a:pathLst>
                  <a:path w="17" h="37">
                    <a:moveTo>
                      <a:pt x="0" y="0"/>
                    </a:moveTo>
                    <a:lnTo>
                      <a:pt x="8" y="16"/>
                    </a:lnTo>
                    <a:lnTo>
                      <a:pt x="16" y="36"/>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7" name="Line 91">
                <a:extLst>
                  <a:ext uri="{FF2B5EF4-FFF2-40B4-BE49-F238E27FC236}">
                    <a16:creationId xmlns:a16="http://schemas.microsoft.com/office/drawing/2014/main" id="{FA3B6B99-D774-913C-4394-050F41381043}"/>
                  </a:ext>
                </a:extLst>
              </p:cNvPr>
              <p:cNvSpPr>
                <a:spLocks noChangeShapeType="1"/>
              </p:cNvSpPr>
              <p:nvPr/>
            </p:nvSpPr>
            <p:spPr bwMode="auto">
              <a:xfrm>
                <a:off x="1791" y="3796"/>
                <a:ext cx="5"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8" name="Line 92">
                <a:extLst>
                  <a:ext uri="{FF2B5EF4-FFF2-40B4-BE49-F238E27FC236}">
                    <a16:creationId xmlns:a16="http://schemas.microsoft.com/office/drawing/2014/main" id="{EDFDB335-7BE6-8463-C377-DF08986BC005}"/>
                  </a:ext>
                </a:extLst>
              </p:cNvPr>
              <p:cNvSpPr>
                <a:spLocks noChangeShapeType="1"/>
              </p:cNvSpPr>
              <p:nvPr/>
            </p:nvSpPr>
            <p:spPr bwMode="auto">
              <a:xfrm>
                <a:off x="1803" y="3827"/>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9" name="Line 93">
                <a:extLst>
                  <a:ext uri="{FF2B5EF4-FFF2-40B4-BE49-F238E27FC236}">
                    <a16:creationId xmlns:a16="http://schemas.microsoft.com/office/drawing/2014/main" id="{1ED5A1DE-8F41-B315-A1D5-CE57122878AB}"/>
                  </a:ext>
                </a:extLst>
              </p:cNvPr>
              <p:cNvSpPr>
                <a:spLocks noChangeShapeType="1"/>
              </p:cNvSpPr>
              <p:nvPr/>
            </p:nvSpPr>
            <p:spPr bwMode="auto">
              <a:xfrm>
                <a:off x="1819" y="3858"/>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0" name="Line 94">
                <a:extLst>
                  <a:ext uri="{FF2B5EF4-FFF2-40B4-BE49-F238E27FC236}">
                    <a16:creationId xmlns:a16="http://schemas.microsoft.com/office/drawing/2014/main" id="{DCCDD859-B36B-AA00-5F5D-6D1639DD8DFD}"/>
                  </a:ext>
                </a:extLst>
              </p:cNvPr>
              <p:cNvSpPr>
                <a:spLocks noChangeShapeType="1"/>
              </p:cNvSpPr>
              <p:nvPr/>
            </p:nvSpPr>
            <p:spPr bwMode="auto">
              <a:xfrm>
                <a:off x="1834" y="3890"/>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1" name="Line 95">
                <a:extLst>
                  <a:ext uri="{FF2B5EF4-FFF2-40B4-BE49-F238E27FC236}">
                    <a16:creationId xmlns:a16="http://schemas.microsoft.com/office/drawing/2014/main" id="{C225EE89-6370-0BF8-4B85-5F641D31D505}"/>
                  </a:ext>
                </a:extLst>
              </p:cNvPr>
              <p:cNvSpPr>
                <a:spLocks noChangeShapeType="1"/>
              </p:cNvSpPr>
              <p:nvPr/>
            </p:nvSpPr>
            <p:spPr bwMode="auto">
              <a:xfrm>
                <a:off x="1850" y="3921"/>
                <a:ext cx="5" cy="2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2" name="Line 96">
                <a:extLst>
                  <a:ext uri="{FF2B5EF4-FFF2-40B4-BE49-F238E27FC236}">
                    <a16:creationId xmlns:a16="http://schemas.microsoft.com/office/drawing/2014/main" id="{C8944468-961C-C484-A11E-470A12989559}"/>
                  </a:ext>
                </a:extLst>
              </p:cNvPr>
              <p:cNvSpPr>
                <a:spLocks noChangeShapeType="1"/>
              </p:cNvSpPr>
              <p:nvPr/>
            </p:nvSpPr>
            <p:spPr bwMode="auto">
              <a:xfrm>
                <a:off x="1862" y="3948"/>
                <a:ext cx="9" cy="2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3" name="Line 97">
                <a:extLst>
                  <a:ext uri="{FF2B5EF4-FFF2-40B4-BE49-F238E27FC236}">
                    <a16:creationId xmlns:a16="http://schemas.microsoft.com/office/drawing/2014/main" id="{0AE20D9C-2F7D-BE4F-C4C3-CADFBCA477A0}"/>
                  </a:ext>
                </a:extLst>
              </p:cNvPr>
              <p:cNvSpPr>
                <a:spLocks noChangeShapeType="1"/>
              </p:cNvSpPr>
              <p:nvPr/>
            </p:nvSpPr>
            <p:spPr bwMode="auto">
              <a:xfrm>
                <a:off x="1878" y="3976"/>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4" name="Line 98">
                <a:extLst>
                  <a:ext uri="{FF2B5EF4-FFF2-40B4-BE49-F238E27FC236}">
                    <a16:creationId xmlns:a16="http://schemas.microsoft.com/office/drawing/2014/main" id="{CC216000-B915-BE28-1EB4-CB16BE421B82}"/>
                  </a:ext>
                </a:extLst>
              </p:cNvPr>
              <p:cNvSpPr>
                <a:spLocks noChangeShapeType="1"/>
              </p:cNvSpPr>
              <p:nvPr/>
            </p:nvSpPr>
            <p:spPr bwMode="auto">
              <a:xfrm>
                <a:off x="1893" y="4000"/>
                <a:ext cx="9" cy="16"/>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5" name="Line 99">
                <a:extLst>
                  <a:ext uri="{FF2B5EF4-FFF2-40B4-BE49-F238E27FC236}">
                    <a16:creationId xmlns:a16="http://schemas.microsoft.com/office/drawing/2014/main" id="{3088969B-8BB7-8F63-A8DD-50A5BA53556E}"/>
                  </a:ext>
                </a:extLst>
              </p:cNvPr>
              <p:cNvSpPr>
                <a:spLocks noChangeShapeType="1"/>
              </p:cNvSpPr>
              <p:nvPr/>
            </p:nvSpPr>
            <p:spPr bwMode="auto">
              <a:xfrm>
                <a:off x="1909" y="4023"/>
                <a:ext cx="5" cy="12"/>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6" name="Line 100">
                <a:extLst>
                  <a:ext uri="{FF2B5EF4-FFF2-40B4-BE49-F238E27FC236}">
                    <a16:creationId xmlns:a16="http://schemas.microsoft.com/office/drawing/2014/main" id="{B4EE9F5B-D091-BA2B-4BEB-F49A07AE9197}"/>
                  </a:ext>
                </a:extLst>
              </p:cNvPr>
              <p:cNvSpPr>
                <a:spLocks noChangeShapeType="1"/>
              </p:cNvSpPr>
              <p:nvPr/>
            </p:nvSpPr>
            <p:spPr bwMode="auto">
              <a:xfrm>
                <a:off x="1921" y="4042"/>
                <a:ext cx="9"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7" name="Line 101">
                <a:extLst>
                  <a:ext uri="{FF2B5EF4-FFF2-40B4-BE49-F238E27FC236}">
                    <a16:creationId xmlns:a16="http://schemas.microsoft.com/office/drawing/2014/main" id="{14731C89-15BE-1FD1-4ACC-52880C971E68}"/>
                  </a:ext>
                </a:extLst>
              </p:cNvPr>
              <p:cNvSpPr>
                <a:spLocks noChangeShapeType="1"/>
              </p:cNvSpPr>
              <p:nvPr/>
            </p:nvSpPr>
            <p:spPr bwMode="auto">
              <a:xfrm>
                <a:off x="1937" y="4062"/>
                <a:ext cx="8"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8" name="Line 102">
                <a:extLst>
                  <a:ext uri="{FF2B5EF4-FFF2-40B4-BE49-F238E27FC236}">
                    <a16:creationId xmlns:a16="http://schemas.microsoft.com/office/drawing/2014/main" id="{D46E8F9E-7D2B-F712-D442-D3C6DFBA6E39}"/>
                  </a:ext>
                </a:extLst>
              </p:cNvPr>
              <p:cNvSpPr>
                <a:spLocks noChangeShapeType="1"/>
              </p:cNvSpPr>
              <p:nvPr/>
            </p:nvSpPr>
            <p:spPr bwMode="auto">
              <a:xfrm>
                <a:off x="1952" y="4082"/>
                <a:ext cx="9" cy="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9" name="Line 103">
                <a:extLst>
                  <a:ext uri="{FF2B5EF4-FFF2-40B4-BE49-F238E27FC236}">
                    <a16:creationId xmlns:a16="http://schemas.microsoft.com/office/drawing/2014/main" id="{C021D126-3986-3095-71AD-0E760C2B34CF}"/>
                  </a:ext>
                </a:extLst>
              </p:cNvPr>
              <p:cNvSpPr>
                <a:spLocks noChangeShapeType="1"/>
              </p:cNvSpPr>
              <p:nvPr/>
            </p:nvSpPr>
            <p:spPr bwMode="auto">
              <a:xfrm>
                <a:off x="1968" y="4098"/>
                <a:ext cx="5" cy="8"/>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0" name="Line 104">
                <a:extLst>
                  <a:ext uri="{FF2B5EF4-FFF2-40B4-BE49-F238E27FC236}">
                    <a16:creationId xmlns:a16="http://schemas.microsoft.com/office/drawing/2014/main" id="{146AC841-8104-1F83-0F1C-F716CBF14DC3}"/>
                  </a:ext>
                </a:extLst>
              </p:cNvPr>
              <p:cNvSpPr>
                <a:spLocks noChangeShapeType="1"/>
              </p:cNvSpPr>
              <p:nvPr/>
            </p:nvSpPr>
            <p:spPr bwMode="auto">
              <a:xfrm>
                <a:off x="1980" y="4113"/>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1" name="Line 105">
                <a:extLst>
                  <a:ext uri="{FF2B5EF4-FFF2-40B4-BE49-F238E27FC236}">
                    <a16:creationId xmlns:a16="http://schemas.microsoft.com/office/drawing/2014/main" id="{635FE590-2485-E3F8-6A86-1BA8A7EAFCEE}"/>
                  </a:ext>
                </a:extLst>
              </p:cNvPr>
              <p:cNvSpPr>
                <a:spLocks noChangeShapeType="1"/>
              </p:cNvSpPr>
              <p:nvPr/>
            </p:nvSpPr>
            <p:spPr bwMode="auto">
              <a:xfrm>
                <a:off x="1995" y="4125"/>
                <a:ext cx="9" cy="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2" name="Line 106">
                <a:extLst>
                  <a:ext uri="{FF2B5EF4-FFF2-40B4-BE49-F238E27FC236}">
                    <a16:creationId xmlns:a16="http://schemas.microsoft.com/office/drawing/2014/main" id="{5C74EAC3-FD64-9609-F6F7-4BD651DC94DC}"/>
                  </a:ext>
                </a:extLst>
              </p:cNvPr>
              <p:cNvSpPr>
                <a:spLocks noChangeShapeType="1"/>
              </p:cNvSpPr>
              <p:nvPr/>
            </p:nvSpPr>
            <p:spPr bwMode="auto">
              <a:xfrm>
                <a:off x="2011" y="4136"/>
                <a:ext cx="5"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3" name="Line 107">
                <a:extLst>
                  <a:ext uri="{FF2B5EF4-FFF2-40B4-BE49-F238E27FC236}">
                    <a16:creationId xmlns:a16="http://schemas.microsoft.com/office/drawing/2014/main" id="{BD27C3D2-6874-B621-AF32-C7E83E72FD42}"/>
                  </a:ext>
                </a:extLst>
              </p:cNvPr>
              <p:cNvSpPr>
                <a:spLocks noChangeShapeType="1"/>
              </p:cNvSpPr>
              <p:nvPr/>
            </p:nvSpPr>
            <p:spPr bwMode="auto">
              <a:xfrm>
                <a:off x="2023" y="4148"/>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4" name="Line 108">
                <a:extLst>
                  <a:ext uri="{FF2B5EF4-FFF2-40B4-BE49-F238E27FC236}">
                    <a16:creationId xmlns:a16="http://schemas.microsoft.com/office/drawing/2014/main" id="{AC6659FE-B0D0-4770-DC68-312FF8A17B20}"/>
                  </a:ext>
                </a:extLst>
              </p:cNvPr>
              <p:cNvSpPr>
                <a:spLocks noChangeShapeType="1"/>
              </p:cNvSpPr>
              <p:nvPr/>
            </p:nvSpPr>
            <p:spPr bwMode="auto">
              <a:xfrm>
                <a:off x="2039" y="4156"/>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5" name="Line 109">
                <a:extLst>
                  <a:ext uri="{FF2B5EF4-FFF2-40B4-BE49-F238E27FC236}">
                    <a16:creationId xmlns:a16="http://schemas.microsoft.com/office/drawing/2014/main" id="{43A9AA90-4502-D816-6650-71F219C232DC}"/>
                  </a:ext>
                </a:extLst>
              </p:cNvPr>
              <p:cNvSpPr>
                <a:spLocks noChangeShapeType="1"/>
              </p:cNvSpPr>
              <p:nvPr/>
            </p:nvSpPr>
            <p:spPr bwMode="auto">
              <a:xfrm>
                <a:off x="2054" y="416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6" name="Line 110">
                <a:extLst>
                  <a:ext uri="{FF2B5EF4-FFF2-40B4-BE49-F238E27FC236}">
                    <a16:creationId xmlns:a16="http://schemas.microsoft.com/office/drawing/2014/main" id="{7D52D49B-5A7D-7F8A-E2D6-6634961783D2}"/>
                  </a:ext>
                </a:extLst>
              </p:cNvPr>
              <p:cNvSpPr>
                <a:spLocks noChangeShapeType="1"/>
              </p:cNvSpPr>
              <p:nvPr/>
            </p:nvSpPr>
            <p:spPr bwMode="auto">
              <a:xfrm>
                <a:off x="2070" y="4168"/>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7" name="Line 111">
                <a:extLst>
                  <a:ext uri="{FF2B5EF4-FFF2-40B4-BE49-F238E27FC236}">
                    <a16:creationId xmlns:a16="http://schemas.microsoft.com/office/drawing/2014/main" id="{755A8D0B-A1B0-93D7-6350-BFDA1FB6DB14}"/>
                  </a:ext>
                </a:extLst>
              </p:cNvPr>
              <p:cNvSpPr>
                <a:spLocks noChangeShapeType="1"/>
              </p:cNvSpPr>
              <p:nvPr/>
            </p:nvSpPr>
            <p:spPr bwMode="auto">
              <a:xfrm>
                <a:off x="2082" y="417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8" name="Line 112">
                <a:extLst>
                  <a:ext uri="{FF2B5EF4-FFF2-40B4-BE49-F238E27FC236}">
                    <a16:creationId xmlns:a16="http://schemas.microsoft.com/office/drawing/2014/main" id="{35B758AD-B575-5ADA-FA0E-EDA649462BAF}"/>
                  </a:ext>
                </a:extLst>
              </p:cNvPr>
              <p:cNvSpPr>
                <a:spLocks noChangeShapeType="1"/>
              </p:cNvSpPr>
              <p:nvPr/>
            </p:nvSpPr>
            <p:spPr bwMode="auto">
              <a:xfrm>
                <a:off x="2098" y="418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9" name="Line 113">
                <a:extLst>
                  <a:ext uri="{FF2B5EF4-FFF2-40B4-BE49-F238E27FC236}">
                    <a16:creationId xmlns:a16="http://schemas.microsoft.com/office/drawing/2014/main" id="{108AA075-3F6B-2CA9-4E2A-D5A929013E6F}"/>
                  </a:ext>
                </a:extLst>
              </p:cNvPr>
              <p:cNvSpPr>
                <a:spLocks noChangeShapeType="1"/>
              </p:cNvSpPr>
              <p:nvPr/>
            </p:nvSpPr>
            <p:spPr bwMode="auto">
              <a:xfrm>
                <a:off x="2113" y="418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0" name="Line 114">
                <a:extLst>
                  <a:ext uri="{FF2B5EF4-FFF2-40B4-BE49-F238E27FC236}">
                    <a16:creationId xmlns:a16="http://schemas.microsoft.com/office/drawing/2014/main" id="{1D4D331A-D673-DB12-3FBF-9CB35CD51CCB}"/>
                  </a:ext>
                </a:extLst>
              </p:cNvPr>
              <p:cNvSpPr>
                <a:spLocks noChangeShapeType="1"/>
              </p:cNvSpPr>
              <p:nvPr/>
            </p:nvSpPr>
            <p:spPr bwMode="auto">
              <a:xfrm>
                <a:off x="2129" y="4185"/>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1" name="Line 115">
                <a:extLst>
                  <a:ext uri="{FF2B5EF4-FFF2-40B4-BE49-F238E27FC236}">
                    <a16:creationId xmlns:a16="http://schemas.microsoft.com/office/drawing/2014/main" id="{B46138B1-51A2-CF9D-5A36-920801B472E7}"/>
                  </a:ext>
                </a:extLst>
              </p:cNvPr>
              <p:cNvSpPr>
                <a:spLocks noChangeShapeType="1"/>
              </p:cNvSpPr>
              <p:nvPr/>
            </p:nvSpPr>
            <p:spPr bwMode="auto">
              <a:xfrm>
                <a:off x="2141" y="4187"/>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2" name="Line 116">
                <a:extLst>
                  <a:ext uri="{FF2B5EF4-FFF2-40B4-BE49-F238E27FC236}">
                    <a16:creationId xmlns:a16="http://schemas.microsoft.com/office/drawing/2014/main" id="{6DF856FB-D8A5-AE62-EA6A-F9664154F2BB}"/>
                  </a:ext>
                </a:extLst>
              </p:cNvPr>
              <p:cNvSpPr>
                <a:spLocks noChangeShapeType="1"/>
              </p:cNvSpPr>
              <p:nvPr/>
            </p:nvSpPr>
            <p:spPr bwMode="auto">
              <a:xfrm>
                <a:off x="2157" y="4191"/>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3" name="Line 117">
                <a:extLst>
                  <a:ext uri="{FF2B5EF4-FFF2-40B4-BE49-F238E27FC236}">
                    <a16:creationId xmlns:a16="http://schemas.microsoft.com/office/drawing/2014/main" id="{8339B7BF-06E5-D30C-DFA2-64331A82E677}"/>
                  </a:ext>
                </a:extLst>
              </p:cNvPr>
              <p:cNvSpPr>
                <a:spLocks noChangeShapeType="1"/>
              </p:cNvSpPr>
              <p:nvPr/>
            </p:nvSpPr>
            <p:spPr bwMode="auto">
              <a:xfrm>
                <a:off x="2172" y="419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4" name="Line 118">
                <a:extLst>
                  <a:ext uri="{FF2B5EF4-FFF2-40B4-BE49-F238E27FC236}">
                    <a16:creationId xmlns:a16="http://schemas.microsoft.com/office/drawing/2014/main" id="{989AF3A4-0383-5232-769D-A5D89ED8CCCF}"/>
                  </a:ext>
                </a:extLst>
              </p:cNvPr>
              <p:cNvSpPr>
                <a:spLocks noChangeShapeType="1"/>
              </p:cNvSpPr>
              <p:nvPr/>
            </p:nvSpPr>
            <p:spPr bwMode="auto">
              <a:xfrm>
                <a:off x="2188" y="4192"/>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5" name="Freeform 119">
                <a:extLst>
                  <a:ext uri="{FF2B5EF4-FFF2-40B4-BE49-F238E27FC236}">
                    <a16:creationId xmlns:a16="http://schemas.microsoft.com/office/drawing/2014/main" id="{AFD680FD-DB2E-01DF-2C31-13FFFB713AAB}"/>
                  </a:ext>
                </a:extLst>
              </p:cNvPr>
              <p:cNvSpPr>
                <a:spLocks/>
              </p:cNvSpPr>
              <p:nvPr/>
            </p:nvSpPr>
            <p:spPr bwMode="auto">
              <a:xfrm>
                <a:off x="2193" y="4192"/>
                <a:ext cx="16" cy="5"/>
              </a:xfrm>
              <a:custGeom>
                <a:avLst/>
                <a:gdLst>
                  <a:gd name="T0" fmla="*/ 0 w 16"/>
                  <a:gd name="T1" fmla="*/ 0 h 5"/>
                  <a:gd name="T2" fmla="*/ 7 w 16"/>
                  <a:gd name="T3" fmla="*/ 0 h 5"/>
                  <a:gd name="T4" fmla="*/ 15 w 16"/>
                  <a:gd name="T5" fmla="*/ 4 h 5"/>
                </a:gdLst>
                <a:ahLst/>
                <a:cxnLst>
                  <a:cxn ang="0">
                    <a:pos x="T0" y="T1"/>
                  </a:cxn>
                  <a:cxn ang="0">
                    <a:pos x="T2" y="T3"/>
                  </a:cxn>
                  <a:cxn ang="0">
                    <a:pos x="T4" y="T5"/>
                  </a:cxn>
                </a:cxnLst>
                <a:rect l="0" t="0" r="r" b="b"/>
                <a:pathLst>
                  <a:path w="16" h="5">
                    <a:moveTo>
                      <a:pt x="0" y="0"/>
                    </a:moveTo>
                    <a:lnTo>
                      <a:pt x="7" y="0"/>
                    </a:lnTo>
                    <a:lnTo>
                      <a:pt x="15" y="4"/>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16" name="Line 120">
                <a:extLst>
                  <a:ext uri="{FF2B5EF4-FFF2-40B4-BE49-F238E27FC236}">
                    <a16:creationId xmlns:a16="http://schemas.microsoft.com/office/drawing/2014/main" id="{29AFF9F3-0723-8BE4-6C3D-1F0A6C51589D}"/>
                  </a:ext>
                </a:extLst>
              </p:cNvPr>
              <p:cNvSpPr>
                <a:spLocks noChangeShapeType="1"/>
              </p:cNvSpPr>
              <p:nvPr/>
            </p:nvSpPr>
            <p:spPr bwMode="auto">
              <a:xfrm>
                <a:off x="2215"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7" name="Line 121">
                <a:extLst>
                  <a:ext uri="{FF2B5EF4-FFF2-40B4-BE49-F238E27FC236}">
                    <a16:creationId xmlns:a16="http://schemas.microsoft.com/office/drawing/2014/main" id="{86C909BA-BE4E-5EAB-0B13-FEF860CFB69D}"/>
                  </a:ext>
                </a:extLst>
              </p:cNvPr>
              <p:cNvSpPr>
                <a:spLocks noChangeShapeType="1"/>
              </p:cNvSpPr>
              <p:nvPr/>
            </p:nvSpPr>
            <p:spPr bwMode="auto">
              <a:xfrm>
                <a:off x="2231" y="4196"/>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8" name="Line 122">
                <a:extLst>
                  <a:ext uri="{FF2B5EF4-FFF2-40B4-BE49-F238E27FC236}">
                    <a16:creationId xmlns:a16="http://schemas.microsoft.com/office/drawing/2014/main" id="{E336A5E9-D9B1-0481-57DB-E5D884AE9F69}"/>
                  </a:ext>
                </a:extLst>
              </p:cNvPr>
              <p:cNvSpPr>
                <a:spLocks noChangeShapeType="1"/>
              </p:cNvSpPr>
              <p:nvPr/>
            </p:nvSpPr>
            <p:spPr bwMode="auto">
              <a:xfrm>
                <a:off x="2243"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9" name="Freeform 123">
                <a:extLst>
                  <a:ext uri="{FF2B5EF4-FFF2-40B4-BE49-F238E27FC236}">
                    <a16:creationId xmlns:a16="http://schemas.microsoft.com/office/drawing/2014/main" id="{2268BB6E-293D-B535-0AA7-63E2442B43C4}"/>
                  </a:ext>
                </a:extLst>
              </p:cNvPr>
              <p:cNvSpPr>
                <a:spLocks/>
              </p:cNvSpPr>
              <p:nvPr/>
            </p:nvSpPr>
            <p:spPr bwMode="auto">
              <a:xfrm>
                <a:off x="2252" y="4196"/>
                <a:ext cx="16" cy="5"/>
              </a:xfrm>
              <a:custGeom>
                <a:avLst/>
                <a:gdLst>
                  <a:gd name="T0" fmla="*/ 0 w 16"/>
                  <a:gd name="T1" fmla="*/ 0 h 5"/>
                  <a:gd name="T2" fmla="*/ 7 w 16"/>
                  <a:gd name="T3" fmla="*/ 0 h 5"/>
                  <a:gd name="T4" fmla="*/ 15 w 16"/>
                  <a:gd name="T5" fmla="*/ 4 h 5"/>
                </a:gdLst>
                <a:ahLst/>
                <a:cxnLst>
                  <a:cxn ang="0">
                    <a:pos x="T0" y="T1"/>
                  </a:cxn>
                  <a:cxn ang="0">
                    <a:pos x="T2" y="T3"/>
                  </a:cxn>
                  <a:cxn ang="0">
                    <a:pos x="T4" y="T5"/>
                  </a:cxn>
                </a:cxnLst>
                <a:rect l="0" t="0" r="r" b="b"/>
                <a:pathLst>
                  <a:path w="16" h="5">
                    <a:moveTo>
                      <a:pt x="0" y="0"/>
                    </a:moveTo>
                    <a:lnTo>
                      <a:pt x="7" y="0"/>
                    </a:lnTo>
                    <a:lnTo>
                      <a:pt x="15" y="4"/>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20" name="Line 124">
                <a:extLst>
                  <a:ext uri="{FF2B5EF4-FFF2-40B4-BE49-F238E27FC236}">
                    <a16:creationId xmlns:a16="http://schemas.microsoft.com/office/drawing/2014/main" id="{18014941-ADA4-03D7-15C6-B426DA5BCE49}"/>
                  </a:ext>
                </a:extLst>
              </p:cNvPr>
              <p:cNvSpPr>
                <a:spLocks noChangeShapeType="1"/>
              </p:cNvSpPr>
              <p:nvPr/>
            </p:nvSpPr>
            <p:spPr bwMode="auto">
              <a:xfrm>
                <a:off x="2274"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1" name="Line 125">
                <a:extLst>
                  <a:ext uri="{FF2B5EF4-FFF2-40B4-BE49-F238E27FC236}">
                    <a16:creationId xmlns:a16="http://schemas.microsoft.com/office/drawing/2014/main" id="{467A7791-6AA9-694E-97E3-DD6C34EFD19E}"/>
                  </a:ext>
                </a:extLst>
              </p:cNvPr>
              <p:cNvSpPr>
                <a:spLocks noChangeShapeType="1"/>
              </p:cNvSpPr>
              <p:nvPr/>
            </p:nvSpPr>
            <p:spPr bwMode="auto">
              <a:xfrm>
                <a:off x="2290"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2" name="Line 126">
                <a:extLst>
                  <a:ext uri="{FF2B5EF4-FFF2-40B4-BE49-F238E27FC236}">
                    <a16:creationId xmlns:a16="http://schemas.microsoft.com/office/drawing/2014/main" id="{8A96C38A-2D94-8C70-BF12-55C463BF5188}"/>
                  </a:ext>
                </a:extLst>
              </p:cNvPr>
              <p:cNvSpPr>
                <a:spLocks noChangeShapeType="1"/>
              </p:cNvSpPr>
              <p:nvPr/>
            </p:nvSpPr>
            <p:spPr bwMode="auto">
              <a:xfrm>
                <a:off x="2302"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3" name="Line 127">
                <a:extLst>
                  <a:ext uri="{FF2B5EF4-FFF2-40B4-BE49-F238E27FC236}">
                    <a16:creationId xmlns:a16="http://schemas.microsoft.com/office/drawing/2014/main" id="{4C9DAF12-D5BA-B881-49DF-579C3E33D309}"/>
                  </a:ext>
                </a:extLst>
              </p:cNvPr>
              <p:cNvSpPr>
                <a:spLocks noChangeShapeType="1"/>
              </p:cNvSpPr>
              <p:nvPr/>
            </p:nvSpPr>
            <p:spPr bwMode="auto">
              <a:xfrm>
                <a:off x="2318"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4" name="Line 128">
                <a:extLst>
                  <a:ext uri="{FF2B5EF4-FFF2-40B4-BE49-F238E27FC236}">
                    <a16:creationId xmlns:a16="http://schemas.microsoft.com/office/drawing/2014/main" id="{BCAADFA0-511B-8AEE-1F95-2D00563836EC}"/>
                  </a:ext>
                </a:extLst>
              </p:cNvPr>
              <p:cNvSpPr>
                <a:spLocks noChangeShapeType="1"/>
              </p:cNvSpPr>
              <p:nvPr/>
            </p:nvSpPr>
            <p:spPr bwMode="auto">
              <a:xfrm>
                <a:off x="2333"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5" name="Line 129">
                <a:extLst>
                  <a:ext uri="{FF2B5EF4-FFF2-40B4-BE49-F238E27FC236}">
                    <a16:creationId xmlns:a16="http://schemas.microsoft.com/office/drawing/2014/main" id="{5853A966-D69B-CD3A-6781-1838F517414E}"/>
                  </a:ext>
                </a:extLst>
              </p:cNvPr>
              <p:cNvSpPr>
                <a:spLocks noChangeShapeType="1"/>
              </p:cNvSpPr>
              <p:nvPr/>
            </p:nvSpPr>
            <p:spPr bwMode="auto">
              <a:xfrm>
                <a:off x="2349"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6" name="Line 130">
                <a:extLst>
                  <a:ext uri="{FF2B5EF4-FFF2-40B4-BE49-F238E27FC236}">
                    <a16:creationId xmlns:a16="http://schemas.microsoft.com/office/drawing/2014/main" id="{40C35150-E42A-14EF-D62A-74BC5F89C095}"/>
                  </a:ext>
                </a:extLst>
              </p:cNvPr>
              <p:cNvSpPr>
                <a:spLocks noChangeShapeType="1"/>
              </p:cNvSpPr>
              <p:nvPr/>
            </p:nvSpPr>
            <p:spPr bwMode="auto">
              <a:xfrm>
                <a:off x="236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7" name="Line 131">
                <a:extLst>
                  <a:ext uri="{FF2B5EF4-FFF2-40B4-BE49-F238E27FC236}">
                    <a16:creationId xmlns:a16="http://schemas.microsoft.com/office/drawing/2014/main" id="{5CDBC217-2BAA-724C-D05C-66234311293C}"/>
                  </a:ext>
                </a:extLst>
              </p:cNvPr>
              <p:cNvSpPr>
                <a:spLocks noChangeShapeType="1"/>
              </p:cNvSpPr>
              <p:nvPr/>
            </p:nvSpPr>
            <p:spPr bwMode="auto">
              <a:xfrm>
                <a:off x="2377"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8" name="Line 132">
                <a:extLst>
                  <a:ext uri="{FF2B5EF4-FFF2-40B4-BE49-F238E27FC236}">
                    <a16:creationId xmlns:a16="http://schemas.microsoft.com/office/drawing/2014/main" id="{5205C6EF-0E12-6208-5DF8-A825C88CA9D9}"/>
                  </a:ext>
                </a:extLst>
              </p:cNvPr>
              <p:cNvSpPr>
                <a:spLocks noChangeShapeType="1"/>
              </p:cNvSpPr>
              <p:nvPr/>
            </p:nvSpPr>
            <p:spPr bwMode="auto">
              <a:xfrm>
                <a:off x="2392" y="4200"/>
                <a:ext cx="10"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9" name="Line 133">
                <a:extLst>
                  <a:ext uri="{FF2B5EF4-FFF2-40B4-BE49-F238E27FC236}">
                    <a16:creationId xmlns:a16="http://schemas.microsoft.com/office/drawing/2014/main" id="{87920F3B-789A-21F5-2B56-60FC2D4FD481}"/>
                  </a:ext>
                </a:extLst>
              </p:cNvPr>
              <p:cNvSpPr>
                <a:spLocks noChangeShapeType="1"/>
              </p:cNvSpPr>
              <p:nvPr/>
            </p:nvSpPr>
            <p:spPr bwMode="auto">
              <a:xfrm>
                <a:off x="2409" y="4200"/>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0" name="Line 134">
                <a:extLst>
                  <a:ext uri="{FF2B5EF4-FFF2-40B4-BE49-F238E27FC236}">
                    <a16:creationId xmlns:a16="http://schemas.microsoft.com/office/drawing/2014/main" id="{E6388B61-3769-2C43-0748-178EF5E437E5}"/>
                  </a:ext>
                </a:extLst>
              </p:cNvPr>
              <p:cNvSpPr>
                <a:spLocks noChangeShapeType="1"/>
              </p:cNvSpPr>
              <p:nvPr/>
            </p:nvSpPr>
            <p:spPr bwMode="auto">
              <a:xfrm>
                <a:off x="2420"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1" name="Rectangle 135">
                <a:extLst>
                  <a:ext uri="{FF2B5EF4-FFF2-40B4-BE49-F238E27FC236}">
                    <a16:creationId xmlns:a16="http://schemas.microsoft.com/office/drawing/2014/main" id="{5CF3CAA6-A0C7-9B68-7903-34DEE1151003}"/>
                  </a:ext>
                </a:extLst>
              </p:cNvPr>
              <p:cNvSpPr>
                <a:spLocks noChangeArrowheads="1"/>
              </p:cNvSpPr>
              <p:nvPr/>
            </p:nvSpPr>
            <p:spPr bwMode="auto">
              <a:xfrm>
                <a:off x="647"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2" name="Rectangle 136">
                <a:extLst>
                  <a:ext uri="{FF2B5EF4-FFF2-40B4-BE49-F238E27FC236}">
                    <a16:creationId xmlns:a16="http://schemas.microsoft.com/office/drawing/2014/main" id="{EAAF88F1-5966-E896-A939-18981A1C47D8}"/>
                  </a:ext>
                </a:extLst>
              </p:cNvPr>
              <p:cNvSpPr>
                <a:spLocks noChangeArrowheads="1"/>
              </p:cNvSpPr>
              <p:nvPr/>
            </p:nvSpPr>
            <p:spPr bwMode="auto">
              <a:xfrm>
                <a:off x="647" y="4246"/>
                <a:ext cx="57"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-6</a:t>
                </a:r>
              </a:p>
            </p:txBody>
          </p:sp>
          <p:sp>
            <p:nvSpPr>
              <p:cNvPr id="4233" name="Rectangle 137">
                <a:extLst>
                  <a:ext uri="{FF2B5EF4-FFF2-40B4-BE49-F238E27FC236}">
                    <a16:creationId xmlns:a16="http://schemas.microsoft.com/office/drawing/2014/main" id="{E127A3B7-3AD4-3C3C-E144-587256008D2E}"/>
                  </a:ext>
                </a:extLst>
              </p:cNvPr>
              <p:cNvSpPr>
                <a:spLocks noChangeArrowheads="1"/>
              </p:cNvSpPr>
              <p:nvPr/>
            </p:nvSpPr>
            <p:spPr bwMode="auto">
              <a:xfrm>
                <a:off x="942"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4" name="Rectangle 138">
                <a:extLst>
                  <a:ext uri="{FF2B5EF4-FFF2-40B4-BE49-F238E27FC236}">
                    <a16:creationId xmlns:a16="http://schemas.microsoft.com/office/drawing/2014/main" id="{0ACF6B0D-B5AC-5A76-BF1F-5CD7FD342369}"/>
                  </a:ext>
                </a:extLst>
              </p:cNvPr>
              <p:cNvSpPr>
                <a:spLocks noChangeArrowheads="1"/>
              </p:cNvSpPr>
              <p:nvPr/>
            </p:nvSpPr>
            <p:spPr bwMode="auto">
              <a:xfrm>
                <a:off x="942" y="4246"/>
                <a:ext cx="57"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-4</a:t>
                </a:r>
              </a:p>
            </p:txBody>
          </p:sp>
          <p:sp>
            <p:nvSpPr>
              <p:cNvPr id="4235" name="Rectangle 139">
                <a:extLst>
                  <a:ext uri="{FF2B5EF4-FFF2-40B4-BE49-F238E27FC236}">
                    <a16:creationId xmlns:a16="http://schemas.microsoft.com/office/drawing/2014/main" id="{6A2705BF-818C-308D-A5E3-93E93383B500}"/>
                  </a:ext>
                </a:extLst>
              </p:cNvPr>
              <p:cNvSpPr>
                <a:spLocks noChangeArrowheads="1"/>
              </p:cNvSpPr>
              <p:nvPr/>
            </p:nvSpPr>
            <p:spPr bwMode="auto">
              <a:xfrm>
                <a:off x="1233"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6" name="Rectangle 140">
                <a:extLst>
                  <a:ext uri="{FF2B5EF4-FFF2-40B4-BE49-F238E27FC236}">
                    <a16:creationId xmlns:a16="http://schemas.microsoft.com/office/drawing/2014/main" id="{D4797CED-0707-3B0E-40D6-3C4F879F6A1C}"/>
                  </a:ext>
                </a:extLst>
              </p:cNvPr>
              <p:cNvSpPr>
                <a:spLocks noChangeArrowheads="1"/>
              </p:cNvSpPr>
              <p:nvPr/>
            </p:nvSpPr>
            <p:spPr bwMode="auto">
              <a:xfrm>
                <a:off x="1233" y="4246"/>
                <a:ext cx="55"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-2</a:t>
                </a:r>
              </a:p>
            </p:txBody>
          </p:sp>
          <p:sp>
            <p:nvSpPr>
              <p:cNvPr id="4237" name="Rectangle 141">
                <a:extLst>
                  <a:ext uri="{FF2B5EF4-FFF2-40B4-BE49-F238E27FC236}">
                    <a16:creationId xmlns:a16="http://schemas.microsoft.com/office/drawing/2014/main" id="{75667761-3DCC-E107-A078-09A346AD2D39}"/>
                  </a:ext>
                </a:extLst>
              </p:cNvPr>
              <p:cNvSpPr>
                <a:spLocks noChangeArrowheads="1"/>
              </p:cNvSpPr>
              <p:nvPr/>
            </p:nvSpPr>
            <p:spPr bwMode="auto">
              <a:xfrm>
                <a:off x="1536"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8" name="Rectangle 142">
                <a:extLst>
                  <a:ext uri="{FF2B5EF4-FFF2-40B4-BE49-F238E27FC236}">
                    <a16:creationId xmlns:a16="http://schemas.microsoft.com/office/drawing/2014/main" id="{BBF93FC7-3D25-4F32-5577-2D15C36527BA}"/>
                  </a:ext>
                </a:extLst>
              </p:cNvPr>
              <p:cNvSpPr>
                <a:spLocks noChangeArrowheads="1"/>
              </p:cNvSpPr>
              <p:nvPr/>
            </p:nvSpPr>
            <p:spPr bwMode="auto">
              <a:xfrm>
                <a:off x="1536" y="4246"/>
                <a:ext cx="36"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0</a:t>
                </a:r>
              </a:p>
            </p:txBody>
          </p:sp>
          <p:sp>
            <p:nvSpPr>
              <p:cNvPr id="4239" name="Rectangle 143">
                <a:extLst>
                  <a:ext uri="{FF2B5EF4-FFF2-40B4-BE49-F238E27FC236}">
                    <a16:creationId xmlns:a16="http://schemas.microsoft.com/office/drawing/2014/main" id="{F398967C-6774-934E-98B7-D2A1F4076FBC}"/>
                  </a:ext>
                </a:extLst>
              </p:cNvPr>
              <p:cNvSpPr>
                <a:spLocks noChangeArrowheads="1"/>
              </p:cNvSpPr>
              <p:nvPr/>
            </p:nvSpPr>
            <p:spPr bwMode="auto">
              <a:xfrm>
                <a:off x="1831"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0" name="Rectangle 144">
                <a:extLst>
                  <a:ext uri="{FF2B5EF4-FFF2-40B4-BE49-F238E27FC236}">
                    <a16:creationId xmlns:a16="http://schemas.microsoft.com/office/drawing/2014/main" id="{FAE073FA-0AEB-E955-4B91-C7FC1129B4A5}"/>
                  </a:ext>
                </a:extLst>
              </p:cNvPr>
              <p:cNvSpPr>
                <a:spLocks noChangeArrowheads="1"/>
              </p:cNvSpPr>
              <p:nvPr/>
            </p:nvSpPr>
            <p:spPr bwMode="auto">
              <a:xfrm>
                <a:off x="1831" y="4246"/>
                <a:ext cx="36"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2</a:t>
                </a:r>
              </a:p>
            </p:txBody>
          </p:sp>
          <p:sp>
            <p:nvSpPr>
              <p:cNvPr id="4241" name="Rectangle 145">
                <a:extLst>
                  <a:ext uri="{FF2B5EF4-FFF2-40B4-BE49-F238E27FC236}">
                    <a16:creationId xmlns:a16="http://schemas.microsoft.com/office/drawing/2014/main" id="{EA775895-FA57-D9FD-3323-28787E5D9BEF}"/>
                  </a:ext>
                </a:extLst>
              </p:cNvPr>
              <p:cNvSpPr>
                <a:spLocks noChangeArrowheads="1"/>
              </p:cNvSpPr>
              <p:nvPr/>
            </p:nvSpPr>
            <p:spPr bwMode="auto">
              <a:xfrm>
                <a:off x="2122"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2" name="Rectangle 146">
                <a:extLst>
                  <a:ext uri="{FF2B5EF4-FFF2-40B4-BE49-F238E27FC236}">
                    <a16:creationId xmlns:a16="http://schemas.microsoft.com/office/drawing/2014/main" id="{254062FE-B297-2290-4A9E-CF90E2BC6D81}"/>
                  </a:ext>
                </a:extLst>
              </p:cNvPr>
              <p:cNvSpPr>
                <a:spLocks noChangeArrowheads="1"/>
              </p:cNvSpPr>
              <p:nvPr/>
            </p:nvSpPr>
            <p:spPr bwMode="auto">
              <a:xfrm>
                <a:off x="2122" y="4246"/>
                <a:ext cx="34"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4</a:t>
                </a:r>
              </a:p>
            </p:txBody>
          </p:sp>
          <p:sp>
            <p:nvSpPr>
              <p:cNvPr id="4243" name="Rectangle 147">
                <a:extLst>
                  <a:ext uri="{FF2B5EF4-FFF2-40B4-BE49-F238E27FC236}">
                    <a16:creationId xmlns:a16="http://schemas.microsoft.com/office/drawing/2014/main" id="{360E7ADD-E935-3855-1B43-6D40248ADADE}"/>
                  </a:ext>
                </a:extLst>
              </p:cNvPr>
              <p:cNvSpPr>
                <a:spLocks noChangeArrowheads="1"/>
              </p:cNvSpPr>
              <p:nvPr/>
            </p:nvSpPr>
            <p:spPr bwMode="auto">
              <a:xfrm>
                <a:off x="2417"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4" name="Rectangle 148">
                <a:extLst>
                  <a:ext uri="{FF2B5EF4-FFF2-40B4-BE49-F238E27FC236}">
                    <a16:creationId xmlns:a16="http://schemas.microsoft.com/office/drawing/2014/main" id="{269C0AD5-6E0D-4980-7AB5-46D4FA5904B5}"/>
                  </a:ext>
                </a:extLst>
              </p:cNvPr>
              <p:cNvSpPr>
                <a:spLocks noChangeArrowheads="1"/>
              </p:cNvSpPr>
              <p:nvPr/>
            </p:nvSpPr>
            <p:spPr bwMode="auto">
              <a:xfrm>
                <a:off x="2417" y="4247"/>
                <a:ext cx="34"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6</a:t>
                </a:r>
              </a:p>
            </p:txBody>
          </p:sp>
          <p:sp>
            <p:nvSpPr>
              <p:cNvPr id="4245" name="Line 149">
                <a:extLst>
                  <a:ext uri="{FF2B5EF4-FFF2-40B4-BE49-F238E27FC236}">
                    <a16:creationId xmlns:a16="http://schemas.microsoft.com/office/drawing/2014/main" id="{50AC6014-6714-A373-B658-FC184C543D29}"/>
                  </a:ext>
                </a:extLst>
              </p:cNvPr>
              <p:cNvSpPr>
                <a:spLocks noChangeShapeType="1"/>
              </p:cNvSpPr>
              <p:nvPr/>
            </p:nvSpPr>
            <p:spPr bwMode="auto">
              <a:xfrm flipV="1">
                <a:off x="1548" y="3422"/>
                <a:ext cx="0" cy="798"/>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6" name="Rectangle 150">
                <a:extLst>
                  <a:ext uri="{FF2B5EF4-FFF2-40B4-BE49-F238E27FC236}">
                    <a16:creationId xmlns:a16="http://schemas.microsoft.com/office/drawing/2014/main" id="{606EE539-4AA4-5A75-0131-507A05DA9A98}"/>
                  </a:ext>
                </a:extLst>
              </p:cNvPr>
              <p:cNvSpPr>
                <a:spLocks noChangeArrowheads="1"/>
              </p:cNvSpPr>
              <p:nvPr/>
            </p:nvSpPr>
            <p:spPr bwMode="auto">
              <a:xfrm>
                <a:off x="576" y="3378"/>
                <a:ext cx="792"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4248" name="Rectangle 152">
              <a:extLst>
                <a:ext uri="{FF2B5EF4-FFF2-40B4-BE49-F238E27FC236}">
                  <a16:creationId xmlns:a16="http://schemas.microsoft.com/office/drawing/2014/main" id="{606BF164-FF78-C297-7B69-2FF8E9BEA1DE}"/>
                </a:ext>
              </a:extLst>
            </p:cNvPr>
            <p:cNvSpPr>
              <a:spLocks noChangeArrowheads="1"/>
            </p:cNvSpPr>
            <p:nvPr/>
          </p:nvSpPr>
          <p:spPr bwMode="auto">
            <a:xfrm>
              <a:off x="577" y="2929"/>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9" name="Rectangle 153">
              <a:extLst>
                <a:ext uri="{FF2B5EF4-FFF2-40B4-BE49-F238E27FC236}">
                  <a16:creationId xmlns:a16="http://schemas.microsoft.com/office/drawing/2014/main" id="{BF676370-D0CD-C999-7F49-BFF5BB679258}"/>
                </a:ext>
              </a:extLst>
            </p:cNvPr>
            <p:cNvSpPr>
              <a:spLocks noChangeArrowheads="1"/>
            </p:cNvSpPr>
            <p:nvPr/>
          </p:nvSpPr>
          <p:spPr bwMode="auto">
            <a:xfrm>
              <a:off x="577" y="3265"/>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0" name="Rectangle 154">
              <a:extLst>
                <a:ext uri="{FF2B5EF4-FFF2-40B4-BE49-F238E27FC236}">
                  <a16:creationId xmlns:a16="http://schemas.microsoft.com/office/drawing/2014/main" id="{2DB8FDB4-F2D9-3AA0-8D07-3D5184C6806C}"/>
                </a:ext>
              </a:extLst>
            </p:cNvPr>
            <p:cNvSpPr>
              <a:spLocks noChangeArrowheads="1"/>
            </p:cNvSpPr>
            <p:nvPr/>
          </p:nvSpPr>
          <p:spPr bwMode="auto">
            <a:xfrm>
              <a:off x="577" y="3601"/>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1" name="Rectangle 155">
              <a:extLst>
                <a:ext uri="{FF2B5EF4-FFF2-40B4-BE49-F238E27FC236}">
                  <a16:creationId xmlns:a16="http://schemas.microsoft.com/office/drawing/2014/main" id="{7B5923F4-DCF4-BC70-5B44-627A13B06DBE}"/>
                </a:ext>
              </a:extLst>
            </p:cNvPr>
            <p:cNvSpPr>
              <a:spLocks noChangeArrowheads="1"/>
            </p:cNvSpPr>
            <p:nvPr/>
          </p:nvSpPr>
          <p:spPr bwMode="auto">
            <a:xfrm>
              <a:off x="577" y="4369"/>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2" name="Freeform 156">
              <a:extLst>
                <a:ext uri="{FF2B5EF4-FFF2-40B4-BE49-F238E27FC236}">
                  <a16:creationId xmlns:a16="http://schemas.microsoft.com/office/drawing/2014/main" id="{FB236EA0-7DB1-E8F0-CFB1-46C99DE4F9C6}"/>
                </a:ext>
              </a:extLst>
            </p:cNvPr>
            <p:cNvSpPr>
              <a:spLocks/>
            </p:cNvSpPr>
            <p:nvPr/>
          </p:nvSpPr>
          <p:spPr bwMode="auto">
            <a:xfrm>
              <a:off x="576" y="3840"/>
              <a:ext cx="481" cy="337"/>
            </a:xfrm>
            <a:custGeom>
              <a:avLst/>
              <a:gdLst>
                <a:gd name="T0" fmla="*/ 240 w 481"/>
                <a:gd name="T1" fmla="*/ 0 h 337"/>
                <a:gd name="T2" fmla="*/ 0 w 481"/>
                <a:gd name="T3" fmla="*/ 168 h 337"/>
                <a:gd name="T4" fmla="*/ 240 w 481"/>
                <a:gd name="T5" fmla="*/ 336 h 337"/>
                <a:gd name="T6" fmla="*/ 480 w 481"/>
                <a:gd name="T7" fmla="*/ 168 h 337"/>
                <a:gd name="T8" fmla="*/ 240 w 481"/>
                <a:gd name="T9" fmla="*/ 0 h 337"/>
              </a:gdLst>
              <a:ahLst/>
              <a:cxnLst>
                <a:cxn ang="0">
                  <a:pos x="T0" y="T1"/>
                </a:cxn>
                <a:cxn ang="0">
                  <a:pos x="T2" y="T3"/>
                </a:cxn>
                <a:cxn ang="0">
                  <a:pos x="T4" y="T5"/>
                </a:cxn>
                <a:cxn ang="0">
                  <a:pos x="T6" y="T7"/>
                </a:cxn>
                <a:cxn ang="0">
                  <a:pos x="T8" y="T9"/>
                </a:cxn>
              </a:cxnLst>
              <a:rect l="0" t="0" r="r" b="b"/>
              <a:pathLst>
                <a:path w="481" h="337">
                  <a:moveTo>
                    <a:pt x="240" y="0"/>
                  </a:moveTo>
                  <a:lnTo>
                    <a:pt x="0" y="168"/>
                  </a:lnTo>
                  <a:lnTo>
                    <a:pt x="240" y="336"/>
                  </a:lnTo>
                  <a:lnTo>
                    <a:pt x="480" y="168"/>
                  </a:lnTo>
                  <a:lnTo>
                    <a:pt x="240" y="0"/>
                  </a:lnTo>
                </a:path>
              </a:pathLst>
            </a:custGeom>
            <a:solidFill>
              <a:schemeClr val="bg1"/>
            </a:solidFill>
            <a:ln w="12700"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53" name="Line 157">
              <a:extLst>
                <a:ext uri="{FF2B5EF4-FFF2-40B4-BE49-F238E27FC236}">
                  <a16:creationId xmlns:a16="http://schemas.microsoft.com/office/drawing/2014/main" id="{30904D0F-74E4-1FFF-F694-27AC4FE98137}"/>
                </a:ext>
              </a:extLst>
            </p:cNvPr>
            <p:cNvSpPr>
              <a:spLocks noChangeShapeType="1"/>
            </p:cNvSpPr>
            <p:nvPr/>
          </p:nvSpPr>
          <p:spPr bwMode="auto">
            <a:xfrm>
              <a:off x="1063" y="4032"/>
              <a:ext cx="89"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4" name="Line 158">
              <a:extLst>
                <a:ext uri="{FF2B5EF4-FFF2-40B4-BE49-F238E27FC236}">
                  <a16:creationId xmlns:a16="http://schemas.microsoft.com/office/drawing/2014/main" id="{166326A5-654D-C36B-8CA7-94D13C35E108}"/>
                </a:ext>
              </a:extLst>
            </p:cNvPr>
            <p:cNvSpPr>
              <a:spLocks noChangeShapeType="1"/>
            </p:cNvSpPr>
            <p:nvPr/>
          </p:nvSpPr>
          <p:spPr bwMode="auto">
            <a:xfrm flipV="1">
              <a:off x="1152" y="3748"/>
              <a:ext cx="0" cy="281"/>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5" name="Line 159">
              <a:extLst>
                <a:ext uri="{FF2B5EF4-FFF2-40B4-BE49-F238E27FC236}">
                  <a16:creationId xmlns:a16="http://schemas.microsoft.com/office/drawing/2014/main" id="{6DDF6DD9-183D-DAD8-7B3D-E7D80F046B18}"/>
                </a:ext>
              </a:extLst>
            </p:cNvPr>
            <p:cNvSpPr>
              <a:spLocks noChangeShapeType="1"/>
            </p:cNvSpPr>
            <p:nvPr/>
          </p:nvSpPr>
          <p:spPr bwMode="auto">
            <a:xfrm flipH="1">
              <a:off x="1063" y="3744"/>
              <a:ext cx="89" cy="0"/>
            </a:xfrm>
            <a:prstGeom prst="line">
              <a:avLst/>
            </a:prstGeom>
            <a:noFill/>
            <a:ln w="12700">
              <a:solidFill>
                <a:schemeClr val="tx1"/>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pic>
        <p:nvPicPr>
          <p:cNvPr id="4257" name="Picture 161">
            <a:extLst>
              <a:ext uri="{FF2B5EF4-FFF2-40B4-BE49-F238E27FC236}">
                <a16:creationId xmlns:a16="http://schemas.microsoft.com/office/drawing/2014/main" id="{998BAF22-AADB-3D25-90EC-115FF7156DCD}"/>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0113" y="3429000"/>
            <a:ext cx="7670800" cy="25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58" name="Rectangle 162">
            <a:extLst>
              <a:ext uri="{FF2B5EF4-FFF2-40B4-BE49-F238E27FC236}">
                <a16:creationId xmlns:a16="http://schemas.microsoft.com/office/drawing/2014/main" id="{4705EAD4-C7AF-306F-85D2-59971D8A840C}"/>
              </a:ext>
            </a:extLst>
          </p:cNvPr>
          <p:cNvSpPr>
            <a:spLocks noChangeArrowheads="1"/>
          </p:cNvSpPr>
          <p:nvPr/>
        </p:nvSpPr>
        <p:spPr bwMode="auto">
          <a:xfrm>
            <a:off x="969963" y="2819400"/>
            <a:ext cx="4687887" cy="523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900" b="1" i="1">
                <a:solidFill>
                  <a:schemeClr val="accent2"/>
                </a:solidFill>
                <a:effectLst>
                  <a:outerShdw blurRad="38100" dist="38100" dir="2700000" algn="tl">
                    <a:srgbClr val="C0C0C0"/>
                  </a:outerShdw>
                </a:effectLst>
                <a:latin typeface="Arial" panose="020B0604020202020204" pitchFamily="34" charset="0"/>
              </a:rPr>
              <a:t>13.1 Change Management</a:t>
            </a:r>
          </a:p>
        </p:txBody>
      </p:sp>
      <p:grpSp>
        <p:nvGrpSpPr>
          <p:cNvPr id="4278" name="Group 182">
            <a:extLst>
              <a:ext uri="{FF2B5EF4-FFF2-40B4-BE49-F238E27FC236}">
                <a16:creationId xmlns:a16="http://schemas.microsoft.com/office/drawing/2014/main" id="{ED56A6CF-A7AC-572E-F19A-E92F8F922164}"/>
              </a:ext>
            </a:extLst>
          </p:cNvPr>
          <p:cNvGrpSpPr>
            <a:grpSpLocks/>
          </p:cNvGrpSpPr>
          <p:nvPr/>
        </p:nvGrpSpPr>
        <p:grpSpPr bwMode="auto">
          <a:xfrm>
            <a:off x="5181600" y="4953000"/>
            <a:ext cx="3678238" cy="1312863"/>
            <a:chOff x="3312" y="3408"/>
            <a:chExt cx="2317" cy="827"/>
          </a:xfrm>
        </p:grpSpPr>
        <p:sp>
          <p:nvSpPr>
            <p:cNvPr id="4279" name="Line 183">
              <a:extLst>
                <a:ext uri="{FF2B5EF4-FFF2-40B4-BE49-F238E27FC236}">
                  <a16:creationId xmlns:a16="http://schemas.microsoft.com/office/drawing/2014/main" id="{051AFE50-61F9-9670-8F4A-AED1234774B6}"/>
                </a:ext>
              </a:extLst>
            </p:cNvPr>
            <p:cNvSpPr>
              <a:spLocks noChangeShapeType="1"/>
            </p:cNvSpPr>
            <p:nvPr/>
          </p:nvSpPr>
          <p:spPr bwMode="auto">
            <a:xfrm>
              <a:off x="3360" y="4024"/>
              <a:ext cx="2269" cy="0"/>
            </a:xfrm>
            <a:prstGeom prst="line">
              <a:avLst/>
            </a:prstGeom>
            <a:noFill/>
            <a:ln w="28575">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80" name="Rectangle 184">
              <a:extLst>
                <a:ext uri="{FF2B5EF4-FFF2-40B4-BE49-F238E27FC236}">
                  <a16:creationId xmlns:a16="http://schemas.microsoft.com/office/drawing/2014/main" id="{E9A6E058-E870-00BB-C9BF-1845EF5D1859}"/>
                </a:ext>
              </a:extLst>
            </p:cNvPr>
            <p:cNvSpPr>
              <a:spLocks noChangeArrowheads="1"/>
            </p:cNvSpPr>
            <p:nvPr/>
          </p:nvSpPr>
          <p:spPr bwMode="auto">
            <a:xfrm>
              <a:off x="3312" y="4014"/>
              <a:ext cx="2184" cy="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0" hangingPunct="0"/>
              <a:r>
                <a:rPr lang="en-US" altLang="en-US" sz="1700">
                  <a:latin typeface="Copperplate Gothic Bold" panose="020E0705020206020404" pitchFamily="34" charset="0"/>
                </a:rPr>
                <a:t>Sigma Quality Management</a:t>
              </a:r>
            </a:p>
          </p:txBody>
        </p:sp>
        <p:pic>
          <p:nvPicPr>
            <p:cNvPr id="4281" name="Picture 185">
              <a:extLst>
                <a:ext uri="{FF2B5EF4-FFF2-40B4-BE49-F238E27FC236}">
                  <a16:creationId xmlns:a16="http://schemas.microsoft.com/office/drawing/2014/main" id="{CDD7B64F-8629-2E6B-59B0-CA34F7ADBDD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92" y="3408"/>
              <a:ext cx="622" cy="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9170" name="Rectangle 2">
            <a:extLst>
              <a:ext uri="{FF2B5EF4-FFF2-40B4-BE49-F238E27FC236}">
                <a16:creationId xmlns:a16="http://schemas.microsoft.com/office/drawing/2014/main" id="{5F69F00B-B494-B67D-1F18-C6D3DD9E02B7}"/>
              </a:ext>
            </a:extLst>
          </p:cNvPr>
          <p:cNvSpPr>
            <a:spLocks noGrp="1" noChangeArrowheads="1"/>
          </p:cNvSpPr>
          <p:nvPr>
            <p:ph type="title"/>
          </p:nvPr>
        </p:nvSpPr>
        <p:spPr/>
        <p:txBody>
          <a:bodyPr/>
          <a:lstStyle/>
          <a:p>
            <a:r>
              <a:rPr lang="en-US" altLang="en-US"/>
              <a:t>Tools and Techniques</a:t>
            </a:r>
          </a:p>
        </p:txBody>
      </p:sp>
      <p:sp>
        <p:nvSpPr>
          <p:cNvPr id="519180" name="Rectangle 12">
            <a:extLst>
              <a:ext uri="{FF2B5EF4-FFF2-40B4-BE49-F238E27FC236}">
                <a16:creationId xmlns:a16="http://schemas.microsoft.com/office/drawing/2014/main" id="{8C18CC8B-697F-3CBE-EB04-566425087518}"/>
              </a:ext>
            </a:extLst>
          </p:cNvPr>
          <p:cNvSpPr>
            <a:spLocks noGrp="1" noChangeArrowheads="1"/>
          </p:cNvSpPr>
          <p:nvPr>
            <p:ph type="body" idx="1"/>
          </p:nvPr>
        </p:nvSpPr>
        <p:spPr/>
        <p:txBody>
          <a:bodyPr/>
          <a:lstStyle/>
          <a:p>
            <a:r>
              <a:rPr lang="en-US" altLang="en-US"/>
              <a:t>Bull’s Eye Chart</a:t>
            </a:r>
          </a:p>
          <a:p>
            <a:endParaRPr lang="en-US" altLang="en-US"/>
          </a:p>
          <a:p>
            <a:endParaRPr lang="en-US" altLang="en-US"/>
          </a:p>
          <a:p>
            <a:endParaRPr lang="en-US" altLang="en-US"/>
          </a:p>
          <a:p>
            <a:endParaRPr lang="en-US" altLang="en-US"/>
          </a:p>
          <a:p>
            <a:endParaRPr lang="en-US" altLang="en-US"/>
          </a:p>
          <a:p>
            <a:endParaRPr lang="en-US" altLang="en-US"/>
          </a:p>
          <a:p>
            <a:endParaRPr lang="en-US" altLang="en-US"/>
          </a:p>
          <a:p>
            <a:endParaRPr lang="en-US" altLang="en-US"/>
          </a:p>
          <a:p>
            <a:endParaRPr lang="en-US" altLang="en-US"/>
          </a:p>
          <a:p>
            <a:endParaRPr lang="en-US" altLang="en-US"/>
          </a:p>
          <a:p>
            <a:endParaRPr lang="en-US" altLang="en-US"/>
          </a:p>
          <a:p>
            <a:r>
              <a:rPr lang="en-US" altLang="en-US"/>
              <a:t>The Elevator Speech</a:t>
            </a:r>
          </a:p>
        </p:txBody>
      </p:sp>
      <p:grpSp>
        <p:nvGrpSpPr>
          <p:cNvPr id="519171" name="Group 3">
            <a:extLst>
              <a:ext uri="{FF2B5EF4-FFF2-40B4-BE49-F238E27FC236}">
                <a16:creationId xmlns:a16="http://schemas.microsoft.com/office/drawing/2014/main" id="{63386428-E0D3-E6FE-2765-D50E5424005F}"/>
              </a:ext>
            </a:extLst>
          </p:cNvPr>
          <p:cNvGrpSpPr>
            <a:grpSpLocks/>
          </p:cNvGrpSpPr>
          <p:nvPr/>
        </p:nvGrpSpPr>
        <p:grpSpPr bwMode="auto">
          <a:xfrm>
            <a:off x="1905000" y="1524000"/>
            <a:ext cx="5562600" cy="3500438"/>
            <a:chOff x="5404" y="4298"/>
            <a:chExt cx="4722" cy="2973"/>
          </a:xfrm>
        </p:grpSpPr>
        <p:sp>
          <p:nvSpPr>
            <p:cNvPr id="519172" name="Rectangle 4">
              <a:extLst>
                <a:ext uri="{FF2B5EF4-FFF2-40B4-BE49-F238E27FC236}">
                  <a16:creationId xmlns:a16="http://schemas.microsoft.com/office/drawing/2014/main" id="{C64A7B14-5B9D-AF2E-1305-F47C4FF8FC0E}"/>
                </a:ext>
              </a:extLst>
            </p:cNvPr>
            <p:cNvSpPr>
              <a:spLocks noChangeArrowheads="1"/>
            </p:cNvSpPr>
            <p:nvPr/>
          </p:nvSpPr>
          <p:spPr bwMode="auto">
            <a:xfrm>
              <a:off x="5404" y="4298"/>
              <a:ext cx="4722" cy="2973"/>
            </a:xfrm>
            <a:prstGeom prst="rect">
              <a:avLst/>
            </a:prstGeom>
            <a:solidFill>
              <a:srgbClr val="FCFEB9"/>
            </a:solidFill>
            <a:ln w="12700">
              <a:solidFill>
                <a:srgbClr val="000000"/>
              </a:solidFill>
              <a:miter lim="800000"/>
              <a:headEnd/>
              <a:tailEnd/>
            </a:ln>
            <a:effectLst>
              <a:outerShdw dist="35921" dir="2700000" algn="ctr" rotWithShape="0">
                <a:srgbClr val="000000"/>
              </a:outerShdw>
            </a:effectLst>
          </p:spPr>
          <p:txBody>
            <a:bodyPr anchor="ctr"/>
            <a:lstStyle/>
            <a:p>
              <a:endParaRPr lang="en-US"/>
            </a:p>
          </p:txBody>
        </p:sp>
        <p:sp>
          <p:nvSpPr>
            <p:cNvPr id="519173" name="Oval 5">
              <a:extLst>
                <a:ext uri="{FF2B5EF4-FFF2-40B4-BE49-F238E27FC236}">
                  <a16:creationId xmlns:a16="http://schemas.microsoft.com/office/drawing/2014/main" id="{8ECCD0F7-B19A-7C36-D56E-77EDDD24FAC2}"/>
                </a:ext>
              </a:extLst>
            </p:cNvPr>
            <p:cNvSpPr>
              <a:spLocks noChangeArrowheads="1"/>
            </p:cNvSpPr>
            <p:nvPr/>
          </p:nvSpPr>
          <p:spPr bwMode="auto">
            <a:xfrm>
              <a:off x="6429" y="4763"/>
              <a:ext cx="2561" cy="2317"/>
            </a:xfrm>
            <a:prstGeom prst="ellipse">
              <a:avLst/>
            </a:prstGeom>
            <a:solidFill>
              <a:srgbClr val="A2FFA3"/>
            </a:solidFill>
            <a:ln w="12700">
              <a:solidFill>
                <a:srgbClr val="000000"/>
              </a:solidFill>
              <a:round/>
              <a:headEnd/>
              <a:tailEnd/>
            </a:ln>
            <a:effectLst>
              <a:outerShdw dist="17961" dir="2700000" algn="ctr" rotWithShape="0">
                <a:srgbClr val="000000"/>
              </a:outerShdw>
            </a:effectLst>
          </p:spPr>
          <p:txBody>
            <a:bodyPr anchor="ctr"/>
            <a:lstStyle/>
            <a:p>
              <a:endParaRPr lang="en-US"/>
            </a:p>
          </p:txBody>
        </p:sp>
        <p:sp>
          <p:nvSpPr>
            <p:cNvPr id="519174" name="Oval 6">
              <a:extLst>
                <a:ext uri="{FF2B5EF4-FFF2-40B4-BE49-F238E27FC236}">
                  <a16:creationId xmlns:a16="http://schemas.microsoft.com/office/drawing/2014/main" id="{FA45BE0D-664F-DB12-1FB4-F9EAE422B2DE}"/>
                </a:ext>
              </a:extLst>
            </p:cNvPr>
            <p:cNvSpPr>
              <a:spLocks noChangeArrowheads="1"/>
            </p:cNvSpPr>
            <p:nvPr/>
          </p:nvSpPr>
          <p:spPr bwMode="auto">
            <a:xfrm>
              <a:off x="6841" y="5163"/>
              <a:ext cx="1741" cy="1537"/>
            </a:xfrm>
            <a:prstGeom prst="ellipse">
              <a:avLst/>
            </a:prstGeom>
            <a:solidFill>
              <a:srgbClr val="FCFEB9"/>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sp>
          <p:nvSpPr>
            <p:cNvPr id="519175" name="Oval 7">
              <a:extLst>
                <a:ext uri="{FF2B5EF4-FFF2-40B4-BE49-F238E27FC236}">
                  <a16:creationId xmlns:a16="http://schemas.microsoft.com/office/drawing/2014/main" id="{0C52D374-EBC6-A3CB-37FA-E812A1CC5771}"/>
                </a:ext>
              </a:extLst>
            </p:cNvPr>
            <p:cNvSpPr>
              <a:spLocks noChangeArrowheads="1"/>
            </p:cNvSpPr>
            <p:nvPr/>
          </p:nvSpPr>
          <p:spPr bwMode="auto">
            <a:xfrm>
              <a:off x="7249" y="5525"/>
              <a:ext cx="922" cy="813"/>
            </a:xfrm>
            <a:prstGeom prst="ellipse">
              <a:avLst/>
            </a:prstGeom>
            <a:solidFill>
              <a:srgbClr val="FDA4B5"/>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sp>
          <p:nvSpPr>
            <p:cNvPr id="519176" name="Rectangle 8">
              <a:extLst>
                <a:ext uri="{FF2B5EF4-FFF2-40B4-BE49-F238E27FC236}">
                  <a16:creationId xmlns:a16="http://schemas.microsoft.com/office/drawing/2014/main" id="{E694E506-ECA9-D5EA-D9C9-18BC26D8876A}"/>
                </a:ext>
              </a:extLst>
            </p:cNvPr>
            <p:cNvSpPr>
              <a:spLocks noChangeArrowheads="1"/>
            </p:cNvSpPr>
            <p:nvPr/>
          </p:nvSpPr>
          <p:spPr bwMode="auto">
            <a:xfrm>
              <a:off x="6823" y="4960"/>
              <a:ext cx="1779" cy="223"/>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63500" tIns="25400" rIns="63500" bIns="2540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600" b="1">
                  <a:effectLst>
                    <a:outerShdw blurRad="38100" dist="38100" dir="2700000" algn="tl">
                      <a:srgbClr val="C0C0C0"/>
                    </a:outerShdw>
                  </a:effectLst>
                  <a:latin typeface="Arial" panose="020B0604020202020204" pitchFamily="34" charset="0"/>
                  <a:ea typeface="Batang" panose="02030600000101010101" pitchFamily="18" charset="-127"/>
                </a:rPr>
                <a:t>Goal/Mission/Vision</a:t>
              </a:r>
              <a:endParaRPr lang="en-US" altLang="en-US" sz="2900">
                <a:latin typeface="Arial" panose="020B0604020202020204" pitchFamily="34" charset="0"/>
              </a:endParaRPr>
            </a:p>
          </p:txBody>
        </p:sp>
        <p:sp>
          <p:nvSpPr>
            <p:cNvPr id="519177" name="Rectangle 9">
              <a:extLst>
                <a:ext uri="{FF2B5EF4-FFF2-40B4-BE49-F238E27FC236}">
                  <a16:creationId xmlns:a16="http://schemas.microsoft.com/office/drawing/2014/main" id="{BD4C3F31-1A84-1FA3-C2DB-011D462A652F}"/>
                </a:ext>
              </a:extLst>
            </p:cNvPr>
            <p:cNvSpPr>
              <a:spLocks noChangeArrowheads="1"/>
            </p:cNvSpPr>
            <p:nvPr/>
          </p:nvSpPr>
          <p:spPr bwMode="auto">
            <a:xfrm>
              <a:off x="7287" y="5293"/>
              <a:ext cx="846" cy="222"/>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63500" tIns="25400" rIns="63500" bIns="2540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600" b="1">
                  <a:effectLst>
                    <a:outerShdw blurRad="38100" dist="38100" dir="2700000" algn="tl">
                      <a:srgbClr val="C0C0C0"/>
                    </a:outerShdw>
                  </a:effectLst>
                  <a:latin typeface="Arial" panose="020B0604020202020204" pitchFamily="34" charset="0"/>
                  <a:ea typeface="Batang" panose="02030600000101010101" pitchFamily="18" charset="-127"/>
                </a:rPr>
                <a:t>Mindset</a:t>
              </a:r>
              <a:endParaRPr lang="en-US" altLang="en-US" sz="2900">
                <a:latin typeface="Arial" panose="020B0604020202020204" pitchFamily="34" charset="0"/>
              </a:endParaRPr>
            </a:p>
          </p:txBody>
        </p:sp>
        <p:sp>
          <p:nvSpPr>
            <p:cNvPr id="519178" name="Rectangle 10">
              <a:extLst>
                <a:ext uri="{FF2B5EF4-FFF2-40B4-BE49-F238E27FC236}">
                  <a16:creationId xmlns:a16="http://schemas.microsoft.com/office/drawing/2014/main" id="{B670478D-785F-7E07-BD68-F25AEEE9EC88}"/>
                </a:ext>
              </a:extLst>
            </p:cNvPr>
            <p:cNvSpPr>
              <a:spLocks noChangeArrowheads="1"/>
            </p:cNvSpPr>
            <p:nvPr/>
          </p:nvSpPr>
          <p:spPr bwMode="auto">
            <a:xfrm>
              <a:off x="7246" y="5818"/>
              <a:ext cx="925" cy="222"/>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63500" tIns="25400" rIns="63500" bIns="2540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600" b="1">
                  <a:effectLst>
                    <a:outerShdw blurRad="38100" dist="38100" dir="2700000" algn="tl">
                      <a:srgbClr val="C0C0C0"/>
                    </a:outerShdw>
                  </a:effectLst>
                  <a:latin typeface="Arial" panose="020B0604020202020204" pitchFamily="34" charset="0"/>
                  <a:ea typeface="Batang" panose="02030600000101010101" pitchFamily="18" charset="-127"/>
                </a:rPr>
                <a:t>Behavior</a:t>
              </a:r>
              <a:endParaRPr lang="en-US" altLang="en-US" sz="2900">
                <a:latin typeface="Arial" panose="020B0604020202020204" pitchFamily="34" charset="0"/>
              </a:endParaRPr>
            </a:p>
          </p:txBody>
        </p:sp>
        <p:sp>
          <p:nvSpPr>
            <p:cNvPr id="519179" name="Rectangle 11">
              <a:extLst>
                <a:ext uri="{FF2B5EF4-FFF2-40B4-BE49-F238E27FC236}">
                  <a16:creationId xmlns:a16="http://schemas.microsoft.com/office/drawing/2014/main" id="{0AE58B2F-7201-63E2-9918-A5CAE6BDB12B}"/>
                </a:ext>
              </a:extLst>
            </p:cNvPr>
            <p:cNvSpPr>
              <a:spLocks noChangeArrowheads="1"/>
            </p:cNvSpPr>
            <p:nvPr/>
          </p:nvSpPr>
          <p:spPr bwMode="auto">
            <a:xfrm>
              <a:off x="5716" y="4321"/>
              <a:ext cx="4102" cy="640"/>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63500" tIns="25400" rIns="63500" bIns="2540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2800" b="1" i="1">
                  <a:latin typeface="Arial" panose="020B0604020202020204" pitchFamily="34" charset="0"/>
                  <a:ea typeface="Batang" panose="02030600000101010101" pitchFamily="18" charset="-127"/>
                </a:rPr>
                <a:t>Making a Vision Actionable</a:t>
              </a:r>
              <a:endParaRPr lang="en-US" altLang="en-US" sz="2900">
                <a:latin typeface="Arial" panose="020B0604020202020204" pitchFamily="34" charset="0"/>
              </a:endParaRPr>
            </a:p>
          </p:txBody>
        </p:sp>
      </p:grpSp>
      <p:sp>
        <p:nvSpPr>
          <p:cNvPr id="519181" name="Text Box 13">
            <a:extLst>
              <a:ext uri="{FF2B5EF4-FFF2-40B4-BE49-F238E27FC236}">
                <a16:creationId xmlns:a16="http://schemas.microsoft.com/office/drawing/2014/main" id="{2CB9DEE1-7F3A-8293-BD88-3A97376EE6D9}"/>
              </a:ext>
            </a:extLst>
          </p:cNvPr>
          <p:cNvSpPr txBox="1">
            <a:spLocks noChangeArrowheads="1"/>
          </p:cNvSpPr>
          <p:nvPr/>
        </p:nvSpPr>
        <p:spPr bwMode="auto">
          <a:xfrm>
            <a:off x="68580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13.1-15</a:t>
            </a:r>
            <a:endParaRPr lang="en-US" altLang="en-US" sz="1300">
              <a:latin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0194" name="Rectangle 2">
            <a:extLst>
              <a:ext uri="{FF2B5EF4-FFF2-40B4-BE49-F238E27FC236}">
                <a16:creationId xmlns:a16="http://schemas.microsoft.com/office/drawing/2014/main" id="{E57CEF27-6B69-F5BD-933A-ED907E18ED3B}"/>
              </a:ext>
            </a:extLst>
          </p:cNvPr>
          <p:cNvSpPr>
            <a:spLocks noGrp="1" noChangeArrowheads="1"/>
          </p:cNvSpPr>
          <p:nvPr>
            <p:ph type="title"/>
          </p:nvPr>
        </p:nvSpPr>
        <p:spPr/>
        <p:txBody>
          <a:bodyPr/>
          <a:lstStyle/>
          <a:p>
            <a:r>
              <a:rPr lang="en-US" altLang="en-US"/>
              <a:t>Mobilizing Commitment</a:t>
            </a:r>
          </a:p>
        </p:txBody>
      </p:sp>
      <p:sp>
        <p:nvSpPr>
          <p:cNvPr id="520195" name="Rectangle 3">
            <a:extLst>
              <a:ext uri="{FF2B5EF4-FFF2-40B4-BE49-F238E27FC236}">
                <a16:creationId xmlns:a16="http://schemas.microsoft.com/office/drawing/2014/main" id="{FB6E183F-7C74-7E16-A82B-6C65227917EB}"/>
              </a:ext>
            </a:extLst>
          </p:cNvPr>
          <p:cNvSpPr>
            <a:spLocks noGrp="1" noChangeArrowheads="1"/>
          </p:cNvSpPr>
          <p:nvPr>
            <p:ph type="body" idx="1"/>
          </p:nvPr>
        </p:nvSpPr>
        <p:spPr/>
        <p:txBody>
          <a:bodyPr/>
          <a:lstStyle/>
          <a:p>
            <a:r>
              <a:rPr lang="en-US" altLang="en-US" b="1"/>
              <a:t>Key Principle: </a:t>
            </a:r>
            <a:r>
              <a:rPr lang="en-US" altLang="en-US"/>
              <a:t>There is a strong commitment from key constituents to invest in the change, make it work, and demand and receive management attention</a:t>
            </a:r>
          </a:p>
        </p:txBody>
      </p:sp>
      <p:pic>
        <p:nvPicPr>
          <p:cNvPr id="520196" name="Picture 4">
            <a:extLst>
              <a:ext uri="{FF2B5EF4-FFF2-40B4-BE49-F238E27FC236}">
                <a16:creationId xmlns:a16="http://schemas.microsoft.com/office/drawing/2014/main" id="{3FED69D2-0BEA-9E47-9E39-E1BF3522A9F2}"/>
              </a:ext>
            </a:extLst>
          </p:cNvPr>
          <p:cNvPicPr>
            <a:picLocks noChangeAspect="1" noChangeArrowheads="1"/>
          </p:cNvPicPr>
          <p:nvPr>
            <p:ph sz="half" idx="4294967295"/>
          </p:nvPr>
        </p:nvPicPr>
        <p:blipFill>
          <a:blip r:embed="rId2">
            <a:extLst>
              <a:ext uri="{28A0092B-C50C-407E-A947-70E740481C1C}">
                <a14:useLocalDpi xmlns:a14="http://schemas.microsoft.com/office/drawing/2010/main" val="0"/>
              </a:ext>
            </a:extLst>
          </a:blip>
          <a:srcRect/>
          <a:stretch>
            <a:fillRect/>
          </a:stretch>
        </p:blipFill>
        <p:spPr>
          <a:xfrm>
            <a:off x="3048000" y="2438400"/>
            <a:ext cx="3187700" cy="39624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20198" name="Text Box 6">
            <a:extLst>
              <a:ext uri="{FF2B5EF4-FFF2-40B4-BE49-F238E27FC236}">
                <a16:creationId xmlns:a16="http://schemas.microsoft.com/office/drawing/2014/main" id="{0709F26F-E4CC-442F-E0BD-6E8B1D1B2131}"/>
              </a:ext>
            </a:extLst>
          </p:cNvPr>
          <p:cNvSpPr txBox="1">
            <a:spLocks noChangeArrowheads="1"/>
          </p:cNvSpPr>
          <p:nvPr/>
        </p:nvSpPr>
        <p:spPr bwMode="auto">
          <a:xfrm>
            <a:off x="68580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13.1-18</a:t>
            </a:r>
            <a:endParaRPr lang="en-US" altLang="en-US" sz="1300">
              <a:latin typeface="Arial" panose="020B0604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3" name="Rectangle 33">
            <a:extLst>
              <a:ext uri="{FF2B5EF4-FFF2-40B4-BE49-F238E27FC236}">
                <a16:creationId xmlns:a16="http://schemas.microsoft.com/office/drawing/2014/main" id="{0C29842D-9706-643F-2333-410CB1A67D60}"/>
              </a:ext>
            </a:extLst>
          </p:cNvPr>
          <p:cNvSpPr>
            <a:spLocks noChangeArrowheads="1"/>
          </p:cNvSpPr>
          <p:nvPr/>
        </p:nvSpPr>
        <p:spPr bwMode="auto">
          <a:xfrm>
            <a:off x="1295400" y="3886200"/>
            <a:ext cx="5410200" cy="2667000"/>
          </a:xfrm>
          <a:prstGeom prst="rect">
            <a:avLst/>
          </a:prstGeom>
          <a:solidFill>
            <a:srgbClr val="FFFF00"/>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254" name="AutoShape 14">
            <a:extLst>
              <a:ext uri="{FF2B5EF4-FFF2-40B4-BE49-F238E27FC236}">
                <a16:creationId xmlns:a16="http://schemas.microsoft.com/office/drawing/2014/main" id="{9D1BCA84-A26B-1F88-FB2C-463A49F3362D}"/>
              </a:ext>
            </a:extLst>
          </p:cNvPr>
          <p:cNvSpPr>
            <a:spLocks noChangeArrowheads="1"/>
          </p:cNvSpPr>
          <p:nvPr/>
        </p:nvSpPr>
        <p:spPr bwMode="auto">
          <a:xfrm>
            <a:off x="2265363" y="6081713"/>
            <a:ext cx="1392237" cy="361950"/>
          </a:xfrm>
          <a:prstGeom prst="roundRect">
            <a:avLst>
              <a:gd name="adj" fmla="val 16667"/>
            </a:avLst>
          </a:prstGeom>
          <a:solidFill>
            <a:schemeClr val="bg1"/>
          </a:solidFill>
          <a:ln>
            <a:noFill/>
          </a:ln>
          <a:effectLst/>
          <a:extLst>
            <a:ext uri="{91240B29-F687-4F45-9708-019B960494DF}">
              <a14:hiddenLine xmlns:a14="http://schemas.microsoft.com/office/drawing/2010/main" w="12700">
                <a:solidFill>
                  <a:srgbClr val="000000"/>
                </a:solidFill>
                <a:round/>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600" b="1">
                <a:latin typeface="Arial" panose="020B0604020202020204" pitchFamily="34" charset="0"/>
                <a:ea typeface="Batang" panose="02030600000101010101" pitchFamily="18" charset="-127"/>
              </a:rPr>
              <a:t>Innovators</a:t>
            </a:r>
            <a:endParaRPr lang="en-US" altLang="en-US" sz="1700">
              <a:latin typeface="Arial" panose="020B0604020202020204" pitchFamily="34" charset="0"/>
            </a:endParaRPr>
          </a:p>
        </p:txBody>
      </p:sp>
      <p:sp>
        <p:nvSpPr>
          <p:cNvPr id="522255" name="AutoShape 15">
            <a:extLst>
              <a:ext uri="{FF2B5EF4-FFF2-40B4-BE49-F238E27FC236}">
                <a16:creationId xmlns:a16="http://schemas.microsoft.com/office/drawing/2014/main" id="{3E39B9B5-5D8B-94DD-0784-4F085CBFC1EF}"/>
              </a:ext>
            </a:extLst>
          </p:cNvPr>
          <p:cNvSpPr>
            <a:spLocks noChangeArrowheads="1"/>
          </p:cNvSpPr>
          <p:nvPr/>
        </p:nvSpPr>
        <p:spPr bwMode="auto">
          <a:xfrm>
            <a:off x="5030788" y="6069013"/>
            <a:ext cx="1133475" cy="360362"/>
          </a:xfrm>
          <a:prstGeom prst="roundRect">
            <a:avLst>
              <a:gd name="adj" fmla="val 16667"/>
            </a:avLst>
          </a:prstGeom>
          <a:solidFill>
            <a:schemeClr val="bg1"/>
          </a:solidFill>
          <a:ln>
            <a:noFill/>
          </a:ln>
          <a:effectLst/>
          <a:extLst>
            <a:ext uri="{91240B29-F687-4F45-9708-019B960494DF}">
              <a14:hiddenLine xmlns:a14="http://schemas.microsoft.com/office/drawing/2010/main" w="12700">
                <a:solidFill>
                  <a:srgbClr val="000000"/>
                </a:solidFill>
                <a:round/>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lIns="90488" tIns="44450" rIns="90488" bIns="4445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600" b="1">
                <a:latin typeface="Arial" panose="020B0604020202020204" pitchFamily="34" charset="0"/>
                <a:ea typeface="Batang" panose="02030600000101010101" pitchFamily="18" charset="-127"/>
              </a:rPr>
              <a:t>Resistors</a:t>
            </a:r>
            <a:endParaRPr lang="en-US" altLang="en-US" sz="1700">
              <a:latin typeface="Arial" panose="020B0604020202020204" pitchFamily="34" charset="0"/>
            </a:endParaRPr>
          </a:p>
        </p:txBody>
      </p:sp>
      <p:sp>
        <p:nvSpPr>
          <p:cNvPr id="522258" name="AutoShape 18">
            <a:extLst>
              <a:ext uri="{FF2B5EF4-FFF2-40B4-BE49-F238E27FC236}">
                <a16:creationId xmlns:a16="http://schemas.microsoft.com/office/drawing/2014/main" id="{AD8A1EAD-DE02-E619-2EF3-ED2854BC4FE4}"/>
              </a:ext>
            </a:extLst>
          </p:cNvPr>
          <p:cNvSpPr>
            <a:spLocks noChangeArrowheads="1"/>
          </p:cNvSpPr>
          <p:nvPr/>
        </p:nvSpPr>
        <p:spPr bwMode="auto">
          <a:xfrm>
            <a:off x="2565400" y="4011613"/>
            <a:ext cx="1270000" cy="631825"/>
          </a:xfrm>
          <a:prstGeom prst="roundRect">
            <a:avLst>
              <a:gd name="adj" fmla="val 16667"/>
            </a:avLst>
          </a:prstGeom>
          <a:solidFill>
            <a:schemeClr val="bg1"/>
          </a:solidFill>
          <a:ln>
            <a:noFill/>
          </a:ln>
          <a:effectLst/>
          <a:extLst>
            <a:ext uri="{91240B29-F687-4F45-9708-019B960494DF}">
              <a14:hiddenLine xmlns:a14="http://schemas.microsoft.com/office/drawing/2010/main" w="12700">
                <a:solidFill>
                  <a:srgbClr val="000000"/>
                </a:solidFill>
                <a:round/>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600" b="1">
                <a:latin typeface="Arial" panose="020B0604020202020204" pitchFamily="34" charset="0"/>
                <a:ea typeface="Batang" panose="02030600000101010101" pitchFamily="18" charset="-127"/>
              </a:rPr>
              <a:t>Early</a:t>
            </a:r>
            <a:br>
              <a:rPr lang="en-US" altLang="ko-KR" sz="1600" b="1">
                <a:latin typeface="Arial" panose="020B0604020202020204" pitchFamily="34" charset="0"/>
                <a:ea typeface="Batang" panose="02030600000101010101" pitchFamily="18" charset="-127"/>
              </a:rPr>
            </a:br>
            <a:r>
              <a:rPr lang="en-US" altLang="ko-KR" sz="1600" b="1">
                <a:latin typeface="Arial" panose="020B0604020202020204" pitchFamily="34" charset="0"/>
                <a:ea typeface="Batang" panose="02030600000101010101" pitchFamily="18" charset="-127"/>
              </a:rPr>
              <a:t>Adopters</a:t>
            </a:r>
            <a:endParaRPr lang="en-US" altLang="en-US" sz="1700">
              <a:latin typeface="Arial" panose="020B0604020202020204" pitchFamily="34" charset="0"/>
            </a:endParaRPr>
          </a:p>
        </p:txBody>
      </p:sp>
      <p:sp>
        <p:nvSpPr>
          <p:cNvPr id="522259" name="AutoShape 19">
            <a:extLst>
              <a:ext uri="{FF2B5EF4-FFF2-40B4-BE49-F238E27FC236}">
                <a16:creationId xmlns:a16="http://schemas.microsoft.com/office/drawing/2014/main" id="{6B705782-7953-F25B-3022-C47A770E9E8A}"/>
              </a:ext>
            </a:extLst>
          </p:cNvPr>
          <p:cNvSpPr>
            <a:spLocks noChangeArrowheads="1"/>
          </p:cNvSpPr>
          <p:nvPr/>
        </p:nvSpPr>
        <p:spPr bwMode="auto">
          <a:xfrm>
            <a:off x="4699000" y="4011613"/>
            <a:ext cx="1270000" cy="631825"/>
          </a:xfrm>
          <a:prstGeom prst="roundRect">
            <a:avLst>
              <a:gd name="adj" fmla="val 16667"/>
            </a:avLst>
          </a:prstGeom>
          <a:solidFill>
            <a:schemeClr val="bg1"/>
          </a:solidFill>
          <a:ln>
            <a:noFill/>
          </a:ln>
          <a:effectLst/>
          <a:extLst>
            <a:ext uri="{91240B29-F687-4F45-9708-019B960494DF}">
              <a14:hiddenLine xmlns:a14="http://schemas.microsoft.com/office/drawing/2010/main" w="12700">
                <a:solidFill>
                  <a:srgbClr val="000000"/>
                </a:solidFill>
                <a:round/>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600" b="1">
                <a:latin typeface="Arial" panose="020B0604020202020204" pitchFamily="34" charset="0"/>
                <a:ea typeface="Batang" panose="02030600000101010101" pitchFamily="18" charset="-127"/>
              </a:rPr>
              <a:t>Late</a:t>
            </a:r>
            <a:br>
              <a:rPr lang="en-US" altLang="ko-KR" sz="1600" b="1">
                <a:latin typeface="Arial" panose="020B0604020202020204" pitchFamily="34" charset="0"/>
                <a:ea typeface="Batang" panose="02030600000101010101" pitchFamily="18" charset="-127"/>
              </a:rPr>
            </a:br>
            <a:r>
              <a:rPr lang="en-US" altLang="ko-KR" sz="1600" b="1">
                <a:latin typeface="Arial" panose="020B0604020202020204" pitchFamily="34" charset="0"/>
                <a:ea typeface="Batang" panose="02030600000101010101" pitchFamily="18" charset="-127"/>
              </a:rPr>
              <a:t>Adopters</a:t>
            </a:r>
            <a:endParaRPr lang="en-US" altLang="en-US" sz="1700">
              <a:latin typeface="Arial" panose="020B0604020202020204" pitchFamily="34" charset="0"/>
            </a:endParaRPr>
          </a:p>
        </p:txBody>
      </p:sp>
      <p:sp>
        <p:nvSpPr>
          <p:cNvPr id="522242" name="Rectangle 2">
            <a:extLst>
              <a:ext uri="{FF2B5EF4-FFF2-40B4-BE49-F238E27FC236}">
                <a16:creationId xmlns:a16="http://schemas.microsoft.com/office/drawing/2014/main" id="{9F84E730-C99C-586C-DEFB-F832714565FD}"/>
              </a:ext>
            </a:extLst>
          </p:cNvPr>
          <p:cNvSpPr>
            <a:spLocks noGrp="1" noChangeArrowheads="1"/>
          </p:cNvSpPr>
          <p:nvPr>
            <p:ph type="title"/>
          </p:nvPr>
        </p:nvSpPr>
        <p:spPr/>
        <p:txBody>
          <a:bodyPr/>
          <a:lstStyle/>
          <a:p>
            <a:r>
              <a:rPr lang="en-US" altLang="en-US"/>
              <a:t>Tools and Techniques</a:t>
            </a:r>
          </a:p>
        </p:txBody>
      </p:sp>
      <p:sp>
        <p:nvSpPr>
          <p:cNvPr id="522243" name="Rectangle 3">
            <a:extLst>
              <a:ext uri="{FF2B5EF4-FFF2-40B4-BE49-F238E27FC236}">
                <a16:creationId xmlns:a16="http://schemas.microsoft.com/office/drawing/2014/main" id="{F55CC761-423D-0074-3020-B92BC24E0B0C}"/>
              </a:ext>
            </a:extLst>
          </p:cNvPr>
          <p:cNvSpPr>
            <a:spLocks noGrp="1" noChangeArrowheads="1"/>
          </p:cNvSpPr>
          <p:nvPr>
            <p:ph type="body" idx="1"/>
          </p:nvPr>
        </p:nvSpPr>
        <p:spPr/>
        <p:txBody>
          <a:bodyPr/>
          <a:lstStyle/>
          <a:p>
            <a:r>
              <a:rPr lang="en-US" altLang="en-US"/>
              <a:t>Key Stakeholders Map</a:t>
            </a:r>
          </a:p>
          <a:p>
            <a:endParaRPr lang="en-US" altLang="en-US"/>
          </a:p>
          <a:p>
            <a:endParaRPr lang="en-US" altLang="en-US"/>
          </a:p>
          <a:p>
            <a:endParaRPr lang="en-US" altLang="en-US"/>
          </a:p>
          <a:p>
            <a:endParaRPr lang="en-US" altLang="en-US"/>
          </a:p>
          <a:p>
            <a:endParaRPr lang="en-US" altLang="en-US"/>
          </a:p>
          <a:p>
            <a:r>
              <a:rPr lang="en-US" altLang="en-US"/>
              <a:t>Attitude Charting</a:t>
            </a:r>
          </a:p>
        </p:txBody>
      </p:sp>
      <p:grpSp>
        <p:nvGrpSpPr>
          <p:cNvPr id="522247" name="Group 7">
            <a:extLst>
              <a:ext uri="{FF2B5EF4-FFF2-40B4-BE49-F238E27FC236}">
                <a16:creationId xmlns:a16="http://schemas.microsoft.com/office/drawing/2014/main" id="{B80CB318-7424-8CBB-8F42-3382260CA93F}"/>
              </a:ext>
            </a:extLst>
          </p:cNvPr>
          <p:cNvGrpSpPr>
            <a:grpSpLocks/>
          </p:cNvGrpSpPr>
          <p:nvPr/>
        </p:nvGrpSpPr>
        <p:grpSpPr bwMode="auto">
          <a:xfrm>
            <a:off x="2262188" y="4179888"/>
            <a:ext cx="4062412" cy="2281237"/>
            <a:chOff x="2112" y="2594"/>
            <a:chExt cx="1787" cy="1003"/>
          </a:xfrm>
        </p:grpSpPr>
        <p:sp>
          <p:nvSpPr>
            <p:cNvPr id="522248" name="Line 8">
              <a:extLst>
                <a:ext uri="{FF2B5EF4-FFF2-40B4-BE49-F238E27FC236}">
                  <a16:creationId xmlns:a16="http://schemas.microsoft.com/office/drawing/2014/main" id="{AB7F8A5D-725F-E469-4C2A-61C22BC6FAEF}"/>
                </a:ext>
              </a:extLst>
            </p:cNvPr>
            <p:cNvSpPr>
              <a:spLocks noChangeShapeType="1"/>
            </p:cNvSpPr>
            <p:nvPr/>
          </p:nvSpPr>
          <p:spPr bwMode="auto">
            <a:xfrm>
              <a:off x="2119" y="2594"/>
              <a:ext cx="0" cy="992"/>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sp>
          <p:nvSpPr>
            <p:cNvPr id="522249" name="Line 9">
              <a:extLst>
                <a:ext uri="{FF2B5EF4-FFF2-40B4-BE49-F238E27FC236}">
                  <a16:creationId xmlns:a16="http://schemas.microsoft.com/office/drawing/2014/main" id="{CC402829-8EB4-968C-4692-5D825EE69FA6}"/>
                </a:ext>
              </a:extLst>
            </p:cNvPr>
            <p:cNvSpPr>
              <a:spLocks noChangeShapeType="1"/>
            </p:cNvSpPr>
            <p:nvPr/>
          </p:nvSpPr>
          <p:spPr bwMode="auto">
            <a:xfrm flipH="1" flipV="1">
              <a:off x="2112" y="3588"/>
              <a:ext cx="1787" cy="9"/>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grpSp>
      <p:sp>
        <p:nvSpPr>
          <p:cNvPr id="522250" name="Freeform 10">
            <a:extLst>
              <a:ext uri="{FF2B5EF4-FFF2-40B4-BE49-F238E27FC236}">
                <a16:creationId xmlns:a16="http://schemas.microsoft.com/office/drawing/2014/main" id="{E0A3A6CD-D231-2164-4EA7-3E2C0D5F17B8}"/>
              </a:ext>
            </a:extLst>
          </p:cNvPr>
          <p:cNvSpPr>
            <a:spLocks/>
          </p:cNvSpPr>
          <p:nvPr/>
        </p:nvSpPr>
        <p:spPr bwMode="auto">
          <a:xfrm>
            <a:off x="2289175" y="4551363"/>
            <a:ext cx="4024313" cy="1557337"/>
          </a:xfrm>
          <a:custGeom>
            <a:avLst/>
            <a:gdLst>
              <a:gd name="T0" fmla="*/ 33 w 1770"/>
              <a:gd name="T1" fmla="*/ 679 h 685"/>
              <a:gd name="T2" fmla="*/ 124 w 1770"/>
              <a:gd name="T3" fmla="*/ 674 h 685"/>
              <a:gd name="T4" fmla="*/ 189 w 1770"/>
              <a:gd name="T5" fmla="*/ 667 h 685"/>
              <a:gd name="T6" fmla="*/ 251 w 1770"/>
              <a:gd name="T7" fmla="*/ 645 h 685"/>
              <a:gd name="T8" fmla="*/ 313 w 1770"/>
              <a:gd name="T9" fmla="*/ 609 h 685"/>
              <a:gd name="T10" fmla="*/ 379 w 1770"/>
              <a:gd name="T11" fmla="*/ 561 h 685"/>
              <a:gd name="T12" fmla="*/ 444 w 1770"/>
              <a:gd name="T13" fmla="*/ 503 h 685"/>
              <a:gd name="T14" fmla="*/ 506 w 1770"/>
              <a:gd name="T15" fmla="*/ 433 h 685"/>
              <a:gd name="T16" fmla="*/ 539 w 1770"/>
              <a:gd name="T17" fmla="*/ 389 h 685"/>
              <a:gd name="T18" fmla="*/ 568 w 1770"/>
              <a:gd name="T19" fmla="*/ 341 h 685"/>
              <a:gd name="T20" fmla="*/ 630 w 1770"/>
              <a:gd name="T21" fmla="*/ 227 h 685"/>
              <a:gd name="T22" fmla="*/ 677 w 1770"/>
              <a:gd name="T23" fmla="*/ 145 h 685"/>
              <a:gd name="T24" fmla="*/ 710 w 1770"/>
              <a:gd name="T25" fmla="*/ 99 h 685"/>
              <a:gd name="T26" fmla="*/ 742 w 1770"/>
              <a:gd name="T27" fmla="*/ 63 h 685"/>
              <a:gd name="T28" fmla="*/ 790 w 1770"/>
              <a:gd name="T29" fmla="*/ 27 h 685"/>
              <a:gd name="T30" fmla="*/ 852 w 1770"/>
              <a:gd name="T31" fmla="*/ 2 h 685"/>
              <a:gd name="T32" fmla="*/ 917 w 1770"/>
              <a:gd name="T33" fmla="*/ 2 h 685"/>
              <a:gd name="T34" fmla="*/ 979 w 1770"/>
              <a:gd name="T35" fmla="*/ 27 h 685"/>
              <a:gd name="T36" fmla="*/ 1027 w 1770"/>
              <a:gd name="T37" fmla="*/ 63 h 685"/>
              <a:gd name="T38" fmla="*/ 1059 w 1770"/>
              <a:gd name="T39" fmla="*/ 99 h 685"/>
              <a:gd name="T40" fmla="*/ 1092 w 1770"/>
              <a:gd name="T41" fmla="*/ 145 h 685"/>
              <a:gd name="T42" fmla="*/ 1136 w 1770"/>
              <a:gd name="T43" fmla="*/ 227 h 685"/>
              <a:gd name="T44" fmla="*/ 1201 w 1770"/>
              <a:gd name="T45" fmla="*/ 341 h 685"/>
              <a:gd name="T46" fmla="*/ 1230 w 1770"/>
              <a:gd name="T47" fmla="*/ 389 h 685"/>
              <a:gd name="T48" fmla="*/ 1263 w 1770"/>
              <a:gd name="T49" fmla="*/ 433 h 685"/>
              <a:gd name="T50" fmla="*/ 1325 w 1770"/>
              <a:gd name="T51" fmla="*/ 503 h 685"/>
              <a:gd name="T52" fmla="*/ 1391 w 1770"/>
              <a:gd name="T53" fmla="*/ 561 h 685"/>
              <a:gd name="T54" fmla="*/ 1456 w 1770"/>
              <a:gd name="T55" fmla="*/ 609 h 685"/>
              <a:gd name="T56" fmla="*/ 1518 w 1770"/>
              <a:gd name="T57" fmla="*/ 645 h 685"/>
              <a:gd name="T58" fmla="*/ 1580 w 1770"/>
              <a:gd name="T59" fmla="*/ 667 h 685"/>
              <a:gd name="T60" fmla="*/ 1645 w 1770"/>
              <a:gd name="T61" fmla="*/ 674 h 685"/>
              <a:gd name="T62" fmla="*/ 1736 w 1770"/>
              <a:gd name="T63" fmla="*/ 679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70" h="685">
                <a:moveTo>
                  <a:pt x="0" y="684"/>
                </a:moveTo>
                <a:lnTo>
                  <a:pt x="33" y="679"/>
                </a:lnTo>
                <a:lnTo>
                  <a:pt x="62" y="679"/>
                </a:lnTo>
                <a:lnTo>
                  <a:pt x="124" y="674"/>
                </a:lnTo>
                <a:lnTo>
                  <a:pt x="157" y="672"/>
                </a:lnTo>
                <a:lnTo>
                  <a:pt x="189" y="667"/>
                </a:lnTo>
                <a:lnTo>
                  <a:pt x="218" y="657"/>
                </a:lnTo>
                <a:lnTo>
                  <a:pt x="251" y="645"/>
                </a:lnTo>
                <a:lnTo>
                  <a:pt x="284" y="628"/>
                </a:lnTo>
                <a:lnTo>
                  <a:pt x="313" y="609"/>
                </a:lnTo>
                <a:lnTo>
                  <a:pt x="346" y="585"/>
                </a:lnTo>
                <a:lnTo>
                  <a:pt x="379" y="561"/>
                </a:lnTo>
                <a:lnTo>
                  <a:pt x="411" y="532"/>
                </a:lnTo>
                <a:lnTo>
                  <a:pt x="444" y="503"/>
                </a:lnTo>
                <a:lnTo>
                  <a:pt x="473" y="469"/>
                </a:lnTo>
                <a:lnTo>
                  <a:pt x="506" y="433"/>
                </a:lnTo>
                <a:lnTo>
                  <a:pt x="520" y="413"/>
                </a:lnTo>
                <a:lnTo>
                  <a:pt x="539" y="389"/>
                </a:lnTo>
                <a:lnTo>
                  <a:pt x="553" y="365"/>
                </a:lnTo>
                <a:lnTo>
                  <a:pt x="568" y="341"/>
                </a:lnTo>
                <a:lnTo>
                  <a:pt x="601" y="285"/>
                </a:lnTo>
                <a:lnTo>
                  <a:pt x="630" y="227"/>
                </a:lnTo>
                <a:lnTo>
                  <a:pt x="662" y="172"/>
                </a:lnTo>
                <a:lnTo>
                  <a:pt x="677" y="145"/>
                </a:lnTo>
                <a:lnTo>
                  <a:pt x="695" y="121"/>
                </a:lnTo>
                <a:lnTo>
                  <a:pt x="710" y="99"/>
                </a:lnTo>
                <a:lnTo>
                  <a:pt x="724" y="80"/>
                </a:lnTo>
                <a:lnTo>
                  <a:pt x="742" y="63"/>
                </a:lnTo>
                <a:lnTo>
                  <a:pt x="757" y="48"/>
                </a:lnTo>
                <a:lnTo>
                  <a:pt x="790" y="27"/>
                </a:lnTo>
                <a:lnTo>
                  <a:pt x="819" y="12"/>
                </a:lnTo>
                <a:lnTo>
                  <a:pt x="852" y="2"/>
                </a:lnTo>
                <a:lnTo>
                  <a:pt x="885" y="0"/>
                </a:lnTo>
                <a:lnTo>
                  <a:pt x="917" y="2"/>
                </a:lnTo>
                <a:lnTo>
                  <a:pt x="950" y="12"/>
                </a:lnTo>
                <a:lnTo>
                  <a:pt x="979" y="27"/>
                </a:lnTo>
                <a:lnTo>
                  <a:pt x="1012" y="48"/>
                </a:lnTo>
                <a:lnTo>
                  <a:pt x="1027" y="63"/>
                </a:lnTo>
                <a:lnTo>
                  <a:pt x="1045" y="80"/>
                </a:lnTo>
                <a:lnTo>
                  <a:pt x="1059" y="99"/>
                </a:lnTo>
                <a:lnTo>
                  <a:pt x="1074" y="121"/>
                </a:lnTo>
                <a:lnTo>
                  <a:pt x="1092" y="145"/>
                </a:lnTo>
                <a:lnTo>
                  <a:pt x="1107" y="172"/>
                </a:lnTo>
                <a:lnTo>
                  <a:pt x="1136" y="227"/>
                </a:lnTo>
                <a:lnTo>
                  <a:pt x="1169" y="285"/>
                </a:lnTo>
                <a:lnTo>
                  <a:pt x="1201" y="341"/>
                </a:lnTo>
                <a:lnTo>
                  <a:pt x="1216" y="365"/>
                </a:lnTo>
                <a:lnTo>
                  <a:pt x="1230" y="389"/>
                </a:lnTo>
                <a:lnTo>
                  <a:pt x="1249" y="413"/>
                </a:lnTo>
                <a:lnTo>
                  <a:pt x="1263" y="433"/>
                </a:lnTo>
                <a:lnTo>
                  <a:pt x="1296" y="469"/>
                </a:lnTo>
                <a:lnTo>
                  <a:pt x="1325" y="503"/>
                </a:lnTo>
                <a:lnTo>
                  <a:pt x="1358" y="532"/>
                </a:lnTo>
                <a:lnTo>
                  <a:pt x="1391" y="561"/>
                </a:lnTo>
                <a:lnTo>
                  <a:pt x="1423" y="585"/>
                </a:lnTo>
                <a:lnTo>
                  <a:pt x="1456" y="609"/>
                </a:lnTo>
                <a:lnTo>
                  <a:pt x="1485" y="628"/>
                </a:lnTo>
                <a:lnTo>
                  <a:pt x="1518" y="645"/>
                </a:lnTo>
                <a:lnTo>
                  <a:pt x="1551" y="657"/>
                </a:lnTo>
                <a:lnTo>
                  <a:pt x="1580" y="667"/>
                </a:lnTo>
                <a:lnTo>
                  <a:pt x="1613" y="672"/>
                </a:lnTo>
                <a:lnTo>
                  <a:pt x="1645" y="674"/>
                </a:lnTo>
                <a:lnTo>
                  <a:pt x="1707" y="679"/>
                </a:lnTo>
                <a:lnTo>
                  <a:pt x="1736" y="679"/>
                </a:lnTo>
                <a:lnTo>
                  <a:pt x="1769" y="684"/>
                </a:lnTo>
              </a:path>
            </a:pathLst>
          </a:custGeom>
          <a:noFill/>
          <a:ln w="12700" cap="rnd" cmpd="sng">
            <a:solidFill>
              <a:srgbClr val="081D58"/>
            </a:solidFill>
            <a:prstDash val="solid"/>
            <a:round/>
            <a:headEnd type="none" w="med" len="med"/>
            <a:tailEnd type="none" w="med" len="med"/>
          </a:ln>
          <a:effectLst/>
          <a:extLst>
            <a:ext uri="{909E8E84-426E-40DD-AFC4-6F175D3DCCD1}">
              <a14:hiddenFill xmlns:a14="http://schemas.microsoft.com/office/drawing/2010/main">
                <a:solidFill>
                  <a:srgbClr val="003E00"/>
                </a:solid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lstStyle/>
          <a:p>
            <a:endParaRPr lang="en-US"/>
          </a:p>
        </p:txBody>
      </p:sp>
      <p:sp>
        <p:nvSpPr>
          <p:cNvPr id="522251" name="Line 11">
            <a:extLst>
              <a:ext uri="{FF2B5EF4-FFF2-40B4-BE49-F238E27FC236}">
                <a16:creationId xmlns:a16="http://schemas.microsoft.com/office/drawing/2014/main" id="{B7617CCF-84D3-BA74-2019-14B1BC293BCE}"/>
              </a:ext>
            </a:extLst>
          </p:cNvPr>
          <p:cNvSpPr>
            <a:spLocks noChangeShapeType="1"/>
          </p:cNvSpPr>
          <p:nvPr/>
        </p:nvSpPr>
        <p:spPr bwMode="auto">
          <a:xfrm>
            <a:off x="4291013" y="4551363"/>
            <a:ext cx="0" cy="1882775"/>
          </a:xfrm>
          <a:prstGeom prst="line">
            <a:avLst/>
          </a:prstGeom>
          <a:noFill/>
          <a:ln w="12700">
            <a:solidFill>
              <a:srgbClr val="081D5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anchor="ctr"/>
          <a:lstStyle/>
          <a:p>
            <a:endParaRPr lang="en-US"/>
          </a:p>
        </p:txBody>
      </p:sp>
      <p:sp>
        <p:nvSpPr>
          <p:cNvPr id="522252" name="Line 12">
            <a:extLst>
              <a:ext uri="{FF2B5EF4-FFF2-40B4-BE49-F238E27FC236}">
                <a16:creationId xmlns:a16="http://schemas.microsoft.com/office/drawing/2014/main" id="{0C427F3E-454B-289C-242B-0649DC6301FC}"/>
              </a:ext>
            </a:extLst>
          </p:cNvPr>
          <p:cNvSpPr>
            <a:spLocks noChangeShapeType="1"/>
          </p:cNvSpPr>
          <p:nvPr/>
        </p:nvSpPr>
        <p:spPr bwMode="auto">
          <a:xfrm>
            <a:off x="4964113" y="5232400"/>
            <a:ext cx="0" cy="1211263"/>
          </a:xfrm>
          <a:prstGeom prst="line">
            <a:avLst/>
          </a:prstGeom>
          <a:noFill/>
          <a:ln w="12700">
            <a:solidFill>
              <a:srgbClr val="081D5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anchor="ctr"/>
          <a:lstStyle/>
          <a:p>
            <a:endParaRPr lang="en-US"/>
          </a:p>
        </p:txBody>
      </p:sp>
      <p:sp>
        <p:nvSpPr>
          <p:cNvPr id="522253" name="Line 13">
            <a:extLst>
              <a:ext uri="{FF2B5EF4-FFF2-40B4-BE49-F238E27FC236}">
                <a16:creationId xmlns:a16="http://schemas.microsoft.com/office/drawing/2014/main" id="{A25366A6-D876-D8D7-B8E0-40AB95B32D1B}"/>
              </a:ext>
            </a:extLst>
          </p:cNvPr>
          <p:cNvSpPr>
            <a:spLocks noChangeShapeType="1"/>
          </p:cNvSpPr>
          <p:nvPr/>
        </p:nvSpPr>
        <p:spPr bwMode="auto">
          <a:xfrm>
            <a:off x="3636963" y="5232400"/>
            <a:ext cx="0" cy="1211263"/>
          </a:xfrm>
          <a:prstGeom prst="line">
            <a:avLst/>
          </a:prstGeom>
          <a:noFill/>
          <a:ln w="12700">
            <a:solidFill>
              <a:srgbClr val="081D5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anchor="ctr"/>
          <a:lstStyle/>
          <a:p>
            <a:endParaRPr lang="en-US"/>
          </a:p>
        </p:txBody>
      </p:sp>
      <p:sp>
        <p:nvSpPr>
          <p:cNvPr id="522256" name="Line 16">
            <a:extLst>
              <a:ext uri="{FF2B5EF4-FFF2-40B4-BE49-F238E27FC236}">
                <a16:creationId xmlns:a16="http://schemas.microsoft.com/office/drawing/2014/main" id="{ABE559B8-9B78-A2D5-0476-1A71D1808289}"/>
              </a:ext>
            </a:extLst>
          </p:cNvPr>
          <p:cNvSpPr>
            <a:spLocks noChangeShapeType="1"/>
          </p:cNvSpPr>
          <p:nvPr/>
        </p:nvSpPr>
        <p:spPr bwMode="auto">
          <a:xfrm flipH="1" flipV="1">
            <a:off x="3657600" y="4572000"/>
            <a:ext cx="342900" cy="935038"/>
          </a:xfrm>
          <a:prstGeom prst="line">
            <a:avLst/>
          </a:prstGeom>
          <a:noFill/>
          <a:ln w="12700">
            <a:solidFill>
              <a:srgbClr val="00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anchor="ctr"/>
          <a:lstStyle/>
          <a:p>
            <a:endParaRPr lang="en-US"/>
          </a:p>
        </p:txBody>
      </p:sp>
      <p:sp>
        <p:nvSpPr>
          <p:cNvPr id="522257" name="Line 17">
            <a:extLst>
              <a:ext uri="{FF2B5EF4-FFF2-40B4-BE49-F238E27FC236}">
                <a16:creationId xmlns:a16="http://schemas.microsoft.com/office/drawing/2014/main" id="{875FBE43-9EDA-D7F9-41D0-B5450E412442}"/>
              </a:ext>
            </a:extLst>
          </p:cNvPr>
          <p:cNvSpPr>
            <a:spLocks noChangeShapeType="1"/>
          </p:cNvSpPr>
          <p:nvPr/>
        </p:nvSpPr>
        <p:spPr bwMode="auto">
          <a:xfrm flipV="1">
            <a:off x="4629150" y="4587875"/>
            <a:ext cx="133350" cy="919163"/>
          </a:xfrm>
          <a:prstGeom prst="line">
            <a:avLst/>
          </a:prstGeom>
          <a:noFill/>
          <a:ln w="12700">
            <a:solidFill>
              <a:srgbClr val="000000"/>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anchor="ctr"/>
          <a:lstStyle/>
          <a:p>
            <a:endParaRPr lang="en-US"/>
          </a:p>
        </p:txBody>
      </p:sp>
      <p:sp>
        <p:nvSpPr>
          <p:cNvPr id="522260" name="Rectangle 20">
            <a:extLst>
              <a:ext uri="{FF2B5EF4-FFF2-40B4-BE49-F238E27FC236}">
                <a16:creationId xmlns:a16="http://schemas.microsoft.com/office/drawing/2014/main" id="{2169B321-4668-6765-D98C-DF357540A9CE}"/>
              </a:ext>
            </a:extLst>
          </p:cNvPr>
          <p:cNvSpPr>
            <a:spLocks noChangeArrowheads="1"/>
          </p:cNvSpPr>
          <p:nvPr/>
        </p:nvSpPr>
        <p:spPr bwMode="auto">
          <a:xfrm rot="-5400000">
            <a:off x="904875" y="4810125"/>
            <a:ext cx="1724025" cy="638175"/>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800" b="1">
                <a:latin typeface="Arial" panose="020B0604020202020204" pitchFamily="34" charset="0"/>
                <a:ea typeface="Batang" panose="02030600000101010101" pitchFamily="18" charset="-127"/>
              </a:rPr>
              <a:t>% of</a:t>
            </a:r>
            <a:br>
              <a:rPr lang="en-US" altLang="ko-KR" sz="1800" b="1">
                <a:latin typeface="Arial" panose="020B0604020202020204" pitchFamily="34" charset="0"/>
                <a:ea typeface="Batang" panose="02030600000101010101" pitchFamily="18" charset="-127"/>
              </a:rPr>
            </a:br>
            <a:r>
              <a:rPr lang="en-US" altLang="ko-KR" sz="1800" b="1">
                <a:latin typeface="Arial" panose="020B0604020202020204" pitchFamily="34" charset="0"/>
                <a:ea typeface="Batang" panose="02030600000101010101" pitchFamily="18" charset="-127"/>
              </a:rPr>
              <a:t>Population</a:t>
            </a:r>
            <a:endParaRPr lang="en-US" altLang="en-US" sz="1900">
              <a:latin typeface="Arial" panose="020B0604020202020204" pitchFamily="34" charset="0"/>
            </a:endParaRPr>
          </a:p>
        </p:txBody>
      </p:sp>
      <p:grpSp>
        <p:nvGrpSpPr>
          <p:cNvPr id="522272" name="Group 32">
            <a:extLst>
              <a:ext uri="{FF2B5EF4-FFF2-40B4-BE49-F238E27FC236}">
                <a16:creationId xmlns:a16="http://schemas.microsoft.com/office/drawing/2014/main" id="{4DF3CA3C-02B2-C751-8127-F4384B9C9353}"/>
              </a:ext>
            </a:extLst>
          </p:cNvPr>
          <p:cNvGrpSpPr>
            <a:grpSpLocks/>
          </p:cNvGrpSpPr>
          <p:nvPr/>
        </p:nvGrpSpPr>
        <p:grpSpPr bwMode="auto">
          <a:xfrm>
            <a:off x="3657600" y="990600"/>
            <a:ext cx="2728913" cy="2359025"/>
            <a:chOff x="1827" y="1028"/>
            <a:chExt cx="1719" cy="1486"/>
          </a:xfrm>
        </p:grpSpPr>
        <p:sp>
          <p:nvSpPr>
            <p:cNvPr id="522263" name="Freeform 23">
              <a:extLst>
                <a:ext uri="{FF2B5EF4-FFF2-40B4-BE49-F238E27FC236}">
                  <a16:creationId xmlns:a16="http://schemas.microsoft.com/office/drawing/2014/main" id="{26C2A312-D07E-A225-D26C-1F76F478CA49}"/>
                </a:ext>
              </a:extLst>
            </p:cNvPr>
            <p:cNvSpPr>
              <a:spLocks/>
            </p:cNvSpPr>
            <p:nvPr/>
          </p:nvSpPr>
          <p:spPr bwMode="auto">
            <a:xfrm>
              <a:off x="2059" y="1240"/>
              <a:ext cx="628" cy="608"/>
            </a:xfrm>
            <a:custGeom>
              <a:avLst/>
              <a:gdLst>
                <a:gd name="T0" fmla="*/ 628 w 628"/>
                <a:gd name="T1" fmla="*/ 444 h 608"/>
                <a:gd name="T2" fmla="*/ 0 w 628"/>
                <a:gd name="T3" fmla="*/ 0 h 608"/>
                <a:gd name="T4" fmla="*/ 0 w 628"/>
                <a:gd name="T5" fmla="*/ 164 h 608"/>
                <a:gd name="T6" fmla="*/ 628 w 628"/>
                <a:gd name="T7" fmla="*/ 608 h 608"/>
                <a:gd name="T8" fmla="*/ 628 w 628"/>
                <a:gd name="T9" fmla="*/ 444 h 608"/>
              </a:gdLst>
              <a:ahLst/>
              <a:cxnLst>
                <a:cxn ang="0">
                  <a:pos x="T0" y="T1"/>
                </a:cxn>
                <a:cxn ang="0">
                  <a:pos x="T2" y="T3"/>
                </a:cxn>
                <a:cxn ang="0">
                  <a:pos x="T4" y="T5"/>
                </a:cxn>
                <a:cxn ang="0">
                  <a:pos x="T6" y="T7"/>
                </a:cxn>
                <a:cxn ang="0">
                  <a:pos x="T8" y="T9"/>
                </a:cxn>
              </a:cxnLst>
              <a:rect l="0" t="0" r="r" b="b"/>
              <a:pathLst>
                <a:path w="628" h="608">
                  <a:moveTo>
                    <a:pt x="628" y="444"/>
                  </a:moveTo>
                  <a:lnTo>
                    <a:pt x="0" y="0"/>
                  </a:lnTo>
                  <a:lnTo>
                    <a:pt x="0" y="164"/>
                  </a:lnTo>
                  <a:lnTo>
                    <a:pt x="628" y="608"/>
                  </a:lnTo>
                  <a:lnTo>
                    <a:pt x="628" y="444"/>
                  </a:lnTo>
                  <a:close/>
                </a:path>
              </a:pathLst>
            </a:custGeom>
            <a:solidFill>
              <a:srgbClr val="4B4B4B"/>
            </a:solidFill>
            <a:ln w="15875">
              <a:solidFill>
                <a:srgbClr val="000000"/>
              </a:solidFill>
              <a:prstDash val="solid"/>
              <a:round/>
              <a:headEnd/>
              <a:tailEnd/>
            </a:ln>
          </p:spPr>
          <p:txBody>
            <a:bodyPr/>
            <a:lstStyle/>
            <a:p>
              <a:endParaRPr lang="en-US"/>
            </a:p>
          </p:txBody>
        </p:sp>
        <p:sp>
          <p:nvSpPr>
            <p:cNvPr id="522264" name="Freeform 24">
              <a:extLst>
                <a:ext uri="{FF2B5EF4-FFF2-40B4-BE49-F238E27FC236}">
                  <a16:creationId xmlns:a16="http://schemas.microsoft.com/office/drawing/2014/main" id="{837DD081-16AA-B258-0D71-971CFD5AE21A}"/>
                </a:ext>
              </a:extLst>
            </p:cNvPr>
            <p:cNvSpPr>
              <a:spLocks/>
            </p:cNvSpPr>
            <p:nvPr/>
          </p:nvSpPr>
          <p:spPr bwMode="auto">
            <a:xfrm>
              <a:off x="2059" y="1028"/>
              <a:ext cx="628" cy="656"/>
            </a:xfrm>
            <a:custGeom>
              <a:avLst/>
              <a:gdLst>
                <a:gd name="T0" fmla="*/ 0 w 628"/>
                <a:gd name="T1" fmla="*/ 212 h 656"/>
                <a:gd name="T2" fmla="*/ 19 w 628"/>
                <a:gd name="T3" fmla="*/ 193 h 656"/>
                <a:gd name="T4" fmla="*/ 39 w 628"/>
                <a:gd name="T5" fmla="*/ 173 h 656"/>
                <a:gd name="T6" fmla="*/ 58 w 628"/>
                <a:gd name="T7" fmla="*/ 164 h 656"/>
                <a:gd name="T8" fmla="*/ 87 w 628"/>
                <a:gd name="T9" fmla="*/ 144 h 656"/>
                <a:gd name="T10" fmla="*/ 106 w 628"/>
                <a:gd name="T11" fmla="*/ 135 h 656"/>
                <a:gd name="T12" fmla="*/ 135 w 628"/>
                <a:gd name="T13" fmla="*/ 115 h 656"/>
                <a:gd name="T14" fmla="*/ 155 w 628"/>
                <a:gd name="T15" fmla="*/ 106 h 656"/>
                <a:gd name="T16" fmla="*/ 184 w 628"/>
                <a:gd name="T17" fmla="*/ 96 h 656"/>
                <a:gd name="T18" fmla="*/ 213 w 628"/>
                <a:gd name="T19" fmla="*/ 77 h 656"/>
                <a:gd name="T20" fmla="*/ 232 w 628"/>
                <a:gd name="T21" fmla="*/ 67 h 656"/>
                <a:gd name="T22" fmla="*/ 261 w 628"/>
                <a:gd name="T23" fmla="*/ 57 h 656"/>
                <a:gd name="T24" fmla="*/ 290 w 628"/>
                <a:gd name="T25" fmla="*/ 48 h 656"/>
                <a:gd name="T26" fmla="*/ 299 w 628"/>
                <a:gd name="T27" fmla="*/ 48 h 656"/>
                <a:gd name="T28" fmla="*/ 328 w 628"/>
                <a:gd name="T29" fmla="*/ 38 h 656"/>
                <a:gd name="T30" fmla="*/ 357 w 628"/>
                <a:gd name="T31" fmla="*/ 29 h 656"/>
                <a:gd name="T32" fmla="*/ 386 w 628"/>
                <a:gd name="T33" fmla="*/ 19 h 656"/>
                <a:gd name="T34" fmla="*/ 415 w 628"/>
                <a:gd name="T35" fmla="*/ 19 h 656"/>
                <a:gd name="T36" fmla="*/ 444 w 628"/>
                <a:gd name="T37" fmla="*/ 9 h 656"/>
                <a:gd name="T38" fmla="*/ 473 w 628"/>
                <a:gd name="T39" fmla="*/ 9 h 656"/>
                <a:gd name="T40" fmla="*/ 502 w 628"/>
                <a:gd name="T41" fmla="*/ 0 h 656"/>
                <a:gd name="T42" fmla="*/ 531 w 628"/>
                <a:gd name="T43" fmla="*/ 0 h 656"/>
                <a:gd name="T44" fmla="*/ 570 w 628"/>
                <a:gd name="T45" fmla="*/ 0 h 656"/>
                <a:gd name="T46" fmla="*/ 599 w 628"/>
                <a:gd name="T47" fmla="*/ 0 h 656"/>
                <a:gd name="T48" fmla="*/ 628 w 628"/>
                <a:gd name="T49" fmla="*/ 0 h 656"/>
                <a:gd name="T50" fmla="*/ 628 w 628"/>
                <a:gd name="T51" fmla="*/ 656 h 656"/>
                <a:gd name="T52" fmla="*/ 0 w 628"/>
                <a:gd name="T53" fmla="*/ 212 h 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28" h="656">
                  <a:moveTo>
                    <a:pt x="0" y="212"/>
                  </a:moveTo>
                  <a:lnTo>
                    <a:pt x="19" y="193"/>
                  </a:lnTo>
                  <a:lnTo>
                    <a:pt x="39" y="173"/>
                  </a:lnTo>
                  <a:lnTo>
                    <a:pt x="58" y="164"/>
                  </a:lnTo>
                  <a:lnTo>
                    <a:pt x="87" y="144"/>
                  </a:lnTo>
                  <a:lnTo>
                    <a:pt x="106" y="135"/>
                  </a:lnTo>
                  <a:lnTo>
                    <a:pt x="135" y="115"/>
                  </a:lnTo>
                  <a:lnTo>
                    <a:pt x="155" y="106"/>
                  </a:lnTo>
                  <a:lnTo>
                    <a:pt x="184" y="96"/>
                  </a:lnTo>
                  <a:lnTo>
                    <a:pt x="213" y="77"/>
                  </a:lnTo>
                  <a:lnTo>
                    <a:pt x="232" y="67"/>
                  </a:lnTo>
                  <a:lnTo>
                    <a:pt x="261" y="57"/>
                  </a:lnTo>
                  <a:lnTo>
                    <a:pt x="290" y="48"/>
                  </a:lnTo>
                  <a:lnTo>
                    <a:pt x="299" y="48"/>
                  </a:lnTo>
                  <a:lnTo>
                    <a:pt x="328" y="38"/>
                  </a:lnTo>
                  <a:lnTo>
                    <a:pt x="357" y="29"/>
                  </a:lnTo>
                  <a:lnTo>
                    <a:pt x="386" y="19"/>
                  </a:lnTo>
                  <a:lnTo>
                    <a:pt x="415" y="19"/>
                  </a:lnTo>
                  <a:lnTo>
                    <a:pt x="444" y="9"/>
                  </a:lnTo>
                  <a:lnTo>
                    <a:pt x="473" y="9"/>
                  </a:lnTo>
                  <a:lnTo>
                    <a:pt x="502" y="0"/>
                  </a:lnTo>
                  <a:lnTo>
                    <a:pt x="531" y="0"/>
                  </a:lnTo>
                  <a:lnTo>
                    <a:pt x="570" y="0"/>
                  </a:lnTo>
                  <a:lnTo>
                    <a:pt x="599" y="0"/>
                  </a:lnTo>
                  <a:lnTo>
                    <a:pt x="628" y="0"/>
                  </a:lnTo>
                  <a:lnTo>
                    <a:pt x="628" y="656"/>
                  </a:lnTo>
                  <a:lnTo>
                    <a:pt x="0" y="212"/>
                  </a:lnTo>
                  <a:close/>
                </a:path>
              </a:pathLst>
            </a:custGeom>
            <a:solidFill>
              <a:srgbClr val="FFFF00"/>
            </a:solidFill>
            <a:ln w="15875">
              <a:solidFill>
                <a:srgbClr val="000000"/>
              </a:solidFill>
              <a:prstDash val="solid"/>
              <a:round/>
              <a:headEnd/>
              <a:tailEnd/>
            </a:ln>
          </p:spPr>
          <p:txBody>
            <a:bodyPr/>
            <a:lstStyle/>
            <a:p>
              <a:endParaRPr lang="en-US"/>
            </a:p>
          </p:txBody>
        </p:sp>
        <p:sp>
          <p:nvSpPr>
            <p:cNvPr id="522265" name="Rectangle 25">
              <a:extLst>
                <a:ext uri="{FF2B5EF4-FFF2-40B4-BE49-F238E27FC236}">
                  <a16:creationId xmlns:a16="http://schemas.microsoft.com/office/drawing/2014/main" id="{227EFB75-7507-5A8C-0630-2A624BA70CBC}"/>
                </a:ext>
              </a:extLst>
            </p:cNvPr>
            <p:cNvSpPr>
              <a:spLocks noChangeArrowheads="1"/>
            </p:cNvSpPr>
            <p:nvPr/>
          </p:nvSpPr>
          <p:spPr bwMode="auto">
            <a:xfrm>
              <a:off x="2687" y="1684"/>
              <a:ext cx="859" cy="164"/>
            </a:xfrm>
            <a:prstGeom prst="rect">
              <a:avLst/>
            </a:prstGeom>
            <a:solidFill>
              <a:srgbClr val="727272"/>
            </a:solidFill>
            <a:ln w="15875">
              <a:solidFill>
                <a:srgbClr val="000000"/>
              </a:solidFill>
              <a:miter lim="800000"/>
              <a:headEnd/>
              <a:tailEnd/>
            </a:ln>
          </p:spPr>
          <p:txBody>
            <a:bodyPr/>
            <a:lstStyle/>
            <a:p>
              <a:endParaRPr lang="en-US"/>
            </a:p>
          </p:txBody>
        </p:sp>
        <p:sp>
          <p:nvSpPr>
            <p:cNvPr id="522266" name="Freeform 26">
              <a:extLst>
                <a:ext uri="{FF2B5EF4-FFF2-40B4-BE49-F238E27FC236}">
                  <a16:creationId xmlns:a16="http://schemas.microsoft.com/office/drawing/2014/main" id="{F61CCD9A-5083-E2FF-F475-1A3CF0903448}"/>
                </a:ext>
              </a:extLst>
            </p:cNvPr>
            <p:cNvSpPr>
              <a:spLocks/>
            </p:cNvSpPr>
            <p:nvPr/>
          </p:nvSpPr>
          <p:spPr bwMode="auto">
            <a:xfrm>
              <a:off x="2687" y="1028"/>
              <a:ext cx="859" cy="656"/>
            </a:xfrm>
            <a:custGeom>
              <a:avLst/>
              <a:gdLst>
                <a:gd name="T0" fmla="*/ 0 w 859"/>
                <a:gd name="T1" fmla="*/ 0 h 656"/>
                <a:gd name="T2" fmla="*/ 29 w 859"/>
                <a:gd name="T3" fmla="*/ 0 h 656"/>
                <a:gd name="T4" fmla="*/ 58 w 859"/>
                <a:gd name="T5" fmla="*/ 0 h 656"/>
                <a:gd name="T6" fmla="*/ 87 w 859"/>
                <a:gd name="T7" fmla="*/ 0 h 656"/>
                <a:gd name="T8" fmla="*/ 116 w 859"/>
                <a:gd name="T9" fmla="*/ 0 h 656"/>
                <a:gd name="T10" fmla="*/ 144 w 859"/>
                <a:gd name="T11" fmla="*/ 9 h 656"/>
                <a:gd name="T12" fmla="*/ 173 w 859"/>
                <a:gd name="T13" fmla="*/ 9 h 656"/>
                <a:gd name="T14" fmla="*/ 202 w 859"/>
                <a:gd name="T15" fmla="*/ 19 h 656"/>
                <a:gd name="T16" fmla="*/ 231 w 859"/>
                <a:gd name="T17" fmla="*/ 19 h 656"/>
                <a:gd name="T18" fmla="*/ 260 w 859"/>
                <a:gd name="T19" fmla="*/ 29 h 656"/>
                <a:gd name="T20" fmla="*/ 289 w 859"/>
                <a:gd name="T21" fmla="*/ 38 h 656"/>
                <a:gd name="T22" fmla="*/ 318 w 859"/>
                <a:gd name="T23" fmla="*/ 48 h 656"/>
                <a:gd name="T24" fmla="*/ 347 w 859"/>
                <a:gd name="T25" fmla="*/ 57 h 656"/>
                <a:gd name="T26" fmla="*/ 376 w 859"/>
                <a:gd name="T27" fmla="*/ 67 h 656"/>
                <a:gd name="T28" fmla="*/ 405 w 859"/>
                <a:gd name="T29" fmla="*/ 77 h 656"/>
                <a:gd name="T30" fmla="*/ 424 w 859"/>
                <a:gd name="T31" fmla="*/ 86 h 656"/>
                <a:gd name="T32" fmla="*/ 453 w 859"/>
                <a:gd name="T33" fmla="*/ 96 h 656"/>
                <a:gd name="T34" fmla="*/ 482 w 859"/>
                <a:gd name="T35" fmla="*/ 106 h 656"/>
                <a:gd name="T36" fmla="*/ 502 w 859"/>
                <a:gd name="T37" fmla="*/ 125 h 656"/>
                <a:gd name="T38" fmla="*/ 531 w 859"/>
                <a:gd name="T39" fmla="*/ 135 h 656"/>
                <a:gd name="T40" fmla="*/ 550 w 859"/>
                <a:gd name="T41" fmla="*/ 154 h 656"/>
                <a:gd name="T42" fmla="*/ 569 w 859"/>
                <a:gd name="T43" fmla="*/ 164 h 656"/>
                <a:gd name="T44" fmla="*/ 598 w 859"/>
                <a:gd name="T45" fmla="*/ 183 h 656"/>
                <a:gd name="T46" fmla="*/ 617 w 859"/>
                <a:gd name="T47" fmla="*/ 202 h 656"/>
                <a:gd name="T48" fmla="*/ 637 w 859"/>
                <a:gd name="T49" fmla="*/ 212 h 656"/>
                <a:gd name="T50" fmla="*/ 656 w 859"/>
                <a:gd name="T51" fmla="*/ 231 h 656"/>
                <a:gd name="T52" fmla="*/ 675 w 859"/>
                <a:gd name="T53" fmla="*/ 251 h 656"/>
                <a:gd name="T54" fmla="*/ 695 w 859"/>
                <a:gd name="T55" fmla="*/ 270 h 656"/>
                <a:gd name="T56" fmla="*/ 714 w 859"/>
                <a:gd name="T57" fmla="*/ 289 h 656"/>
                <a:gd name="T58" fmla="*/ 724 w 859"/>
                <a:gd name="T59" fmla="*/ 308 h 656"/>
                <a:gd name="T60" fmla="*/ 743 w 859"/>
                <a:gd name="T61" fmla="*/ 328 h 656"/>
                <a:gd name="T62" fmla="*/ 753 w 859"/>
                <a:gd name="T63" fmla="*/ 347 h 656"/>
                <a:gd name="T64" fmla="*/ 772 w 859"/>
                <a:gd name="T65" fmla="*/ 366 h 656"/>
                <a:gd name="T66" fmla="*/ 782 w 859"/>
                <a:gd name="T67" fmla="*/ 386 h 656"/>
                <a:gd name="T68" fmla="*/ 791 w 859"/>
                <a:gd name="T69" fmla="*/ 415 h 656"/>
                <a:gd name="T70" fmla="*/ 801 w 859"/>
                <a:gd name="T71" fmla="*/ 434 h 656"/>
                <a:gd name="T72" fmla="*/ 811 w 859"/>
                <a:gd name="T73" fmla="*/ 453 h 656"/>
                <a:gd name="T74" fmla="*/ 820 w 859"/>
                <a:gd name="T75" fmla="*/ 473 h 656"/>
                <a:gd name="T76" fmla="*/ 830 w 859"/>
                <a:gd name="T77" fmla="*/ 502 h 656"/>
                <a:gd name="T78" fmla="*/ 840 w 859"/>
                <a:gd name="T79" fmla="*/ 521 h 656"/>
                <a:gd name="T80" fmla="*/ 840 w 859"/>
                <a:gd name="T81" fmla="*/ 540 h 656"/>
                <a:gd name="T82" fmla="*/ 849 w 859"/>
                <a:gd name="T83" fmla="*/ 569 h 656"/>
                <a:gd name="T84" fmla="*/ 849 w 859"/>
                <a:gd name="T85" fmla="*/ 588 h 656"/>
                <a:gd name="T86" fmla="*/ 859 w 859"/>
                <a:gd name="T87" fmla="*/ 608 h 656"/>
                <a:gd name="T88" fmla="*/ 859 w 859"/>
                <a:gd name="T89" fmla="*/ 637 h 656"/>
                <a:gd name="T90" fmla="*/ 859 w 859"/>
                <a:gd name="T91" fmla="*/ 656 h 656"/>
                <a:gd name="T92" fmla="*/ 0 w 859"/>
                <a:gd name="T93" fmla="*/ 656 h 656"/>
                <a:gd name="T94" fmla="*/ 0 w 859"/>
                <a:gd name="T95" fmla="*/ 0 h 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656">
                  <a:moveTo>
                    <a:pt x="0" y="0"/>
                  </a:moveTo>
                  <a:lnTo>
                    <a:pt x="29" y="0"/>
                  </a:lnTo>
                  <a:lnTo>
                    <a:pt x="58" y="0"/>
                  </a:lnTo>
                  <a:lnTo>
                    <a:pt x="87" y="0"/>
                  </a:lnTo>
                  <a:lnTo>
                    <a:pt x="116" y="0"/>
                  </a:lnTo>
                  <a:lnTo>
                    <a:pt x="144" y="9"/>
                  </a:lnTo>
                  <a:lnTo>
                    <a:pt x="173" y="9"/>
                  </a:lnTo>
                  <a:lnTo>
                    <a:pt x="202" y="19"/>
                  </a:lnTo>
                  <a:lnTo>
                    <a:pt x="231" y="19"/>
                  </a:lnTo>
                  <a:lnTo>
                    <a:pt x="260" y="29"/>
                  </a:lnTo>
                  <a:lnTo>
                    <a:pt x="289" y="38"/>
                  </a:lnTo>
                  <a:lnTo>
                    <a:pt x="318" y="48"/>
                  </a:lnTo>
                  <a:lnTo>
                    <a:pt x="347" y="57"/>
                  </a:lnTo>
                  <a:lnTo>
                    <a:pt x="376" y="67"/>
                  </a:lnTo>
                  <a:lnTo>
                    <a:pt x="405" y="77"/>
                  </a:lnTo>
                  <a:lnTo>
                    <a:pt x="424" y="86"/>
                  </a:lnTo>
                  <a:lnTo>
                    <a:pt x="453" y="96"/>
                  </a:lnTo>
                  <a:lnTo>
                    <a:pt x="482" y="106"/>
                  </a:lnTo>
                  <a:lnTo>
                    <a:pt x="502" y="125"/>
                  </a:lnTo>
                  <a:lnTo>
                    <a:pt x="531" y="135"/>
                  </a:lnTo>
                  <a:lnTo>
                    <a:pt x="550" y="154"/>
                  </a:lnTo>
                  <a:lnTo>
                    <a:pt x="569" y="164"/>
                  </a:lnTo>
                  <a:lnTo>
                    <a:pt x="598" y="183"/>
                  </a:lnTo>
                  <a:lnTo>
                    <a:pt x="617" y="202"/>
                  </a:lnTo>
                  <a:lnTo>
                    <a:pt x="637" y="212"/>
                  </a:lnTo>
                  <a:lnTo>
                    <a:pt x="656" y="231"/>
                  </a:lnTo>
                  <a:lnTo>
                    <a:pt x="675" y="251"/>
                  </a:lnTo>
                  <a:lnTo>
                    <a:pt x="695" y="270"/>
                  </a:lnTo>
                  <a:lnTo>
                    <a:pt x="714" y="289"/>
                  </a:lnTo>
                  <a:lnTo>
                    <a:pt x="724" y="308"/>
                  </a:lnTo>
                  <a:lnTo>
                    <a:pt x="743" y="328"/>
                  </a:lnTo>
                  <a:lnTo>
                    <a:pt x="753" y="347"/>
                  </a:lnTo>
                  <a:lnTo>
                    <a:pt x="772" y="366"/>
                  </a:lnTo>
                  <a:lnTo>
                    <a:pt x="782" y="386"/>
                  </a:lnTo>
                  <a:lnTo>
                    <a:pt x="791" y="415"/>
                  </a:lnTo>
                  <a:lnTo>
                    <a:pt x="801" y="434"/>
                  </a:lnTo>
                  <a:lnTo>
                    <a:pt x="811" y="453"/>
                  </a:lnTo>
                  <a:lnTo>
                    <a:pt x="820" y="473"/>
                  </a:lnTo>
                  <a:lnTo>
                    <a:pt x="830" y="502"/>
                  </a:lnTo>
                  <a:lnTo>
                    <a:pt x="840" y="521"/>
                  </a:lnTo>
                  <a:lnTo>
                    <a:pt x="840" y="540"/>
                  </a:lnTo>
                  <a:lnTo>
                    <a:pt x="849" y="569"/>
                  </a:lnTo>
                  <a:lnTo>
                    <a:pt x="849" y="588"/>
                  </a:lnTo>
                  <a:lnTo>
                    <a:pt x="859" y="608"/>
                  </a:lnTo>
                  <a:lnTo>
                    <a:pt x="859" y="637"/>
                  </a:lnTo>
                  <a:lnTo>
                    <a:pt x="859" y="656"/>
                  </a:lnTo>
                  <a:lnTo>
                    <a:pt x="0" y="656"/>
                  </a:lnTo>
                  <a:lnTo>
                    <a:pt x="0" y="0"/>
                  </a:lnTo>
                  <a:close/>
                </a:path>
              </a:pathLst>
            </a:custGeom>
            <a:solidFill>
              <a:schemeClr val="accent2"/>
            </a:solidFill>
            <a:ln w="15875">
              <a:solidFill>
                <a:srgbClr val="000000"/>
              </a:solidFill>
              <a:prstDash val="solid"/>
              <a:round/>
              <a:headEnd/>
              <a:tailEnd/>
            </a:ln>
          </p:spPr>
          <p:txBody>
            <a:bodyPr/>
            <a:lstStyle/>
            <a:p>
              <a:endParaRPr lang="en-US"/>
            </a:p>
          </p:txBody>
        </p:sp>
        <p:sp>
          <p:nvSpPr>
            <p:cNvPr id="522267" name="Freeform 27">
              <a:extLst>
                <a:ext uri="{FF2B5EF4-FFF2-40B4-BE49-F238E27FC236}">
                  <a16:creationId xmlns:a16="http://schemas.microsoft.com/office/drawing/2014/main" id="{99C5788B-C3BD-68E8-B2E5-E84A6D4BF752}"/>
                </a:ext>
              </a:extLst>
            </p:cNvPr>
            <p:cNvSpPr>
              <a:spLocks/>
            </p:cNvSpPr>
            <p:nvPr/>
          </p:nvSpPr>
          <p:spPr bwMode="auto">
            <a:xfrm>
              <a:off x="1827" y="1684"/>
              <a:ext cx="271" cy="647"/>
            </a:xfrm>
            <a:custGeom>
              <a:avLst/>
              <a:gdLst>
                <a:gd name="T0" fmla="*/ 271 w 271"/>
                <a:gd name="T1" fmla="*/ 483 h 647"/>
                <a:gd name="T2" fmla="*/ 251 w 271"/>
                <a:gd name="T3" fmla="*/ 473 h 647"/>
                <a:gd name="T4" fmla="*/ 232 w 271"/>
                <a:gd name="T5" fmla="*/ 454 h 647"/>
                <a:gd name="T6" fmla="*/ 213 w 271"/>
                <a:gd name="T7" fmla="*/ 434 h 647"/>
                <a:gd name="T8" fmla="*/ 194 w 271"/>
                <a:gd name="T9" fmla="*/ 415 h 647"/>
                <a:gd name="T10" fmla="*/ 174 w 271"/>
                <a:gd name="T11" fmla="*/ 396 h 647"/>
                <a:gd name="T12" fmla="*/ 155 w 271"/>
                <a:gd name="T13" fmla="*/ 386 h 647"/>
                <a:gd name="T14" fmla="*/ 136 w 271"/>
                <a:gd name="T15" fmla="*/ 367 h 647"/>
                <a:gd name="T16" fmla="*/ 116 w 271"/>
                <a:gd name="T17" fmla="*/ 347 h 647"/>
                <a:gd name="T18" fmla="*/ 107 w 271"/>
                <a:gd name="T19" fmla="*/ 318 h 647"/>
                <a:gd name="T20" fmla="*/ 87 w 271"/>
                <a:gd name="T21" fmla="*/ 299 h 647"/>
                <a:gd name="T22" fmla="*/ 78 w 271"/>
                <a:gd name="T23" fmla="*/ 280 h 647"/>
                <a:gd name="T24" fmla="*/ 68 w 271"/>
                <a:gd name="T25" fmla="*/ 261 h 647"/>
                <a:gd name="T26" fmla="*/ 58 w 271"/>
                <a:gd name="T27" fmla="*/ 251 h 647"/>
                <a:gd name="T28" fmla="*/ 49 w 271"/>
                <a:gd name="T29" fmla="*/ 232 h 647"/>
                <a:gd name="T30" fmla="*/ 39 w 271"/>
                <a:gd name="T31" fmla="*/ 203 h 647"/>
                <a:gd name="T32" fmla="*/ 29 w 271"/>
                <a:gd name="T33" fmla="*/ 183 h 647"/>
                <a:gd name="T34" fmla="*/ 20 w 271"/>
                <a:gd name="T35" fmla="*/ 164 h 647"/>
                <a:gd name="T36" fmla="*/ 20 w 271"/>
                <a:gd name="T37" fmla="*/ 135 h 647"/>
                <a:gd name="T38" fmla="*/ 10 w 271"/>
                <a:gd name="T39" fmla="*/ 116 h 647"/>
                <a:gd name="T40" fmla="*/ 10 w 271"/>
                <a:gd name="T41" fmla="*/ 96 h 647"/>
                <a:gd name="T42" fmla="*/ 0 w 271"/>
                <a:gd name="T43" fmla="*/ 68 h 647"/>
                <a:gd name="T44" fmla="*/ 0 w 271"/>
                <a:gd name="T45" fmla="*/ 48 h 647"/>
                <a:gd name="T46" fmla="*/ 0 w 271"/>
                <a:gd name="T47" fmla="*/ 29 h 647"/>
                <a:gd name="T48" fmla="*/ 0 w 271"/>
                <a:gd name="T49" fmla="*/ 0 h 647"/>
                <a:gd name="T50" fmla="*/ 0 w 271"/>
                <a:gd name="T51" fmla="*/ 164 h 647"/>
                <a:gd name="T52" fmla="*/ 0 w 271"/>
                <a:gd name="T53" fmla="*/ 193 h 647"/>
                <a:gd name="T54" fmla="*/ 0 w 271"/>
                <a:gd name="T55" fmla="*/ 212 h 647"/>
                <a:gd name="T56" fmla="*/ 0 w 271"/>
                <a:gd name="T57" fmla="*/ 232 h 647"/>
                <a:gd name="T58" fmla="*/ 10 w 271"/>
                <a:gd name="T59" fmla="*/ 261 h 647"/>
                <a:gd name="T60" fmla="*/ 10 w 271"/>
                <a:gd name="T61" fmla="*/ 280 h 647"/>
                <a:gd name="T62" fmla="*/ 20 w 271"/>
                <a:gd name="T63" fmla="*/ 299 h 647"/>
                <a:gd name="T64" fmla="*/ 20 w 271"/>
                <a:gd name="T65" fmla="*/ 328 h 647"/>
                <a:gd name="T66" fmla="*/ 29 w 271"/>
                <a:gd name="T67" fmla="*/ 347 h 647"/>
                <a:gd name="T68" fmla="*/ 39 w 271"/>
                <a:gd name="T69" fmla="*/ 367 h 647"/>
                <a:gd name="T70" fmla="*/ 49 w 271"/>
                <a:gd name="T71" fmla="*/ 396 h 647"/>
                <a:gd name="T72" fmla="*/ 58 w 271"/>
                <a:gd name="T73" fmla="*/ 415 h 647"/>
                <a:gd name="T74" fmla="*/ 68 w 271"/>
                <a:gd name="T75" fmla="*/ 425 h 647"/>
                <a:gd name="T76" fmla="*/ 78 w 271"/>
                <a:gd name="T77" fmla="*/ 444 h 647"/>
                <a:gd name="T78" fmla="*/ 87 w 271"/>
                <a:gd name="T79" fmla="*/ 463 h 647"/>
                <a:gd name="T80" fmla="*/ 107 w 271"/>
                <a:gd name="T81" fmla="*/ 483 h 647"/>
                <a:gd name="T82" fmla="*/ 116 w 271"/>
                <a:gd name="T83" fmla="*/ 512 h 647"/>
                <a:gd name="T84" fmla="*/ 136 w 271"/>
                <a:gd name="T85" fmla="*/ 531 h 647"/>
                <a:gd name="T86" fmla="*/ 155 w 271"/>
                <a:gd name="T87" fmla="*/ 550 h 647"/>
                <a:gd name="T88" fmla="*/ 174 w 271"/>
                <a:gd name="T89" fmla="*/ 560 h 647"/>
                <a:gd name="T90" fmla="*/ 194 w 271"/>
                <a:gd name="T91" fmla="*/ 579 h 647"/>
                <a:gd name="T92" fmla="*/ 213 w 271"/>
                <a:gd name="T93" fmla="*/ 598 h 647"/>
                <a:gd name="T94" fmla="*/ 232 w 271"/>
                <a:gd name="T95" fmla="*/ 618 h 647"/>
                <a:gd name="T96" fmla="*/ 251 w 271"/>
                <a:gd name="T97" fmla="*/ 637 h 647"/>
                <a:gd name="T98" fmla="*/ 271 w 271"/>
                <a:gd name="T99" fmla="*/ 647 h 647"/>
                <a:gd name="T100" fmla="*/ 271 w 271"/>
                <a:gd name="T101" fmla="*/ 483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71" h="647">
                  <a:moveTo>
                    <a:pt x="271" y="483"/>
                  </a:moveTo>
                  <a:lnTo>
                    <a:pt x="251" y="473"/>
                  </a:lnTo>
                  <a:lnTo>
                    <a:pt x="232" y="454"/>
                  </a:lnTo>
                  <a:lnTo>
                    <a:pt x="213" y="434"/>
                  </a:lnTo>
                  <a:lnTo>
                    <a:pt x="194" y="415"/>
                  </a:lnTo>
                  <a:lnTo>
                    <a:pt x="174" y="396"/>
                  </a:lnTo>
                  <a:lnTo>
                    <a:pt x="155" y="386"/>
                  </a:lnTo>
                  <a:lnTo>
                    <a:pt x="136" y="367"/>
                  </a:lnTo>
                  <a:lnTo>
                    <a:pt x="116" y="347"/>
                  </a:lnTo>
                  <a:lnTo>
                    <a:pt x="107" y="318"/>
                  </a:lnTo>
                  <a:lnTo>
                    <a:pt x="87" y="299"/>
                  </a:lnTo>
                  <a:lnTo>
                    <a:pt x="78" y="280"/>
                  </a:lnTo>
                  <a:lnTo>
                    <a:pt x="68" y="261"/>
                  </a:lnTo>
                  <a:lnTo>
                    <a:pt x="58" y="251"/>
                  </a:lnTo>
                  <a:lnTo>
                    <a:pt x="49" y="232"/>
                  </a:lnTo>
                  <a:lnTo>
                    <a:pt x="39" y="203"/>
                  </a:lnTo>
                  <a:lnTo>
                    <a:pt x="29" y="183"/>
                  </a:lnTo>
                  <a:lnTo>
                    <a:pt x="20" y="164"/>
                  </a:lnTo>
                  <a:lnTo>
                    <a:pt x="20" y="135"/>
                  </a:lnTo>
                  <a:lnTo>
                    <a:pt x="10" y="116"/>
                  </a:lnTo>
                  <a:lnTo>
                    <a:pt x="10" y="96"/>
                  </a:lnTo>
                  <a:lnTo>
                    <a:pt x="0" y="68"/>
                  </a:lnTo>
                  <a:lnTo>
                    <a:pt x="0" y="48"/>
                  </a:lnTo>
                  <a:lnTo>
                    <a:pt x="0" y="29"/>
                  </a:lnTo>
                  <a:lnTo>
                    <a:pt x="0" y="0"/>
                  </a:lnTo>
                  <a:lnTo>
                    <a:pt x="0" y="164"/>
                  </a:lnTo>
                  <a:lnTo>
                    <a:pt x="0" y="193"/>
                  </a:lnTo>
                  <a:lnTo>
                    <a:pt x="0" y="212"/>
                  </a:lnTo>
                  <a:lnTo>
                    <a:pt x="0" y="232"/>
                  </a:lnTo>
                  <a:lnTo>
                    <a:pt x="10" y="261"/>
                  </a:lnTo>
                  <a:lnTo>
                    <a:pt x="10" y="280"/>
                  </a:lnTo>
                  <a:lnTo>
                    <a:pt x="20" y="299"/>
                  </a:lnTo>
                  <a:lnTo>
                    <a:pt x="20" y="328"/>
                  </a:lnTo>
                  <a:lnTo>
                    <a:pt x="29" y="347"/>
                  </a:lnTo>
                  <a:lnTo>
                    <a:pt x="39" y="367"/>
                  </a:lnTo>
                  <a:lnTo>
                    <a:pt x="49" y="396"/>
                  </a:lnTo>
                  <a:lnTo>
                    <a:pt x="58" y="415"/>
                  </a:lnTo>
                  <a:lnTo>
                    <a:pt x="68" y="425"/>
                  </a:lnTo>
                  <a:lnTo>
                    <a:pt x="78" y="444"/>
                  </a:lnTo>
                  <a:lnTo>
                    <a:pt x="87" y="463"/>
                  </a:lnTo>
                  <a:lnTo>
                    <a:pt x="107" y="483"/>
                  </a:lnTo>
                  <a:lnTo>
                    <a:pt x="116" y="512"/>
                  </a:lnTo>
                  <a:lnTo>
                    <a:pt x="136" y="531"/>
                  </a:lnTo>
                  <a:lnTo>
                    <a:pt x="155" y="550"/>
                  </a:lnTo>
                  <a:lnTo>
                    <a:pt x="174" y="560"/>
                  </a:lnTo>
                  <a:lnTo>
                    <a:pt x="194" y="579"/>
                  </a:lnTo>
                  <a:lnTo>
                    <a:pt x="213" y="598"/>
                  </a:lnTo>
                  <a:lnTo>
                    <a:pt x="232" y="618"/>
                  </a:lnTo>
                  <a:lnTo>
                    <a:pt x="251" y="637"/>
                  </a:lnTo>
                  <a:lnTo>
                    <a:pt x="271" y="647"/>
                  </a:lnTo>
                  <a:lnTo>
                    <a:pt x="271" y="483"/>
                  </a:lnTo>
                  <a:close/>
                </a:path>
              </a:pathLst>
            </a:custGeom>
            <a:solidFill>
              <a:srgbClr val="808080"/>
            </a:solidFill>
            <a:ln w="15875">
              <a:solidFill>
                <a:srgbClr val="000000"/>
              </a:solidFill>
              <a:prstDash val="solid"/>
              <a:round/>
              <a:headEnd/>
              <a:tailEnd/>
            </a:ln>
          </p:spPr>
          <p:txBody>
            <a:bodyPr/>
            <a:lstStyle/>
            <a:p>
              <a:endParaRPr lang="en-US"/>
            </a:p>
          </p:txBody>
        </p:sp>
        <p:sp>
          <p:nvSpPr>
            <p:cNvPr id="522268" name="Freeform 28">
              <a:extLst>
                <a:ext uri="{FF2B5EF4-FFF2-40B4-BE49-F238E27FC236}">
                  <a16:creationId xmlns:a16="http://schemas.microsoft.com/office/drawing/2014/main" id="{D889FFAA-7A9F-4F97-BA35-79CA2C841B64}"/>
                </a:ext>
              </a:extLst>
            </p:cNvPr>
            <p:cNvSpPr>
              <a:spLocks/>
            </p:cNvSpPr>
            <p:nvPr/>
          </p:nvSpPr>
          <p:spPr bwMode="auto">
            <a:xfrm>
              <a:off x="2107" y="1684"/>
              <a:ext cx="580" cy="647"/>
            </a:xfrm>
            <a:custGeom>
              <a:avLst/>
              <a:gdLst>
                <a:gd name="T0" fmla="*/ 580 w 580"/>
                <a:gd name="T1" fmla="*/ 0 h 647"/>
                <a:gd name="T2" fmla="*/ 0 w 580"/>
                <a:gd name="T3" fmla="*/ 483 h 647"/>
                <a:gd name="T4" fmla="*/ 0 w 580"/>
                <a:gd name="T5" fmla="*/ 647 h 647"/>
                <a:gd name="T6" fmla="*/ 580 w 580"/>
                <a:gd name="T7" fmla="*/ 164 h 647"/>
                <a:gd name="T8" fmla="*/ 580 w 580"/>
                <a:gd name="T9" fmla="*/ 0 h 647"/>
              </a:gdLst>
              <a:ahLst/>
              <a:cxnLst>
                <a:cxn ang="0">
                  <a:pos x="T0" y="T1"/>
                </a:cxn>
                <a:cxn ang="0">
                  <a:pos x="T2" y="T3"/>
                </a:cxn>
                <a:cxn ang="0">
                  <a:pos x="T4" y="T5"/>
                </a:cxn>
                <a:cxn ang="0">
                  <a:pos x="T6" y="T7"/>
                </a:cxn>
                <a:cxn ang="0">
                  <a:pos x="T8" y="T9"/>
                </a:cxn>
              </a:cxnLst>
              <a:rect l="0" t="0" r="r" b="b"/>
              <a:pathLst>
                <a:path w="580" h="647">
                  <a:moveTo>
                    <a:pt x="580" y="0"/>
                  </a:moveTo>
                  <a:lnTo>
                    <a:pt x="0" y="483"/>
                  </a:lnTo>
                  <a:lnTo>
                    <a:pt x="0" y="647"/>
                  </a:lnTo>
                  <a:lnTo>
                    <a:pt x="580" y="164"/>
                  </a:lnTo>
                  <a:lnTo>
                    <a:pt x="580" y="0"/>
                  </a:lnTo>
                  <a:close/>
                </a:path>
              </a:pathLst>
            </a:custGeom>
            <a:solidFill>
              <a:srgbClr val="808080"/>
            </a:solidFill>
            <a:ln w="15875">
              <a:solidFill>
                <a:srgbClr val="000000"/>
              </a:solidFill>
              <a:prstDash val="solid"/>
              <a:round/>
              <a:headEnd/>
              <a:tailEnd/>
            </a:ln>
          </p:spPr>
          <p:txBody>
            <a:bodyPr/>
            <a:lstStyle/>
            <a:p>
              <a:endParaRPr lang="en-US"/>
            </a:p>
          </p:txBody>
        </p:sp>
        <p:sp>
          <p:nvSpPr>
            <p:cNvPr id="522269" name="Freeform 29">
              <a:extLst>
                <a:ext uri="{FF2B5EF4-FFF2-40B4-BE49-F238E27FC236}">
                  <a16:creationId xmlns:a16="http://schemas.microsoft.com/office/drawing/2014/main" id="{BFA79029-403B-296B-6746-74BC406A4B82}"/>
                </a:ext>
              </a:extLst>
            </p:cNvPr>
            <p:cNvSpPr>
              <a:spLocks/>
            </p:cNvSpPr>
            <p:nvPr/>
          </p:nvSpPr>
          <p:spPr bwMode="auto">
            <a:xfrm>
              <a:off x="1827" y="1240"/>
              <a:ext cx="860" cy="927"/>
            </a:xfrm>
            <a:custGeom>
              <a:avLst/>
              <a:gdLst>
                <a:gd name="T0" fmla="*/ 271 w 860"/>
                <a:gd name="T1" fmla="*/ 927 h 927"/>
                <a:gd name="T2" fmla="*/ 251 w 860"/>
                <a:gd name="T3" fmla="*/ 917 h 927"/>
                <a:gd name="T4" fmla="*/ 232 w 860"/>
                <a:gd name="T5" fmla="*/ 898 h 927"/>
                <a:gd name="T6" fmla="*/ 213 w 860"/>
                <a:gd name="T7" fmla="*/ 878 h 927"/>
                <a:gd name="T8" fmla="*/ 194 w 860"/>
                <a:gd name="T9" fmla="*/ 859 h 927"/>
                <a:gd name="T10" fmla="*/ 174 w 860"/>
                <a:gd name="T11" fmla="*/ 840 h 927"/>
                <a:gd name="T12" fmla="*/ 155 w 860"/>
                <a:gd name="T13" fmla="*/ 830 h 927"/>
                <a:gd name="T14" fmla="*/ 136 w 860"/>
                <a:gd name="T15" fmla="*/ 811 h 927"/>
                <a:gd name="T16" fmla="*/ 116 w 860"/>
                <a:gd name="T17" fmla="*/ 791 h 927"/>
                <a:gd name="T18" fmla="*/ 107 w 860"/>
                <a:gd name="T19" fmla="*/ 762 h 927"/>
                <a:gd name="T20" fmla="*/ 87 w 860"/>
                <a:gd name="T21" fmla="*/ 743 h 927"/>
                <a:gd name="T22" fmla="*/ 78 w 860"/>
                <a:gd name="T23" fmla="*/ 724 h 927"/>
                <a:gd name="T24" fmla="*/ 68 w 860"/>
                <a:gd name="T25" fmla="*/ 705 h 927"/>
                <a:gd name="T26" fmla="*/ 58 w 860"/>
                <a:gd name="T27" fmla="*/ 685 h 927"/>
                <a:gd name="T28" fmla="*/ 49 w 860"/>
                <a:gd name="T29" fmla="*/ 666 h 927"/>
                <a:gd name="T30" fmla="*/ 39 w 860"/>
                <a:gd name="T31" fmla="*/ 637 h 927"/>
                <a:gd name="T32" fmla="*/ 29 w 860"/>
                <a:gd name="T33" fmla="*/ 618 h 927"/>
                <a:gd name="T34" fmla="*/ 20 w 860"/>
                <a:gd name="T35" fmla="*/ 598 h 927"/>
                <a:gd name="T36" fmla="*/ 10 w 860"/>
                <a:gd name="T37" fmla="*/ 569 h 927"/>
                <a:gd name="T38" fmla="*/ 10 w 860"/>
                <a:gd name="T39" fmla="*/ 550 h 927"/>
                <a:gd name="T40" fmla="*/ 0 w 860"/>
                <a:gd name="T41" fmla="*/ 531 h 927"/>
                <a:gd name="T42" fmla="*/ 0 w 860"/>
                <a:gd name="T43" fmla="*/ 502 h 927"/>
                <a:gd name="T44" fmla="*/ 0 w 860"/>
                <a:gd name="T45" fmla="*/ 483 h 927"/>
                <a:gd name="T46" fmla="*/ 0 w 860"/>
                <a:gd name="T47" fmla="*/ 454 h 927"/>
                <a:gd name="T48" fmla="*/ 0 w 860"/>
                <a:gd name="T49" fmla="*/ 434 h 927"/>
                <a:gd name="T50" fmla="*/ 0 w 860"/>
                <a:gd name="T51" fmla="*/ 415 h 927"/>
                <a:gd name="T52" fmla="*/ 0 w 860"/>
                <a:gd name="T53" fmla="*/ 386 h 927"/>
                <a:gd name="T54" fmla="*/ 0 w 860"/>
                <a:gd name="T55" fmla="*/ 367 h 927"/>
                <a:gd name="T56" fmla="*/ 10 w 860"/>
                <a:gd name="T57" fmla="*/ 347 h 927"/>
                <a:gd name="T58" fmla="*/ 10 w 860"/>
                <a:gd name="T59" fmla="*/ 318 h 927"/>
                <a:gd name="T60" fmla="*/ 20 w 860"/>
                <a:gd name="T61" fmla="*/ 299 h 927"/>
                <a:gd name="T62" fmla="*/ 29 w 860"/>
                <a:gd name="T63" fmla="*/ 280 h 927"/>
                <a:gd name="T64" fmla="*/ 39 w 860"/>
                <a:gd name="T65" fmla="*/ 251 h 927"/>
                <a:gd name="T66" fmla="*/ 49 w 860"/>
                <a:gd name="T67" fmla="*/ 232 h 927"/>
                <a:gd name="T68" fmla="*/ 58 w 860"/>
                <a:gd name="T69" fmla="*/ 212 h 927"/>
                <a:gd name="T70" fmla="*/ 68 w 860"/>
                <a:gd name="T71" fmla="*/ 183 h 927"/>
                <a:gd name="T72" fmla="*/ 78 w 860"/>
                <a:gd name="T73" fmla="*/ 164 h 927"/>
                <a:gd name="T74" fmla="*/ 87 w 860"/>
                <a:gd name="T75" fmla="*/ 145 h 927"/>
                <a:gd name="T76" fmla="*/ 107 w 860"/>
                <a:gd name="T77" fmla="*/ 125 h 927"/>
                <a:gd name="T78" fmla="*/ 116 w 860"/>
                <a:gd name="T79" fmla="*/ 106 h 927"/>
                <a:gd name="T80" fmla="*/ 136 w 860"/>
                <a:gd name="T81" fmla="*/ 87 h 927"/>
                <a:gd name="T82" fmla="*/ 155 w 860"/>
                <a:gd name="T83" fmla="*/ 67 h 927"/>
                <a:gd name="T84" fmla="*/ 174 w 860"/>
                <a:gd name="T85" fmla="*/ 48 h 927"/>
                <a:gd name="T86" fmla="*/ 194 w 860"/>
                <a:gd name="T87" fmla="*/ 29 h 927"/>
                <a:gd name="T88" fmla="*/ 213 w 860"/>
                <a:gd name="T89" fmla="*/ 10 h 927"/>
                <a:gd name="T90" fmla="*/ 232 w 860"/>
                <a:gd name="T91" fmla="*/ 0 h 927"/>
                <a:gd name="T92" fmla="*/ 860 w 860"/>
                <a:gd name="T93" fmla="*/ 444 h 927"/>
                <a:gd name="T94" fmla="*/ 271 w 860"/>
                <a:gd name="T95" fmla="*/ 927 h 9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60" h="927">
                  <a:moveTo>
                    <a:pt x="271" y="927"/>
                  </a:moveTo>
                  <a:lnTo>
                    <a:pt x="251" y="917"/>
                  </a:lnTo>
                  <a:lnTo>
                    <a:pt x="232" y="898"/>
                  </a:lnTo>
                  <a:lnTo>
                    <a:pt x="213" y="878"/>
                  </a:lnTo>
                  <a:lnTo>
                    <a:pt x="194" y="859"/>
                  </a:lnTo>
                  <a:lnTo>
                    <a:pt x="174" y="840"/>
                  </a:lnTo>
                  <a:lnTo>
                    <a:pt x="155" y="830"/>
                  </a:lnTo>
                  <a:lnTo>
                    <a:pt x="136" y="811"/>
                  </a:lnTo>
                  <a:lnTo>
                    <a:pt x="116" y="791"/>
                  </a:lnTo>
                  <a:lnTo>
                    <a:pt x="107" y="762"/>
                  </a:lnTo>
                  <a:lnTo>
                    <a:pt x="87" y="743"/>
                  </a:lnTo>
                  <a:lnTo>
                    <a:pt x="78" y="724"/>
                  </a:lnTo>
                  <a:lnTo>
                    <a:pt x="68" y="705"/>
                  </a:lnTo>
                  <a:lnTo>
                    <a:pt x="58" y="685"/>
                  </a:lnTo>
                  <a:lnTo>
                    <a:pt x="49" y="666"/>
                  </a:lnTo>
                  <a:lnTo>
                    <a:pt x="39" y="637"/>
                  </a:lnTo>
                  <a:lnTo>
                    <a:pt x="29" y="618"/>
                  </a:lnTo>
                  <a:lnTo>
                    <a:pt x="20" y="598"/>
                  </a:lnTo>
                  <a:lnTo>
                    <a:pt x="10" y="569"/>
                  </a:lnTo>
                  <a:lnTo>
                    <a:pt x="10" y="550"/>
                  </a:lnTo>
                  <a:lnTo>
                    <a:pt x="0" y="531"/>
                  </a:lnTo>
                  <a:lnTo>
                    <a:pt x="0" y="502"/>
                  </a:lnTo>
                  <a:lnTo>
                    <a:pt x="0" y="483"/>
                  </a:lnTo>
                  <a:lnTo>
                    <a:pt x="0" y="454"/>
                  </a:lnTo>
                  <a:lnTo>
                    <a:pt x="0" y="434"/>
                  </a:lnTo>
                  <a:lnTo>
                    <a:pt x="0" y="415"/>
                  </a:lnTo>
                  <a:lnTo>
                    <a:pt x="0" y="386"/>
                  </a:lnTo>
                  <a:lnTo>
                    <a:pt x="0" y="367"/>
                  </a:lnTo>
                  <a:lnTo>
                    <a:pt x="10" y="347"/>
                  </a:lnTo>
                  <a:lnTo>
                    <a:pt x="10" y="318"/>
                  </a:lnTo>
                  <a:lnTo>
                    <a:pt x="20" y="299"/>
                  </a:lnTo>
                  <a:lnTo>
                    <a:pt x="29" y="280"/>
                  </a:lnTo>
                  <a:lnTo>
                    <a:pt x="39" y="251"/>
                  </a:lnTo>
                  <a:lnTo>
                    <a:pt x="49" y="232"/>
                  </a:lnTo>
                  <a:lnTo>
                    <a:pt x="58" y="212"/>
                  </a:lnTo>
                  <a:lnTo>
                    <a:pt x="68" y="183"/>
                  </a:lnTo>
                  <a:lnTo>
                    <a:pt x="78" y="164"/>
                  </a:lnTo>
                  <a:lnTo>
                    <a:pt x="87" y="145"/>
                  </a:lnTo>
                  <a:lnTo>
                    <a:pt x="107" y="125"/>
                  </a:lnTo>
                  <a:lnTo>
                    <a:pt x="116" y="106"/>
                  </a:lnTo>
                  <a:lnTo>
                    <a:pt x="136" y="87"/>
                  </a:lnTo>
                  <a:lnTo>
                    <a:pt x="155" y="67"/>
                  </a:lnTo>
                  <a:lnTo>
                    <a:pt x="174" y="48"/>
                  </a:lnTo>
                  <a:lnTo>
                    <a:pt x="194" y="29"/>
                  </a:lnTo>
                  <a:lnTo>
                    <a:pt x="213" y="10"/>
                  </a:lnTo>
                  <a:lnTo>
                    <a:pt x="232" y="0"/>
                  </a:lnTo>
                  <a:lnTo>
                    <a:pt x="860" y="444"/>
                  </a:lnTo>
                  <a:lnTo>
                    <a:pt x="271" y="927"/>
                  </a:lnTo>
                  <a:close/>
                </a:path>
              </a:pathLst>
            </a:custGeom>
            <a:solidFill>
              <a:srgbClr val="00CC00"/>
            </a:solidFill>
            <a:ln w="15875">
              <a:solidFill>
                <a:srgbClr val="000000"/>
              </a:solidFill>
              <a:prstDash val="solid"/>
              <a:round/>
              <a:headEnd/>
              <a:tailEnd/>
            </a:ln>
          </p:spPr>
          <p:txBody>
            <a:bodyPr/>
            <a:lstStyle/>
            <a:p>
              <a:endParaRPr lang="en-US"/>
            </a:p>
          </p:txBody>
        </p:sp>
        <p:sp>
          <p:nvSpPr>
            <p:cNvPr id="522270" name="Freeform 30">
              <a:extLst>
                <a:ext uri="{FF2B5EF4-FFF2-40B4-BE49-F238E27FC236}">
                  <a16:creationId xmlns:a16="http://schemas.microsoft.com/office/drawing/2014/main" id="{7348E3B3-1F8A-D894-39AE-15F26E6AE610}"/>
                </a:ext>
              </a:extLst>
            </p:cNvPr>
            <p:cNvSpPr>
              <a:spLocks/>
            </p:cNvSpPr>
            <p:nvPr/>
          </p:nvSpPr>
          <p:spPr bwMode="auto">
            <a:xfrm>
              <a:off x="2098" y="1684"/>
              <a:ext cx="1448" cy="830"/>
            </a:xfrm>
            <a:custGeom>
              <a:avLst/>
              <a:gdLst>
                <a:gd name="T0" fmla="*/ 1448 w 1448"/>
                <a:gd name="T1" fmla="*/ 48 h 830"/>
                <a:gd name="T2" fmla="*/ 1429 w 1448"/>
                <a:gd name="T3" fmla="*/ 116 h 830"/>
                <a:gd name="T4" fmla="*/ 1419 w 1448"/>
                <a:gd name="T5" fmla="*/ 174 h 830"/>
                <a:gd name="T6" fmla="*/ 1390 w 1448"/>
                <a:gd name="T7" fmla="*/ 241 h 830"/>
                <a:gd name="T8" fmla="*/ 1351 w 1448"/>
                <a:gd name="T9" fmla="*/ 299 h 830"/>
                <a:gd name="T10" fmla="*/ 1303 w 1448"/>
                <a:gd name="T11" fmla="*/ 367 h 830"/>
                <a:gd name="T12" fmla="*/ 1255 w 1448"/>
                <a:gd name="T13" fmla="*/ 415 h 830"/>
                <a:gd name="T14" fmla="*/ 1206 w 1448"/>
                <a:gd name="T15" fmla="*/ 463 h 830"/>
                <a:gd name="T16" fmla="*/ 1139 w 1448"/>
                <a:gd name="T17" fmla="*/ 512 h 830"/>
                <a:gd name="T18" fmla="*/ 1071 w 1448"/>
                <a:gd name="T19" fmla="*/ 550 h 830"/>
                <a:gd name="T20" fmla="*/ 994 w 1448"/>
                <a:gd name="T21" fmla="*/ 589 h 830"/>
                <a:gd name="T22" fmla="*/ 927 w 1448"/>
                <a:gd name="T23" fmla="*/ 608 h 830"/>
                <a:gd name="T24" fmla="*/ 840 w 1448"/>
                <a:gd name="T25" fmla="*/ 637 h 830"/>
                <a:gd name="T26" fmla="*/ 753 w 1448"/>
                <a:gd name="T27" fmla="*/ 647 h 830"/>
                <a:gd name="T28" fmla="*/ 666 w 1448"/>
                <a:gd name="T29" fmla="*/ 656 h 830"/>
                <a:gd name="T30" fmla="*/ 569 w 1448"/>
                <a:gd name="T31" fmla="*/ 666 h 830"/>
                <a:gd name="T32" fmla="*/ 492 w 1448"/>
                <a:gd name="T33" fmla="*/ 656 h 830"/>
                <a:gd name="T34" fmla="*/ 405 w 1448"/>
                <a:gd name="T35" fmla="*/ 647 h 830"/>
                <a:gd name="T36" fmla="*/ 318 w 1448"/>
                <a:gd name="T37" fmla="*/ 627 h 830"/>
                <a:gd name="T38" fmla="*/ 241 w 1448"/>
                <a:gd name="T39" fmla="*/ 608 h 830"/>
                <a:gd name="T40" fmla="*/ 154 w 1448"/>
                <a:gd name="T41" fmla="*/ 579 h 830"/>
                <a:gd name="T42" fmla="*/ 96 w 1448"/>
                <a:gd name="T43" fmla="*/ 541 h 830"/>
                <a:gd name="T44" fmla="*/ 19 w 1448"/>
                <a:gd name="T45" fmla="*/ 502 h 830"/>
                <a:gd name="T46" fmla="*/ 19 w 1448"/>
                <a:gd name="T47" fmla="*/ 666 h 830"/>
                <a:gd name="T48" fmla="*/ 96 w 1448"/>
                <a:gd name="T49" fmla="*/ 705 h 830"/>
                <a:gd name="T50" fmla="*/ 154 w 1448"/>
                <a:gd name="T51" fmla="*/ 743 h 830"/>
                <a:gd name="T52" fmla="*/ 241 w 1448"/>
                <a:gd name="T53" fmla="*/ 772 h 830"/>
                <a:gd name="T54" fmla="*/ 318 w 1448"/>
                <a:gd name="T55" fmla="*/ 791 h 830"/>
                <a:gd name="T56" fmla="*/ 405 w 1448"/>
                <a:gd name="T57" fmla="*/ 811 h 830"/>
                <a:gd name="T58" fmla="*/ 492 w 1448"/>
                <a:gd name="T59" fmla="*/ 820 h 830"/>
                <a:gd name="T60" fmla="*/ 569 w 1448"/>
                <a:gd name="T61" fmla="*/ 830 h 830"/>
                <a:gd name="T62" fmla="*/ 666 w 1448"/>
                <a:gd name="T63" fmla="*/ 820 h 830"/>
                <a:gd name="T64" fmla="*/ 753 w 1448"/>
                <a:gd name="T65" fmla="*/ 811 h 830"/>
                <a:gd name="T66" fmla="*/ 840 w 1448"/>
                <a:gd name="T67" fmla="*/ 801 h 830"/>
                <a:gd name="T68" fmla="*/ 927 w 1448"/>
                <a:gd name="T69" fmla="*/ 772 h 830"/>
                <a:gd name="T70" fmla="*/ 994 w 1448"/>
                <a:gd name="T71" fmla="*/ 753 h 830"/>
                <a:gd name="T72" fmla="*/ 1071 w 1448"/>
                <a:gd name="T73" fmla="*/ 714 h 830"/>
                <a:gd name="T74" fmla="*/ 1139 w 1448"/>
                <a:gd name="T75" fmla="*/ 676 h 830"/>
                <a:gd name="T76" fmla="*/ 1206 w 1448"/>
                <a:gd name="T77" fmla="*/ 627 h 830"/>
                <a:gd name="T78" fmla="*/ 1255 w 1448"/>
                <a:gd name="T79" fmla="*/ 579 h 830"/>
                <a:gd name="T80" fmla="*/ 1303 w 1448"/>
                <a:gd name="T81" fmla="*/ 531 h 830"/>
                <a:gd name="T82" fmla="*/ 1351 w 1448"/>
                <a:gd name="T83" fmla="*/ 463 h 830"/>
                <a:gd name="T84" fmla="*/ 1390 w 1448"/>
                <a:gd name="T85" fmla="*/ 405 h 830"/>
                <a:gd name="T86" fmla="*/ 1419 w 1448"/>
                <a:gd name="T87" fmla="*/ 338 h 830"/>
                <a:gd name="T88" fmla="*/ 1429 w 1448"/>
                <a:gd name="T89" fmla="*/ 280 h 830"/>
                <a:gd name="T90" fmla="*/ 1448 w 1448"/>
                <a:gd name="T91" fmla="*/ 212 h 830"/>
                <a:gd name="T92" fmla="*/ 1448 w 1448"/>
                <a:gd name="T93" fmla="*/ 0 h 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48" h="830">
                  <a:moveTo>
                    <a:pt x="1448" y="0"/>
                  </a:moveTo>
                  <a:lnTo>
                    <a:pt x="1448" y="29"/>
                  </a:lnTo>
                  <a:lnTo>
                    <a:pt x="1448" y="48"/>
                  </a:lnTo>
                  <a:lnTo>
                    <a:pt x="1438" y="68"/>
                  </a:lnTo>
                  <a:lnTo>
                    <a:pt x="1438" y="96"/>
                  </a:lnTo>
                  <a:lnTo>
                    <a:pt x="1429" y="116"/>
                  </a:lnTo>
                  <a:lnTo>
                    <a:pt x="1429" y="135"/>
                  </a:lnTo>
                  <a:lnTo>
                    <a:pt x="1419" y="154"/>
                  </a:lnTo>
                  <a:lnTo>
                    <a:pt x="1419" y="174"/>
                  </a:lnTo>
                  <a:lnTo>
                    <a:pt x="1409" y="193"/>
                  </a:lnTo>
                  <a:lnTo>
                    <a:pt x="1400" y="222"/>
                  </a:lnTo>
                  <a:lnTo>
                    <a:pt x="1390" y="241"/>
                  </a:lnTo>
                  <a:lnTo>
                    <a:pt x="1380" y="261"/>
                  </a:lnTo>
                  <a:lnTo>
                    <a:pt x="1361" y="280"/>
                  </a:lnTo>
                  <a:lnTo>
                    <a:pt x="1351" y="299"/>
                  </a:lnTo>
                  <a:lnTo>
                    <a:pt x="1342" y="318"/>
                  </a:lnTo>
                  <a:lnTo>
                    <a:pt x="1322" y="347"/>
                  </a:lnTo>
                  <a:lnTo>
                    <a:pt x="1303" y="367"/>
                  </a:lnTo>
                  <a:lnTo>
                    <a:pt x="1293" y="386"/>
                  </a:lnTo>
                  <a:lnTo>
                    <a:pt x="1274" y="396"/>
                  </a:lnTo>
                  <a:lnTo>
                    <a:pt x="1255" y="415"/>
                  </a:lnTo>
                  <a:lnTo>
                    <a:pt x="1245" y="425"/>
                  </a:lnTo>
                  <a:lnTo>
                    <a:pt x="1226" y="444"/>
                  </a:lnTo>
                  <a:lnTo>
                    <a:pt x="1206" y="463"/>
                  </a:lnTo>
                  <a:lnTo>
                    <a:pt x="1187" y="483"/>
                  </a:lnTo>
                  <a:lnTo>
                    <a:pt x="1158" y="492"/>
                  </a:lnTo>
                  <a:lnTo>
                    <a:pt x="1139" y="512"/>
                  </a:lnTo>
                  <a:lnTo>
                    <a:pt x="1120" y="521"/>
                  </a:lnTo>
                  <a:lnTo>
                    <a:pt x="1091" y="541"/>
                  </a:lnTo>
                  <a:lnTo>
                    <a:pt x="1071" y="550"/>
                  </a:lnTo>
                  <a:lnTo>
                    <a:pt x="1042" y="560"/>
                  </a:lnTo>
                  <a:lnTo>
                    <a:pt x="1013" y="579"/>
                  </a:lnTo>
                  <a:lnTo>
                    <a:pt x="994" y="589"/>
                  </a:lnTo>
                  <a:lnTo>
                    <a:pt x="965" y="598"/>
                  </a:lnTo>
                  <a:lnTo>
                    <a:pt x="936" y="608"/>
                  </a:lnTo>
                  <a:lnTo>
                    <a:pt x="927" y="608"/>
                  </a:lnTo>
                  <a:lnTo>
                    <a:pt x="898" y="618"/>
                  </a:lnTo>
                  <a:lnTo>
                    <a:pt x="869" y="627"/>
                  </a:lnTo>
                  <a:lnTo>
                    <a:pt x="840" y="637"/>
                  </a:lnTo>
                  <a:lnTo>
                    <a:pt x="811" y="637"/>
                  </a:lnTo>
                  <a:lnTo>
                    <a:pt x="782" y="647"/>
                  </a:lnTo>
                  <a:lnTo>
                    <a:pt x="753" y="647"/>
                  </a:lnTo>
                  <a:lnTo>
                    <a:pt x="724" y="656"/>
                  </a:lnTo>
                  <a:lnTo>
                    <a:pt x="695" y="656"/>
                  </a:lnTo>
                  <a:lnTo>
                    <a:pt x="666" y="656"/>
                  </a:lnTo>
                  <a:lnTo>
                    <a:pt x="627" y="666"/>
                  </a:lnTo>
                  <a:lnTo>
                    <a:pt x="598" y="666"/>
                  </a:lnTo>
                  <a:lnTo>
                    <a:pt x="569" y="666"/>
                  </a:lnTo>
                  <a:lnTo>
                    <a:pt x="540" y="666"/>
                  </a:lnTo>
                  <a:lnTo>
                    <a:pt x="531" y="666"/>
                  </a:lnTo>
                  <a:lnTo>
                    <a:pt x="492" y="656"/>
                  </a:lnTo>
                  <a:lnTo>
                    <a:pt x="463" y="656"/>
                  </a:lnTo>
                  <a:lnTo>
                    <a:pt x="434" y="656"/>
                  </a:lnTo>
                  <a:lnTo>
                    <a:pt x="405" y="647"/>
                  </a:lnTo>
                  <a:lnTo>
                    <a:pt x="376" y="647"/>
                  </a:lnTo>
                  <a:lnTo>
                    <a:pt x="347" y="637"/>
                  </a:lnTo>
                  <a:lnTo>
                    <a:pt x="318" y="627"/>
                  </a:lnTo>
                  <a:lnTo>
                    <a:pt x="289" y="627"/>
                  </a:lnTo>
                  <a:lnTo>
                    <a:pt x="260" y="618"/>
                  </a:lnTo>
                  <a:lnTo>
                    <a:pt x="241" y="608"/>
                  </a:lnTo>
                  <a:lnTo>
                    <a:pt x="212" y="598"/>
                  </a:lnTo>
                  <a:lnTo>
                    <a:pt x="183" y="589"/>
                  </a:lnTo>
                  <a:lnTo>
                    <a:pt x="154" y="579"/>
                  </a:lnTo>
                  <a:lnTo>
                    <a:pt x="145" y="569"/>
                  </a:lnTo>
                  <a:lnTo>
                    <a:pt x="116" y="560"/>
                  </a:lnTo>
                  <a:lnTo>
                    <a:pt x="96" y="541"/>
                  </a:lnTo>
                  <a:lnTo>
                    <a:pt x="67" y="531"/>
                  </a:lnTo>
                  <a:lnTo>
                    <a:pt x="48" y="512"/>
                  </a:lnTo>
                  <a:lnTo>
                    <a:pt x="19" y="502"/>
                  </a:lnTo>
                  <a:lnTo>
                    <a:pt x="0" y="483"/>
                  </a:lnTo>
                  <a:lnTo>
                    <a:pt x="0" y="647"/>
                  </a:lnTo>
                  <a:lnTo>
                    <a:pt x="19" y="666"/>
                  </a:lnTo>
                  <a:lnTo>
                    <a:pt x="48" y="676"/>
                  </a:lnTo>
                  <a:lnTo>
                    <a:pt x="67" y="695"/>
                  </a:lnTo>
                  <a:lnTo>
                    <a:pt x="96" y="705"/>
                  </a:lnTo>
                  <a:lnTo>
                    <a:pt x="116" y="724"/>
                  </a:lnTo>
                  <a:lnTo>
                    <a:pt x="145" y="734"/>
                  </a:lnTo>
                  <a:lnTo>
                    <a:pt x="154" y="743"/>
                  </a:lnTo>
                  <a:lnTo>
                    <a:pt x="183" y="753"/>
                  </a:lnTo>
                  <a:lnTo>
                    <a:pt x="212" y="763"/>
                  </a:lnTo>
                  <a:lnTo>
                    <a:pt x="241" y="772"/>
                  </a:lnTo>
                  <a:lnTo>
                    <a:pt x="260" y="782"/>
                  </a:lnTo>
                  <a:lnTo>
                    <a:pt x="289" y="791"/>
                  </a:lnTo>
                  <a:lnTo>
                    <a:pt x="318" y="791"/>
                  </a:lnTo>
                  <a:lnTo>
                    <a:pt x="347" y="801"/>
                  </a:lnTo>
                  <a:lnTo>
                    <a:pt x="376" y="811"/>
                  </a:lnTo>
                  <a:lnTo>
                    <a:pt x="405" y="811"/>
                  </a:lnTo>
                  <a:lnTo>
                    <a:pt x="434" y="820"/>
                  </a:lnTo>
                  <a:lnTo>
                    <a:pt x="463" y="820"/>
                  </a:lnTo>
                  <a:lnTo>
                    <a:pt x="492" y="820"/>
                  </a:lnTo>
                  <a:lnTo>
                    <a:pt x="531" y="830"/>
                  </a:lnTo>
                  <a:lnTo>
                    <a:pt x="540" y="830"/>
                  </a:lnTo>
                  <a:lnTo>
                    <a:pt x="569" y="830"/>
                  </a:lnTo>
                  <a:lnTo>
                    <a:pt x="598" y="830"/>
                  </a:lnTo>
                  <a:lnTo>
                    <a:pt x="627" y="830"/>
                  </a:lnTo>
                  <a:lnTo>
                    <a:pt x="666" y="820"/>
                  </a:lnTo>
                  <a:lnTo>
                    <a:pt x="695" y="820"/>
                  </a:lnTo>
                  <a:lnTo>
                    <a:pt x="724" y="820"/>
                  </a:lnTo>
                  <a:lnTo>
                    <a:pt x="753" y="811"/>
                  </a:lnTo>
                  <a:lnTo>
                    <a:pt x="782" y="811"/>
                  </a:lnTo>
                  <a:lnTo>
                    <a:pt x="811" y="801"/>
                  </a:lnTo>
                  <a:lnTo>
                    <a:pt x="840" y="801"/>
                  </a:lnTo>
                  <a:lnTo>
                    <a:pt x="869" y="791"/>
                  </a:lnTo>
                  <a:lnTo>
                    <a:pt x="898" y="782"/>
                  </a:lnTo>
                  <a:lnTo>
                    <a:pt x="927" y="772"/>
                  </a:lnTo>
                  <a:lnTo>
                    <a:pt x="936" y="772"/>
                  </a:lnTo>
                  <a:lnTo>
                    <a:pt x="965" y="763"/>
                  </a:lnTo>
                  <a:lnTo>
                    <a:pt x="994" y="753"/>
                  </a:lnTo>
                  <a:lnTo>
                    <a:pt x="1013" y="743"/>
                  </a:lnTo>
                  <a:lnTo>
                    <a:pt x="1042" y="724"/>
                  </a:lnTo>
                  <a:lnTo>
                    <a:pt x="1071" y="714"/>
                  </a:lnTo>
                  <a:lnTo>
                    <a:pt x="1091" y="705"/>
                  </a:lnTo>
                  <a:lnTo>
                    <a:pt x="1120" y="685"/>
                  </a:lnTo>
                  <a:lnTo>
                    <a:pt x="1139" y="676"/>
                  </a:lnTo>
                  <a:lnTo>
                    <a:pt x="1158" y="656"/>
                  </a:lnTo>
                  <a:lnTo>
                    <a:pt x="1187" y="647"/>
                  </a:lnTo>
                  <a:lnTo>
                    <a:pt x="1206" y="627"/>
                  </a:lnTo>
                  <a:lnTo>
                    <a:pt x="1226" y="608"/>
                  </a:lnTo>
                  <a:lnTo>
                    <a:pt x="1245" y="589"/>
                  </a:lnTo>
                  <a:lnTo>
                    <a:pt x="1255" y="579"/>
                  </a:lnTo>
                  <a:lnTo>
                    <a:pt x="1274" y="560"/>
                  </a:lnTo>
                  <a:lnTo>
                    <a:pt x="1293" y="550"/>
                  </a:lnTo>
                  <a:lnTo>
                    <a:pt x="1303" y="531"/>
                  </a:lnTo>
                  <a:lnTo>
                    <a:pt x="1322" y="512"/>
                  </a:lnTo>
                  <a:lnTo>
                    <a:pt x="1342" y="483"/>
                  </a:lnTo>
                  <a:lnTo>
                    <a:pt x="1351" y="463"/>
                  </a:lnTo>
                  <a:lnTo>
                    <a:pt x="1361" y="444"/>
                  </a:lnTo>
                  <a:lnTo>
                    <a:pt x="1380" y="425"/>
                  </a:lnTo>
                  <a:lnTo>
                    <a:pt x="1390" y="405"/>
                  </a:lnTo>
                  <a:lnTo>
                    <a:pt x="1400" y="386"/>
                  </a:lnTo>
                  <a:lnTo>
                    <a:pt x="1409" y="357"/>
                  </a:lnTo>
                  <a:lnTo>
                    <a:pt x="1419" y="338"/>
                  </a:lnTo>
                  <a:lnTo>
                    <a:pt x="1419" y="318"/>
                  </a:lnTo>
                  <a:lnTo>
                    <a:pt x="1429" y="299"/>
                  </a:lnTo>
                  <a:lnTo>
                    <a:pt x="1429" y="280"/>
                  </a:lnTo>
                  <a:lnTo>
                    <a:pt x="1438" y="261"/>
                  </a:lnTo>
                  <a:lnTo>
                    <a:pt x="1438" y="232"/>
                  </a:lnTo>
                  <a:lnTo>
                    <a:pt x="1448" y="212"/>
                  </a:lnTo>
                  <a:lnTo>
                    <a:pt x="1448" y="193"/>
                  </a:lnTo>
                  <a:lnTo>
                    <a:pt x="1448" y="164"/>
                  </a:lnTo>
                  <a:lnTo>
                    <a:pt x="1448" y="0"/>
                  </a:lnTo>
                  <a:close/>
                </a:path>
              </a:pathLst>
            </a:custGeom>
            <a:solidFill>
              <a:srgbClr val="494949"/>
            </a:solidFill>
            <a:ln w="15875">
              <a:solidFill>
                <a:srgbClr val="000000"/>
              </a:solidFill>
              <a:prstDash val="solid"/>
              <a:round/>
              <a:headEnd/>
              <a:tailEnd/>
            </a:ln>
          </p:spPr>
          <p:txBody>
            <a:bodyPr/>
            <a:lstStyle/>
            <a:p>
              <a:endParaRPr lang="en-US"/>
            </a:p>
          </p:txBody>
        </p:sp>
        <p:sp>
          <p:nvSpPr>
            <p:cNvPr id="522271" name="Freeform 31">
              <a:extLst>
                <a:ext uri="{FF2B5EF4-FFF2-40B4-BE49-F238E27FC236}">
                  <a16:creationId xmlns:a16="http://schemas.microsoft.com/office/drawing/2014/main" id="{877F3DE2-A863-CCE3-E13B-1D71DF957ABC}"/>
                </a:ext>
              </a:extLst>
            </p:cNvPr>
            <p:cNvSpPr>
              <a:spLocks/>
            </p:cNvSpPr>
            <p:nvPr/>
          </p:nvSpPr>
          <p:spPr bwMode="auto">
            <a:xfrm>
              <a:off x="2098" y="1684"/>
              <a:ext cx="1448" cy="666"/>
            </a:xfrm>
            <a:custGeom>
              <a:avLst/>
              <a:gdLst>
                <a:gd name="T0" fmla="*/ 1448 w 1448"/>
                <a:gd name="T1" fmla="*/ 29 h 666"/>
                <a:gd name="T2" fmla="*/ 1438 w 1448"/>
                <a:gd name="T3" fmla="*/ 68 h 666"/>
                <a:gd name="T4" fmla="*/ 1429 w 1448"/>
                <a:gd name="T5" fmla="*/ 116 h 666"/>
                <a:gd name="T6" fmla="*/ 1419 w 1448"/>
                <a:gd name="T7" fmla="*/ 154 h 666"/>
                <a:gd name="T8" fmla="*/ 1409 w 1448"/>
                <a:gd name="T9" fmla="*/ 193 h 666"/>
                <a:gd name="T10" fmla="*/ 1390 w 1448"/>
                <a:gd name="T11" fmla="*/ 241 h 666"/>
                <a:gd name="T12" fmla="*/ 1361 w 1448"/>
                <a:gd name="T13" fmla="*/ 280 h 666"/>
                <a:gd name="T14" fmla="*/ 1342 w 1448"/>
                <a:gd name="T15" fmla="*/ 318 h 666"/>
                <a:gd name="T16" fmla="*/ 1303 w 1448"/>
                <a:gd name="T17" fmla="*/ 367 h 666"/>
                <a:gd name="T18" fmla="*/ 1274 w 1448"/>
                <a:gd name="T19" fmla="*/ 396 h 666"/>
                <a:gd name="T20" fmla="*/ 1245 w 1448"/>
                <a:gd name="T21" fmla="*/ 425 h 666"/>
                <a:gd name="T22" fmla="*/ 1206 w 1448"/>
                <a:gd name="T23" fmla="*/ 463 h 666"/>
                <a:gd name="T24" fmla="*/ 1158 w 1448"/>
                <a:gd name="T25" fmla="*/ 492 h 666"/>
                <a:gd name="T26" fmla="*/ 1120 w 1448"/>
                <a:gd name="T27" fmla="*/ 521 h 666"/>
                <a:gd name="T28" fmla="*/ 1071 w 1448"/>
                <a:gd name="T29" fmla="*/ 550 h 666"/>
                <a:gd name="T30" fmla="*/ 1013 w 1448"/>
                <a:gd name="T31" fmla="*/ 579 h 666"/>
                <a:gd name="T32" fmla="*/ 965 w 1448"/>
                <a:gd name="T33" fmla="*/ 598 h 666"/>
                <a:gd name="T34" fmla="*/ 927 w 1448"/>
                <a:gd name="T35" fmla="*/ 608 h 666"/>
                <a:gd name="T36" fmla="*/ 869 w 1448"/>
                <a:gd name="T37" fmla="*/ 627 h 666"/>
                <a:gd name="T38" fmla="*/ 811 w 1448"/>
                <a:gd name="T39" fmla="*/ 637 h 666"/>
                <a:gd name="T40" fmla="*/ 753 w 1448"/>
                <a:gd name="T41" fmla="*/ 647 h 666"/>
                <a:gd name="T42" fmla="*/ 695 w 1448"/>
                <a:gd name="T43" fmla="*/ 656 h 666"/>
                <a:gd name="T44" fmla="*/ 627 w 1448"/>
                <a:gd name="T45" fmla="*/ 666 h 666"/>
                <a:gd name="T46" fmla="*/ 569 w 1448"/>
                <a:gd name="T47" fmla="*/ 666 h 666"/>
                <a:gd name="T48" fmla="*/ 531 w 1448"/>
                <a:gd name="T49" fmla="*/ 666 h 666"/>
                <a:gd name="T50" fmla="*/ 463 w 1448"/>
                <a:gd name="T51" fmla="*/ 656 h 666"/>
                <a:gd name="T52" fmla="*/ 405 w 1448"/>
                <a:gd name="T53" fmla="*/ 647 h 666"/>
                <a:gd name="T54" fmla="*/ 347 w 1448"/>
                <a:gd name="T55" fmla="*/ 637 h 666"/>
                <a:gd name="T56" fmla="*/ 289 w 1448"/>
                <a:gd name="T57" fmla="*/ 627 h 666"/>
                <a:gd name="T58" fmla="*/ 241 w 1448"/>
                <a:gd name="T59" fmla="*/ 608 h 666"/>
                <a:gd name="T60" fmla="*/ 183 w 1448"/>
                <a:gd name="T61" fmla="*/ 589 h 666"/>
                <a:gd name="T62" fmla="*/ 145 w 1448"/>
                <a:gd name="T63" fmla="*/ 569 h 666"/>
                <a:gd name="T64" fmla="*/ 96 w 1448"/>
                <a:gd name="T65" fmla="*/ 541 h 666"/>
                <a:gd name="T66" fmla="*/ 48 w 1448"/>
                <a:gd name="T67" fmla="*/ 512 h 666"/>
                <a:gd name="T68" fmla="*/ 0 w 1448"/>
                <a:gd name="T69" fmla="*/ 483 h 666"/>
                <a:gd name="T70" fmla="*/ 1448 w 1448"/>
                <a:gd name="T71" fmla="*/ 0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48" h="666">
                  <a:moveTo>
                    <a:pt x="1448" y="0"/>
                  </a:moveTo>
                  <a:lnTo>
                    <a:pt x="1448" y="29"/>
                  </a:lnTo>
                  <a:lnTo>
                    <a:pt x="1448" y="48"/>
                  </a:lnTo>
                  <a:lnTo>
                    <a:pt x="1438" y="68"/>
                  </a:lnTo>
                  <a:lnTo>
                    <a:pt x="1438" y="96"/>
                  </a:lnTo>
                  <a:lnTo>
                    <a:pt x="1429" y="116"/>
                  </a:lnTo>
                  <a:lnTo>
                    <a:pt x="1429" y="135"/>
                  </a:lnTo>
                  <a:lnTo>
                    <a:pt x="1419" y="154"/>
                  </a:lnTo>
                  <a:lnTo>
                    <a:pt x="1419" y="174"/>
                  </a:lnTo>
                  <a:lnTo>
                    <a:pt x="1409" y="193"/>
                  </a:lnTo>
                  <a:lnTo>
                    <a:pt x="1400" y="222"/>
                  </a:lnTo>
                  <a:lnTo>
                    <a:pt x="1390" y="241"/>
                  </a:lnTo>
                  <a:lnTo>
                    <a:pt x="1380" y="261"/>
                  </a:lnTo>
                  <a:lnTo>
                    <a:pt x="1361" y="280"/>
                  </a:lnTo>
                  <a:lnTo>
                    <a:pt x="1351" y="299"/>
                  </a:lnTo>
                  <a:lnTo>
                    <a:pt x="1342" y="318"/>
                  </a:lnTo>
                  <a:lnTo>
                    <a:pt x="1322" y="347"/>
                  </a:lnTo>
                  <a:lnTo>
                    <a:pt x="1303" y="367"/>
                  </a:lnTo>
                  <a:lnTo>
                    <a:pt x="1293" y="386"/>
                  </a:lnTo>
                  <a:lnTo>
                    <a:pt x="1274" y="396"/>
                  </a:lnTo>
                  <a:lnTo>
                    <a:pt x="1255" y="415"/>
                  </a:lnTo>
                  <a:lnTo>
                    <a:pt x="1245" y="425"/>
                  </a:lnTo>
                  <a:lnTo>
                    <a:pt x="1226" y="444"/>
                  </a:lnTo>
                  <a:lnTo>
                    <a:pt x="1206" y="463"/>
                  </a:lnTo>
                  <a:lnTo>
                    <a:pt x="1187" y="483"/>
                  </a:lnTo>
                  <a:lnTo>
                    <a:pt x="1158" y="492"/>
                  </a:lnTo>
                  <a:lnTo>
                    <a:pt x="1139" y="512"/>
                  </a:lnTo>
                  <a:lnTo>
                    <a:pt x="1120" y="521"/>
                  </a:lnTo>
                  <a:lnTo>
                    <a:pt x="1091" y="541"/>
                  </a:lnTo>
                  <a:lnTo>
                    <a:pt x="1071" y="550"/>
                  </a:lnTo>
                  <a:lnTo>
                    <a:pt x="1042" y="560"/>
                  </a:lnTo>
                  <a:lnTo>
                    <a:pt x="1013" y="579"/>
                  </a:lnTo>
                  <a:lnTo>
                    <a:pt x="994" y="589"/>
                  </a:lnTo>
                  <a:lnTo>
                    <a:pt x="965" y="598"/>
                  </a:lnTo>
                  <a:lnTo>
                    <a:pt x="936" y="608"/>
                  </a:lnTo>
                  <a:lnTo>
                    <a:pt x="927" y="608"/>
                  </a:lnTo>
                  <a:lnTo>
                    <a:pt x="898" y="618"/>
                  </a:lnTo>
                  <a:lnTo>
                    <a:pt x="869" y="627"/>
                  </a:lnTo>
                  <a:lnTo>
                    <a:pt x="840" y="637"/>
                  </a:lnTo>
                  <a:lnTo>
                    <a:pt x="811" y="637"/>
                  </a:lnTo>
                  <a:lnTo>
                    <a:pt x="782" y="647"/>
                  </a:lnTo>
                  <a:lnTo>
                    <a:pt x="753" y="647"/>
                  </a:lnTo>
                  <a:lnTo>
                    <a:pt x="724" y="656"/>
                  </a:lnTo>
                  <a:lnTo>
                    <a:pt x="695" y="656"/>
                  </a:lnTo>
                  <a:lnTo>
                    <a:pt x="666" y="656"/>
                  </a:lnTo>
                  <a:lnTo>
                    <a:pt x="627" y="666"/>
                  </a:lnTo>
                  <a:lnTo>
                    <a:pt x="598" y="666"/>
                  </a:lnTo>
                  <a:lnTo>
                    <a:pt x="569" y="666"/>
                  </a:lnTo>
                  <a:lnTo>
                    <a:pt x="540" y="666"/>
                  </a:lnTo>
                  <a:lnTo>
                    <a:pt x="531" y="666"/>
                  </a:lnTo>
                  <a:lnTo>
                    <a:pt x="492" y="656"/>
                  </a:lnTo>
                  <a:lnTo>
                    <a:pt x="463" y="656"/>
                  </a:lnTo>
                  <a:lnTo>
                    <a:pt x="434" y="656"/>
                  </a:lnTo>
                  <a:lnTo>
                    <a:pt x="405" y="647"/>
                  </a:lnTo>
                  <a:lnTo>
                    <a:pt x="376" y="647"/>
                  </a:lnTo>
                  <a:lnTo>
                    <a:pt x="347" y="637"/>
                  </a:lnTo>
                  <a:lnTo>
                    <a:pt x="318" y="627"/>
                  </a:lnTo>
                  <a:lnTo>
                    <a:pt x="289" y="627"/>
                  </a:lnTo>
                  <a:lnTo>
                    <a:pt x="260" y="618"/>
                  </a:lnTo>
                  <a:lnTo>
                    <a:pt x="241" y="608"/>
                  </a:lnTo>
                  <a:lnTo>
                    <a:pt x="212" y="598"/>
                  </a:lnTo>
                  <a:lnTo>
                    <a:pt x="183" y="589"/>
                  </a:lnTo>
                  <a:lnTo>
                    <a:pt x="154" y="579"/>
                  </a:lnTo>
                  <a:lnTo>
                    <a:pt x="145" y="569"/>
                  </a:lnTo>
                  <a:lnTo>
                    <a:pt x="116" y="560"/>
                  </a:lnTo>
                  <a:lnTo>
                    <a:pt x="96" y="541"/>
                  </a:lnTo>
                  <a:lnTo>
                    <a:pt x="67" y="531"/>
                  </a:lnTo>
                  <a:lnTo>
                    <a:pt x="48" y="512"/>
                  </a:lnTo>
                  <a:lnTo>
                    <a:pt x="19" y="502"/>
                  </a:lnTo>
                  <a:lnTo>
                    <a:pt x="0" y="483"/>
                  </a:lnTo>
                  <a:lnTo>
                    <a:pt x="589" y="0"/>
                  </a:lnTo>
                  <a:lnTo>
                    <a:pt x="1448" y="0"/>
                  </a:lnTo>
                  <a:close/>
                </a:path>
              </a:pathLst>
            </a:custGeom>
            <a:solidFill>
              <a:srgbClr val="FF0000"/>
            </a:solidFill>
            <a:ln w="15875">
              <a:solidFill>
                <a:srgbClr val="000000"/>
              </a:solidFill>
              <a:prstDash val="solid"/>
              <a:round/>
              <a:headEnd/>
              <a:tailEnd/>
            </a:ln>
          </p:spPr>
          <p:txBody>
            <a:bodyPr/>
            <a:lstStyle/>
            <a:p>
              <a:endParaRPr lang="en-US"/>
            </a:p>
          </p:txBody>
        </p:sp>
      </p:grpSp>
      <p:sp>
        <p:nvSpPr>
          <p:cNvPr id="522274" name="Text Box 34">
            <a:extLst>
              <a:ext uri="{FF2B5EF4-FFF2-40B4-BE49-F238E27FC236}">
                <a16:creationId xmlns:a16="http://schemas.microsoft.com/office/drawing/2014/main" id="{6C70AEC5-6A14-8525-21FC-8A9E783DD44A}"/>
              </a:ext>
            </a:extLst>
          </p:cNvPr>
          <p:cNvSpPr txBox="1">
            <a:spLocks noChangeArrowheads="1"/>
          </p:cNvSpPr>
          <p:nvPr/>
        </p:nvSpPr>
        <p:spPr bwMode="auto">
          <a:xfrm>
            <a:off x="7010400" y="5943600"/>
            <a:ext cx="200025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13.1 18-19</a:t>
            </a:r>
            <a:endParaRPr lang="en-US" altLang="en-US" sz="1300">
              <a:latin typeface="Arial" panose="020B060402020202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6342" name="Rectangle 6">
            <a:extLst>
              <a:ext uri="{FF2B5EF4-FFF2-40B4-BE49-F238E27FC236}">
                <a16:creationId xmlns:a16="http://schemas.microsoft.com/office/drawing/2014/main" id="{40071856-B37A-E785-EF74-3C47607599B0}"/>
              </a:ext>
            </a:extLst>
          </p:cNvPr>
          <p:cNvSpPr>
            <a:spLocks noGrp="1" noChangeArrowheads="1"/>
          </p:cNvSpPr>
          <p:nvPr>
            <p:ph type="title"/>
          </p:nvPr>
        </p:nvSpPr>
        <p:spPr/>
        <p:txBody>
          <a:bodyPr/>
          <a:lstStyle/>
          <a:p>
            <a:r>
              <a:rPr lang="en-US" altLang="en-US"/>
              <a:t>Tools and Techniques</a:t>
            </a:r>
          </a:p>
        </p:txBody>
      </p:sp>
      <p:sp>
        <p:nvSpPr>
          <p:cNvPr id="526343" name="Rectangle 7">
            <a:extLst>
              <a:ext uri="{FF2B5EF4-FFF2-40B4-BE49-F238E27FC236}">
                <a16:creationId xmlns:a16="http://schemas.microsoft.com/office/drawing/2014/main" id="{1CE05B7A-16A8-DCD2-AFA6-331F96A69AA5}"/>
              </a:ext>
            </a:extLst>
          </p:cNvPr>
          <p:cNvSpPr>
            <a:spLocks noGrp="1" noChangeArrowheads="1"/>
          </p:cNvSpPr>
          <p:nvPr>
            <p:ph type="body" idx="1"/>
          </p:nvPr>
        </p:nvSpPr>
        <p:spPr/>
        <p:txBody>
          <a:bodyPr/>
          <a:lstStyle/>
          <a:p>
            <a:r>
              <a:rPr lang="en-US" altLang="en-US"/>
              <a:t>Stakeholder Assessment</a:t>
            </a:r>
          </a:p>
          <a:p>
            <a:endParaRPr lang="en-US" altLang="en-US"/>
          </a:p>
          <a:p>
            <a:endParaRPr lang="en-US" altLang="en-US"/>
          </a:p>
          <a:p>
            <a:endParaRPr lang="en-US" altLang="en-US"/>
          </a:p>
          <a:p>
            <a:endParaRPr lang="en-US" altLang="en-US"/>
          </a:p>
          <a:p>
            <a:endParaRPr lang="en-US" altLang="en-US"/>
          </a:p>
          <a:p>
            <a:endParaRPr lang="en-US" altLang="en-US"/>
          </a:p>
          <a:p>
            <a:endParaRPr lang="en-US" altLang="en-US"/>
          </a:p>
          <a:p>
            <a:endParaRPr lang="en-US" altLang="en-US"/>
          </a:p>
          <a:p>
            <a:endParaRPr lang="en-US" altLang="en-US"/>
          </a:p>
          <a:p>
            <a:r>
              <a:rPr lang="en-US" altLang="en-US"/>
              <a:t>TPCF Analysis</a:t>
            </a:r>
          </a:p>
          <a:p>
            <a:endParaRPr lang="en-US" altLang="en-US"/>
          </a:p>
        </p:txBody>
      </p:sp>
      <p:grpSp>
        <p:nvGrpSpPr>
          <p:cNvPr id="526344" name="Group 8">
            <a:extLst>
              <a:ext uri="{FF2B5EF4-FFF2-40B4-BE49-F238E27FC236}">
                <a16:creationId xmlns:a16="http://schemas.microsoft.com/office/drawing/2014/main" id="{B13A5C21-9A81-0E81-8AB5-B478093EEC50}"/>
              </a:ext>
            </a:extLst>
          </p:cNvPr>
          <p:cNvGrpSpPr>
            <a:grpSpLocks/>
          </p:cNvGrpSpPr>
          <p:nvPr/>
        </p:nvGrpSpPr>
        <p:grpSpPr bwMode="auto">
          <a:xfrm>
            <a:off x="1524000" y="1600200"/>
            <a:ext cx="6553200" cy="2928938"/>
            <a:chOff x="1824" y="961"/>
            <a:chExt cx="2598" cy="1393"/>
          </a:xfrm>
        </p:grpSpPr>
        <p:sp>
          <p:nvSpPr>
            <p:cNvPr id="526345" name="Rectangle 9">
              <a:extLst>
                <a:ext uri="{FF2B5EF4-FFF2-40B4-BE49-F238E27FC236}">
                  <a16:creationId xmlns:a16="http://schemas.microsoft.com/office/drawing/2014/main" id="{16F1C99E-2E00-3904-203E-8BF5D97AE03F}"/>
                </a:ext>
              </a:extLst>
            </p:cNvPr>
            <p:cNvSpPr>
              <a:spLocks noChangeArrowheads="1"/>
            </p:cNvSpPr>
            <p:nvPr/>
          </p:nvSpPr>
          <p:spPr bwMode="auto">
            <a:xfrm>
              <a:off x="1824" y="961"/>
              <a:ext cx="2598" cy="1393"/>
            </a:xfrm>
            <a:prstGeom prst="rect">
              <a:avLst/>
            </a:prstGeom>
            <a:solidFill>
              <a:srgbClr val="FCFEB9"/>
            </a:solidFill>
            <a:ln w="12700">
              <a:solidFill>
                <a:srgbClr val="000000"/>
              </a:solidFill>
              <a:miter lim="800000"/>
              <a:headEnd/>
              <a:tailEnd/>
            </a:ln>
            <a:effectLst>
              <a:outerShdw dist="53882" dir="2700000" algn="ctr" rotWithShape="0">
                <a:srgbClr val="919191"/>
              </a:outerShdw>
            </a:effectLst>
          </p:spPr>
          <p:txBody>
            <a:bodyPr anchor="ctr"/>
            <a:lstStyle/>
            <a:p>
              <a:endParaRPr lang="en-US"/>
            </a:p>
          </p:txBody>
        </p:sp>
        <p:sp>
          <p:nvSpPr>
            <p:cNvPr id="526346" name="Rectangle 10">
              <a:extLst>
                <a:ext uri="{FF2B5EF4-FFF2-40B4-BE49-F238E27FC236}">
                  <a16:creationId xmlns:a16="http://schemas.microsoft.com/office/drawing/2014/main" id="{560FD804-E25E-F2EF-07DA-33F5800702FD}"/>
                </a:ext>
              </a:extLst>
            </p:cNvPr>
            <p:cNvSpPr>
              <a:spLocks noChangeArrowheads="1"/>
            </p:cNvSpPr>
            <p:nvPr/>
          </p:nvSpPr>
          <p:spPr bwMode="auto">
            <a:xfrm>
              <a:off x="3306" y="1058"/>
              <a:ext cx="16" cy="288"/>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sp>
          <p:nvSpPr>
            <p:cNvPr id="526347" name="Line 11">
              <a:extLst>
                <a:ext uri="{FF2B5EF4-FFF2-40B4-BE49-F238E27FC236}">
                  <a16:creationId xmlns:a16="http://schemas.microsoft.com/office/drawing/2014/main" id="{789E6710-407D-721C-A767-A8E1785EDB26}"/>
                </a:ext>
              </a:extLst>
            </p:cNvPr>
            <p:cNvSpPr>
              <a:spLocks noChangeShapeType="1"/>
            </p:cNvSpPr>
            <p:nvPr/>
          </p:nvSpPr>
          <p:spPr bwMode="auto">
            <a:xfrm>
              <a:off x="2329" y="1246"/>
              <a:ext cx="0" cy="987"/>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sp>
          <p:nvSpPr>
            <p:cNvPr id="526348" name="Line 12">
              <a:extLst>
                <a:ext uri="{FF2B5EF4-FFF2-40B4-BE49-F238E27FC236}">
                  <a16:creationId xmlns:a16="http://schemas.microsoft.com/office/drawing/2014/main" id="{4B9259D6-60D3-5B34-702C-48C52BB8FE2E}"/>
                </a:ext>
              </a:extLst>
            </p:cNvPr>
            <p:cNvSpPr>
              <a:spLocks noChangeShapeType="1"/>
            </p:cNvSpPr>
            <p:nvPr/>
          </p:nvSpPr>
          <p:spPr bwMode="auto">
            <a:xfrm>
              <a:off x="2665" y="1253"/>
              <a:ext cx="0" cy="98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sp>
          <p:nvSpPr>
            <p:cNvPr id="526349" name="Line 13">
              <a:extLst>
                <a:ext uri="{FF2B5EF4-FFF2-40B4-BE49-F238E27FC236}">
                  <a16:creationId xmlns:a16="http://schemas.microsoft.com/office/drawing/2014/main" id="{08DB32A1-1BFB-FCAA-8C11-BA2857A03058}"/>
                </a:ext>
              </a:extLst>
            </p:cNvPr>
            <p:cNvSpPr>
              <a:spLocks noChangeShapeType="1"/>
            </p:cNvSpPr>
            <p:nvPr/>
          </p:nvSpPr>
          <p:spPr bwMode="auto">
            <a:xfrm>
              <a:off x="3097" y="1253"/>
              <a:ext cx="0" cy="98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sp>
          <p:nvSpPr>
            <p:cNvPr id="526350" name="Line 14">
              <a:extLst>
                <a:ext uri="{FF2B5EF4-FFF2-40B4-BE49-F238E27FC236}">
                  <a16:creationId xmlns:a16="http://schemas.microsoft.com/office/drawing/2014/main" id="{891314F7-7779-3BA1-7D1D-FD2F1B240343}"/>
                </a:ext>
              </a:extLst>
            </p:cNvPr>
            <p:cNvSpPr>
              <a:spLocks noChangeShapeType="1"/>
            </p:cNvSpPr>
            <p:nvPr/>
          </p:nvSpPr>
          <p:spPr bwMode="auto">
            <a:xfrm>
              <a:off x="3413" y="1261"/>
              <a:ext cx="0" cy="972"/>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sp>
          <p:nvSpPr>
            <p:cNvPr id="526351" name="Line 15">
              <a:extLst>
                <a:ext uri="{FF2B5EF4-FFF2-40B4-BE49-F238E27FC236}">
                  <a16:creationId xmlns:a16="http://schemas.microsoft.com/office/drawing/2014/main" id="{6CBD1731-68D8-FA27-FE02-6CD518479E82}"/>
                </a:ext>
              </a:extLst>
            </p:cNvPr>
            <p:cNvSpPr>
              <a:spLocks noChangeShapeType="1"/>
            </p:cNvSpPr>
            <p:nvPr/>
          </p:nvSpPr>
          <p:spPr bwMode="auto">
            <a:xfrm>
              <a:off x="3817" y="1261"/>
              <a:ext cx="0" cy="972"/>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sp>
          <p:nvSpPr>
            <p:cNvPr id="526352" name="Rectangle 16">
              <a:extLst>
                <a:ext uri="{FF2B5EF4-FFF2-40B4-BE49-F238E27FC236}">
                  <a16:creationId xmlns:a16="http://schemas.microsoft.com/office/drawing/2014/main" id="{7D80E895-C264-8D45-D05A-5B716F020B99}"/>
                </a:ext>
              </a:extLst>
            </p:cNvPr>
            <p:cNvSpPr>
              <a:spLocks noChangeArrowheads="1"/>
            </p:cNvSpPr>
            <p:nvPr/>
          </p:nvSpPr>
          <p:spPr bwMode="auto">
            <a:xfrm>
              <a:off x="2013" y="1226"/>
              <a:ext cx="308" cy="120"/>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38100" cmpd="dbl">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63500" tIns="25400" rIns="63500" bIns="2540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latin typeface="Arial" panose="020B0604020202020204" pitchFamily="34" charset="0"/>
                  <a:ea typeface="Batang" panose="02030600000101010101" pitchFamily="18" charset="-127"/>
                </a:rPr>
                <a:t>Names</a:t>
              </a:r>
              <a:endParaRPr lang="en-US" altLang="en-US" sz="1700">
                <a:latin typeface="Arial" panose="020B0604020202020204" pitchFamily="34" charset="0"/>
              </a:endParaRPr>
            </a:p>
          </p:txBody>
        </p:sp>
        <p:sp>
          <p:nvSpPr>
            <p:cNvPr id="526353" name="Rectangle 17">
              <a:extLst>
                <a:ext uri="{FF2B5EF4-FFF2-40B4-BE49-F238E27FC236}">
                  <a16:creationId xmlns:a16="http://schemas.microsoft.com/office/drawing/2014/main" id="{663588B1-04DD-461B-B23A-F9A1601E9497}"/>
                </a:ext>
              </a:extLst>
            </p:cNvPr>
            <p:cNvSpPr>
              <a:spLocks noChangeArrowheads="1"/>
            </p:cNvSpPr>
            <p:nvPr/>
          </p:nvSpPr>
          <p:spPr bwMode="auto">
            <a:xfrm>
              <a:off x="2320" y="1226"/>
              <a:ext cx="344" cy="208"/>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38100" cmpd="dbl">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63500" tIns="25400" rIns="63500" bIns="2540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200">
                  <a:latin typeface="Arial" panose="020B0604020202020204" pitchFamily="34" charset="0"/>
                  <a:ea typeface="Batang" panose="02030600000101010101" pitchFamily="18" charset="-127"/>
                </a:rPr>
                <a:t>Strongly</a:t>
              </a:r>
            </a:p>
            <a:p>
              <a:pPr algn="ctr" eaLnBrk="1" hangingPunct="1"/>
              <a:r>
                <a:rPr lang="en-US" altLang="ko-KR" sz="1200">
                  <a:latin typeface="Arial" panose="020B0604020202020204" pitchFamily="34" charset="0"/>
                  <a:ea typeface="Batang" panose="02030600000101010101" pitchFamily="18" charset="-127"/>
                </a:rPr>
                <a:t>Against</a:t>
              </a:r>
              <a:endParaRPr lang="en-US" altLang="en-US" sz="1700">
                <a:latin typeface="Arial" panose="020B0604020202020204" pitchFamily="34" charset="0"/>
              </a:endParaRPr>
            </a:p>
          </p:txBody>
        </p:sp>
        <p:sp>
          <p:nvSpPr>
            <p:cNvPr id="526354" name="Rectangle 18">
              <a:extLst>
                <a:ext uri="{FF2B5EF4-FFF2-40B4-BE49-F238E27FC236}">
                  <a16:creationId xmlns:a16="http://schemas.microsoft.com/office/drawing/2014/main" id="{0129D032-D22D-EF68-3FA1-68749CEB3491}"/>
                </a:ext>
              </a:extLst>
            </p:cNvPr>
            <p:cNvSpPr>
              <a:spLocks noChangeArrowheads="1"/>
            </p:cNvSpPr>
            <p:nvPr/>
          </p:nvSpPr>
          <p:spPr bwMode="auto">
            <a:xfrm>
              <a:off x="2667" y="1226"/>
              <a:ext cx="436" cy="208"/>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38100" cmpd="dbl">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63500" tIns="25400" rIns="63500" bIns="2540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200">
                  <a:latin typeface="Arial" panose="020B0604020202020204" pitchFamily="34" charset="0"/>
                  <a:ea typeface="Batang" panose="02030600000101010101" pitchFamily="18" charset="-127"/>
                </a:rPr>
                <a:t>Moderately</a:t>
              </a:r>
            </a:p>
            <a:p>
              <a:pPr algn="ctr" eaLnBrk="1" hangingPunct="1"/>
              <a:r>
                <a:rPr lang="en-US" altLang="ko-KR" sz="1200">
                  <a:latin typeface="Arial" panose="020B0604020202020204" pitchFamily="34" charset="0"/>
                  <a:ea typeface="Batang" panose="02030600000101010101" pitchFamily="18" charset="-127"/>
                </a:rPr>
                <a:t>Against</a:t>
              </a:r>
              <a:endParaRPr lang="en-US" altLang="en-US" sz="1700">
                <a:latin typeface="Arial" panose="020B0604020202020204" pitchFamily="34" charset="0"/>
              </a:endParaRPr>
            </a:p>
          </p:txBody>
        </p:sp>
        <p:sp>
          <p:nvSpPr>
            <p:cNvPr id="526355" name="Rectangle 19">
              <a:extLst>
                <a:ext uri="{FF2B5EF4-FFF2-40B4-BE49-F238E27FC236}">
                  <a16:creationId xmlns:a16="http://schemas.microsoft.com/office/drawing/2014/main" id="{852002A6-BC0B-5DED-6625-C762C9F3A524}"/>
                </a:ext>
              </a:extLst>
            </p:cNvPr>
            <p:cNvSpPr>
              <a:spLocks noChangeArrowheads="1"/>
            </p:cNvSpPr>
            <p:nvPr/>
          </p:nvSpPr>
          <p:spPr bwMode="auto">
            <a:xfrm>
              <a:off x="3109" y="1226"/>
              <a:ext cx="312" cy="120"/>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38100" cmpd="dbl">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63500" tIns="25400" rIns="63500" bIns="2540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200">
                  <a:latin typeface="Arial" panose="020B0604020202020204" pitchFamily="34" charset="0"/>
                  <a:ea typeface="Batang" panose="02030600000101010101" pitchFamily="18" charset="-127"/>
                </a:rPr>
                <a:t>Neutral</a:t>
              </a:r>
              <a:endParaRPr lang="en-US" altLang="en-US" sz="1700">
                <a:latin typeface="Arial" panose="020B0604020202020204" pitchFamily="34" charset="0"/>
              </a:endParaRPr>
            </a:p>
          </p:txBody>
        </p:sp>
        <p:sp>
          <p:nvSpPr>
            <p:cNvPr id="526356" name="Rectangle 20">
              <a:extLst>
                <a:ext uri="{FF2B5EF4-FFF2-40B4-BE49-F238E27FC236}">
                  <a16:creationId xmlns:a16="http://schemas.microsoft.com/office/drawing/2014/main" id="{2105167A-2B8F-CFC2-4292-1CC555D2150F}"/>
                </a:ext>
              </a:extLst>
            </p:cNvPr>
            <p:cNvSpPr>
              <a:spLocks noChangeArrowheads="1"/>
            </p:cNvSpPr>
            <p:nvPr/>
          </p:nvSpPr>
          <p:spPr bwMode="auto">
            <a:xfrm>
              <a:off x="3407" y="1226"/>
              <a:ext cx="436" cy="208"/>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38100" cmpd="dbl">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63500" tIns="25400" rIns="63500" bIns="2540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200">
                  <a:latin typeface="Arial" panose="020B0604020202020204" pitchFamily="34" charset="0"/>
                  <a:ea typeface="Batang" panose="02030600000101010101" pitchFamily="18" charset="-127"/>
                </a:rPr>
                <a:t>Moderately</a:t>
              </a:r>
            </a:p>
            <a:p>
              <a:pPr algn="ctr" eaLnBrk="1" hangingPunct="1"/>
              <a:r>
                <a:rPr lang="en-US" altLang="ko-KR" sz="1200">
                  <a:latin typeface="Arial" panose="020B0604020202020204" pitchFamily="34" charset="0"/>
                  <a:ea typeface="Batang" panose="02030600000101010101" pitchFamily="18" charset="-127"/>
                </a:rPr>
                <a:t>Supportive</a:t>
              </a:r>
              <a:endParaRPr lang="en-US" altLang="en-US" sz="1700">
                <a:latin typeface="Arial" panose="020B0604020202020204" pitchFamily="34" charset="0"/>
              </a:endParaRPr>
            </a:p>
          </p:txBody>
        </p:sp>
        <p:sp>
          <p:nvSpPr>
            <p:cNvPr id="526357" name="Rectangle 21">
              <a:extLst>
                <a:ext uri="{FF2B5EF4-FFF2-40B4-BE49-F238E27FC236}">
                  <a16:creationId xmlns:a16="http://schemas.microsoft.com/office/drawing/2014/main" id="{E653A9C9-CA3B-57A0-241C-E879E223D27F}"/>
                </a:ext>
              </a:extLst>
            </p:cNvPr>
            <p:cNvSpPr>
              <a:spLocks noChangeArrowheads="1"/>
            </p:cNvSpPr>
            <p:nvPr/>
          </p:nvSpPr>
          <p:spPr bwMode="auto">
            <a:xfrm>
              <a:off x="3809" y="1234"/>
              <a:ext cx="424" cy="208"/>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38100" cmpd="dbl">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63500" tIns="25400" rIns="63500" bIns="2540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200">
                  <a:latin typeface="Arial" panose="020B0604020202020204" pitchFamily="34" charset="0"/>
                  <a:ea typeface="Batang" panose="02030600000101010101" pitchFamily="18" charset="-127"/>
                </a:rPr>
                <a:t>Strongly</a:t>
              </a:r>
            </a:p>
            <a:p>
              <a:pPr algn="ctr" eaLnBrk="1" hangingPunct="1"/>
              <a:r>
                <a:rPr lang="en-US" altLang="ko-KR" sz="1200">
                  <a:latin typeface="Arial" panose="020B0604020202020204" pitchFamily="34" charset="0"/>
                  <a:ea typeface="Batang" panose="02030600000101010101" pitchFamily="18" charset="-127"/>
                </a:rPr>
                <a:t>Supportive</a:t>
              </a:r>
              <a:endParaRPr lang="en-US" altLang="en-US" sz="1700">
                <a:latin typeface="Arial" panose="020B0604020202020204" pitchFamily="34" charset="0"/>
              </a:endParaRPr>
            </a:p>
          </p:txBody>
        </p:sp>
        <p:sp>
          <p:nvSpPr>
            <p:cNvPr id="526358" name="Rectangle 22">
              <a:extLst>
                <a:ext uri="{FF2B5EF4-FFF2-40B4-BE49-F238E27FC236}">
                  <a16:creationId xmlns:a16="http://schemas.microsoft.com/office/drawing/2014/main" id="{7CF1BFE3-9CE1-94A0-8A39-2BADAD18081C}"/>
                </a:ext>
              </a:extLst>
            </p:cNvPr>
            <p:cNvSpPr>
              <a:spLocks noChangeArrowheads="1"/>
            </p:cNvSpPr>
            <p:nvPr/>
          </p:nvSpPr>
          <p:spPr bwMode="auto">
            <a:xfrm>
              <a:off x="2083" y="994"/>
              <a:ext cx="2085" cy="177"/>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38100" cmpd="dbl">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63500" tIns="25400" rIns="63500" bIns="2540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2000" b="1" u="sng">
                  <a:latin typeface="Arial" panose="020B0604020202020204" pitchFamily="34" charset="0"/>
                  <a:ea typeface="Batang" panose="02030600000101010101" pitchFamily="18" charset="-127"/>
                </a:rPr>
                <a:t>Stakeholder Assessment</a:t>
              </a:r>
              <a:endParaRPr lang="en-US" altLang="en-US" sz="1700">
                <a:latin typeface="Arial" panose="020B0604020202020204" pitchFamily="34" charset="0"/>
              </a:endParaRPr>
            </a:p>
          </p:txBody>
        </p:sp>
        <p:sp>
          <p:nvSpPr>
            <p:cNvPr id="526359" name="Line 23">
              <a:extLst>
                <a:ext uri="{FF2B5EF4-FFF2-40B4-BE49-F238E27FC236}">
                  <a16:creationId xmlns:a16="http://schemas.microsoft.com/office/drawing/2014/main" id="{644504A6-C7F0-0639-53A7-AF4FA5F4FB48}"/>
                </a:ext>
              </a:extLst>
            </p:cNvPr>
            <p:cNvSpPr>
              <a:spLocks noChangeShapeType="1"/>
            </p:cNvSpPr>
            <p:nvPr/>
          </p:nvSpPr>
          <p:spPr bwMode="auto">
            <a:xfrm>
              <a:off x="2061" y="1458"/>
              <a:ext cx="2112"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sp>
          <p:nvSpPr>
            <p:cNvPr id="526360" name="Line 24">
              <a:extLst>
                <a:ext uri="{FF2B5EF4-FFF2-40B4-BE49-F238E27FC236}">
                  <a16:creationId xmlns:a16="http://schemas.microsoft.com/office/drawing/2014/main" id="{D6308671-378F-0C95-A62F-BF5B9FE4456E}"/>
                </a:ext>
              </a:extLst>
            </p:cNvPr>
            <p:cNvSpPr>
              <a:spLocks noChangeShapeType="1"/>
            </p:cNvSpPr>
            <p:nvPr/>
          </p:nvSpPr>
          <p:spPr bwMode="auto">
            <a:xfrm>
              <a:off x="2061" y="1642"/>
              <a:ext cx="2112"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sp>
          <p:nvSpPr>
            <p:cNvPr id="526361" name="Line 25">
              <a:extLst>
                <a:ext uri="{FF2B5EF4-FFF2-40B4-BE49-F238E27FC236}">
                  <a16:creationId xmlns:a16="http://schemas.microsoft.com/office/drawing/2014/main" id="{645019E6-C05C-C65A-8906-50D0DC68A5D4}"/>
                </a:ext>
              </a:extLst>
            </p:cNvPr>
            <p:cNvSpPr>
              <a:spLocks noChangeShapeType="1"/>
            </p:cNvSpPr>
            <p:nvPr/>
          </p:nvSpPr>
          <p:spPr bwMode="auto">
            <a:xfrm>
              <a:off x="2061" y="1858"/>
              <a:ext cx="2104"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sp>
          <p:nvSpPr>
            <p:cNvPr id="526362" name="Line 26">
              <a:extLst>
                <a:ext uri="{FF2B5EF4-FFF2-40B4-BE49-F238E27FC236}">
                  <a16:creationId xmlns:a16="http://schemas.microsoft.com/office/drawing/2014/main" id="{C60F1BB8-77B8-FE73-88A4-71A338A6D9CD}"/>
                </a:ext>
              </a:extLst>
            </p:cNvPr>
            <p:cNvSpPr>
              <a:spLocks noChangeShapeType="1"/>
            </p:cNvSpPr>
            <p:nvPr/>
          </p:nvSpPr>
          <p:spPr bwMode="auto">
            <a:xfrm>
              <a:off x="2069" y="2058"/>
              <a:ext cx="2080"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grpSp>
      <p:sp>
        <p:nvSpPr>
          <p:cNvPr id="526363" name="Text Box 27">
            <a:extLst>
              <a:ext uri="{FF2B5EF4-FFF2-40B4-BE49-F238E27FC236}">
                <a16:creationId xmlns:a16="http://schemas.microsoft.com/office/drawing/2014/main" id="{51D124AB-41F3-5AB0-A374-66AB79C085EA}"/>
              </a:ext>
            </a:extLst>
          </p:cNvPr>
          <p:cNvSpPr txBox="1">
            <a:spLocks noChangeArrowheads="1"/>
          </p:cNvSpPr>
          <p:nvPr/>
        </p:nvSpPr>
        <p:spPr bwMode="auto">
          <a:xfrm>
            <a:off x="68580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13.1-20</a:t>
            </a:r>
            <a:endParaRPr lang="en-US" altLang="en-US" sz="1300">
              <a:latin typeface="Arial" panose="020B0604020202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9410" name="Rectangle 2">
            <a:extLst>
              <a:ext uri="{FF2B5EF4-FFF2-40B4-BE49-F238E27FC236}">
                <a16:creationId xmlns:a16="http://schemas.microsoft.com/office/drawing/2014/main" id="{3361F2FB-F1BD-AB44-A0A8-B29AB6FD8494}"/>
              </a:ext>
            </a:extLst>
          </p:cNvPr>
          <p:cNvSpPr>
            <a:spLocks noGrp="1" noChangeArrowheads="1"/>
          </p:cNvSpPr>
          <p:nvPr>
            <p:ph type="title"/>
          </p:nvPr>
        </p:nvSpPr>
        <p:spPr/>
        <p:txBody>
          <a:bodyPr/>
          <a:lstStyle/>
          <a:p>
            <a:r>
              <a:rPr lang="en-US" altLang="en-US"/>
              <a:t>Tools and Techniques</a:t>
            </a:r>
          </a:p>
        </p:txBody>
      </p:sp>
      <p:sp>
        <p:nvSpPr>
          <p:cNvPr id="529411" name="Rectangle 3">
            <a:extLst>
              <a:ext uri="{FF2B5EF4-FFF2-40B4-BE49-F238E27FC236}">
                <a16:creationId xmlns:a16="http://schemas.microsoft.com/office/drawing/2014/main" id="{4E0AD841-333A-1634-6968-343D3B9736FE}"/>
              </a:ext>
            </a:extLst>
          </p:cNvPr>
          <p:cNvSpPr>
            <a:spLocks noGrp="1" noChangeArrowheads="1"/>
          </p:cNvSpPr>
          <p:nvPr>
            <p:ph type="body" idx="1"/>
          </p:nvPr>
        </p:nvSpPr>
        <p:spPr/>
        <p:txBody>
          <a:bodyPr/>
          <a:lstStyle/>
          <a:p>
            <a:r>
              <a:rPr lang="en-US" altLang="en-US"/>
              <a:t>Influence Strategy</a:t>
            </a:r>
          </a:p>
          <a:p>
            <a:endParaRPr lang="en-US" altLang="en-US"/>
          </a:p>
        </p:txBody>
      </p:sp>
      <p:grpSp>
        <p:nvGrpSpPr>
          <p:cNvPr id="529412" name="Group 4">
            <a:extLst>
              <a:ext uri="{FF2B5EF4-FFF2-40B4-BE49-F238E27FC236}">
                <a16:creationId xmlns:a16="http://schemas.microsoft.com/office/drawing/2014/main" id="{FDC6CE47-AC71-5641-E042-9B43D5B8F4BC}"/>
              </a:ext>
            </a:extLst>
          </p:cNvPr>
          <p:cNvGrpSpPr>
            <a:grpSpLocks/>
          </p:cNvGrpSpPr>
          <p:nvPr/>
        </p:nvGrpSpPr>
        <p:grpSpPr bwMode="auto">
          <a:xfrm>
            <a:off x="1447800" y="1676400"/>
            <a:ext cx="6553200" cy="3146425"/>
            <a:chOff x="4320" y="1633"/>
            <a:chExt cx="6815" cy="3272"/>
          </a:xfrm>
        </p:grpSpPr>
        <p:sp>
          <p:nvSpPr>
            <p:cNvPr id="529413" name="Rectangle 5">
              <a:extLst>
                <a:ext uri="{FF2B5EF4-FFF2-40B4-BE49-F238E27FC236}">
                  <a16:creationId xmlns:a16="http://schemas.microsoft.com/office/drawing/2014/main" id="{EA092FB0-37CB-DBDD-6B48-9EE7A554EF0E}"/>
                </a:ext>
              </a:extLst>
            </p:cNvPr>
            <p:cNvSpPr>
              <a:spLocks noChangeArrowheads="1"/>
            </p:cNvSpPr>
            <p:nvPr/>
          </p:nvSpPr>
          <p:spPr bwMode="auto">
            <a:xfrm>
              <a:off x="4320" y="1633"/>
              <a:ext cx="6815" cy="3272"/>
            </a:xfrm>
            <a:prstGeom prst="rect">
              <a:avLst/>
            </a:prstGeom>
            <a:solidFill>
              <a:srgbClr val="FFFF99"/>
            </a:solidFill>
            <a:ln w="12700">
              <a:solidFill>
                <a:srgbClr val="000000"/>
              </a:solidFill>
              <a:miter lim="800000"/>
              <a:headEnd/>
              <a:tailEnd/>
            </a:ln>
            <a:effectLst>
              <a:outerShdw dist="53882" dir="2700000" algn="ctr" rotWithShape="0">
                <a:srgbClr val="919191"/>
              </a:outerShdw>
            </a:effectLst>
          </p:spPr>
          <p:txBody>
            <a:bodyPr anchor="ct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endParaRPr lang="en-US" altLang="en-US" sz="2100">
                <a:latin typeface="Arial" panose="020B0604020202020204" pitchFamily="34" charset="0"/>
              </a:endParaRPr>
            </a:p>
          </p:txBody>
        </p:sp>
        <p:sp>
          <p:nvSpPr>
            <p:cNvPr id="529414" name="Rectangle 6">
              <a:extLst>
                <a:ext uri="{FF2B5EF4-FFF2-40B4-BE49-F238E27FC236}">
                  <a16:creationId xmlns:a16="http://schemas.microsoft.com/office/drawing/2014/main" id="{9FA48CCC-3E43-0952-930E-C36C95A3B68A}"/>
                </a:ext>
              </a:extLst>
            </p:cNvPr>
            <p:cNvSpPr>
              <a:spLocks noChangeArrowheads="1"/>
            </p:cNvSpPr>
            <p:nvPr/>
          </p:nvSpPr>
          <p:spPr bwMode="auto">
            <a:xfrm>
              <a:off x="4410" y="1901"/>
              <a:ext cx="1798" cy="457"/>
            </a:xfrm>
            <a:prstGeom prst="rect">
              <a:avLst/>
            </a:prstGeom>
            <a:solidFill>
              <a:srgbClr val="FFFF99"/>
            </a:solidFill>
            <a:ln>
              <a:noFill/>
            </a:ln>
            <a:effectLst/>
            <a:extLst>
              <a:ext uri="{91240B29-F687-4F45-9708-019B960494DF}">
                <a14:hiddenLine xmlns:a14="http://schemas.microsoft.com/office/drawing/2010/main" w="38100" cmpd="dbl">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63500" tIns="25400" rIns="63500" bIns="2540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2000" b="1">
                  <a:latin typeface="Arial" panose="020B0604020202020204" pitchFamily="34" charset="0"/>
                  <a:ea typeface="Batang" panose="02030600000101010101" pitchFamily="18" charset="-127"/>
                </a:rPr>
                <a:t>Stakeholder</a:t>
              </a:r>
              <a:endParaRPr lang="en-US" altLang="en-US" sz="2100">
                <a:latin typeface="Arial" panose="020B0604020202020204" pitchFamily="34" charset="0"/>
              </a:endParaRPr>
            </a:p>
          </p:txBody>
        </p:sp>
        <p:sp>
          <p:nvSpPr>
            <p:cNvPr id="529415" name="Rectangle 7">
              <a:extLst>
                <a:ext uri="{FF2B5EF4-FFF2-40B4-BE49-F238E27FC236}">
                  <a16:creationId xmlns:a16="http://schemas.microsoft.com/office/drawing/2014/main" id="{A15CA635-5441-0796-8BBC-68244CE27689}"/>
                </a:ext>
              </a:extLst>
            </p:cNvPr>
            <p:cNvSpPr>
              <a:spLocks noChangeArrowheads="1"/>
            </p:cNvSpPr>
            <p:nvPr/>
          </p:nvSpPr>
          <p:spPr bwMode="auto">
            <a:xfrm>
              <a:off x="6403" y="1746"/>
              <a:ext cx="1487" cy="820"/>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38100" cmpd="dbl">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63500" tIns="25400" rIns="63500" bIns="2540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2000" b="1">
                  <a:latin typeface="Arial" panose="020B0604020202020204" pitchFamily="34" charset="0"/>
                  <a:ea typeface="Batang" panose="02030600000101010101" pitchFamily="18" charset="-127"/>
                </a:rPr>
                <a:t>Issues/</a:t>
              </a:r>
              <a:br>
                <a:rPr lang="en-US" altLang="ko-KR" sz="2000" b="1">
                  <a:latin typeface="Arial" panose="020B0604020202020204" pitchFamily="34" charset="0"/>
                  <a:ea typeface="Batang" panose="02030600000101010101" pitchFamily="18" charset="-127"/>
                </a:rPr>
              </a:br>
              <a:r>
                <a:rPr lang="en-US" altLang="ko-KR" sz="2000" b="1">
                  <a:latin typeface="Arial" panose="020B0604020202020204" pitchFamily="34" charset="0"/>
                  <a:ea typeface="Batang" panose="02030600000101010101" pitchFamily="18" charset="-127"/>
                </a:rPr>
                <a:t>Concerns</a:t>
              </a:r>
              <a:endParaRPr lang="en-US" altLang="en-US" sz="2100">
                <a:latin typeface="Arial" panose="020B0604020202020204" pitchFamily="34" charset="0"/>
              </a:endParaRPr>
            </a:p>
          </p:txBody>
        </p:sp>
        <p:sp>
          <p:nvSpPr>
            <p:cNvPr id="529416" name="Rectangle 8">
              <a:extLst>
                <a:ext uri="{FF2B5EF4-FFF2-40B4-BE49-F238E27FC236}">
                  <a16:creationId xmlns:a16="http://schemas.microsoft.com/office/drawing/2014/main" id="{E96E2091-DB91-7214-1ADF-12115DF7E24F}"/>
                </a:ext>
              </a:extLst>
            </p:cNvPr>
            <p:cNvSpPr>
              <a:spLocks noChangeArrowheads="1"/>
            </p:cNvSpPr>
            <p:nvPr/>
          </p:nvSpPr>
          <p:spPr bwMode="auto">
            <a:xfrm>
              <a:off x="9593" y="1746"/>
              <a:ext cx="1422" cy="820"/>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38100" cmpd="dbl">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63500" tIns="25400" rIns="63500" bIns="2540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2000" b="1">
                  <a:latin typeface="Arial" panose="020B0604020202020204" pitchFamily="34" charset="0"/>
                  <a:ea typeface="Batang" panose="02030600000101010101" pitchFamily="18" charset="-127"/>
                </a:rPr>
                <a:t>Influence</a:t>
              </a:r>
              <a:br>
                <a:rPr lang="en-US" altLang="ko-KR" sz="2000" b="1">
                  <a:latin typeface="Arial" panose="020B0604020202020204" pitchFamily="34" charset="0"/>
                  <a:ea typeface="Batang" panose="02030600000101010101" pitchFamily="18" charset="-127"/>
                </a:rPr>
              </a:br>
              <a:r>
                <a:rPr lang="en-US" altLang="ko-KR" sz="2000" b="1">
                  <a:latin typeface="Arial" panose="020B0604020202020204" pitchFamily="34" charset="0"/>
                  <a:ea typeface="Batang" panose="02030600000101010101" pitchFamily="18" charset="-127"/>
                </a:rPr>
                <a:t>Strategy</a:t>
              </a:r>
              <a:endParaRPr lang="en-US" altLang="en-US" sz="2100">
                <a:latin typeface="Arial" panose="020B0604020202020204" pitchFamily="34" charset="0"/>
              </a:endParaRPr>
            </a:p>
          </p:txBody>
        </p:sp>
        <p:sp>
          <p:nvSpPr>
            <p:cNvPr id="529417" name="Line 9">
              <a:extLst>
                <a:ext uri="{FF2B5EF4-FFF2-40B4-BE49-F238E27FC236}">
                  <a16:creationId xmlns:a16="http://schemas.microsoft.com/office/drawing/2014/main" id="{78344721-BE5C-6C89-C909-68A8E2430868}"/>
                </a:ext>
              </a:extLst>
            </p:cNvPr>
            <p:cNvSpPr>
              <a:spLocks noChangeShapeType="1"/>
            </p:cNvSpPr>
            <p:nvPr/>
          </p:nvSpPr>
          <p:spPr bwMode="auto">
            <a:xfrm>
              <a:off x="4528" y="2636"/>
              <a:ext cx="6380" cy="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sp>
          <p:nvSpPr>
            <p:cNvPr id="529418" name="Rectangle 10">
              <a:extLst>
                <a:ext uri="{FF2B5EF4-FFF2-40B4-BE49-F238E27FC236}">
                  <a16:creationId xmlns:a16="http://schemas.microsoft.com/office/drawing/2014/main" id="{1038D55B-0ABA-1D88-BF3E-124264B62CE5}"/>
                </a:ext>
              </a:extLst>
            </p:cNvPr>
            <p:cNvSpPr>
              <a:spLocks noChangeArrowheads="1"/>
            </p:cNvSpPr>
            <p:nvPr/>
          </p:nvSpPr>
          <p:spPr bwMode="auto">
            <a:xfrm>
              <a:off x="8190" y="1746"/>
              <a:ext cx="1190" cy="820"/>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38100" cmpd="dbl">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63500" tIns="25400" rIns="63500" bIns="2540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2000" b="1">
                  <a:latin typeface="Arial" panose="020B0604020202020204" pitchFamily="34" charset="0"/>
                  <a:ea typeface="Batang" panose="02030600000101010101" pitchFamily="18" charset="-127"/>
                </a:rPr>
                <a:t>Identify</a:t>
              </a:r>
              <a:br>
                <a:rPr lang="en-US" altLang="ko-KR" sz="2000" b="1">
                  <a:latin typeface="Arial" panose="020B0604020202020204" pitchFamily="34" charset="0"/>
                  <a:ea typeface="Batang" panose="02030600000101010101" pitchFamily="18" charset="-127"/>
                </a:rPr>
              </a:br>
              <a:r>
                <a:rPr lang="en-US" altLang="ko-KR" sz="2000" b="1">
                  <a:latin typeface="Arial" panose="020B0604020202020204" pitchFamily="34" charset="0"/>
                  <a:ea typeface="Batang" panose="02030600000101010101" pitchFamily="18" charset="-127"/>
                </a:rPr>
                <a:t>“Wins”</a:t>
              </a:r>
              <a:endParaRPr lang="en-US" altLang="en-US" sz="2100">
                <a:latin typeface="Arial" panose="020B0604020202020204" pitchFamily="34" charset="0"/>
              </a:endParaRPr>
            </a:p>
          </p:txBody>
        </p:sp>
        <p:sp>
          <p:nvSpPr>
            <p:cNvPr id="529419" name="Line 11">
              <a:extLst>
                <a:ext uri="{FF2B5EF4-FFF2-40B4-BE49-F238E27FC236}">
                  <a16:creationId xmlns:a16="http://schemas.microsoft.com/office/drawing/2014/main" id="{953CE8B8-2337-8A72-B3E2-58FDF0F6D757}"/>
                </a:ext>
              </a:extLst>
            </p:cNvPr>
            <p:cNvSpPr>
              <a:spLocks noChangeShapeType="1"/>
            </p:cNvSpPr>
            <p:nvPr/>
          </p:nvSpPr>
          <p:spPr bwMode="auto">
            <a:xfrm>
              <a:off x="6270" y="1735"/>
              <a:ext cx="0" cy="307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sp>
          <p:nvSpPr>
            <p:cNvPr id="529420" name="Line 12">
              <a:extLst>
                <a:ext uri="{FF2B5EF4-FFF2-40B4-BE49-F238E27FC236}">
                  <a16:creationId xmlns:a16="http://schemas.microsoft.com/office/drawing/2014/main" id="{3ABBC3B1-9244-E981-BDBA-37E4609A041B}"/>
                </a:ext>
              </a:extLst>
            </p:cNvPr>
            <p:cNvSpPr>
              <a:spLocks noChangeShapeType="1"/>
            </p:cNvSpPr>
            <p:nvPr/>
          </p:nvSpPr>
          <p:spPr bwMode="auto">
            <a:xfrm>
              <a:off x="9480" y="1735"/>
              <a:ext cx="0" cy="307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sp>
          <p:nvSpPr>
            <p:cNvPr id="529421" name="Line 13">
              <a:extLst>
                <a:ext uri="{FF2B5EF4-FFF2-40B4-BE49-F238E27FC236}">
                  <a16:creationId xmlns:a16="http://schemas.microsoft.com/office/drawing/2014/main" id="{B553ACDA-5C32-EAE5-DE62-75E4707475A6}"/>
                </a:ext>
              </a:extLst>
            </p:cNvPr>
            <p:cNvSpPr>
              <a:spLocks noChangeShapeType="1"/>
            </p:cNvSpPr>
            <p:nvPr/>
          </p:nvSpPr>
          <p:spPr bwMode="auto">
            <a:xfrm>
              <a:off x="8060" y="1735"/>
              <a:ext cx="0" cy="3070"/>
            </a:xfrm>
            <a:prstGeom prst="line">
              <a:avLst/>
            </a:prstGeom>
            <a:noFill/>
            <a:ln w="254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grpSp>
      <p:sp>
        <p:nvSpPr>
          <p:cNvPr id="529422" name="Text Box 14">
            <a:extLst>
              <a:ext uri="{FF2B5EF4-FFF2-40B4-BE49-F238E27FC236}">
                <a16:creationId xmlns:a16="http://schemas.microsoft.com/office/drawing/2014/main" id="{7F8FA84F-393A-CCE7-9D32-F7C8CE8EF366}"/>
              </a:ext>
            </a:extLst>
          </p:cNvPr>
          <p:cNvSpPr txBox="1">
            <a:spLocks noChangeArrowheads="1"/>
          </p:cNvSpPr>
          <p:nvPr/>
        </p:nvSpPr>
        <p:spPr bwMode="auto">
          <a:xfrm>
            <a:off x="6477000" y="6324600"/>
            <a:ext cx="200025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13.1 20-21</a:t>
            </a:r>
            <a:endParaRPr lang="en-US" altLang="en-US" sz="1300">
              <a:latin typeface="Arial" panose="020B060402020202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0434" name="Rectangle 2">
            <a:extLst>
              <a:ext uri="{FF2B5EF4-FFF2-40B4-BE49-F238E27FC236}">
                <a16:creationId xmlns:a16="http://schemas.microsoft.com/office/drawing/2014/main" id="{F86F74D7-D92A-F4C6-0B66-58F57DF2A6A8}"/>
              </a:ext>
            </a:extLst>
          </p:cNvPr>
          <p:cNvSpPr>
            <a:spLocks noGrp="1" noChangeArrowheads="1"/>
          </p:cNvSpPr>
          <p:nvPr>
            <p:ph type="title"/>
          </p:nvPr>
        </p:nvSpPr>
        <p:spPr/>
        <p:txBody>
          <a:bodyPr/>
          <a:lstStyle/>
          <a:p>
            <a:r>
              <a:rPr lang="en-US" altLang="en-US"/>
              <a:t>Making Change Last</a:t>
            </a:r>
          </a:p>
        </p:txBody>
      </p:sp>
      <p:sp>
        <p:nvSpPr>
          <p:cNvPr id="530435" name="Rectangle 3">
            <a:extLst>
              <a:ext uri="{FF2B5EF4-FFF2-40B4-BE49-F238E27FC236}">
                <a16:creationId xmlns:a16="http://schemas.microsoft.com/office/drawing/2014/main" id="{65EF302D-2B2B-AE7F-5380-F2D1F7143432}"/>
              </a:ext>
            </a:extLst>
          </p:cNvPr>
          <p:cNvSpPr>
            <a:spLocks noGrp="1" noChangeArrowheads="1"/>
          </p:cNvSpPr>
          <p:nvPr>
            <p:ph type="body" idx="1"/>
          </p:nvPr>
        </p:nvSpPr>
        <p:spPr/>
        <p:txBody>
          <a:bodyPr/>
          <a:lstStyle/>
          <a:p>
            <a:r>
              <a:rPr lang="en-US" altLang="en-US" b="1"/>
              <a:t>Key Principle: </a:t>
            </a:r>
            <a:r>
              <a:rPr lang="en-US" altLang="en-US"/>
              <a:t>Once change is started, it endures, flourishes and learnings are transferred throughout the organization</a:t>
            </a:r>
          </a:p>
        </p:txBody>
      </p:sp>
      <p:pic>
        <p:nvPicPr>
          <p:cNvPr id="530456" name="Picture 24">
            <a:extLst>
              <a:ext uri="{FF2B5EF4-FFF2-40B4-BE49-F238E27FC236}">
                <a16:creationId xmlns:a16="http://schemas.microsoft.com/office/drawing/2014/main" id="{D4D7C4CD-FB98-C186-5C66-0C5AE22D0AA8}"/>
              </a:ext>
            </a:extLst>
          </p:cNvPr>
          <p:cNvPicPr>
            <a:picLocks noChangeAspect="1" noChangeArrowheads="1" noCrop="1"/>
          </p:cNvPicPr>
          <p:nvPr>
            <p:ph sz="half" idx="4294967295"/>
          </p:nvPr>
        </p:nvPicPr>
        <p:blipFill>
          <a:blip r:embed="rId2">
            <a:extLst>
              <a:ext uri="{28A0092B-C50C-407E-A947-70E740481C1C}">
                <a14:useLocalDpi xmlns:a14="http://schemas.microsoft.com/office/drawing/2010/main" val="0"/>
              </a:ext>
            </a:extLst>
          </a:blip>
          <a:srcRect/>
          <a:stretch>
            <a:fillRect/>
          </a:stretch>
        </p:blipFill>
        <p:spPr>
          <a:xfrm>
            <a:off x="6400800" y="3276600"/>
            <a:ext cx="1957388" cy="1981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30458" name="Text Box 26">
            <a:extLst>
              <a:ext uri="{FF2B5EF4-FFF2-40B4-BE49-F238E27FC236}">
                <a16:creationId xmlns:a16="http://schemas.microsoft.com/office/drawing/2014/main" id="{02FB0EEE-8274-15A8-F884-7574F30DEC8B}"/>
              </a:ext>
            </a:extLst>
          </p:cNvPr>
          <p:cNvSpPr txBox="1">
            <a:spLocks noChangeArrowheads="1"/>
          </p:cNvSpPr>
          <p:nvPr/>
        </p:nvSpPr>
        <p:spPr bwMode="auto">
          <a:xfrm>
            <a:off x="68580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13.1-23</a:t>
            </a:r>
            <a:endParaRPr lang="en-US" altLang="en-US" sz="1300">
              <a:latin typeface="Arial" panose="020B0604020202020204"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8868" name="Rectangle 4">
            <a:extLst>
              <a:ext uri="{FF2B5EF4-FFF2-40B4-BE49-F238E27FC236}">
                <a16:creationId xmlns:a16="http://schemas.microsoft.com/office/drawing/2014/main" id="{54F9772D-24F1-01E4-CA48-4FFB3B80BD66}"/>
              </a:ext>
            </a:extLst>
          </p:cNvPr>
          <p:cNvSpPr>
            <a:spLocks noGrp="1" noChangeArrowheads="1"/>
          </p:cNvSpPr>
          <p:nvPr>
            <p:ph type="title"/>
          </p:nvPr>
        </p:nvSpPr>
        <p:spPr/>
        <p:txBody>
          <a:bodyPr/>
          <a:lstStyle/>
          <a:p>
            <a:r>
              <a:rPr lang="en-US" altLang="en-US"/>
              <a:t>Important Factors</a:t>
            </a:r>
          </a:p>
        </p:txBody>
      </p:sp>
      <p:grpSp>
        <p:nvGrpSpPr>
          <p:cNvPr id="548869" name="Group 5">
            <a:extLst>
              <a:ext uri="{FF2B5EF4-FFF2-40B4-BE49-F238E27FC236}">
                <a16:creationId xmlns:a16="http://schemas.microsoft.com/office/drawing/2014/main" id="{927D896D-CCF4-ADC8-E930-DB1711CF9103}"/>
              </a:ext>
            </a:extLst>
          </p:cNvPr>
          <p:cNvGrpSpPr>
            <a:grpSpLocks/>
          </p:cNvGrpSpPr>
          <p:nvPr/>
        </p:nvGrpSpPr>
        <p:grpSpPr bwMode="auto">
          <a:xfrm>
            <a:off x="1066800" y="990600"/>
            <a:ext cx="7086600" cy="5354638"/>
            <a:chOff x="841" y="692"/>
            <a:chExt cx="4464" cy="3757"/>
          </a:xfrm>
        </p:grpSpPr>
        <p:sp>
          <p:nvSpPr>
            <p:cNvPr id="548870" name="Oval 6">
              <a:extLst>
                <a:ext uri="{FF2B5EF4-FFF2-40B4-BE49-F238E27FC236}">
                  <a16:creationId xmlns:a16="http://schemas.microsoft.com/office/drawing/2014/main" id="{77E9EC9F-02C9-6B79-0848-9A2FE23F93EF}"/>
                </a:ext>
              </a:extLst>
            </p:cNvPr>
            <p:cNvSpPr>
              <a:spLocks noChangeArrowheads="1"/>
            </p:cNvSpPr>
            <p:nvPr/>
          </p:nvSpPr>
          <p:spPr bwMode="auto">
            <a:xfrm>
              <a:off x="841" y="692"/>
              <a:ext cx="4464" cy="3757"/>
            </a:xfrm>
            <a:prstGeom prst="ellipse">
              <a:avLst/>
            </a:prstGeom>
            <a:solidFill>
              <a:srgbClr val="CCFFFF"/>
            </a:solidFill>
            <a:ln w="25400">
              <a:solidFill>
                <a:srgbClr val="000000"/>
              </a:solidFill>
              <a:round/>
              <a:headEnd/>
              <a:tailEnd/>
            </a:ln>
            <a:effectLst>
              <a:outerShdw dist="53882" dir="2700000" algn="ctr" rotWithShape="0">
                <a:srgbClr val="919191"/>
              </a:outerShdw>
            </a:effectLst>
          </p:spPr>
          <p:txBody>
            <a:bodyPr anchor="ctr"/>
            <a:lstStyle/>
            <a:p>
              <a:endParaRPr lang="en-US"/>
            </a:p>
          </p:txBody>
        </p:sp>
        <p:sp>
          <p:nvSpPr>
            <p:cNvPr id="548871" name="Rectangle 7">
              <a:extLst>
                <a:ext uri="{FF2B5EF4-FFF2-40B4-BE49-F238E27FC236}">
                  <a16:creationId xmlns:a16="http://schemas.microsoft.com/office/drawing/2014/main" id="{157816CE-EDA2-C301-8F8C-24D7030DD81A}"/>
                </a:ext>
              </a:extLst>
            </p:cNvPr>
            <p:cNvSpPr>
              <a:spLocks noChangeArrowheads="1"/>
            </p:cNvSpPr>
            <p:nvPr/>
          </p:nvSpPr>
          <p:spPr bwMode="auto">
            <a:xfrm>
              <a:off x="2466" y="850"/>
              <a:ext cx="1368" cy="256"/>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2000" b="1">
                  <a:latin typeface="Arial" panose="020B0604020202020204" pitchFamily="34" charset="0"/>
                  <a:ea typeface="Batang" panose="02030600000101010101" pitchFamily="18" charset="-127"/>
                </a:rPr>
                <a:t>Leading Change</a:t>
              </a:r>
              <a:endParaRPr lang="en-US" altLang="en-US" sz="1300">
                <a:latin typeface="Arial" panose="020B0604020202020204" pitchFamily="34" charset="0"/>
              </a:endParaRPr>
            </a:p>
          </p:txBody>
        </p:sp>
        <p:sp>
          <p:nvSpPr>
            <p:cNvPr id="548872" name="Rectangle 8">
              <a:extLst>
                <a:ext uri="{FF2B5EF4-FFF2-40B4-BE49-F238E27FC236}">
                  <a16:creationId xmlns:a16="http://schemas.microsoft.com/office/drawing/2014/main" id="{ECE76E03-90AD-B151-67B1-4008F983E43D}"/>
                </a:ext>
              </a:extLst>
            </p:cNvPr>
            <p:cNvSpPr>
              <a:spLocks noChangeArrowheads="1"/>
            </p:cNvSpPr>
            <p:nvPr/>
          </p:nvSpPr>
          <p:spPr bwMode="auto">
            <a:xfrm>
              <a:off x="2368" y="3960"/>
              <a:ext cx="1563" cy="448"/>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2000" b="1">
                  <a:latin typeface="Arial" panose="020B0604020202020204" pitchFamily="34" charset="0"/>
                  <a:ea typeface="Batang" panose="02030600000101010101" pitchFamily="18" charset="-127"/>
                </a:rPr>
                <a:t>Changing Systems</a:t>
              </a:r>
              <a:br>
                <a:rPr lang="en-US" altLang="ko-KR" sz="2000" b="1">
                  <a:latin typeface="Arial" panose="020B0604020202020204" pitchFamily="34" charset="0"/>
                  <a:ea typeface="Batang" panose="02030600000101010101" pitchFamily="18" charset="-127"/>
                </a:rPr>
              </a:br>
              <a:r>
                <a:rPr lang="en-US" altLang="ko-KR" sz="2000" b="1">
                  <a:latin typeface="Arial" panose="020B0604020202020204" pitchFamily="34" charset="0"/>
                  <a:ea typeface="Batang" panose="02030600000101010101" pitchFamily="18" charset="-127"/>
                </a:rPr>
                <a:t>&amp; Structures</a:t>
              </a:r>
              <a:endParaRPr lang="en-US" altLang="en-US" sz="1300">
                <a:latin typeface="Arial" panose="020B0604020202020204" pitchFamily="34" charset="0"/>
              </a:endParaRPr>
            </a:p>
          </p:txBody>
        </p:sp>
        <p:sp>
          <p:nvSpPr>
            <p:cNvPr id="548873" name="Line 9">
              <a:extLst>
                <a:ext uri="{FF2B5EF4-FFF2-40B4-BE49-F238E27FC236}">
                  <a16:creationId xmlns:a16="http://schemas.microsoft.com/office/drawing/2014/main" id="{D18B9C33-4785-5AF2-EC3F-7C7AA884BFE3}"/>
                </a:ext>
              </a:extLst>
            </p:cNvPr>
            <p:cNvSpPr>
              <a:spLocks noChangeShapeType="1"/>
            </p:cNvSpPr>
            <p:nvPr/>
          </p:nvSpPr>
          <p:spPr bwMode="auto">
            <a:xfrm>
              <a:off x="2070" y="1723"/>
              <a:ext cx="1168" cy="1028"/>
            </a:xfrm>
            <a:prstGeom prst="line">
              <a:avLst/>
            </a:prstGeom>
            <a:noFill/>
            <a:ln w="50800">
              <a:solidFill>
                <a:srgbClr val="CC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sp>
          <p:nvSpPr>
            <p:cNvPr id="548874" name="Line 10">
              <a:extLst>
                <a:ext uri="{FF2B5EF4-FFF2-40B4-BE49-F238E27FC236}">
                  <a16:creationId xmlns:a16="http://schemas.microsoft.com/office/drawing/2014/main" id="{9A55C12F-BCC2-96A2-34FB-7E86CB770C1C}"/>
                </a:ext>
              </a:extLst>
            </p:cNvPr>
            <p:cNvSpPr>
              <a:spLocks noChangeShapeType="1"/>
            </p:cNvSpPr>
            <p:nvPr/>
          </p:nvSpPr>
          <p:spPr bwMode="auto">
            <a:xfrm>
              <a:off x="3073" y="2496"/>
              <a:ext cx="0" cy="1104"/>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sp>
          <p:nvSpPr>
            <p:cNvPr id="548875" name="Line 11">
              <a:extLst>
                <a:ext uri="{FF2B5EF4-FFF2-40B4-BE49-F238E27FC236}">
                  <a16:creationId xmlns:a16="http://schemas.microsoft.com/office/drawing/2014/main" id="{FF430B8B-A63E-19CA-8AEA-631AE5B1507C}"/>
                </a:ext>
              </a:extLst>
            </p:cNvPr>
            <p:cNvSpPr>
              <a:spLocks noChangeShapeType="1"/>
            </p:cNvSpPr>
            <p:nvPr/>
          </p:nvSpPr>
          <p:spPr bwMode="auto">
            <a:xfrm flipH="1">
              <a:off x="1945" y="2488"/>
              <a:ext cx="1136" cy="528"/>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sp>
          <p:nvSpPr>
            <p:cNvPr id="548876" name="Line 12">
              <a:extLst>
                <a:ext uri="{FF2B5EF4-FFF2-40B4-BE49-F238E27FC236}">
                  <a16:creationId xmlns:a16="http://schemas.microsoft.com/office/drawing/2014/main" id="{BC5FC5C3-D331-2004-6173-59311368781C}"/>
                </a:ext>
              </a:extLst>
            </p:cNvPr>
            <p:cNvSpPr>
              <a:spLocks noChangeShapeType="1"/>
            </p:cNvSpPr>
            <p:nvPr/>
          </p:nvSpPr>
          <p:spPr bwMode="auto">
            <a:xfrm flipH="1" flipV="1">
              <a:off x="1713" y="2224"/>
              <a:ext cx="1368" cy="264"/>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sp>
          <p:nvSpPr>
            <p:cNvPr id="548877" name="Line 13">
              <a:extLst>
                <a:ext uri="{FF2B5EF4-FFF2-40B4-BE49-F238E27FC236}">
                  <a16:creationId xmlns:a16="http://schemas.microsoft.com/office/drawing/2014/main" id="{957D8276-A0E4-76E9-BC32-D2A0859CA625}"/>
                </a:ext>
              </a:extLst>
            </p:cNvPr>
            <p:cNvSpPr>
              <a:spLocks noChangeShapeType="1"/>
            </p:cNvSpPr>
            <p:nvPr/>
          </p:nvSpPr>
          <p:spPr bwMode="auto">
            <a:xfrm flipH="1" flipV="1">
              <a:off x="2273" y="1456"/>
              <a:ext cx="808" cy="1040"/>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sp>
          <p:nvSpPr>
            <p:cNvPr id="548878" name="Line 14">
              <a:extLst>
                <a:ext uri="{FF2B5EF4-FFF2-40B4-BE49-F238E27FC236}">
                  <a16:creationId xmlns:a16="http://schemas.microsoft.com/office/drawing/2014/main" id="{A721FF37-E982-07B1-A8DB-ABD9A949AF63}"/>
                </a:ext>
              </a:extLst>
            </p:cNvPr>
            <p:cNvSpPr>
              <a:spLocks noChangeShapeType="1"/>
            </p:cNvSpPr>
            <p:nvPr/>
          </p:nvSpPr>
          <p:spPr bwMode="auto">
            <a:xfrm flipV="1">
              <a:off x="3097" y="1464"/>
              <a:ext cx="664" cy="1040"/>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sp>
          <p:nvSpPr>
            <p:cNvPr id="548879" name="Line 15">
              <a:extLst>
                <a:ext uri="{FF2B5EF4-FFF2-40B4-BE49-F238E27FC236}">
                  <a16:creationId xmlns:a16="http://schemas.microsoft.com/office/drawing/2014/main" id="{462EFE97-28C7-2FFF-F37C-D3E072015438}"/>
                </a:ext>
              </a:extLst>
            </p:cNvPr>
            <p:cNvSpPr>
              <a:spLocks noChangeShapeType="1"/>
            </p:cNvSpPr>
            <p:nvPr/>
          </p:nvSpPr>
          <p:spPr bwMode="auto">
            <a:xfrm flipV="1">
              <a:off x="3089" y="2224"/>
              <a:ext cx="1480" cy="288"/>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sp>
          <p:nvSpPr>
            <p:cNvPr id="548880" name="Line 16">
              <a:extLst>
                <a:ext uri="{FF2B5EF4-FFF2-40B4-BE49-F238E27FC236}">
                  <a16:creationId xmlns:a16="http://schemas.microsoft.com/office/drawing/2014/main" id="{ECAF3B59-5D10-803C-0AAC-58265990AECF}"/>
                </a:ext>
              </a:extLst>
            </p:cNvPr>
            <p:cNvSpPr>
              <a:spLocks noChangeShapeType="1"/>
            </p:cNvSpPr>
            <p:nvPr/>
          </p:nvSpPr>
          <p:spPr bwMode="auto">
            <a:xfrm>
              <a:off x="3113" y="2512"/>
              <a:ext cx="1280" cy="520"/>
            </a:xfrm>
            <a:prstGeom prst="line">
              <a:avLst/>
            </a:prstGeom>
            <a:noFill/>
            <a:ln w="508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sp>
          <p:nvSpPr>
            <p:cNvPr id="548881" name="Oval 17">
              <a:extLst>
                <a:ext uri="{FF2B5EF4-FFF2-40B4-BE49-F238E27FC236}">
                  <a16:creationId xmlns:a16="http://schemas.microsoft.com/office/drawing/2014/main" id="{0A200A9F-C561-9CF9-817C-97DD25A51F81}"/>
                </a:ext>
              </a:extLst>
            </p:cNvPr>
            <p:cNvSpPr>
              <a:spLocks noChangeArrowheads="1"/>
            </p:cNvSpPr>
            <p:nvPr/>
          </p:nvSpPr>
          <p:spPr bwMode="auto">
            <a:xfrm>
              <a:off x="1077" y="1909"/>
              <a:ext cx="1136" cy="656"/>
            </a:xfrm>
            <a:prstGeom prst="ellipse">
              <a:avLst/>
            </a:prstGeom>
            <a:solidFill>
              <a:srgbClr val="FFFF99"/>
            </a:solidFill>
            <a:ln w="254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nchor="ct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200" b="1">
                  <a:latin typeface="Arial" panose="020B0604020202020204" pitchFamily="34" charset="0"/>
                  <a:ea typeface="Batang" panose="02030600000101010101" pitchFamily="18" charset="-127"/>
                </a:rPr>
                <a:t>Reflection/</a:t>
              </a:r>
              <a:br>
                <a:rPr lang="en-US" altLang="ko-KR" sz="1200" b="1">
                  <a:latin typeface="Arial" panose="020B0604020202020204" pitchFamily="34" charset="0"/>
                  <a:ea typeface="Batang" panose="02030600000101010101" pitchFamily="18" charset="-127"/>
                </a:rPr>
              </a:br>
              <a:r>
                <a:rPr lang="en-US" altLang="ko-KR" sz="1200" b="1">
                  <a:latin typeface="Arial" panose="020B0604020202020204" pitchFamily="34" charset="0"/>
                  <a:ea typeface="Batang" panose="02030600000101010101" pitchFamily="18" charset="-127"/>
                </a:rPr>
                <a:t>Integration</a:t>
              </a:r>
              <a:endParaRPr lang="en-US" altLang="en-US" sz="1300">
                <a:latin typeface="Arial" panose="020B0604020202020204" pitchFamily="34" charset="0"/>
              </a:endParaRPr>
            </a:p>
          </p:txBody>
        </p:sp>
        <p:sp>
          <p:nvSpPr>
            <p:cNvPr id="548882" name="Oval 18">
              <a:extLst>
                <a:ext uri="{FF2B5EF4-FFF2-40B4-BE49-F238E27FC236}">
                  <a16:creationId xmlns:a16="http://schemas.microsoft.com/office/drawing/2014/main" id="{3DB14EAD-2E92-74B3-832D-9DB30D986429}"/>
                </a:ext>
              </a:extLst>
            </p:cNvPr>
            <p:cNvSpPr>
              <a:spLocks noChangeArrowheads="1"/>
            </p:cNvSpPr>
            <p:nvPr/>
          </p:nvSpPr>
          <p:spPr bwMode="auto">
            <a:xfrm>
              <a:off x="1352" y="2694"/>
              <a:ext cx="1163" cy="681"/>
            </a:xfrm>
            <a:prstGeom prst="ellipse">
              <a:avLst/>
            </a:prstGeom>
            <a:solidFill>
              <a:srgbClr val="FFFF99"/>
            </a:solidFill>
            <a:ln w="254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nchor="ct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200" b="1">
                  <a:latin typeface="Arial" panose="020B0604020202020204" pitchFamily="34" charset="0"/>
                  <a:ea typeface="Batang" panose="02030600000101010101" pitchFamily="18" charset="-127"/>
                </a:rPr>
                <a:t>Ongoing </a:t>
              </a:r>
              <a:br>
                <a:rPr lang="en-US" altLang="ko-KR" sz="1200" b="1">
                  <a:latin typeface="Arial" panose="020B0604020202020204" pitchFamily="34" charset="0"/>
                  <a:ea typeface="Batang" panose="02030600000101010101" pitchFamily="18" charset="-127"/>
                </a:rPr>
              </a:br>
              <a:r>
                <a:rPr lang="en-US" altLang="ko-KR" sz="1200" b="1">
                  <a:latin typeface="Arial" panose="020B0604020202020204" pitchFamily="34" charset="0"/>
                  <a:ea typeface="Batang" panose="02030600000101010101" pitchFamily="18" charset="-127"/>
                </a:rPr>
                <a:t>Support/</a:t>
              </a:r>
              <a:br>
                <a:rPr lang="en-US" altLang="ko-KR" sz="1200" b="1">
                  <a:latin typeface="Arial" panose="020B0604020202020204" pitchFamily="34" charset="0"/>
                  <a:ea typeface="Batang" panose="02030600000101010101" pitchFamily="18" charset="-127"/>
                </a:rPr>
              </a:br>
              <a:r>
                <a:rPr lang="en-US" altLang="ko-KR" sz="1200" b="1">
                  <a:latin typeface="Arial" panose="020B0604020202020204" pitchFamily="34" charset="0"/>
                  <a:ea typeface="Batang" panose="02030600000101010101" pitchFamily="18" charset="-127"/>
                </a:rPr>
                <a:t>Commitment</a:t>
              </a:r>
              <a:endParaRPr lang="en-US" altLang="en-US" sz="1300">
                <a:latin typeface="Arial" panose="020B0604020202020204" pitchFamily="34" charset="0"/>
              </a:endParaRPr>
            </a:p>
          </p:txBody>
        </p:sp>
        <p:sp>
          <p:nvSpPr>
            <p:cNvPr id="548883" name="Oval 19">
              <a:extLst>
                <a:ext uri="{FF2B5EF4-FFF2-40B4-BE49-F238E27FC236}">
                  <a16:creationId xmlns:a16="http://schemas.microsoft.com/office/drawing/2014/main" id="{04D98810-885C-6DF5-95B0-60903AD02388}"/>
                </a:ext>
              </a:extLst>
            </p:cNvPr>
            <p:cNvSpPr>
              <a:spLocks noChangeArrowheads="1"/>
            </p:cNvSpPr>
            <p:nvPr/>
          </p:nvSpPr>
          <p:spPr bwMode="auto">
            <a:xfrm>
              <a:off x="4008" y="1909"/>
              <a:ext cx="1136" cy="656"/>
            </a:xfrm>
            <a:prstGeom prst="ellipse">
              <a:avLst/>
            </a:prstGeom>
            <a:solidFill>
              <a:srgbClr val="FFFF99"/>
            </a:solidFill>
            <a:ln w="254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nchor="ct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200" b="1">
                  <a:latin typeface="Arial" panose="020B0604020202020204" pitchFamily="34" charset="0"/>
                  <a:ea typeface="Batang" panose="02030600000101010101" pitchFamily="18" charset="-127"/>
                </a:rPr>
                <a:t>Clear Path</a:t>
              </a:r>
              <a:br>
                <a:rPr lang="en-US" altLang="ko-KR" sz="1200" b="1">
                  <a:latin typeface="Arial" panose="020B0604020202020204" pitchFamily="34" charset="0"/>
                  <a:ea typeface="Batang" panose="02030600000101010101" pitchFamily="18" charset="-127"/>
                </a:rPr>
              </a:br>
              <a:r>
                <a:rPr lang="en-US" altLang="ko-KR" sz="1200" b="1">
                  <a:latin typeface="Arial" panose="020B0604020202020204" pitchFamily="34" charset="0"/>
                  <a:ea typeface="Batang" panose="02030600000101010101" pitchFamily="18" charset="-127"/>
                </a:rPr>
                <a:t>Forward</a:t>
              </a:r>
              <a:endParaRPr lang="en-US" altLang="en-US" sz="1300">
                <a:latin typeface="Arial" panose="020B0604020202020204" pitchFamily="34" charset="0"/>
              </a:endParaRPr>
            </a:p>
          </p:txBody>
        </p:sp>
        <p:sp>
          <p:nvSpPr>
            <p:cNvPr id="548884" name="Oval 20">
              <a:extLst>
                <a:ext uri="{FF2B5EF4-FFF2-40B4-BE49-F238E27FC236}">
                  <a16:creationId xmlns:a16="http://schemas.microsoft.com/office/drawing/2014/main" id="{4229E2FD-DE8B-9EE8-15DF-AE8C1706B12E}"/>
                </a:ext>
              </a:extLst>
            </p:cNvPr>
            <p:cNvSpPr>
              <a:spLocks noChangeArrowheads="1"/>
            </p:cNvSpPr>
            <p:nvPr/>
          </p:nvSpPr>
          <p:spPr bwMode="auto">
            <a:xfrm>
              <a:off x="3824" y="2719"/>
              <a:ext cx="1136" cy="656"/>
            </a:xfrm>
            <a:prstGeom prst="ellipse">
              <a:avLst/>
            </a:prstGeom>
            <a:solidFill>
              <a:srgbClr val="FFFF99"/>
            </a:solidFill>
            <a:ln w="254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nchor="ct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200" b="1">
                  <a:latin typeface="Arial" panose="020B0604020202020204" pitchFamily="34" charset="0"/>
                  <a:ea typeface="Batang" panose="02030600000101010101" pitchFamily="18" charset="-127"/>
                </a:rPr>
                <a:t>Motivation/</a:t>
              </a:r>
              <a:br>
                <a:rPr lang="en-US" altLang="ko-KR" sz="1200" b="1">
                  <a:latin typeface="Arial" panose="020B0604020202020204" pitchFamily="34" charset="0"/>
                  <a:ea typeface="Batang" panose="02030600000101010101" pitchFamily="18" charset="-127"/>
                </a:rPr>
              </a:br>
              <a:r>
                <a:rPr lang="en-US" altLang="ko-KR" sz="1200" b="1">
                  <a:latin typeface="Arial" panose="020B0604020202020204" pitchFamily="34" charset="0"/>
                  <a:ea typeface="Batang" panose="02030600000101010101" pitchFamily="18" charset="-127"/>
                </a:rPr>
                <a:t>Energy</a:t>
              </a:r>
              <a:endParaRPr lang="en-US" altLang="en-US" sz="1300">
                <a:latin typeface="Arial" panose="020B0604020202020204" pitchFamily="34" charset="0"/>
              </a:endParaRPr>
            </a:p>
          </p:txBody>
        </p:sp>
        <p:sp>
          <p:nvSpPr>
            <p:cNvPr id="548885" name="Oval 21">
              <a:extLst>
                <a:ext uri="{FF2B5EF4-FFF2-40B4-BE49-F238E27FC236}">
                  <a16:creationId xmlns:a16="http://schemas.microsoft.com/office/drawing/2014/main" id="{92BC83CE-F6D1-25EB-FB2C-9B83E0854DCF}"/>
                </a:ext>
              </a:extLst>
            </p:cNvPr>
            <p:cNvSpPr>
              <a:spLocks noChangeArrowheads="1"/>
            </p:cNvSpPr>
            <p:nvPr/>
          </p:nvSpPr>
          <p:spPr bwMode="auto">
            <a:xfrm>
              <a:off x="1765" y="1158"/>
              <a:ext cx="1136" cy="656"/>
            </a:xfrm>
            <a:prstGeom prst="ellipse">
              <a:avLst/>
            </a:prstGeom>
            <a:solidFill>
              <a:srgbClr val="FFFF99"/>
            </a:solidFill>
            <a:ln w="254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nchor="ct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200" b="1">
                  <a:latin typeface="Arial" panose="020B0604020202020204" pitchFamily="34" charset="0"/>
                  <a:ea typeface="Batang" panose="02030600000101010101" pitchFamily="18" charset="-127"/>
                </a:rPr>
                <a:t>Ability To</a:t>
              </a:r>
              <a:br>
                <a:rPr lang="en-US" altLang="ko-KR" sz="1200" b="1">
                  <a:latin typeface="Arial" panose="020B0604020202020204" pitchFamily="34" charset="0"/>
                  <a:ea typeface="Batang" panose="02030600000101010101" pitchFamily="18" charset="-127"/>
                </a:rPr>
              </a:br>
              <a:r>
                <a:rPr lang="en-US" altLang="ko-KR" sz="1200" b="1">
                  <a:latin typeface="Arial" panose="020B0604020202020204" pitchFamily="34" charset="0"/>
                  <a:ea typeface="Batang" panose="02030600000101010101" pitchFamily="18" charset="-127"/>
                </a:rPr>
                <a:t>Adjust</a:t>
              </a:r>
              <a:endParaRPr lang="en-US" altLang="en-US" sz="1300">
                <a:latin typeface="Arial" panose="020B0604020202020204" pitchFamily="34" charset="0"/>
              </a:endParaRPr>
            </a:p>
          </p:txBody>
        </p:sp>
        <p:sp>
          <p:nvSpPr>
            <p:cNvPr id="548886" name="Oval 22">
              <a:extLst>
                <a:ext uri="{FF2B5EF4-FFF2-40B4-BE49-F238E27FC236}">
                  <a16:creationId xmlns:a16="http://schemas.microsoft.com/office/drawing/2014/main" id="{40FFC07C-EBDF-C3CB-B3EA-5E16E26EFB52}"/>
                </a:ext>
              </a:extLst>
            </p:cNvPr>
            <p:cNvSpPr>
              <a:spLocks noChangeArrowheads="1"/>
            </p:cNvSpPr>
            <p:nvPr/>
          </p:nvSpPr>
          <p:spPr bwMode="auto">
            <a:xfrm>
              <a:off x="2654" y="2092"/>
              <a:ext cx="838" cy="780"/>
            </a:xfrm>
            <a:prstGeom prst="ellipse">
              <a:avLst/>
            </a:prstGeom>
            <a:solidFill>
              <a:srgbClr val="FFFF99"/>
            </a:solidFill>
            <a:ln w="254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nchor="ct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600" b="1">
                  <a:latin typeface="Arial" panose="020B0604020202020204" pitchFamily="34" charset="0"/>
                  <a:ea typeface="Batang" panose="02030600000101010101" pitchFamily="18" charset="-127"/>
                </a:rPr>
                <a:t>Making</a:t>
              </a:r>
              <a:br>
                <a:rPr lang="en-US" altLang="ko-KR" sz="1600" b="1">
                  <a:latin typeface="Arial" panose="020B0604020202020204" pitchFamily="34" charset="0"/>
                  <a:ea typeface="Batang" panose="02030600000101010101" pitchFamily="18" charset="-127"/>
                </a:rPr>
              </a:br>
              <a:r>
                <a:rPr lang="en-US" altLang="ko-KR" sz="1600" b="1">
                  <a:latin typeface="Arial" panose="020B0604020202020204" pitchFamily="34" charset="0"/>
                  <a:ea typeface="Batang" panose="02030600000101010101" pitchFamily="18" charset="-127"/>
                </a:rPr>
                <a:t>Change</a:t>
              </a:r>
              <a:br>
                <a:rPr lang="en-US" altLang="ko-KR" sz="1600" b="1">
                  <a:latin typeface="Arial" panose="020B0604020202020204" pitchFamily="34" charset="0"/>
                  <a:ea typeface="Batang" panose="02030600000101010101" pitchFamily="18" charset="-127"/>
                </a:rPr>
              </a:br>
              <a:r>
                <a:rPr lang="en-US" altLang="ko-KR" sz="1600" b="1">
                  <a:latin typeface="Arial" panose="020B0604020202020204" pitchFamily="34" charset="0"/>
                  <a:ea typeface="Batang" panose="02030600000101010101" pitchFamily="18" charset="-127"/>
                </a:rPr>
                <a:t>Last</a:t>
              </a:r>
              <a:endParaRPr lang="en-US" altLang="en-US" sz="1300">
                <a:latin typeface="Arial" panose="020B0604020202020204" pitchFamily="34" charset="0"/>
              </a:endParaRPr>
            </a:p>
          </p:txBody>
        </p:sp>
        <p:sp>
          <p:nvSpPr>
            <p:cNvPr id="548887" name="Oval 23">
              <a:extLst>
                <a:ext uri="{FF2B5EF4-FFF2-40B4-BE49-F238E27FC236}">
                  <a16:creationId xmlns:a16="http://schemas.microsoft.com/office/drawing/2014/main" id="{456735F6-BB5A-1CFF-399E-3ECE16E6DB12}"/>
                </a:ext>
              </a:extLst>
            </p:cNvPr>
            <p:cNvSpPr>
              <a:spLocks noChangeArrowheads="1"/>
            </p:cNvSpPr>
            <p:nvPr/>
          </p:nvSpPr>
          <p:spPr bwMode="auto">
            <a:xfrm>
              <a:off x="3208" y="1158"/>
              <a:ext cx="1136" cy="656"/>
            </a:xfrm>
            <a:prstGeom prst="ellipse">
              <a:avLst/>
            </a:prstGeom>
            <a:solidFill>
              <a:srgbClr val="FFFF99"/>
            </a:solidFill>
            <a:ln w="254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nchor="ct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200" b="1">
                  <a:latin typeface="Arial" panose="020B0604020202020204" pitchFamily="34" charset="0"/>
                  <a:ea typeface="Batang" panose="02030600000101010101" pitchFamily="18" charset="-127"/>
                </a:rPr>
                <a:t>Understanding</a:t>
              </a:r>
              <a:endParaRPr lang="en-US" altLang="en-US" sz="1300">
                <a:latin typeface="Arial" panose="020B0604020202020204" pitchFamily="34" charset="0"/>
              </a:endParaRPr>
            </a:p>
          </p:txBody>
        </p:sp>
        <p:sp>
          <p:nvSpPr>
            <p:cNvPr id="548888" name="Oval 24">
              <a:extLst>
                <a:ext uri="{FF2B5EF4-FFF2-40B4-BE49-F238E27FC236}">
                  <a16:creationId xmlns:a16="http://schemas.microsoft.com/office/drawing/2014/main" id="{66590A40-AAA2-B2E4-B469-84E4065C177D}"/>
                </a:ext>
              </a:extLst>
            </p:cNvPr>
            <p:cNvSpPr>
              <a:spLocks noChangeArrowheads="1"/>
            </p:cNvSpPr>
            <p:nvPr/>
          </p:nvSpPr>
          <p:spPr bwMode="auto">
            <a:xfrm>
              <a:off x="2492" y="3246"/>
              <a:ext cx="1163" cy="681"/>
            </a:xfrm>
            <a:prstGeom prst="ellipse">
              <a:avLst/>
            </a:prstGeom>
            <a:solidFill>
              <a:srgbClr val="FFFF99"/>
            </a:solidFill>
            <a:ln w="254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919191"/>
                    </a:outerShdw>
                  </a:effectLst>
                </a14:hiddenEffects>
              </a:ext>
            </a:extLst>
          </p:spPr>
          <p:txBody>
            <a:bodyPr lIns="0" tIns="0" rIns="0" bIns="0" anchor="ctr" anchorCtr="1"/>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200" b="1">
                  <a:latin typeface="Arial" panose="020B0604020202020204" pitchFamily="34" charset="0"/>
                  <a:ea typeface="Batang" panose="02030600000101010101" pitchFamily="18" charset="-127"/>
                </a:rPr>
                <a:t>Clear</a:t>
              </a:r>
              <a:br>
                <a:rPr lang="en-US" altLang="ko-KR" sz="1200" b="1">
                  <a:latin typeface="Arial" panose="020B0604020202020204" pitchFamily="34" charset="0"/>
                  <a:ea typeface="Batang" panose="02030600000101010101" pitchFamily="18" charset="-127"/>
                </a:rPr>
              </a:br>
              <a:r>
                <a:rPr lang="en-US" altLang="ko-KR" sz="1200" b="1">
                  <a:latin typeface="Arial" panose="020B0604020202020204" pitchFamily="34" charset="0"/>
                  <a:ea typeface="Batang" panose="02030600000101010101" pitchFamily="18" charset="-127"/>
                </a:rPr>
                <a:t>Continuous</a:t>
              </a:r>
              <a:br>
                <a:rPr lang="en-US" altLang="ko-KR" sz="1200" b="1">
                  <a:latin typeface="Arial" panose="020B0604020202020204" pitchFamily="34" charset="0"/>
                  <a:ea typeface="Batang" panose="02030600000101010101" pitchFamily="18" charset="-127"/>
                </a:rPr>
              </a:br>
              <a:r>
                <a:rPr lang="en-US" altLang="ko-KR" sz="1200" b="1">
                  <a:latin typeface="Arial" panose="020B0604020202020204" pitchFamily="34" charset="0"/>
                  <a:ea typeface="Batang" panose="02030600000101010101" pitchFamily="18" charset="-127"/>
                </a:rPr>
                <a:t>Communication</a:t>
              </a:r>
              <a:br>
                <a:rPr lang="en-US" altLang="ko-KR" sz="1200" b="1">
                  <a:latin typeface="Arial" panose="020B0604020202020204" pitchFamily="34" charset="0"/>
                  <a:ea typeface="Batang" panose="02030600000101010101" pitchFamily="18" charset="-127"/>
                </a:rPr>
              </a:br>
              <a:endParaRPr lang="en-US" altLang="en-US" sz="1300">
                <a:latin typeface="Arial" panose="020B0604020202020204" pitchFamily="34" charset="0"/>
              </a:endParaRPr>
            </a:p>
          </p:txBody>
        </p:sp>
      </p:grpSp>
      <p:sp>
        <p:nvSpPr>
          <p:cNvPr id="548889" name="Text Box 25">
            <a:extLst>
              <a:ext uri="{FF2B5EF4-FFF2-40B4-BE49-F238E27FC236}">
                <a16:creationId xmlns:a16="http://schemas.microsoft.com/office/drawing/2014/main" id="{1BF0EF37-8BC4-166F-6F8B-E8D27A280CB5}"/>
              </a:ext>
            </a:extLst>
          </p:cNvPr>
          <p:cNvSpPr txBox="1">
            <a:spLocks noChangeArrowheads="1"/>
          </p:cNvSpPr>
          <p:nvPr/>
        </p:nvSpPr>
        <p:spPr bwMode="auto">
          <a:xfrm>
            <a:off x="68580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13.1-24</a:t>
            </a:r>
            <a:endParaRPr lang="en-US" altLang="en-US" sz="1300">
              <a:latin typeface="Arial" panose="020B060402020202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1458" name="Rectangle 2">
            <a:extLst>
              <a:ext uri="{FF2B5EF4-FFF2-40B4-BE49-F238E27FC236}">
                <a16:creationId xmlns:a16="http://schemas.microsoft.com/office/drawing/2014/main" id="{357D5925-05AD-DFE4-5C36-001C30D97863}"/>
              </a:ext>
            </a:extLst>
          </p:cNvPr>
          <p:cNvSpPr>
            <a:spLocks noGrp="1" noChangeArrowheads="1"/>
          </p:cNvSpPr>
          <p:nvPr>
            <p:ph type="title"/>
          </p:nvPr>
        </p:nvSpPr>
        <p:spPr/>
        <p:txBody>
          <a:bodyPr/>
          <a:lstStyle/>
          <a:p>
            <a:r>
              <a:rPr lang="en-US" altLang="en-US"/>
              <a:t>Tools and Techniques</a:t>
            </a:r>
          </a:p>
        </p:txBody>
      </p:sp>
      <p:sp>
        <p:nvSpPr>
          <p:cNvPr id="531459" name="Rectangle 3">
            <a:extLst>
              <a:ext uri="{FF2B5EF4-FFF2-40B4-BE49-F238E27FC236}">
                <a16:creationId xmlns:a16="http://schemas.microsoft.com/office/drawing/2014/main" id="{84B5ECB8-C496-024C-52CD-1717A6286517}"/>
              </a:ext>
            </a:extLst>
          </p:cNvPr>
          <p:cNvSpPr>
            <a:spLocks noGrp="1" noChangeArrowheads="1"/>
          </p:cNvSpPr>
          <p:nvPr>
            <p:ph type="body" idx="1"/>
          </p:nvPr>
        </p:nvSpPr>
        <p:spPr/>
        <p:txBody>
          <a:bodyPr/>
          <a:lstStyle/>
          <a:p>
            <a:r>
              <a:rPr lang="en-US" altLang="en-US"/>
              <a:t>Change Profile</a:t>
            </a:r>
          </a:p>
          <a:p>
            <a:endParaRPr lang="en-US" altLang="en-US"/>
          </a:p>
          <a:p>
            <a:endParaRPr lang="en-US" altLang="en-US"/>
          </a:p>
          <a:p>
            <a:endParaRPr lang="en-US" altLang="en-US"/>
          </a:p>
          <a:p>
            <a:endParaRPr lang="en-US" altLang="en-US"/>
          </a:p>
          <a:p>
            <a:endParaRPr lang="en-US" altLang="en-US"/>
          </a:p>
          <a:p>
            <a:endParaRPr lang="en-US" altLang="en-US"/>
          </a:p>
          <a:p>
            <a:endParaRPr lang="en-US" altLang="en-US"/>
          </a:p>
          <a:p>
            <a:endParaRPr lang="en-US" altLang="en-US"/>
          </a:p>
          <a:p>
            <a:endParaRPr lang="en-US" altLang="en-US"/>
          </a:p>
          <a:p>
            <a:endParaRPr lang="en-US" altLang="en-US"/>
          </a:p>
          <a:p>
            <a:r>
              <a:rPr lang="en-US" altLang="en-US"/>
              <a:t>Change Management Self-Assessment</a:t>
            </a:r>
          </a:p>
          <a:p>
            <a:endParaRPr lang="en-US" altLang="en-US"/>
          </a:p>
        </p:txBody>
      </p:sp>
      <p:grpSp>
        <p:nvGrpSpPr>
          <p:cNvPr id="531460" name="Group 4">
            <a:extLst>
              <a:ext uri="{FF2B5EF4-FFF2-40B4-BE49-F238E27FC236}">
                <a16:creationId xmlns:a16="http://schemas.microsoft.com/office/drawing/2014/main" id="{2F049160-FAA8-6075-6600-7D999316F461}"/>
              </a:ext>
            </a:extLst>
          </p:cNvPr>
          <p:cNvGrpSpPr>
            <a:grpSpLocks/>
          </p:cNvGrpSpPr>
          <p:nvPr/>
        </p:nvGrpSpPr>
        <p:grpSpPr bwMode="auto">
          <a:xfrm>
            <a:off x="685800" y="1524000"/>
            <a:ext cx="7620000" cy="2933700"/>
            <a:chOff x="1325" y="1075"/>
            <a:chExt cx="2596" cy="1149"/>
          </a:xfrm>
        </p:grpSpPr>
        <p:sp>
          <p:nvSpPr>
            <p:cNvPr id="531461" name="Rectangle 5">
              <a:extLst>
                <a:ext uri="{FF2B5EF4-FFF2-40B4-BE49-F238E27FC236}">
                  <a16:creationId xmlns:a16="http://schemas.microsoft.com/office/drawing/2014/main" id="{76E9BB86-3519-08EA-E777-709BBA7C3DDA}"/>
                </a:ext>
              </a:extLst>
            </p:cNvPr>
            <p:cNvSpPr>
              <a:spLocks noChangeArrowheads="1"/>
            </p:cNvSpPr>
            <p:nvPr/>
          </p:nvSpPr>
          <p:spPr bwMode="auto">
            <a:xfrm>
              <a:off x="1325" y="1075"/>
              <a:ext cx="2596" cy="1135"/>
            </a:xfrm>
            <a:prstGeom prst="rect">
              <a:avLst/>
            </a:prstGeom>
            <a:solidFill>
              <a:srgbClr val="FFFF00"/>
            </a:solidFill>
            <a:ln w="12700">
              <a:solidFill>
                <a:srgbClr val="000000"/>
              </a:solidFill>
              <a:miter lim="800000"/>
              <a:headEnd/>
              <a:tailEnd/>
            </a:ln>
            <a:effectLst>
              <a:outerShdw dist="71842" dir="2700000" algn="ctr" rotWithShape="0">
                <a:srgbClr val="919191"/>
              </a:outerShdw>
            </a:effectLst>
          </p:spPr>
          <p:txBody>
            <a:bodyPr anchor="ctr"/>
            <a:lstStyle/>
            <a:p>
              <a:endParaRPr lang="en-US"/>
            </a:p>
          </p:txBody>
        </p:sp>
        <p:sp>
          <p:nvSpPr>
            <p:cNvPr id="531462" name="Rectangle 6">
              <a:extLst>
                <a:ext uri="{FF2B5EF4-FFF2-40B4-BE49-F238E27FC236}">
                  <a16:creationId xmlns:a16="http://schemas.microsoft.com/office/drawing/2014/main" id="{C4C2D8BA-6B8F-F70F-D899-75C2FE2F148B}"/>
                </a:ext>
              </a:extLst>
            </p:cNvPr>
            <p:cNvSpPr>
              <a:spLocks noChangeArrowheads="1"/>
            </p:cNvSpPr>
            <p:nvPr/>
          </p:nvSpPr>
          <p:spPr bwMode="auto">
            <a:xfrm>
              <a:off x="2046" y="1101"/>
              <a:ext cx="1224" cy="160"/>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800" b="1" i="1">
                  <a:latin typeface="Arial" panose="020B0604020202020204" pitchFamily="34" charset="0"/>
                  <a:ea typeface="Batang" panose="02030600000101010101" pitchFamily="18" charset="-127"/>
                </a:rPr>
                <a:t>Profile on Change Processes</a:t>
              </a:r>
              <a:endParaRPr lang="en-US" altLang="en-US" sz="1900">
                <a:latin typeface="Arial" panose="020B0604020202020204" pitchFamily="34" charset="0"/>
              </a:endParaRPr>
            </a:p>
          </p:txBody>
        </p:sp>
        <p:sp>
          <p:nvSpPr>
            <p:cNvPr id="531463" name="Line 7">
              <a:extLst>
                <a:ext uri="{FF2B5EF4-FFF2-40B4-BE49-F238E27FC236}">
                  <a16:creationId xmlns:a16="http://schemas.microsoft.com/office/drawing/2014/main" id="{3BF9ED2A-D151-5B2A-37A0-A1EF19E44035}"/>
                </a:ext>
              </a:extLst>
            </p:cNvPr>
            <p:cNvSpPr>
              <a:spLocks noChangeShapeType="1"/>
            </p:cNvSpPr>
            <p:nvPr/>
          </p:nvSpPr>
          <p:spPr bwMode="auto">
            <a:xfrm>
              <a:off x="1538" y="1249"/>
              <a:ext cx="0" cy="754"/>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sp>
          <p:nvSpPr>
            <p:cNvPr id="531464" name="Line 8">
              <a:extLst>
                <a:ext uri="{FF2B5EF4-FFF2-40B4-BE49-F238E27FC236}">
                  <a16:creationId xmlns:a16="http://schemas.microsoft.com/office/drawing/2014/main" id="{1D273D5D-F56A-13D8-7097-0C8715F64C28}"/>
                </a:ext>
              </a:extLst>
            </p:cNvPr>
            <p:cNvSpPr>
              <a:spLocks noChangeShapeType="1"/>
            </p:cNvSpPr>
            <p:nvPr/>
          </p:nvSpPr>
          <p:spPr bwMode="auto">
            <a:xfrm>
              <a:off x="1542" y="2007"/>
              <a:ext cx="2335"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sp>
          <p:nvSpPr>
            <p:cNvPr id="531465" name="Line 9">
              <a:extLst>
                <a:ext uri="{FF2B5EF4-FFF2-40B4-BE49-F238E27FC236}">
                  <a16:creationId xmlns:a16="http://schemas.microsoft.com/office/drawing/2014/main" id="{1A48F902-4F96-D13F-E4CF-D0007F162252}"/>
                </a:ext>
              </a:extLst>
            </p:cNvPr>
            <p:cNvSpPr>
              <a:spLocks noChangeShapeType="1"/>
            </p:cNvSpPr>
            <p:nvPr/>
          </p:nvSpPr>
          <p:spPr bwMode="auto">
            <a:xfrm>
              <a:off x="1512" y="1630"/>
              <a:ext cx="52"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sp>
          <p:nvSpPr>
            <p:cNvPr id="531466" name="Rectangle 10">
              <a:extLst>
                <a:ext uri="{FF2B5EF4-FFF2-40B4-BE49-F238E27FC236}">
                  <a16:creationId xmlns:a16="http://schemas.microsoft.com/office/drawing/2014/main" id="{313F1CFC-1805-A9EC-9B5A-CE5C0FD6D396}"/>
                </a:ext>
              </a:extLst>
            </p:cNvPr>
            <p:cNvSpPr>
              <a:spLocks noChangeArrowheads="1"/>
            </p:cNvSpPr>
            <p:nvPr/>
          </p:nvSpPr>
          <p:spPr bwMode="auto">
            <a:xfrm>
              <a:off x="1388" y="1939"/>
              <a:ext cx="149" cy="122"/>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900" b="1">
                  <a:latin typeface="Arial" panose="020B0604020202020204" pitchFamily="34" charset="0"/>
                  <a:ea typeface="Batang" panose="02030600000101010101" pitchFamily="18" charset="-127"/>
                </a:rPr>
                <a:t>0</a:t>
              </a:r>
              <a:endParaRPr lang="en-US" altLang="en-US" sz="1900">
                <a:latin typeface="Arial" panose="020B0604020202020204" pitchFamily="34" charset="0"/>
              </a:endParaRPr>
            </a:p>
          </p:txBody>
        </p:sp>
        <p:sp>
          <p:nvSpPr>
            <p:cNvPr id="531467" name="Rectangle 11">
              <a:extLst>
                <a:ext uri="{FF2B5EF4-FFF2-40B4-BE49-F238E27FC236}">
                  <a16:creationId xmlns:a16="http://schemas.microsoft.com/office/drawing/2014/main" id="{2A973A64-2FEE-818A-C801-C4C41067D639}"/>
                </a:ext>
              </a:extLst>
            </p:cNvPr>
            <p:cNvSpPr>
              <a:spLocks noChangeArrowheads="1"/>
            </p:cNvSpPr>
            <p:nvPr/>
          </p:nvSpPr>
          <p:spPr bwMode="auto">
            <a:xfrm>
              <a:off x="1358" y="1758"/>
              <a:ext cx="176" cy="122"/>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900" b="1">
                  <a:latin typeface="Arial" panose="020B0604020202020204" pitchFamily="34" charset="0"/>
                  <a:ea typeface="Batang" panose="02030600000101010101" pitchFamily="18" charset="-127"/>
                </a:rPr>
                <a:t>25</a:t>
              </a:r>
              <a:endParaRPr lang="en-US" altLang="en-US" sz="1900">
                <a:latin typeface="Arial" panose="020B0604020202020204" pitchFamily="34" charset="0"/>
              </a:endParaRPr>
            </a:p>
          </p:txBody>
        </p:sp>
        <p:sp>
          <p:nvSpPr>
            <p:cNvPr id="531468" name="Rectangle 12">
              <a:extLst>
                <a:ext uri="{FF2B5EF4-FFF2-40B4-BE49-F238E27FC236}">
                  <a16:creationId xmlns:a16="http://schemas.microsoft.com/office/drawing/2014/main" id="{435459EB-3378-22D4-8ED0-381EE282FF2F}"/>
                </a:ext>
              </a:extLst>
            </p:cNvPr>
            <p:cNvSpPr>
              <a:spLocks noChangeArrowheads="1"/>
            </p:cNvSpPr>
            <p:nvPr/>
          </p:nvSpPr>
          <p:spPr bwMode="auto">
            <a:xfrm>
              <a:off x="1358" y="1569"/>
              <a:ext cx="176" cy="122"/>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900" b="1">
                  <a:latin typeface="Arial" panose="020B0604020202020204" pitchFamily="34" charset="0"/>
                  <a:ea typeface="Batang" panose="02030600000101010101" pitchFamily="18" charset="-127"/>
                </a:rPr>
                <a:t>50</a:t>
              </a:r>
              <a:endParaRPr lang="en-US" altLang="en-US" sz="1900">
                <a:latin typeface="Arial" panose="020B0604020202020204" pitchFamily="34" charset="0"/>
              </a:endParaRPr>
            </a:p>
          </p:txBody>
        </p:sp>
        <p:sp>
          <p:nvSpPr>
            <p:cNvPr id="531469" name="Rectangle 13">
              <a:extLst>
                <a:ext uri="{FF2B5EF4-FFF2-40B4-BE49-F238E27FC236}">
                  <a16:creationId xmlns:a16="http://schemas.microsoft.com/office/drawing/2014/main" id="{97035EEB-95B4-760D-4120-8E76044AE1D3}"/>
                </a:ext>
              </a:extLst>
            </p:cNvPr>
            <p:cNvSpPr>
              <a:spLocks noChangeArrowheads="1"/>
            </p:cNvSpPr>
            <p:nvPr/>
          </p:nvSpPr>
          <p:spPr bwMode="auto">
            <a:xfrm>
              <a:off x="1358" y="1383"/>
              <a:ext cx="176" cy="122"/>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900" b="1">
                  <a:latin typeface="Arial" panose="020B0604020202020204" pitchFamily="34" charset="0"/>
                  <a:ea typeface="Batang" panose="02030600000101010101" pitchFamily="18" charset="-127"/>
                </a:rPr>
                <a:t>75</a:t>
              </a:r>
              <a:endParaRPr lang="en-US" altLang="en-US" sz="1900">
                <a:latin typeface="Arial" panose="020B0604020202020204" pitchFamily="34" charset="0"/>
              </a:endParaRPr>
            </a:p>
          </p:txBody>
        </p:sp>
        <p:sp>
          <p:nvSpPr>
            <p:cNvPr id="531470" name="Rectangle 14">
              <a:extLst>
                <a:ext uri="{FF2B5EF4-FFF2-40B4-BE49-F238E27FC236}">
                  <a16:creationId xmlns:a16="http://schemas.microsoft.com/office/drawing/2014/main" id="{699F7EC3-C17A-E99A-E31D-0566CAA62D0E}"/>
                </a:ext>
              </a:extLst>
            </p:cNvPr>
            <p:cNvSpPr>
              <a:spLocks noChangeArrowheads="1"/>
            </p:cNvSpPr>
            <p:nvPr/>
          </p:nvSpPr>
          <p:spPr bwMode="auto">
            <a:xfrm>
              <a:off x="1332" y="1212"/>
              <a:ext cx="203" cy="122"/>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900" b="1">
                  <a:latin typeface="Arial" panose="020B0604020202020204" pitchFamily="34" charset="0"/>
                  <a:ea typeface="Batang" panose="02030600000101010101" pitchFamily="18" charset="-127"/>
                </a:rPr>
                <a:t>100</a:t>
              </a:r>
              <a:endParaRPr lang="en-US" altLang="en-US" sz="1900">
                <a:latin typeface="Arial" panose="020B0604020202020204" pitchFamily="34" charset="0"/>
              </a:endParaRPr>
            </a:p>
          </p:txBody>
        </p:sp>
        <p:sp>
          <p:nvSpPr>
            <p:cNvPr id="531471" name="Line 15">
              <a:extLst>
                <a:ext uri="{FF2B5EF4-FFF2-40B4-BE49-F238E27FC236}">
                  <a16:creationId xmlns:a16="http://schemas.microsoft.com/office/drawing/2014/main" id="{75B9904D-DB3B-1706-8E84-2A453F534388}"/>
                </a:ext>
              </a:extLst>
            </p:cNvPr>
            <p:cNvSpPr>
              <a:spLocks noChangeShapeType="1"/>
            </p:cNvSpPr>
            <p:nvPr/>
          </p:nvSpPr>
          <p:spPr bwMode="auto">
            <a:xfrm>
              <a:off x="1512" y="1441"/>
              <a:ext cx="52"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sp>
          <p:nvSpPr>
            <p:cNvPr id="531472" name="Line 16">
              <a:extLst>
                <a:ext uri="{FF2B5EF4-FFF2-40B4-BE49-F238E27FC236}">
                  <a16:creationId xmlns:a16="http://schemas.microsoft.com/office/drawing/2014/main" id="{91F82B04-71AA-8FA9-DFEC-C905938C07C6}"/>
                </a:ext>
              </a:extLst>
            </p:cNvPr>
            <p:cNvSpPr>
              <a:spLocks noChangeShapeType="1"/>
            </p:cNvSpPr>
            <p:nvPr/>
          </p:nvSpPr>
          <p:spPr bwMode="auto">
            <a:xfrm>
              <a:off x="1512" y="1816"/>
              <a:ext cx="52"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sp>
          <p:nvSpPr>
            <p:cNvPr id="531473" name="Rectangle 17">
              <a:extLst>
                <a:ext uri="{FF2B5EF4-FFF2-40B4-BE49-F238E27FC236}">
                  <a16:creationId xmlns:a16="http://schemas.microsoft.com/office/drawing/2014/main" id="{8A7B10B9-6776-D51D-49E7-359AD10FCC49}"/>
                </a:ext>
              </a:extLst>
            </p:cNvPr>
            <p:cNvSpPr>
              <a:spLocks noChangeArrowheads="1"/>
            </p:cNvSpPr>
            <p:nvPr/>
          </p:nvSpPr>
          <p:spPr bwMode="auto">
            <a:xfrm>
              <a:off x="1555" y="1984"/>
              <a:ext cx="305" cy="122"/>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900" b="1">
                  <a:latin typeface="Arial" panose="020B0604020202020204" pitchFamily="34" charset="0"/>
                  <a:ea typeface="Batang" panose="02030600000101010101" pitchFamily="18" charset="-127"/>
                </a:rPr>
                <a:t>Leading</a:t>
              </a:r>
              <a:endParaRPr lang="en-US" altLang="en-US" sz="1900">
                <a:latin typeface="Arial" panose="020B0604020202020204" pitchFamily="34" charset="0"/>
              </a:endParaRPr>
            </a:p>
          </p:txBody>
        </p:sp>
        <p:sp>
          <p:nvSpPr>
            <p:cNvPr id="531474" name="Rectangle 18">
              <a:extLst>
                <a:ext uri="{FF2B5EF4-FFF2-40B4-BE49-F238E27FC236}">
                  <a16:creationId xmlns:a16="http://schemas.microsoft.com/office/drawing/2014/main" id="{F6C4872F-FB86-709F-EA08-1D0E45C42426}"/>
                </a:ext>
              </a:extLst>
            </p:cNvPr>
            <p:cNvSpPr>
              <a:spLocks noChangeArrowheads="1"/>
            </p:cNvSpPr>
            <p:nvPr/>
          </p:nvSpPr>
          <p:spPr bwMode="auto">
            <a:xfrm>
              <a:off x="1555" y="2042"/>
              <a:ext cx="298" cy="122"/>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900" b="1">
                  <a:latin typeface="Arial" panose="020B0604020202020204" pitchFamily="34" charset="0"/>
                  <a:ea typeface="Batang" panose="02030600000101010101" pitchFamily="18" charset="-127"/>
                </a:rPr>
                <a:t>Change</a:t>
              </a:r>
              <a:endParaRPr lang="en-US" altLang="en-US" sz="1900">
                <a:latin typeface="Arial" panose="020B0604020202020204" pitchFamily="34" charset="0"/>
              </a:endParaRPr>
            </a:p>
          </p:txBody>
        </p:sp>
        <p:sp>
          <p:nvSpPr>
            <p:cNvPr id="531475" name="Rectangle 19">
              <a:extLst>
                <a:ext uri="{FF2B5EF4-FFF2-40B4-BE49-F238E27FC236}">
                  <a16:creationId xmlns:a16="http://schemas.microsoft.com/office/drawing/2014/main" id="{D5396202-DBEC-A826-31B0-31ED7C20B18B}"/>
                </a:ext>
              </a:extLst>
            </p:cNvPr>
            <p:cNvSpPr>
              <a:spLocks noChangeArrowheads="1"/>
            </p:cNvSpPr>
            <p:nvPr/>
          </p:nvSpPr>
          <p:spPr bwMode="auto">
            <a:xfrm>
              <a:off x="1851" y="1984"/>
              <a:ext cx="317" cy="122"/>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900" b="1">
                  <a:latin typeface="Arial" panose="020B0604020202020204" pitchFamily="34" charset="0"/>
                  <a:ea typeface="Batang" panose="02030600000101010101" pitchFamily="18" charset="-127"/>
                </a:rPr>
                <a:t>Creating</a:t>
              </a:r>
              <a:endParaRPr lang="en-US" altLang="en-US" sz="1900">
                <a:latin typeface="Arial" panose="020B0604020202020204" pitchFamily="34" charset="0"/>
              </a:endParaRPr>
            </a:p>
          </p:txBody>
        </p:sp>
        <p:sp>
          <p:nvSpPr>
            <p:cNvPr id="531476" name="Rectangle 20">
              <a:extLst>
                <a:ext uri="{FF2B5EF4-FFF2-40B4-BE49-F238E27FC236}">
                  <a16:creationId xmlns:a16="http://schemas.microsoft.com/office/drawing/2014/main" id="{A8477A82-BEF4-7710-99DA-B6BBB52A6A1D}"/>
                </a:ext>
              </a:extLst>
            </p:cNvPr>
            <p:cNvSpPr>
              <a:spLocks noChangeArrowheads="1"/>
            </p:cNvSpPr>
            <p:nvPr/>
          </p:nvSpPr>
          <p:spPr bwMode="auto">
            <a:xfrm>
              <a:off x="1851" y="2042"/>
              <a:ext cx="325" cy="180"/>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900" b="1">
                  <a:latin typeface="Arial" panose="020B0604020202020204" pitchFamily="34" charset="0"/>
                  <a:ea typeface="Batang" panose="02030600000101010101" pitchFamily="18" charset="-127"/>
                </a:rPr>
                <a:t>a Shared</a:t>
              </a:r>
            </a:p>
            <a:p>
              <a:pPr eaLnBrk="1" hangingPunct="1"/>
              <a:r>
                <a:rPr lang="en-US" altLang="ko-KR" sz="900" b="1">
                  <a:latin typeface="Arial" panose="020B0604020202020204" pitchFamily="34" charset="0"/>
                  <a:ea typeface="Batang" panose="02030600000101010101" pitchFamily="18" charset="-127"/>
                </a:rPr>
                <a:t>  Need</a:t>
              </a:r>
              <a:endParaRPr lang="en-US" altLang="en-US" sz="1900">
                <a:latin typeface="Arial" panose="020B0604020202020204" pitchFamily="34" charset="0"/>
              </a:endParaRPr>
            </a:p>
          </p:txBody>
        </p:sp>
        <p:sp>
          <p:nvSpPr>
            <p:cNvPr id="531477" name="Rectangle 21">
              <a:extLst>
                <a:ext uri="{FF2B5EF4-FFF2-40B4-BE49-F238E27FC236}">
                  <a16:creationId xmlns:a16="http://schemas.microsoft.com/office/drawing/2014/main" id="{BDED3D5A-5BB6-9404-40F0-96AEB8A4B9B2}"/>
                </a:ext>
              </a:extLst>
            </p:cNvPr>
            <p:cNvSpPr>
              <a:spLocks noChangeArrowheads="1"/>
            </p:cNvSpPr>
            <p:nvPr/>
          </p:nvSpPr>
          <p:spPr bwMode="auto">
            <a:xfrm>
              <a:off x="2141" y="1984"/>
              <a:ext cx="310" cy="122"/>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900" b="1">
                  <a:latin typeface="Arial" panose="020B0604020202020204" pitchFamily="34" charset="0"/>
                  <a:ea typeface="Batang" panose="02030600000101010101" pitchFamily="18" charset="-127"/>
                </a:rPr>
                <a:t>Shaping</a:t>
              </a:r>
              <a:endParaRPr lang="en-US" altLang="en-US" sz="1900">
                <a:latin typeface="Arial" panose="020B0604020202020204" pitchFamily="34" charset="0"/>
              </a:endParaRPr>
            </a:p>
          </p:txBody>
        </p:sp>
        <p:sp>
          <p:nvSpPr>
            <p:cNvPr id="531478" name="Rectangle 22">
              <a:extLst>
                <a:ext uri="{FF2B5EF4-FFF2-40B4-BE49-F238E27FC236}">
                  <a16:creationId xmlns:a16="http://schemas.microsoft.com/office/drawing/2014/main" id="{8888E1DA-6162-1F6B-1465-EE7C50F63D95}"/>
                </a:ext>
              </a:extLst>
            </p:cNvPr>
            <p:cNvSpPr>
              <a:spLocks noChangeArrowheads="1"/>
            </p:cNvSpPr>
            <p:nvPr/>
          </p:nvSpPr>
          <p:spPr bwMode="auto">
            <a:xfrm>
              <a:off x="2141" y="2044"/>
              <a:ext cx="305" cy="122"/>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900" b="1">
                  <a:latin typeface="Arial" panose="020B0604020202020204" pitchFamily="34" charset="0"/>
                  <a:ea typeface="Batang" panose="02030600000101010101" pitchFamily="18" charset="-127"/>
                </a:rPr>
                <a:t>a Vision</a:t>
              </a:r>
              <a:endParaRPr lang="en-US" altLang="en-US" sz="1900">
                <a:latin typeface="Arial" panose="020B0604020202020204" pitchFamily="34" charset="0"/>
              </a:endParaRPr>
            </a:p>
          </p:txBody>
        </p:sp>
        <p:sp>
          <p:nvSpPr>
            <p:cNvPr id="531479" name="Rectangle 23">
              <a:extLst>
                <a:ext uri="{FF2B5EF4-FFF2-40B4-BE49-F238E27FC236}">
                  <a16:creationId xmlns:a16="http://schemas.microsoft.com/office/drawing/2014/main" id="{494A9FAB-4F48-EC69-DE3C-3792A3FB8E7D}"/>
                </a:ext>
              </a:extLst>
            </p:cNvPr>
            <p:cNvSpPr>
              <a:spLocks noChangeArrowheads="1"/>
            </p:cNvSpPr>
            <p:nvPr/>
          </p:nvSpPr>
          <p:spPr bwMode="auto">
            <a:xfrm>
              <a:off x="2422" y="1984"/>
              <a:ext cx="354" cy="122"/>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900" b="1">
                  <a:latin typeface="Arial" panose="020B0604020202020204" pitchFamily="34" charset="0"/>
                  <a:ea typeface="Batang" panose="02030600000101010101" pitchFamily="18" charset="-127"/>
                </a:rPr>
                <a:t>Mobilizing</a:t>
              </a:r>
              <a:endParaRPr lang="en-US" altLang="en-US" sz="1900">
                <a:latin typeface="Arial" panose="020B0604020202020204" pitchFamily="34" charset="0"/>
              </a:endParaRPr>
            </a:p>
          </p:txBody>
        </p:sp>
        <p:sp>
          <p:nvSpPr>
            <p:cNvPr id="531480" name="Rectangle 24">
              <a:extLst>
                <a:ext uri="{FF2B5EF4-FFF2-40B4-BE49-F238E27FC236}">
                  <a16:creationId xmlns:a16="http://schemas.microsoft.com/office/drawing/2014/main" id="{4C867CF9-1F84-BA32-0F75-9E6DBDBC0708}"/>
                </a:ext>
              </a:extLst>
            </p:cNvPr>
            <p:cNvSpPr>
              <a:spLocks noChangeArrowheads="1"/>
            </p:cNvSpPr>
            <p:nvPr/>
          </p:nvSpPr>
          <p:spPr bwMode="auto">
            <a:xfrm>
              <a:off x="2422" y="2044"/>
              <a:ext cx="416" cy="122"/>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900" b="1">
                  <a:latin typeface="Arial" panose="020B0604020202020204" pitchFamily="34" charset="0"/>
                  <a:ea typeface="Batang" panose="02030600000101010101" pitchFamily="18" charset="-127"/>
                </a:rPr>
                <a:t>Commitment</a:t>
              </a:r>
              <a:endParaRPr lang="en-US" altLang="en-US" sz="1900">
                <a:latin typeface="Arial" panose="020B0604020202020204" pitchFamily="34" charset="0"/>
              </a:endParaRPr>
            </a:p>
          </p:txBody>
        </p:sp>
        <p:sp>
          <p:nvSpPr>
            <p:cNvPr id="531481" name="Rectangle 25">
              <a:extLst>
                <a:ext uri="{FF2B5EF4-FFF2-40B4-BE49-F238E27FC236}">
                  <a16:creationId xmlns:a16="http://schemas.microsoft.com/office/drawing/2014/main" id="{C5E21175-50A3-232F-B137-D4BF7ECE29BD}"/>
                </a:ext>
              </a:extLst>
            </p:cNvPr>
            <p:cNvSpPr>
              <a:spLocks noChangeArrowheads="1"/>
            </p:cNvSpPr>
            <p:nvPr/>
          </p:nvSpPr>
          <p:spPr bwMode="auto">
            <a:xfrm>
              <a:off x="2845" y="1984"/>
              <a:ext cx="287" cy="122"/>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900" b="1">
                  <a:latin typeface="Arial" panose="020B0604020202020204" pitchFamily="34" charset="0"/>
                  <a:ea typeface="Batang" panose="02030600000101010101" pitchFamily="18" charset="-127"/>
                </a:rPr>
                <a:t>Making</a:t>
              </a:r>
              <a:endParaRPr lang="en-US" altLang="en-US" sz="1900">
                <a:latin typeface="Arial" panose="020B0604020202020204" pitchFamily="34" charset="0"/>
              </a:endParaRPr>
            </a:p>
          </p:txBody>
        </p:sp>
        <p:sp>
          <p:nvSpPr>
            <p:cNvPr id="531482" name="Rectangle 26">
              <a:extLst>
                <a:ext uri="{FF2B5EF4-FFF2-40B4-BE49-F238E27FC236}">
                  <a16:creationId xmlns:a16="http://schemas.microsoft.com/office/drawing/2014/main" id="{A1867D58-6610-2A7D-5BD2-0FB41D575B73}"/>
                </a:ext>
              </a:extLst>
            </p:cNvPr>
            <p:cNvSpPr>
              <a:spLocks noChangeArrowheads="1"/>
            </p:cNvSpPr>
            <p:nvPr/>
          </p:nvSpPr>
          <p:spPr bwMode="auto">
            <a:xfrm>
              <a:off x="2845" y="2044"/>
              <a:ext cx="298" cy="122"/>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900" b="1">
                  <a:latin typeface="Arial" panose="020B0604020202020204" pitchFamily="34" charset="0"/>
                  <a:ea typeface="Batang" panose="02030600000101010101" pitchFamily="18" charset="-127"/>
                </a:rPr>
                <a:t>Change</a:t>
              </a:r>
              <a:endParaRPr lang="en-US" altLang="en-US" sz="1900">
                <a:latin typeface="Arial" panose="020B0604020202020204" pitchFamily="34" charset="0"/>
              </a:endParaRPr>
            </a:p>
          </p:txBody>
        </p:sp>
        <p:sp>
          <p:nvSpPr>
            <p:cNvPr id="531483" name="Rectangle 27">
              <a:extLst>
                <a:ext uri="{FF2B5EF4-FFF2-40B4-BE49-F238E27FC236}">
                  <a16:creationId xmlns:a16="http://schemas.microsoft.com/office/drawing/2014/main" id="{F3163CD2-CED1-32F3-1C15-DB979BF5BFE1}"/>
                </a:ext>
              </a:extLst>
            </p:cNvPr>
            <p:cNvSpPr>
              <a:spLocks noChangeArrowheads="1"/>
            </p:cNvSpPr>
            <p:nvPr/>
          </p:nvSpPr>
          <p:spPr bwMode="auto">
            <a:xfrm>
              <a:off x="2843" y="2102"/>
              <a:ext cx="247" cy="122"/>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900" b="1">
                  <a:latin typeface="Arial" panose="020B0604020202020204" pitchFamily="34" charset="0"/>
                  <a:ea typeface="Batang" panose="02030600000101010101" pitchFamily="18" charset="-127"/>
                </a:rPr>
                <a:t>  Last</a:t>
              </a:r>
              <a:endParaRPr lang="en-US" altLang="en-US" sz="1900">
                <a:latin typeface="Arial" panose="020B0604020202020204" pitchFamily="34" charset="0"/>
              </a:endParaRPr>
            </a:p>
          </p:txBody>
        </p:sp>
        <p:sp>
          <p:nvSpPr>
            <p:cNvPr id="531484" name="Rectangle 28">
              <a:extLst>
                <a:ext uri="{FF2B5EF4-FFF2-40B4-BE49-F238E27FC236}">
                  <a16:creationId xmlns:a16="http://schemas.microsoft.com/office/drawing/2014/main" id="{63DC5825-5619-C122-9E97-73D47D34184E}"/>
                </a:ext>
              </a:extLst>
            </p:cNvPr>
            <p:cNvSpPr>
              <a:spLocks noChangeArrowheads="1"/>
            </p:cNvSpPr>
            <p:nvPr/>
          </p:nvSpPr>
          <p:spPr bwMode="auto">
            <a:xfrm>
              <a:off x="3160" y="1984"/>
              <a:ext cx="368" cy="122"/>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900" b="1">
                  <a:latin typeface="Arial" panose="020B0604020202020204" pitchFamily="34" charset="0"/>
                  <a:ea typeface="Batang" panose="02030600000101010101" pitchFamily="18" charset="-127"/>
                </a:rPr>
                <a:t>Monitoring</a:t>
              </a:r>
              <a:endParaRPr lang="en-US" altLang="en-US" sz="1900">
                <a:latin typeface="Arial" panose="020B0604020202020204" pitchFamily="34" charset="0"/>
              </a:endParaRPr>
            </a:p>
          </p:txBody>
        </p:sp>
        <p:sp>
          <p:nvSpPr>
            <p:cNvPr id="531485" name="Rectangle 29">
              <a:extLst>
                <a:ext uri="{FF2B5EF4-FFF2-40B4-BE49-F238E27FC236}">
                  <a16:creationId xmlns:a16="http://schemas.microsoft.com/office/drawing/2014/main" id="{B2095772-7908-4213-B14C-B7FF5250694C}"/>
                </a:ext>
              </a:extLst>
            </p:cNvPr>
            <p:cNvSpPr>
              <a:spLocks noChangeArrowheads="1"/>
            </p:cNvSpPr>
            <p:nvPr/>
          </p:nvSpPr>
          <p:spPr bwMode="auto">
            <a:xfrm>
              <a:off x="3160" y="2042"/>
              <a:ext cx="331" cy="122"/>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900" b="1">
                  <a:latin typeface="Arial" panose="020B0604020202020204" pitchFamily="34" charset="0"/>
                  <a:ea typeface="Batang" panose="02030600000101010101" pitchFamily="18" charset="-127"/>
                </a:rPr>
                <a:t>Progress</a:t>
              </a:r>
              <a:endParaRPr lang="en-US" altLang="en-US" sz="1900">
                <a:latin typeface="Arial" panose="020B0604020202020204" pitchFamily="34" charset="0"/>
              </a:endParaRPr>
            </a:p>
          </p:txBody>
        </p:sp>
        <p:sp>
          <p:nvSpPr>
            <p:cNvPr id="531486" name="Rectangle 30">
              <a:extLst>
                <a:ext uri="{FF2B5EF4-FFF2-40B4-BE49-F238E27FC236}">
                  <a16:creationId xmlns:a16="http://schemas.microsoft.com/office/drawing/2014/main" id="{BE2246E9-CDE9-2F9F-12DA-12490FEB2A67}"/>
                </a:ext>
              </a:extLst>
            </p:cNvPr>
            <p:cNvSpPr>
              <a:spLocks noChangeArrowheads="1"/>
            </p:cNvSpPr>
            <p:nvPr/>
          </p:nvSpPr>
          <p:spPr bwMode="auto">
            <a:xfrm>
              <a:off x="3531" y="1984"/>
              <a:ext cx="342" cy="122"/>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900" b="1">
                  <a:latin typeface="Arial" panose="020B0604020202020204" pitchFamily="34" charset="0"/>
                  <a:ea typeface="Batang" panose="02030600000101010101" pitchFamily="18" charset="-127"/>
                </a:rPr>
                <a:t>Changing</a:t>
              </a:r>
              <a:endParaRPr lang="en-US" altLang="en-US" sz="1900">
                <a:latin typeface="Arial" panose="020B0604020202020204" pitchFamily="34" charset="0"/>
              </a:endParaRPr>
            </a:p>
          </p:txBody>
        </p:sp>
        <p:sp>
          <p:nvSpPr>
            <p:cNvPr id="531487" name="Rectangle 31">
              <a:extLst>
                <a:ext uri="{FF2B5EF4-FFF2-40B4-BE49-F238E27FC236}">
                  <a16:creationId xmlns:a16="http://schemas.microsoft.com/office/drawing/2014/main" id="{A8ED4FF6-DBF7-4ADE-48ED-AB63530F2C33}"/>
                </a:ext>
              </a:extLst>
            </p:cNvPr>
            <p:cNvSpPr>
              <a:spLocks noChangeArrowheads="1"/>
            </p:cNvSpPr>
            <p:nvPr/>
          </p:nvSpPr>
          <p:spPr bwMode="auto">
            <a:xfrm>
              <a:off x="3531" y="2046"/>
              <a:ext cx="369" cy="122"/>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900" b="1">
                  <a:latin typeface="Arial" panose="020B0604020202020204" pitchFamily="34" charset="0"/>
                  <a:ea typeface="Batang" panose="02030600000101010101" pitchFamily="18" charset="-127"/>
                </a:rPr>
                <a:t>Systems &amp;</a:t>
              </a:r>
              <a:endParaRPr lang="en-US" altLang="en-US" sz="1900">
                <a:latin typeface="Arial" panose="020B0604020202020204" pitchFamily="34" charset="0"/>
              </a:endParaRPr>
            </a:p>
          </p:txBody>
        </p:sp>
        <p:sp>
          <p:nvSpPr>
            <p:cNvPr id="531488" name="Rectangle 32">
              <a:extLst>
                <a:ext uri="{FF2B5EF4-FFF2-40B4-BE49-F238E27FC236}">
                  <a16:creationId xmlns:a16="http://schemas.microsoft.com/office/drawing/2014/main" id="{ACC073A4-B077-1A00-01CD-99323C0B3957}"/>
                </a:ext>
              </a:extLst>
            </p:cNvPr>
            <p:cNvSpPr>
              <a:spLocks noChangeArrowheads="1"/>
            </p:cNvSpPr>
            <p:nvPr/>
          </p:nvSpPr>
          <p:spPr bwMode="auto">
            <a:xfrm>
              <a:off x="3531" y="2102"/>
              <a:ext cx="363" cy="122"/>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900" b="1">
                  <a:latin typeface="Arial" panose="020B0604020202020204" pitchFamily="34" charset="0"/>
                  <a:ea typeface="Batang" panose="02030600000101010101" pitchFamily="18" charset="-127"/>
                </a:rPr>
                <a:t>Structures</a:t>
              </a:r>
              <a:endParaRPr lang="en-US" altLang="en-US" sz="1900">
                <a:latin typeface="Arial" panose="020B0604020202020204" pitchFamily="34" charset="0"/>
              </a:endParaRPr>
            </a:p>
          </p:txBody>
        </p:sp>
      </p:grpSp>
      <p:sp>
        <p:nvSpPr>
          <p:cNvPr id="531489" name="Line 33">
            <a:extLst>
              <a:ext uri="{FF2B5EF4-FFF2-40B4-BE49-F238E27FC236}">
                <a16:creationId xmlns:a16="http://schemas.microsoft.com/office/drawing/2014/main" id="{FA6C83F7-9E05-EAEC-A9AD-0F6601C678E6}"/>
              </a:ext>
            </a:extLst>
          </p:cNvPr>
          <p:cNvSpPr>
            <a:spLocks noChangeShapeType="1"/>
          </p:cNvSpPr>
          <p:nvPr/>
        </p:nvSpPr>
        <p:spPr bwMode="auto">
          <a:xfrm flipV="1">
            <a:off x="1676400" y="2895600"/>
            <a:ext cx="914400" cy="533400"/>
          </a:xfrm>
          <a:prstGeom prst="line">
            <a:avLst/>
          </a:prstGeom>
          <a:noFill/>
          <a:ln w="381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1490" name="Line 34">
            <a:extLst>
              <a:ext uri="{FF2B5EF4-FFF2-40B4-BE49-F238E27FC236}">
                <a16:creationId xmlns:a16="http://schemas.microsoft.com/office/drawing/2014/main" id="{5725910F-0D17-1A21-7C50-BB742A4D8568}"/>
              </a:ext>
            </a:extLst>
          </p:cNvPr>
          <p:cNvSpPr>
            <a:spLocks noChangeShapeType="1"/>
          </p:cNvSpPr>
          <p:nvPr/>
        </p:nvSpPr>
        <p:spPr bwMode="auto">
          <a:xfrm>
            <a:off x="2590800" y="2895600"/>
            <a:ext cx="838200" cy="762000"/>
          </a:xfrm>
          <a:prstGeom prst="line">
            <a:avLst/>
          </a:prstGeom>
          <a:noFill/>
          <a:ln w="381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1491" name="Line 35">
            <a:extLst>
              <a:ext uri="{FF2B5EF4-FFF2-40B4-BE49-F238E27FC236}">
                <a16:creationId xmlns:a16="http://schemas.microsoft.com/office/drawing/2014/main" id="{A47C1940-1813-CCEE-A9C2-325914DAA51B}"/>
              </a:ext>
            </a:extLst>
          </p:cNvPr>
          <p:cNvSpPr>
            <a:spLocks noChangeShapeType="1"/>
          </p:cNvSpPr>
          <p:nvPr/>
        </p:nvSpPr>
        <p:spPr bwMode="auto">
          <a:xfrm flipV="1">
            <a:off x="3429000" y="2362200"/>
            <a:ext cx="914400" cy="1295400"/>
          </a:xfrm>
          <a:prstGeom prst="line">
            <a:avLst/>
          </a:prstGeom>
          <a:noFill/>
          <a:ln w="381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1492" name="Line 36">
            <a:extLst>
              <a:ext uri="{FF2B5EF4-FFF2-40B4-BE49-F238E27FC236}">
                <a16:creationId xmlns:a16="http://schemas.microsoft.com/office/drawing/2014/main" id="{256CCDC1-2853-74F0-3620-EA3D657FAA3F}"/>
              </a:ext>
            </a:extLst>
          </p:cNvPr>
          <p:cNvSpPr>
            <a:spLocks noChangeShapeType="1"/>
          </p:cNvSpPr>
          <p:nvPr/>
        </p:nvSpPr>
        <p:spPr bwMode="auto">
          <a:xfrm>
            <a:off x="4343400" y="2362200"/>
            <a:ext cx="1066800" cy="1447800"/>
          </a:xfrm>
          <a:prstGeom prst="line">
            <a:avLst/>
          </a:prstGeom>
          <a:noFill/>
          <a:ln w="381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1493" name="Line 37">
            <a:extLst>
              <a:ext uri="{FF2B5EF4-FFF2-40B4-BE49-F238E27FC236}">
                <a16:creationId xmlns:a16="http://schemas.microsoft.com/office/drawing/2014/main" id="{988BD531-E5B3-AE13-613D-8D471F60FDC2}"/>
              </a:ext>
            </a:extLst>
          </p:cNvPr>
          <p:cNvSpPr>
            <a:spLocks noChangeShapeType="1"/>
          </p:cNvSpPr>
          <p:nvPr/>
        </p:nvSpPr>
        <p:spPr bwMode="auto">
          <a:xfrm flipV="1">
            <a:off x="5410200" y="2667000"/>
            <a:ext cx="990600" cy="1143000"/>
          </a:xfrm>
          <a:prstGeom prst="line">
            <a:avLst/>
          </a:prstGeom>
          <a:noFill/>
          <a:ln w="381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1494" name="Line 38">
            <a:extLst>
              <a:ext uri="{FF2B5EF4-FFF2-40B4-BE49-F238E27FC236}">
                <a16:creationId xmlns:a16="http://schemas.microsoft.com/office/drawing/2014/main" id="{2A316E64-01D7-9FF0-70FF-BB3A4660B7D6}"/>
              </a:ext>
            </a:extLst>
          </p:cNvPr>
          <p:cNvSpPr>
            <a:spLocks noChangeShapeType="1"/>
          </p:cNvSpPr>
          <p:nvPr/>
        </p:nvSpPr>
        <p:spPr bwMode="auto">
          <a:xfrm flipV="1">
            <a:off x="6400800" y="2590800"/>
            <a:ext cx="1066800" cy="76200"/>
          </a:xfrm>
          <a:prstGeom prst="line">
            <a:avLst/>
          </a:prstGeom>
          <a:noFill/>
          <a:ln w="381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1495" name="Oval 39">
            <a:extLst>
              <a:ext uri="{FF2B5EF4-FFF2-40B4-BE49-F238E27FC236}">
                <a16:creationId xmlns:a16="http://schemas.microsoft.com/office/drawing/2014/main" id="{0FF91F29-FE4F-A0EC-3D57-D3CBDB570893}"/>
              </a:ext>
            </a:extLst>
          </p:cNvPr>
          <p:cNvSpPr>
            <a:spLocks noChangeArrowheads="1"/>
          </p:cNvSpPr>
          <p:nvPr/>
        </p:nvSpPr>
        <p:spPr bwMode="auto">
          <a:xfrm>
            <a:off x="1600200" y="3352800"/>
            <a:ext cx="152400" cy="152400"/>
          </a:xfrm>
          <a:prstGeom prst="ellipse">
            <a:avLst/>
          </a:prstGeom>
          <a:solidFill>
            <a:srgbClr val="FF0000"/>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1496" name="Oval 40">
            <a:extLst>
              <a:ext uri="{FF2B5EF4-FFF2-40B4-BE49-F238E27FC236}">
                <a16:creationId xmlns:a16="http://schemas.microsoft.com/office/drawing/2014/main" id="{73B19C88-68C8-E432-4C5D-637EAE688981}"/>
              </a:ext>
            </a:extLst>
          </p:cNvPr>
          <p:cNvSpPr>
            <a:spLocks noChangeArrowheads="1"/>
          </p:cNvSpPr>
          <p:nvPr/>
        </p:nvSpPr>
        <p:spPr bwMode="auto">
          <a:xfrm>
            <a:off x="2514600" y="2819400"/>
            <a:ext cx="152400" cy="152400"/>
          </a:xfrm>
          <a:prstGeom prst="ellipse">
            <a:avLst/>
          </a:prstGeom>
          <a:solidFill>
            <a:srgbClr val="FF0000"/>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1497" name="Oval 41">
            <a:extLst>
              <a:ext uri="{FF2B5EF4-FFF2-40B4-BE49-F238E27FC236}">
                <a16:creationId xmlns:a16="http://schemas.microsoft.com/office/drawing/2014/main" id="{E031345B-38DA-D9B3-A092-8309D1C7BA29}"/>
              </a:ext>
            </a:extLst>
          </p:cNvPr>
          <p:cNvSpPr>
            <a:spLocks noChangeArrowheads="1"/>
          </p:cNvSpPr>
          <p:nvPr/>
        </p:nvSpPr>
        <p:spPr bwMode="auto">
          <a:xfrm>
            <a:off x="3352800" y="3581400"/>
            <a:ext cx="152400" cy="152400"/>
          </a:xfrm>
          <a:prstGeom prst="ellipse">
            <a:avLst/>
          </a:prstGeom>
          <a:solidFill>
            <a:srgbClr val="FF0000"/>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1498" name="Oval 42">
            <a:extLst>
              <a:ext uri="{FF2B5EF4-FFF2-40B4-BE49-F238E27FC236}">
                <a16:creationId xmlns:a16="http://schemas.microsoft.com/office/drawing/2014/main" id="{489BE2E8-B2A5-7BCC-8C8E-BCA4B370813D}"/>
              </a:ext>
            </a:extLst>
          </p:cNvPr>
          <p:cNvSpPr>
            <a:spLocks noChangeArrowheads="1"/>
          </p:cNvSpPr>
          <p:nvPr/>
        </p:nvSpPr>
        <p:spPr bwMode="auto">
          <a:xfrm>
            <a:off x="4267200" y="2286000"/>
            <a:ext cx="152400" cy="152400"/>
          </a:xfrm>
          <a:prstGeom prst="ellipse">
            <a:avLst/>
          </a:prstGeom>
          <a:solidFill>
            <a:srgbClr val="FF0000"/>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1499" name="Oval 43">
            <a:extLst>
              <a:ext uri="{FF2B5EF4-FFF2-40B4-BE49-F238E27FC236}">
                <a16:creationId xmlns:a16="http://schemas.microsoft.com/office/drawing/2014/main" id="{7496DBE9-EB17-744F-863C-B147D5C73C31}"/>
              </a:ext>
            </a:extLst>
          </p:cNvPr>
          <p:cNvSpPr>
            <a:spLocks noChangeArrowheads="1"/>
          </p:cNvSpPr>
          <p:nvPr/>
        </p:nvSpPr>
        <p:spPr bwMode="auto">
          <a:xfrm>
            <a:off x="5334000" y="3733800"/>
            <a:ext cx="152400" cy="152400"/>
          </a:xfrm>
          <a:prstGeom prst="ellipse">
            <a:avLst/>
          </a:prstGeom>
          <a:solidFill>
            <a:srgbClr val="FF0000"/>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1500" name="Oval 44">
            <a:extLst>
              <a:ext uri="{FF2B5EF4-FFF2-40B4-BE49-F238E27FC236}">
                <a16:creationId xmlns:a16="http://schemas.microsoft.com/office/drawing/2014/main" id="{55A1330A-8C2D-2E76-BFC4-70BB5863D67E}"/>
              </a:ext>
            </a:extLst>
          </p:cNvPr>
          <p:cNvSpPr>
            <a:spLocks noChangeArrowheads="1"/>
          </p:cNvSpPr>
          <p:nvPr/>
        </p:nvSpPr>
        <p:spPr bwMode="auto">
          <a:xfrm>
            <a:off x="6324600" y="2590800"/>
            <a:ext cx="152400" cy="152400"/>
          </a:xfrm>
          <a:prstGeom prst="ellipse">
            <a:avLst/>
          </a:prstGeom>
          <a:solidFill>
            <a:srgbClr val="FF0000"/>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1501" name="Oval 45">
            <a:extLst>
              <a:ext uri="{FF2B5EF4-FFF2-40B4-BE49-F238E27FC236}">
                <a16:creationId xmlns:a16="http://schemas.microsoft.com/office/drawing/2014/main" id="{540C68C6-080B-559A-EB1D-F66CC5E02BC9}"/>
              </a:ext>
            </a:extLst>
          </p:cNvPr>
          <p:cNvSpPr>
            <a:spLocks noChangeArrowheads="1"/>
          </p:cNvSpPr>
          <p:nvPr/>
        </p:nvSpPr>
        <p:spPr bwMode="auto">
          <a:xfrm>
            <a:off x="7391400" y="2514600"/>
            <a:ext cx="152400" cy="152400"/>
          </a:xfrm>
          <a:prstGeom prst="ellipse">
            <a:avLst/>
          </a:prstGeom>
          <a:solidFill>
            <a:srgbClr val="FF0000"/>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1502" name="Text Box 46">
            <a:extLst>
              <a:ext uri="{FF2B5EF4-FFF2-40B4-BE49-F238E27FC236}">
                <a16:creationId xmlns:a16="http://schemas.microsoft.com/office/drawing/2014/main" id="{5A8C3413-E49B-89D9-5F40-86F49B21F726}"/>
              </a:ext>
            </a:extLst>
          </p:cNvPr>
          <p:cNvSpPr txBox="1">
            <a:spLocks noChangeArrowheads="1"/>
          </p:cNvSpPr>
          <p:nvPr/>
        </p:nvSpPr>
        <p:spPr bwMode="auto">
          <a:xfrm>
            <a:off x="67818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13.1-26</a:t>
            </a:r>
            <a:endParaRPr lang="en-US" altLang="en-US" sz="1300">
              <a:latin typeface="Arial" panose="020B0604020202020204"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82" name="Rectangle 2">
            <a:extLst>
              <a:ext uri="{FF2B5EF4-FFF2-40B4-BE49-F238E27FC236}">
                <a16:creationId xmlns:a16="http://schemas.microsoft.com/office/drawing/2014/main" id="{D2E291BB-BC2C-9DF8-6F8C-8ADBAEDC5845}"/>
              </a:ext>
            </a:extLst>
          </p:cNvPr>
          <p:cNvSpPr>
            <a:spLocks noGrp="1" noChangeArrowheads="1"/>
          </p:cNvSpPr>
          <p:nvPr>
            <p:ph type="title"/>
          </p:nvPr>
        </p:nvSpPr>
        <p:spPr/>
        <p:txBody>
          <a:bodyPr/>
          <a:lstStyle/>
          <a:p>
            <a:r>
              <a:rPr lang="en-US" altLang="en-US"/>
              <a:t>Tools and Techniques</a:t>
            </a:r>
          </a:p>
        </p:txBody>
      </p:sp>
      <p:sp>
        <p:nvSpPr>
          <p:cNvPr id="532483" name="Rectangle 3">
            <a:extLst>
              <a:ext uri="{FF2B5EF4-FFF2-40B4-BE49-F238E27FC236}">
                <a16:creationId xmlns:a16="http://schemas.microsoft.com/office/drawing/2014/main" id="{4F186828-7686-2855-6953-56E580ABA49C}"/>
              </a:ext>
            </a:extLst>
          </p:cNvPr>
          <p:cNvSpPr>
            <a:spLocks noGrp="1" noChangeArrowheads="1"/>
          </p:cNvSpPr>
          <p:nvPr>
            <p:ph type="body" idx="1"/>
          </p:nvPr>
        </p:nvSpPr>
        <p:spPr/>
        <p:txBody>
          <a:bodyPr/>
          <a:lstStyle/>
          <a:p>
            <a:r>
              <a:rPr lang="en-US" altLang="en-US"/>
              <a:t>Systems and Structures Worksheet</a:t>
            </a:r>
          </a:p>
          <a:p>
            <a:endParaRPr lang="en-US" altLang="en-US"/>
          </a:p>
        </p:txBody>
      </p:sp>
      <p:sp>
        <p:nvSpPr>
          <p:cNvPr id="532485" name="Rectangle 5">
            <a:extLst>
              <a:ext uri="{FF2B5EF4-FFF2-40B4-BE49-F238E27FC236}">
                <a16:creationId xmlns:a16="http://schemas.microsoft.com/office/drawing/2014/main" id="{61986A29-D259-9B2E-0FAA-620DC45756FE}"/>
              </a:ext>
            </a:extLst>
          </p:cNvPr>
          <p:cNvSpPr>
            <a:spLocks noChangeArrowheads="1"/>
          </p:cNvSpPr>
          <p:nvPr/>
        </p:nvSpPr>
        <p:spPr bwMode="auto">
          <a:xfrm>
            <a:off x="1600200" y="1600200"/>
            <a:ext cx="6248400" cy="3811588"/>
          </a:xfrm>
          <a:prstGeom prst="rect">
            <a:avLst/>
          </a:prstGeom>
          <a:solidFill>
            <a:srgbClr val="FFFF00"/>
          </a:solidFill>
          <a:ln w="12700">
            <a:solidFill>
              <a:srgbClr val="000000"/>
            </a:solidFill>
            <a:miter lim="800000"/>
            <a:headEnd/>
            <a:tailEnd/>
          </a:ln>
          <a:effectLst>
            <a:outerShdw dist="71842" dir="2700000" algn="ctr" rotWithShape="0">
              <a:srgbClr val="919191"/>
            </a:outerShdw>
          </a:effectLst>
        </p:spPr>
        <p:txBody>
          <a:bodyPr anchor="ctr"/>
          <a:lstStyle/>
          <a:p>
            <a:endParaRPr lang="en-US"/>
          </a:p>
        </p:txBody>
      </p:sp>
      <p:pic>
        <p:nvPicPr>
          <p:cNvPr id="532486" name="Picture 6">
            <a:extLst>
              <a:ext uri="{FF2B5EF4-FFF2-40B4-BE49-F238E27FC236}">
                <a16:creationId xmlns:a16="http://schemas.microsoft.com/office/drawing/2014/main" id="{861303B1-81B6-FEF3-F91E-0C6DA5EEC6D2}"/>
              </a:ext>
            </a:extLst>
          </p:cNvPr>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38450" y="1690688"/>
            <a:ext cx="288925" cy="3703637"/>
          </a:xfrm>
          <a:prstGeom prst="rect">
            <a:avLst/>
          </a:prstGeom>
          <a:solidFill>
            <a:srgbClr val="FFFF00"/>
          </a:solidFill>
          <a:ln>
            <a:noFill/>
          </a:ln>
          <a:effectLst/>
          <a:extLs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pic>
      <p:sp>
        <p:nvSpPr>
          <p:cNvPr id="532487" name="Line 7">
            <a:extLst>
              <a:ext uri="{FF2B5EF4-FFF2-40B4-BE49-F238E27FC236}">
                <a16:creationId xmlns:a16="http://schemas.microsoft.com/office/drawing/2014/main" id="{EBDC92B5-4A9C-2425-6EA7-55F0BDC9352A}"/>
              </a:ext>
            </a:extLst>
          </p:cNvPr>
          <p:cNvSpPr>
            <a:spLocks noChangeShapeType="1"/>
          </p:cNvSpPr>
          <p:nvPr/>
        </p:nvSpPr>
        <p:spPr bwMode="auto">
          <a:xfrm>
            <a:off x="3284538" y="2386013"/>
            <a:ext cx="4311650"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sp>
        <p:nvSpPr>
          <p:cNvPr id="532488" name="Line 8">
            <a:extLst>
              <a:ext uri="{FF2B5EF4-FFF2-40B4-BE49-F238E27FC236}">
                <a16:creationId xmlns:a16="http://schemas.microsoft.com/office/drawing/2014/main" id="{C0612B29-8900-2F7B-7848-1F792AEE9033}"/>
              </a:ext>
            </a:extLst>
          </p:cNvPr>
          <p:cNvSpPr>
            <a:spLocks noChangeShapeType="1"/>
          </p:cNvSpPr>
          <p:nvPr/>
        </p:nvSpPr>
        <p:spPr bwMode="auto">
          <a:xfrm>
            <a:off x="3260725" y="3162300"/>
            <a:ext cx="4335463"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sp>
        <p:nvSpPr>
          <p:cNvPr id="532489" name="Line 9">
            <a:extLst>
              <a:ext uri="{FF2B5EF4-FFF2-40B4-BE49-F238E27FC236}">
                <a16:creationId xmlns:a16="http://schemas.microsoft.com/office/drawing/2014/main" id="{D292FE7B-3BFF-A9C8-C3E3-12F416A4DB35}"/>
              </a:ext>
            </a:extLst>
          </p:cNvPr>
          <p:cNvSpPr>
            <a:spLocks noChangeShapeType="1"/>
          </p:cNvSpPr>
          <p:nvPr/>
        </p:nvSpPr>
        <p:spPr bwMode="auto">
          <a:xfrm>
            <a:off x="3284538" y="3919538"/>
            <a:ext cx="4311650"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sp>
        <p:nvSpPr>
          <p:cNvPr id="532490" name="Line 10">
            <a:extLst>
              <a:ext uri="{FF2B5EF4-FFF2-40B4-BE49-F238E27FC236}">
                <a16:creationId xmlns:a16="http://schemas.microsoft.com/office/drawing/2014/main" id="{3E465179-D251-C5FE-0353-258333604FB4}"/>
              </a:ext>
            </a:extLst>
          </p:cNvPr>
          <p:cNvSpPr>
            <a:spLocks noChangeShapeType="1"/>
          </p:cNvSpPr>
          <p:nvPr/>
        </p:nvSpPr>
        <p:spPr bwMode="auto">
          <a:xfrm>
            <a:off x="3308350" y="4699000"/>
            <a:ext cx="4264025"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sp>
        <p:nvSpPr>
          <p:cNvPr id="532491" name="Rectangle 11">
            <a:extLst>
              <a:ext uri="{FF2B5EF4-FFF2-40B4-BE49-F238E27FC236}">
                <a16:creationId xmlns:a16="http://schemas.microsoft.com/office/drawing/2014/main" id="{C2802F11-B863-758B-C1FF-6BDB0E85327C}"/>
              </a:ext>
            </a:extLst>
          </p:cNvPr>
          <p:cNvSpPr>
            <a:spLocks noChangeArrowheads="1"/>
          </p:cNvSpPr>
          <p:nvPr/>
        </p:nvSpPr>
        <p:spPr bwMode="auto">
          <a:xfrm>
            <a:off x="1676400" y="1792288"/>
            <a:ext cx="1114425" cy="601662"/>
          </a:xfrm>
          <a:prstGeom prst="rect">
            <a:avLst/>
          </a:prstGeom>
          <a:solidFill>
            <a:srgbClr val="FFFF00"/>
          </a:solidFill>
          <a:ln>
            <a:noFill/>
          </a:ln>
          <a:effectLst/>
          <a:extLs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63500" tIns="25400" rIns="63500" bIns="2540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600" b="1">
                <a:latin typeface="Arial" panose="020B0604020202020204" pitchFamily="34" charset="0"/>
                <a:ea typeface="Batang" panose="02030600000101010101" pitchFamily="18" charset="-127"/>
              </a:rPr>
              <a:t>Measure-</a:t>
            </a:r>
          </a:p>
          <a:p>
            <a:pPr algn="ctr" eaLnBrk="1" hangingPunct="1"/>
            <a:r>
              <a:rPr lang="en-US" altLang="ko-KR" sz="1600" b="1">
                <a:latin typeface="Arial" panose="020B0604020202020204" pitchFamily="34" charset="0"/>
                <a:ea typeface="Batang" panose="02030600000101010101" pitchFamily="18" charset="-127"/>
              </a:rPr>
              <a:t>ment</a:t>
            </a:r>
            <a:endParaRPr lang="en-US" altLang="en-US" sz="2500">
              <a:latin typeface="Arial" panose="020B0604020202020204" pitchFamily="34" charset="0"/>
            </a:endParaRPr>
          </a:p>
        </p:txBody>
      </p:sp>
      <p:sp>
        <p:nvSpPr>
          <p:cNvPr id="532492" name="Rectangle 12">
            <a:extLst>
              <a:ext uri="{FF2B5EF4-FFF2-40B4-BE49-F238E27FC236}">
                <a16:creationId xmlns:a16="http://schemas.microsoft.com/office/drawing/2014/main" id="{7256B73D-7F52-EE29-7CE3-B935FF64F00E}"/>
              </a:ext>
            </a:extLst>
          </p:cNvPr>
          <p:cNvSpPr>
            <a:spLocks noChangeArrowheads="1"/>
          </p:cNvSpPr>
          <p:nvPr/>
        </p:nvSpPr>
        <p:spPr bwMode="auto">
          <a:xfrm>
            <a:off x="1787525" y="2611438"/>
            <a:ext cx="963613" cy="360362"/>
          </a:xfrm>
          <a:prstGeom prst="rect">
            <a:avLst/>
          </a:prstGeom>
          <a:solidFill>
            <a:srgbClr val="FFFF00"/>
          </a:solidFill>
          <a:ln>
            <a:noFill/>
          </a:ln>
          <a:effectLst/>
          <a:extLs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63500" tIns="25400" rIns="63500" bIns="2540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600" b="1">
                <a:latin typeface="Arial" panose="020B0604020202020204" pitchFamily="34" charset="0"/>
                <a:ea typeface="Batang" panose="02030600000101010101" pitchFamily="18" charset="-127"/>
              </a:rPr>
              <a:t>Reward</a:t>
            </a:r>
            <a:endParaRPr lang="en-US" altLang="en-US" sz="2500">
              <a:latin typeface="Arial" panose="020B0604020202020204" pitchFamily="34" charset="0"/>
            </a:endParaRPr>
          </a:p>
        </p:txBody>
      </p:sp>
      <p:sp>
        <p:nvSpPr>
          <p:cNvPr id="532493" name="Rectangle 13">
            <a:extLst>
              <a:ext uri="{FF2B5EF4-FFF2-40B4-BE49-F238E27FC236}">
                <a16:creationId xmlns:a16="http://schemas.microsoft.com/office/drawing/2014/main" id="{7BE4BF57-7CAE-91FC-910E-667279E79574}"/>
              </a:ext>
            </a:extLst>
          </p:cNvPr>
          <p:cNvSpPr>
            <a:spLocks noChangeArrowheads="1"/>
          </p:cNvSpPr>
          <p:nvPr/>
        </p:nvSpPr>
        <p:spPr bwMode="auto">
          <a:xfrm>
            <a:off x="1806575" y="3368675"/>
            <a:ext cx="981075" cy="361950"/>
          </a:xfrm>
          <a:prstGeom prst="rect">
            <a:avLst/>
          </a:prstGeom>
          <a:solidFill>
            <a:srgbClr val="FFFF00"/>
          </a:solidFill>
          <a:ln>
            <a:noFill/>
          </a:ln>
          <a:effectLst/>
          <a:extLs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63500" tIns="25400" rIns="63500" bIns="2540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600" b="1">
                <a:latin typeface="Arial" panose="020B0604020202020204" pitchFamily="34" charset="0"/>
                <a:ea typeface="Batang" panose="02030600000101010101" pitchFamily="18" charset="-127"/>
              </a:rPr>
              <a:t>Staffing</a:t>
            </a:r>
            <a:endParaRPr lang="en-US" altLang="en-US" sz="2500">
              <a:latin typeface="Arial" panose="020B0604020202020204" pitchFamily="34" charset="0"/>
            </a:endParaRPr>
          </a:p>
        </p:txBody>
      </p:sp>
      <p:sp>
        <p:nvSpPr>
          <p:cNvPr id="532494" name="Rectangle 14">
            <a:extLst>
              <a:ext uri="{FF2B5EF4-FFF2-40B4-BE49-F238E27FC236}">
                <a16:creationId xmlns:a16="http://schemas.microsoft.com/office/drawing/2014/main" id="{FF021D4D-0F29-851A-1D7B-17A458746256}"/>
              </a:ext>
            </a:extLst>
          </p:cNvPr>
          <p:cNvSpPr>
            <a:spLocks noChangeArrowheads="1"/>
          </p:cNvSpPr>
          <p:nvPr/>
        </p:nvSpPr>
        <p:spPr bwMode="auto">
          <a:xfrm>
            <a:off x="1746250" y="4003675"/>
            <a:ext cx="1079500" cy="601663"/>
          </a:xfrm>
          <a:prstGeom prst="rect">
            <a:avLst/>
          </a:prstGeom>
          <a:solidFill>
            <a:srgbClr val="FFFF00"/>
          </a:solidFill>
          <a:ln>
            <a:noFill/>
          </a:ln>
          <a:effectLst/>
          <a:extLs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63500" tIns="25400" rIns="63500" bIns="2540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600" b="1">
                <a:latin typeface="Arial" panose="020B0604020202020204" pitchFamily="34" charset="0"/>
                <a:ea typeface="Batang" panose="02030600000101010101" pitchFamily="18" charset="-127"/>
              </a:rPr>
              <a:t>Develop-</a:t>
            </a:r>
          </a:p>
          <a:p>
            <a:pPr algn="ctr" eaLnBrk="1" hangingPunct="1"/>
            <a:r>
              <a:rPr lang="en-US" altLang="ko-KR" sz="1600" b="1">
                <a:latin typeface="Arial" panose="020B0604020202020204" pitchFamily="34" charset="0"/>
                <a:ea typeface="Batang" panose="02030600000101010101" pitchFamily="18" charset="-127"/>
              </a:rPr>
              <a:t>ment</a:t>
            </a:r>
            <a:endParaRPr lang="en-US" altLang="en-US" sz="2500">
              <a:latin typeface="Arial" panose="020B0604020202020204" pitchFamily="34" charset="0"/>
            </a:endParaRPr>
          </a:p>
        </p:txBody>
      </p:sp>
      <p:sp>
        <p:nvSpPr>
          <p:cNvPr id="532495" name="Rectangle 15">
            <a:extLst>
              <a:ext uri="{FF2B5EF4-FFF2-40B4-BE49-F238E27FC236}">
                <a16:creationId xmlns:a16="http://schemas.microsoft.com/office/drawing/2014/main" id="{88F758ED-F050-E06C-6C74-CAC8A62D0C81}"/>
              </a:ext>
            </a:extLst>
          </p:cNvPr>
          <p:cNvSpPr>
            <a:spLocks noChangeArrowheads="1"/>
          </p:cNvSpPr>
          <p:nvPr/>
        </p:nvSpPr>
        <p:spPr bwMode="auto">
          <a:xfrm>
            <a:off x="1838325" y="4800600"/>
            <a:ext cx="909638" cy="601663"/>
          </a:xfrm>
          <a:prstGeom prst="rect">
            <a:avLst/>
          </a:prstGeom>
          <a:solidFill>
            <a:srgbClr val="FFFF00"/>
          </a:solidFill>
          <a:ln>
            <a:noFill/>
          </a:ln>
          <a:effectLst/>
          <a:extLs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63500" tIns="25400" rIns="63500" bIns="2540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600" b="1">
                <a:latin typeface="Arial" panose="020B0604020202020204" pitchFamily="34" charset="0"/>
                <a:ea typeface="Batang" panose="02030600000101010101" pitchFamily="18" charset="-127"/>
              </a:rPr>
              <a:t>Org.</a:t>
            </a:r>
          </a:p>
          <a:p>
            <a:pPr algn="ctr" eaLnBrk="1" hangingPunct="1"/>
            <a:r>
              <a:rPr lang="en-US" altLang="ko-KR" sz="1600" b="1">
                <a:latin typeface="Arial" panose="020B0604020202020204" pitchFamily="34" charset="0"/>
                <a:ea typeface="Batang" panose="02030600000101010101" pitchFamily="18" charset="-127"/>
              </a:rPr>
              <a:t>Design</a:t>
            </a:r>
            <a:endParaRPr lang="en-US" altLang="en-US" sz="2500">
              <a:latin typeface="Arial" panose="020B0604020202020204" pitchFamily="34" charset="0"/>
            </a:endParaRPr>
          </a:p>
        </p:txBody>
      </p:sp>
      <p:sp>
        <p:nvSpPr>
          <p:cNvPr id="532496" name="Text Box 16">
            <a:extLst>
              <a:ext uri="{FF2B5EF4-FFF2-40B4-BE49-F238E27FC236}">
                <a16:creationId xmlns:a16="http://schemas.microsoft.com/office/drawing/2014/main" id="{F4E2D643-DCDF-867C-6208-4E35B08EDFED}"/>
              </a:ext>
            </a:extLst>
          </p:cNvPr>
          <p:cNvSpPr txBox="1">
            <a:spLocks noChangeArrowheads="1"/>
          </p:cNvSpPr>
          <p:nvPr/>
        </p:nvSpPr>
        <p:spPr bwMode="auto">
          <a:xfrm>
            <a:off x="68580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13.1-27</a:t>
            </a:r>
            <a:endParaRPr lang="en-US" altLang="en-US" sz="1300">
              <a:latin typeface="Arial" panose="020B060402020202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3506" name="Rectangle 2">
            <a:extLst>
              <a:ext uri="{FF2B5EF4-FFF2-40B4-BE49-F238E27FC236}">
                <a16:creationId xmlns:a16="http://schemas.microsoft.com/office/drawing/2014/main" id="{B0B5FC18-88CC-A249-6AFE-24EF9C73D7CD}"/>
              </a:ext>
            </a:extLst>
          </p:cNvPr>
          <p:cNvSpPr>
            <a:spLocks noGrp="1" noChangeArrowheads="1"/>
          </p:cNvSpPr>
          <p:nvPr>
            <p:ph type="title"/>
          </p:nvPr>
        </p:nvSpPr>
        <p:spPr/>
        <p:txBody>
          <a:bodyPr/>
          <a:lstStyle/>
          <a:p>
            <a:r>
              <a:rPr lang="en-US" altLang="en-US"/>
              <a:t>Monitoring Progress</a:t>
            </a:r>
          </a:p>
        </p:txBody>
      </p:sp>
      <p:sp>
        <p:nvSpPr>
          <p:cNvPr id="533507" name="Rectangle 3">
            <a:extLst>
              <a:ext uri="{FF2B5EF4-FFF2-40B4-BE49-F238E27FC236}">
                <a16:creationId xmlns:a16="http://schemas.microsoft.com/office/drawing/2014/main" id="{CB65AD99-BDA2-5253-761D-013E3DE7296D}"/>
              </a:ext>
            </a:extLst>
          </p:cNvPr>
          <p:cNvSpPr>
            <a:spLocks noGrp="1" noChangeArrowheads="1"/>
          </p:cNvSpPr>
          <p:nvPr>
            <p:ph type="body" idx="1"/>
          </p:nvPr>
        </p:nvSpPr>
        <p:spPr/>
        <p:txBody>
          <a:bodyPr/>
          <a:lstStyle/>
          <a:p>
            <a:r>
              <a:rPr lang="en-US" altLang="en-US" b="1"/>
              <a:t>Key Principle: </a:t>
            </a:r>
            <a:r>
              <a:rPr lang="en-US" altLang="en-US"/>
              <a:t>Progress is real; benchmarks set and realized; indicators established to guarantee accountability</a:t>
            </a:r>
          </a:p>
        </p:txBody>
      </p:sp>
      <p:pic>
        <p:nvPicPr>
          <p:cNvPr id="533513" name="Picture 9">
            <a:extLst>
              <a:ext uri="{FF2B5EF4-FFF2-40B4-BE49-F238E27FC236}">
                <a16:creationId xmlns:a16="http://schemas.microsoft.com/office/drawing/2014/main" id="{26332002-1EA3-B19B-3A40-DBAC55E792D0}"/>
              </a:ext>
            </a:extLst>
          </p:cNvPr>
          <p:cNvPicPr>
            <a:picLocks noChangeAspect="1" noChangeArrowheads="1"/>
          </p:cNvPicPr>
          <p:nvPr>
            <p:ph sz="quarter" idx="4294967295"/>
          </p:nvPr>
        </p:nvPicPr>
        <p:blipFill>
          <a:blip r:embed="rId2">
            <a:extLst>
              <a:ext uri="{28A0092B-C50C-407E-A947-70E740481C1C}">
                <a14:useLocalDpi xmlns:a14="http://schemas.microsoft.com/office/drawing/2010/main" val="0"/>
              </a:ext>
            </a:extLst>
          </a:blip>
          <a:srcRect/>
          <a:stretch>
            <a:fillRect/>
          </a:stretch>
        </p:blipFill>
        <p:spPr>
          <a:xfrm>
            <a:off x="914400" y="2971800"/>
            <a:ext cx="3124200" cy="25447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33516" name="Picture 12">
            <a:extLst>
              <a:ext uri="{FF2B5EF4-FFF2-40B4-BE49-F238E27FC236}">
                <a16:creationId xmlns:a16="http://schemas.microsoft.com/office/drawing/2014/main" id="{87043370-923F-06F3-0AA3-A89D4325BF3C}"/>
              </a:ext>
            </a:extLst>
          </p:cNvPr>
          <p:cNvPicPr>
            <a:picLocks noChangeAspect="1" noChangeArrowheads="1"/>
          </p:cNvPicPr>
          <p:nvPr>
            <p:ph sz="quarter" idx="4294967295"/>
          </p:nvPr>
        </p:nvPicPr>
        <p:blipFill>
          <a:blip r:embed="rId3">
            <a:extLst>
              <a:ext uri="{28A0092B-C50C-407E-A947-70E740481C1C}">
                <a14:useLocalDpi xmlns:a14="http://schemas.microsoft.com/office/drawing/2010/main" val="0"/>
              </a:ext>
            </a:extLst>
          </a:blip>
          <a:srcRect/>
          <a:stretch>
            <a:fillRect/>
          </a:stretch>
        </p:blipFill>
        <p:spPr>
          <a:xfrm flipH="1">
            <a:off x="4343400" y="2438400"/>
            <a:ext cx="3886200" cy="31162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33518" name="Text Box 14">
            <a:extLst>
              <a:ext uri="{FF2B5EF4-FFF2-40B4-BE49-F238E27FC236}">
                <a16:creationId xmlns:a16="http://schemas.microsoft.com/office/drawing/2014/main" id="{D1C83878-8A36-7CFA-A8E2-72F4A049ABF2}"/>
              </a:ext>
            </a:extLst>
          </p:cNvPr>
          <p:cNvSpPr txBox="1">
            <a:spLocks noChangeArrowheads="1"/>
          </p:cNvSpPr>
          <p:nvPr/>
        </p:nvSpPr>
        <p:spPr bwMode="auto">
          <a:xfrm>
            <a:off x="67818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13.1-29</a:t>
            </a:r>
            <a:endParaRPr lang="en-US" altLang="en-US" sz="1300">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6034" name="Rectangle 2">
            <a:extLst>
              <a:ext uri="{FF2B5EF4-FFF2-40B4-BE49-F238E27FC236}">
                <a16:creationId xmlns:a16="http://schemas.microsoft.com/office/drawing/2014/main" id="{2709BD8F-6FCD-B09B-C2FB-B47D4831E8DC}"/>
              </a:ext>
            </a:extLst>
          </p:cNvPr>
          <p:cNvSpPr>
            <a:spLocks noGrp="1" noChangeArrowheads="1"/>
          </p:cNvSpPr>
          <p:nvPr>
            <p:ph type="title"/>
          </p:nvPr>
        </p:nvSpPr>
        <p:spPr/>
        <p:txBody>
          <a:bodyPr/>
          <a:lstStyle/>
          <a:p>
            <a:r>
              <a:rPr lang="en-US" altLang="en-US"/>
              <a:t>Objectives</a:t>
            </a:r>
          </a:p>
        </p:txBody>
      </p:sp>
      <p:sp>
        <p:nvSpPr>
          <p:cNvPr id="556035" name="Rectangle 3">
            <a:extLst>
              <a:ext uri="{FF2B5EF4-FFF2-40B4-BE49-F238E27FC236}">
                <a16:creationId xmlns:a16="http://schemas.microsoft.com/office/drawing/2014/main" id="{0B876171-A108-F697-EFA6-A5BDBB4F953B}"/>
              </a:ext>
            </a:extLst>
          </p:cNvPr>
          <p:cNvSpPr>
            <a:spLocks noGrp="1" noChangeArrowheads="1"/>
          </p:cNvSpPr>
          <p:nvPr>
            <p:ph type="body" idx="1"/>
          </p:nvPr>
        </p:nvSpPr>
        <p:spPr/>
        <p:txBody>
          <a:bodyPr/>
          <a:lstStyle/>
          <a:p>
            <a:r>
              <a:rPr lang="en-US" altLang="en-US"/>
              <a:t>Be able to identify organizational factors critical to supporting a change:</a:t>
            </a:r>
          </a:p>
          <a:p>
            <a:pPr lvl="1"/>
            <a:r>
              <a:rPr lang="en-US" altLang="en-US"/>
              <a:t>To a business process</a:t>
            </a:r>
          </a:p>
          <a:p>
            <a:pPr lvl="1"/>
            <a:r>
              <a:rPr lang="en-US" altLang="en-US"/>
              <a:t>To a Six Sigma or other change initiative</a:t>
            </a:r>
          </a:p>
          <a:p>
            <a:r>
              <a:rPr lang="en-US" altLang="en-US"/>
              <a:t>Be able to plan, implement and assess the effectiveness of a change management process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4530" name="Rectangle 2">
            <a:extLst>
              <a:ext uri="{FF2B5EF4-FFF2-40B4-BE49-F238E27FC236}">
                <a16:creationId xmlns:a16="http://schemas.microsoft.com/office/drawing/2014/main" id="{95A289C6-F12C-2DCF-D0C0-46A55C9B11B6}"/>
              </a:ext>
            </a:extLst>
          </p:cNvPr>
          <p:cNvSpPr>
            <a:spLocks noGrp="1" noChangeArrowheads="1"/>
          </p:cNvSpPr>
          <p:nvPr>
            <p:ph type="title"/>
          </p:nvPr>
        </p:nvSpPr>
        <p:spPr/>
        <p:txBody>
          <a:bodyPr/>
          <a:lstStyle/>
          <a:p>
            <a:r>
              <a:rPr lang="en-US" altLang="en-US"/>
              <a:t>Changing Systems and Structures</a:t>
            </a:r>
          </a:p>
        </p:txBody>
      </p:sp>
      <p:sp>
        <p:nvSpPr>
          <p:cNvPr id="534531" name="Rectangle 3">
            <a:extLst>
              <a:ext uri="{FF2B5EF4-FFF2-40B4-BE49-F238E27FC236}">
                <a16:creationId xmlns:a16="http://schemas.microsoft.com/office/drawing/2014/main" id="{B113DFC5-DC9A-A7EE-E4D2-279F2E34444B}"/>
              </a:ext>
            </a:extLst>
          </p:cNvPr>
          <p:cNvSpPr>
            <a:spLocks noGrp="1" noChangeArrowheads="1"/>
          </p:cNvSpPr>
          <p:nvPr>
            <p:ph type="body" idx="1"/>
          </p:nvPr>
        </p:nvSpPr>
        <p:spPr/>
        <p:txBody>
          <a:bodyPr/>
          <a:lstStyle/>
          <a:p>
            <a:r>
              <a:rPr lang="en-US" altLang="en-US" b="1"/>
              <a:t>Key Principle: </a:t>
            </a:r>
            <a:r>
              <a:rPr lang="en-US" altLang="en-US"/>
              <a:t>Making sure that the management practices are used to compliment and reinforce change</a:t>
            </a:r>
          </a:p>
          <a:p>
            <a:endParaRPr lang="en-US" altLang="en-US"/>
          </a:p>
          <a:p>
            <a:pPr>
              <a:buFont typeface="Symbol" panose="05050102010706020507" pitchFamily="18" charset="2"/>
              <a:buNone/>
            </a:pPr>
            <a:r>
              <a:rPr lang="en-US" altLang="en-US" b="1"/>
              <a:t>Changing Systems &amp; Structures Involves Using/Modifying:</a:t>
            </a:r>
            <a:endParaRPr lang="en-US" altLang="en-US"/>
          </a:p>
          <a:p>
            <a:r>
              <a:rPr lang="en-US" altLang="en-US"/>
              <a:t>Staffing (How we acquire/place talent)</a:t>
            </a:r>
          </a:p>
          <a:p>
            <a:r>
              <a:rPr lang="en-US" altLang="en-US"/>
              <a:t>Development (How we build competence/capability)</a:t>
            </a:r>
          </a:p>
          <a:p>
            <a:r>
              <a:rPr lang="en-US" altLang="en-US"/>
              <a:t>Measures (How we track performance)</a:t>
            </a:r>
          </a:p>
          <a:p>
            <a:r>
              <a:rPr lang="en-US" altLang="en-US"/>
              <a:t>Rewards (How we recognize/reward desired behavior)</a:t>
            </a:r>
          </a:p>
          <a:p>
            <a:r>
              <a:rPr lang="en-US" altLang="en-US"/>
              <a:t>Communication (How we use information to build and sustain momentum)</a:t>
            </a:r>
          </a:p>
          <a:p>
            <a:r>
              <a:rPr lang="en-US" altLang="en-US"/>
              <a:t>Designing Organizations (How we organize to support the change initiative)</a:t>
            </a:r>
          </a:p>
        </p:txBody>
      </p:sp>
      <p:sp>
        <p:nvSpPr>
          <p:cNvPr id="534532" name="Text Box 4">
            <a:extLst>
              <a:ext uri="{FF2B5EF4-FFF2-40B4-BE49-F238E27FC236}">
                <a16:creationId xmlns:a16="http://schemas.microsoft.com/office/drawing/2014/main" id="{19921A9C-E236-95CF-B666-F4F89ED303A1}"/>
              </a:ext>
            </a:extLst>
          </p:cNvPr>
          <p:cNvSpPr txBox="1">
            <a:spLocks noChangeArrowheads="1"/>
          </p:cNvSpPr>
          <p:nvPr/>
        </p:nvSpPr>
        <p:spPr bwMode="auto">
          <a:xfrm>
            <a:off x="68580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13.1-31</a:t>
            </a:r>
            <a:endParaRPr lang="en-US" altLang="en-US" sz="1300">
              <a:latin typeface="Arial" panose="020B0604020202020204"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554" name="Rectangle 2">
            <a:extLst>
              <a:ext uri="{FF2B5EF4-FFF2-40B4-BE49-F238E27FC236}">
                <a16:creationId xmlns:a16="http://schemas.microsoft.com/office/drawing/2014/main" id="{931D237F-097F-CF92-EB87-CDCF1586071B}"/>
              </a:ext>
            </a:extLst>
          </p:cNvPr>
          <p:cNvSpPr>
            <a:spLocks noGrp="1" noChangeArrowheads="1"/>
          </p:cNvSpPr>
          <p:nvPr>
            <p:ph type="title"/>
          </p:nvPr>
        </p:nvSpPr>
        <p:spPr/>
        <p:txBody>
          <a:bodyPr/>
          <a:lstStyle/>
          <a:p>
            <a:r>
              <a:rPr lang="en-US" altLang="en-US"/>
              <a:t>Tools and Techniques</a:t>
            </a:r>
          </a:p>
        </p:txBody>
      </p:sp>
      <p:sp>
        <p:nvSpPr>
          <p:cNvPr id="535555" name="Rectangle 3">
            <a:extLst>
              <a:ext uri="{FF2B5EF4-FFF2-40B4-BE49-F238E27FC236}">
                <a16:creationId xmlns:a16="http://schemas.microsoft.com/office/drawing/2014/main" id="{FC878847-E53A-9DD6-3BF5-B08BE17D648A}"/>
              </a:ext>
            </a:extLst>
          </p:cNvPr>
          <p:cNvSpPr>
            <a:spLocks noGrp="1" noChangeArrowheads="1"/>
          </p:cNvSpPr>
          <p:nvPr>
            <p:ph type="body" idx="1"/>
          </p:nvPr>
        </p:nvSpPr>
        <p:spPr/>
        <p:txBody>
          <a:bodyPr/>
          <a:lstStyle/>
          <a:p>
            <a:r>
              <a:rPr lang="en-US" altLang="en-US"/>
              <a:t>Measurement Assessment</a:t>
            </a:r>
          </a:p>
        </p:txBody>
      </p:sp>
      <p:grpSp>
        <p:nvGrpSpPr>
          <p:cNvPr id="535556" name="Group 4">
            <a:extLst>
              <a:ext uri="{FF2B5EF4-FFF2-40B4-BE49-F238E27FC236}">
                <a16:creationId xmlns:a16="http://schemas.microsoft.com/office/drawing/2014/main" id="{FA867EB1-6675-4C0D-4B52-68294A4399A2}"/>
              </a:ext>
            </a:extLst>
          </p:cNvPr>
          <p:cNvGrpSpPr>
            <a:grpSpLocks/>
          </p:cNvGrpSpPr>
          <p:nvPr/>
        </p:nvGrpSpPr>
        <p:grpSpPr bwMode="auto">
          <a:xfrm>
            <a:off x="260350" y="1905000"/>
            <a:ext cx="8807450" cy="3024188"/>
            <a:chOff x="692" y="4560"/>
            <a:chExt cx="14188" cy="4578"/>
          </a:xfrm>
        </p:grpSpPr>
        <p:sp>
          <p:nvSpPr>
            <p:cNvPr id="535557" name="Rectangle 5">
              <a:extLst>
                <a:ext uri="{FF2B5EF4-FFF2-40B4-BE49-F238E27FC236}">
                  <a16:creationId xmlns:a16="http://schemas.microsoft.com/office/drawing/2014/main" id="{EDC11E28-1407-1385-9B68-F8FB40D52511}"/>
                </a:ext>
              </a:extLst>
            </p:cNvPr>
            <p:cNvSpPr>
              <a:spLocks noChangeArrowheads="1"/>
            </p:cNvSpPr>
            <p:nvPr/>
          </p:nvSpPr>
          <p:spPr bwMode="auto">
            <a:xfrm>
              <a:off x="692" y="4598"/>
              <a:ext cx="13968" cy="4540"/>
            </a:xfrm>
            <a:prstGeom prst="rect">
              <a:avLst/>
            </a:prstGeom>
            <a:solidFill>
              <a:srgbClr val="FFFFFF"/>
            </a:solidFill>
            <a:ln w="12700">
              <a:solidFill>
                <a:srgbClr val="000000"/>
              </a:solidFill>
              <a:miter lim="800000"/>
              <a:headEnd/>
              <a:tailEnd/>
            </a:ln>
            <a:effectLst>
              <a:outerShdw dist="53882" dir="2700000" algn="ctr" rotWithShape="0">
                <a:srgbClr val="919191"/>
              </a:outerShdw>
            </a:effectLst>
          </p:spPr>
          <p:txBody>
            <a:bodyPr wrap="none" anchor="ctr"/>
            <a:lstStyle/>
            <a:p>
              <a:endParaRPr lang="en-US"/>
            </a:p>
          </p:txBody>
        </p:sp>
        <p:sp>
          <p:nvSpPr>
            <p:cNvPr id="535558" name="Rectangle 6">
              <a:extLst>
                <a:ext uri="{FF2B5EF4-FFF2-40B4-BE49-F238E27FC236}">
                  <a16:creationId xmlns:a16="http://schemas.microsoft.com/office/drawing/2014/main" id="{576F0B3F-F228-7364-E9D5-81089D3D06C4}"/>
                </a:ext>
              </a:extLst>
            </p:cNvPr>
            <p:cNvSpPr>
              <a:spLocks noChangeArrowheads="1"/>
            </p:cNvSpPr>
            <p:nvPr/>
          </p:nvSpPr>
          <p:spPr bwMode="auto">
            <a:xfrm>
              <a:off x="696" y="4654"/>
              <a:ext cx="2447" cy="778"/>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lIns="90488" tIns="44450" rIns="90488" bIns="4445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400" b="1" i="1">
                  <a:latin typeface="Arial" panose="020B0604020202020204" pitchFamily="34" charset="0"/>
                  <a:ea typeface="Batang" panose="02030600000101010101" pitchFamily="18" charset="-127"/>
                </a:rPr>
                <a:t>Making a Vision</a:t>
              </a:r>
            </a:p>
            <a:p>
              <a:pPr algn="ctr" eaLnBrk="1" hangingPunct="1"/>
              <a:r>
                <a:rPr lang="en-US" altLang="ko-KR" sz="1400" b="1" i="1">
                  <a:latin typeface="Arial" panose="020B0604020202020204" pitchFamily="34" charset="0"/>
                  <a:ea typeface="Batang" panose="02030600000101010101" pitchFamily="18" charset="-127"/>
                </a:rPr>
                <a:t>Actionable</a:t>
              </a:r>
              <a:endParaRPr lang="en-US" altLang="en-US" sz="1300">
                <a:latin typeface="Arial" panose="020B0604020202020204" pitchFamily="34" charset="0"/>
              </a:endParaRPr>
            </a:p>
          </p:txBody>
        </p:sp>
        <p:sp>
          <p:nvSpPr>
            <p:cNvPr id="535559" name="Rectangle 7">
              <a:extLst>
                <a:ext uri="{FF2B5EF4-FFF2-40B4-BE49-F238E27FC236}">
                  <a16:creationId xmlns:a16="http://schemas.microsoft.com/office/drawing/2014/main" id="{4BD9F74E-F0A8-C206-5FD1-04190BDF9B55}"/>
                </a:ext>
              </a:extLst>
            </p:cNvPr>
            <p:cNvSpPr>
              <a:spLocks noChangeArrowheads="1"/>
            </p:cNvSpPr>
            <p:nvPr/>
          </p:nvSpPr>
          <p:spPr bwMode="auto">
            <a:xfrm>
              <a:off x="12364" y="4560"/>
              <a:ext cx="527" cy="341"/>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lIns="90488" tIns="44450" rIns="90488" bIns="4445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900" b="1">
                  <a:latin typeface="Arial" panose="020B0604020202020204" pitchFamily="34" charset="0"/>
                  <a:ea typeface="Batang" panose="02030600000101010101" pitchFamily="18" charset="-127"/>
                </a:rPr>
                <a:t>8A</a:t>
              </a:r>
              <a:endParaRPr lang="en-US" altLang="en-US" sz="1300">
                <a:latin typeface="Arial" panose="020B0604020202020204" pitchFamily="34" charset="0"/>
              </a:endParaRPr>
            </a:p>
          </p:txBody>
        </p:sp>
        <p:sp>
          <p:nvSpPr>
            <p:cNvPr id="535560" name="Rectangle 8">
              <a:extLst>
                <a:ext uri="{FF2B5EF4-FFF2-40B4-BE49-F238E27FC236}">
                  <a16:creationId xmlns:a16="http://schemas.microsoft.com/office/drawing/2014/main" id="{C02799A7-E1A0-201E-B3E3-A075B1CB3A23}"/>
                </a:ext>
              </a:extLst>
            </p:cNvPr>
            <p:cNvSpPr>
              <a:spLocks noChangeArrowheads="1"/>
            </p:cNvSpPr>
            <p:nvPr/>
          </p:nvSpPr>
          <p:spPr bwMode="auto">
            <a:xfrm>
              <a:off x="12392" y="7555"/>
              <a:ext cx="1910" cy="290"/>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anchor="ctr"/>
            <a:lstStyle/>
            <a:p>
              <a:endParaRPr lang="en-US"/>
            </a:p>
          </p:txBody>
        </p:sp>
        <p:sp>
          <p:nvSpPr>
            <p:cNvPr id="535561" name="Rectangle 9">
              <a:extLst>
                <a:ext uri="{FF2B5EF4-FFF2-40B4-BE49-F238E27FC236}">
                  <a16:creationId xmlns:a16="http://schemas.microsoft.com/office/drawing/2014/main" id="{BC0488AE-2123-67F0-28B8-8F2FC46B42D9}"/>
                </a:ext>
              </a:extLst>
            </p:cNvPr>
            <p:cNvSpPr>
              <a:spLocks noChangeArrowheads="1"/>
            </p:cNvSpPr>
            <p:nvPr/>
          </p:nvSpPr>
          <p:spPr bwMode="auto">
            <a:xfrm>
              <a:off x="4585" y="4560"/>
              <a:ext cx="394" cy="341"/>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lIns="90488" tIns="44450" rIns="90488" bIns="4445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900" b="1">
                  <a:latin typeface="Arial" panose="020B0604020202020204" pitchFamily="34" charset="0"/>
                  <a:ea typeface="Batang" panose="02030600000101010101" pitchFamily="18" charset="-127"/>
                </a:rPr>
                <a:t>3</a:t>
              </a:r>
              <a:endParaRPr lang="en-US" altLang="en-US" sz="1300">
                <a:latin typeface="Arial" panose="020B0604020202020204" pitchFamily="34" charset="0"/>
              </a:endParaRPr>
            </a:p>
          </p:txBody>
        </p:sp>
        <p:sp>
          <p:nvSpPr>
            <p:cNvPr id="535562" name="Rectangle 10">
              <a:extLst>
                <a:ext uri="{FF2B5EF4-FFF2-40B4-BE49-F238E27FC236}">
                  <a16:creationId xmlns:a16="http://schemas.microsoft.com/office/drawing/2014/main" id="{90EC37FD-CA2D-466B-1754-2C66C496CC7D}"/>
                </a:ext>
              </a:extLst>
            </p:cNvPr>
            <p:cNvSpPr>
              <a:spLocks noChangeArrowheads="1"/>
            </p:cNvSpPr>
            <p:nvPr/>
          </p:nvSpPr>
          <p:spPr bwMode="auto">
            <a:xfrm>
              <a:off x="6099" y="4560"/>
              <a:ext cx="394" cy="341"/>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lIns="90488" tIns="44450" rIns="90488" bIns="4445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900" b="1">
                  <a:latin typeface="Arial" panose="020B0604020202020204" pitchFamily="34" charset="0"/>
                  <a:ea typeface="Batang" panose="02030600000101010101" pitchFamily="18" charset="-127"/>
                </a:rPr>
                <a:t>4</a:t>
              </a:r>
              <a:endParaRPr lang="en-US" altLang="en-US" sz="1300">
                <a:latin typeface="Arial" panose="020B0604020202020204" pitchFamily="34" charset="0"/>
              </a:endParaRPr>
            </a:p>
          </p:txBody>
        </p:sp>
        <p:sp>
          <p:nvSpPr>
            <p:cNvPr id="535563" name="Rectangle 11">
              <a:extLst>
                <a:ext uri="{FF2B5EF4-FFF2-40B4-BE49-F238E27FC236}">
                  <a16:creationId xmlns:a16="http://schemas.microsoft.com/office/drawing/2014/main" id="{A001D75A-210C-C546-B604-928B0F5E21D1}"/>
                </a:ext>
              </a:extLst>
            </p:cNvPr>
            <p:cNvSpPr>
              <a:spLocks noChangeArrowheads="1"/>
            </p:cNvSpPr>
            <p:nvPr/>
          </p:nvSpPr>
          <p:spPr bwMode="auto">
            <a:xfrm>
              <a:off x="7393" y="4560"/>
              <a:ext cx="526" cy="341"/>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lIns="90488" tIns="44450" rIns="90488" bIns="4445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900" b="1">
                  <a:latin typeface="Arial" panose="020B0604020202020204" pitchFamily="34" charset="0"/>
                  <a:ea typeface="Batang" panose="02030600000101010101" pitchFamily="18" charset="-127"/>
                </a:rPr>
                <a:t>5A</a:t>
              </a:r>
              <a:endParaRPr lang="en-US" altLang="en-US" sz="1300">
                <a:latin typeface="Arial" panose="020B0604020202020204" pitchFamily="34" charset="0"/>
              </a:endParaRPr>
            </a:p>
          </p:txBody>
        </p:sp>
        <p:sp>
          <p:nvSpPr>
            <p:cNvPr id="535564" name="Rectangle 12">
              <a:extLst>
                <a:ext uri="{FF2B5EF4-FFF2-40B4-BE49-F238E27FC236}">
                  <a16:creationId xmlns:a16="http://schemas.microsoft.com/office/drawing/2014/main" id="{950126EA-D3BE-5E7E-F8C2-4EB394CE9E80}"/>
                </a:ext>
              </a:extLst>
            </p:cNvPr>
            <p:cNvSpPr>
              <a:spLocks noChangeArrowheads="1"/>
            </p:cNvSpPr>
            <p:nvPr/>
          </p:nvSpPr>
          <p:spPr bwMode="auto">
            <a:xfrm>
              <a:off x="10223" y="4560"/>
              <a:ext cx="394" cy="341"/>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lIns="90488" tIns="44450" rIns="90488" bIns="4445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900" b="1">
                  <a:latin typeface="Arial" panose="020B0604020202020204" pitchFamily="34" charset="0"/>
                  <a:ea typeface="Batang" panose="02030600000101010101" pitchFamily="18" charset="-127"/>
                </a:rPr>
                <a:t>7</a:t>
              </a:r>
              <a:endParaRPr lang="en-US" altLang="en-US" sz="1300">
                <a:latin typeface="Arial" panose="020B0604020202020204" pitchFamily="34" charset="0"/>
              </a:endParaRPr>
            </a:p>
          </p:txBody>
        </p:sp>
        <p:sp>
          <p:nvSpPr>
            <p:cNvPr id="535565" name="Rectangle 13">
              <a:extLst>
                <a:ext uri="{FF2B5EF4-FFF2-40B4-BE49-F238E27FC236}">
                  <a16:creationId xmlns:a16="http://schemas.microsoft.com/office/drawing/2014/main" id="{9BD7C752-EF5A-729A-BBAF-92ECDA4BF804}"/>
                </a:ext>
              </a:extLst>
            </p:cNvPr>
            <p:cNvSpPr>
              <a:spLocks noChangeArrowheads="1"/>
            </p:cNvSpPr>
            <p:nvPr/>
          </p:nvSpPr>
          <p:spPr bwMode="auto">
            <a:xfrm>
              <a:off x="10203" y="6485"/>
              <a:ext cx="777" cy="408"/>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anchor="ctr"/>
            <a:lstStyle/>
            <a:p>
              <a:endParaRPr lang="en-US"/>
            </a:p>
          </p:txBody>
        </p:sp>
        <p:sp>
          <p:nvSpPr>
            <p:cNvPr id="535566" name="Rectangle 14">
              <a:extLst>
                <a:ext uri="{FF2B5EF4-FFF2-40B4-BE49-F238E27FC236}">
                  <a16:creationId xmlns:a16="http://schemas.microsoft.com/office/drawing/2014/main" id="{B056CD3C-5D9A-FF29-5FD9-BFA4BAB9A3CC}"/>
                </a:ext>
              </a:extLst>
            </p:cNvPr>
            <p:cNvSpPr>
              <a:spLocks noChangeArrowheads="1"/>
            </p:cNvSpPr>
            <p:nvPr/>
          </p:nvSpPr>
          <p:spPr bwMode="auto">
            <a:xfrm>
              <a:off x="10203" y="6665"/>
              <a:ext cx="389" cy="403"/>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anchor="ctr"/>
            <a:lstStyle/>
            <a:p>
              <a:endParaRPr lang="en-US"/>
            </a:p>
          </p:txBody>
        </p:sp>
        <p:sp>
          <p:nvSpPr>
            <p:cNvPr id="535567" name="Rectangle 15">
              <a:extLst>
                <a:ext uri="{FF2B5EF4-FFF2-40B4-BE49-F238E27FC236}">
                  <a16:creationId xmlns:a16="http://schemas.microsoft.com/office/drawing/2014/main" id="{64F9D393-07BA-EE65-28C5-0247A2793B34}"/>
                </a:ext>
              </a:extLst>
            </p:cNvPr>
            <p:cNvSpPr>
              <a:spLocks noChangeArrowheads="1"/>
            </p:cNvSpPr>
            <p:nvPr/>
          </p:nvSpPr>
          <p:spPr bwMode="auto">
            <a:xfrm>
              <a:off x="10203" y="6837"/>
              <a:ext cx="389" cy="408"/>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anchor="ctr"/>
            <a:lstStyle/>
            <a:p>
              <a:endParaRPr lang="en-US"/>
            </a:p>
          </p:txBody>
        </p:sp>
        <p:sp>
          <p:nvSpPr>
            <p:cNvPr id="535568" name="Rectangle 16">
              <a:extLst>
                <a:ext uri="{FF2B5EF4-FFF2-40B4-BE49-F238E27FC236}">
                  <a16:creationId xmlns:a16="http://schemas.microsoft.com/office/drawing/2014/main" id="{0219182B-A6CB-9CBE-1976-F43FB4809FB7}"/>
                </a:ext>
              </a:extLst>
            </p:cNvPr>
            <p:cNvSpPr>
              <a:spLocks noChangeArrowheads="1"/>
            </p:cNvSpPr>
            <p:nvPr/>
          </p:nvSpPr>
          <p:spPr bwMode="auto">
            <a:xfrm>
              <a:off x="10203" y="7015"/>
              <a:ext cx="482" cy="407"/>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anchor="ctr"/>
            <a:lstStyle/>
            <a:p>
              <a:endParaRPr lang="en-US"/>
            </a:p>
          </p:txBody>
        </p:sp>
        <p:sp>
          <p:nvSpPr>
            <p:cNvPr id="535569" name="Rectangle 17">
              <a:extLst>
                <a:ext uri="{FF2B5EF4-FFF2-40B4-BE49-F238E27FC236}">
                  <a16:creationId xmlns:a16="http://schemas.microsoft.com/office/drawing/2014/main" id="{2B1C2DA8-1EF6-A6B7-D058-FEA5E174ABB2}"/>
                </a:ext>
              </a:extLst>
            </p:cNvPr>
            <p:cNvSpPr>
              <a:spLocks noChangeArrowheads="1"/>
            </p:cNvSpPr>
            <p:nvPr/>
          </p:nvSpPr>
          <p:spPr bwMode="auto">
            <a:xfrm>
              <a:off x="10203" y="7372"/>
              <a:ext cx="717" cy="408"/>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anchor="ctr"/>
            <a:lstStyle/>
            <a:p>
              <a:endParaRPr lang="en-US"/>
            </a:p>
          </p:txBody>
        </p:sp>
        <p:sp>
          <p:nvSpPr>
            <p:cNvPr id="535570" name="Rectangle 18">
              <a:extLst>
                <a:ext uri="{FF2B5EF4-FFF2-40B4-BE49-F238E27FC236}">
                  <a16:creationId xmlns:a16="http://schemas.microsoft.com/office/drawing/2014/main" id="{534B7D51-6967-6244-64D5-8E35BCF630AA}"/>
                </a:ext>
              </a:extLst>
            </p:cNvPr>
            <p:cNvSpPr>
              <a:spLocks noChangeArrowheads="1"/>
            </p:cNvSpPr>
            <p:nvPr/>
          </p:nvSpPr>
          <p:spPr bwMode="auto">
            <a:xfrm>
              <a:off x="10203" y="7550"/>
              <a:ext cx="389" cy="407"/>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anchor="ctr"/>
            <a:lstStyle/>
            <a:p>
              <a:endParaRPr lang="en-US"/>
            </a:p>
          </p:txBody>
        </p:sp>
        <p:sp>
          <p:nvSpPr>
            <p:cNvPr id="535571" name="Rectangle 19">
              <a:extLst>
                <a:ext uri="{FF2B5EF4-FFF2-40B4-BE49-F238E27FC236}">
                  <a16:creationId xmlns:a16="http://schemas.microsoft.com/office/drawing/2014/main" id="{92BB3305-02B2-511E-2478-91E3B2A1FF9B}"/>
                </a:ext>
              </a:extLst>
            </p:cNvPr>
            <p:cNvSpPr>
              <a:spLocks noChangeArrowheads="1"/>
            </p:cNvSpPr>
            <p:nvPr/>
          </p:nvSpPr>
          <p:spPr bwMode="auto">
            <a:xfrm>
              <a:off x="10203" y="7725"/>
              <a:ext cx="389" cy="408"/>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anchor="ctr"/>
            <a:lstStyle/>
            <a:p>
              <a:endParaRPr lang="en-US"/>
            </a:p>
          </p:txBody>
        </p:sp>
        <p:sp>
          <p:nvSpPr>
            <p:cNvPr id="535572" name="Rectangle 20">
              <a:extLst>
                <a:ext uri="{FF2B5EF4-FFF2-40B4-BE49-F238E27FC236}">
                  <a16:creationId xmlns:a16="http://schemas.microsoft.com/office/drawing/2014/main" id="{58DB80EB-B540-1B0A-D065-81BEB2573245}"/>
                </a:ext>
              </a:extLst>
            </p:cNvPr>
            <p:cNvSpPr>
              <a:spLocks noChangeArrowheads="1"/>
            </p:cNvSpPr>
            <p:nvPr/>
          </p:nvSpPr>
          <p:spPr bwMode="auto">
            <a:xfrm>
              <a:off x="10203" y="7905"/>
              <a:ext cx="482" cy="405"/>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anchor="ctr"/>
            <a:lstStyle/>
            <a:p>
              <a:endParaRPr lang="en-US"/>
            </a:p>
          </p:txBody>
        </p:sp>
        <p:sp>
          <p:nvSpPr>
            <p:cNvPr id="535573" name="Oval 21">
              <a:extLst>
                <a:ext uri="{FF2B5EF4-FFF2-40B4-BE49-F238E27FC236}">
                  <a16:creationId xmlns:a16="http://schemas.microsoft.com/office/drawing/2014/main" id="{DEA36365-EAF3-B187-EF37-A9CF5048A2CE}"/>
                </a:ext>
              </a:extLst>
            </p:cNvPr>
            <p:cNvSpPr>
              <a:spLocks noChangeArrowheads="1"/>
            </p:cNvSpPr>
            <p:nvPr/>
          </p:nvSpPr>
          <p:spPr bwMode="auto">
            <a:xfrm>
              <a:off x="962" y="5410"/>
              <a:ext cx="3363" cy="3380"/>
            </a:xfrm>
            <a:prstGeom prst="ellipse">
              <a:avLst/>
            </a:prstGeom>
            <a:solidFill>
              <a:srgbClr val="00B7A5"/>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anchor="ctr"/>
            <a:lstStyle/>
            <a:p>
              <a:endParaRPr lang="en-US"/>
            </a:p>
          </p:txBody>
        </p:sp>
        <p:sp>
          <p:nvSpPr>
            <p:cNvPr id="535574" name="Oval 22">
              <a:extLst>
                <a:ext uri="{FF2B5EF4-FFF2-40B4-BE49-F238E27FC236}">
                  <a16:creationId xmlns:a16="http://schemas.microsoft.com/office/drawing/2014/main" id="{B9BA4C3A-DFF4-505D-347E-DFBE5F05CEF2}"/>
                </a:ext>
              </a:extLst>
            </p:cNvPr>
            <p:cNvSpPr>
              <a:spLocks noChangeArrowheads="1"/>
            </p:cNvSpPr>
            <p:nvPr/>
          </p:nvSpPr>
          <p:spPr bwMode="auto">
            <a:xfrm>
              <a:off x="1482" y="5988"/>
              <a:ext cx="2290" cy="2247"/>
            </a:xfrm>
            <a:prstGeom prst="ellipse">
              <a:avLst/>
            </a:prstGeom>
            <a:solidFill>
              <a:srgbClr val="DADADA"/>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anchor="ctr"/>
            <a:lstStyle/>
            <a:p>
              <a:endParaRPr lang="en-US"/>
            </a:p>
          </p:txBody>
        </p:sp>
        <p:sp>
          <p:nvSpPr>
            <p:cNvPr id="535575" name="Oval 23">
              <a:extLst>
                <a:ext uri="{FF2B5EF4-FFF2-40B4-BE49-F238E27FC236}">
                  <a16:creationId xmlns:a16="http://schemas.microsoft.com/office/drawing/2014/main" id="{2E2A004E-7CBD-39C9-165F-6F0EEA05120C}"/>
                </a:ext>
              </a:extLst>
            </p:cNvPr>
            <p:cNvSpPr>
              <a:spLocks noChangeArrowheads="1"/>
            </p:cNvSpPr>
            <p:nvPr/>
          </p:nvSpPr>
          <p:spPr bwMode="auto">
            <a:xfrm>
              <a:off x="2035" y="6515"/>
              <a:ext cx="1217" cy="1195"/>
            </a:xfrm>
            <a:prstGeom prst="ellipse">
              <a:avLst/>
            </a:prstGeom>
            <a:solidFill>
              <a:srgbClr val="FFFFFF"/>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anchor="ctr"/>
            <a:lstStyle/>
            <a:p>
              <a:endParaRPr lang="en-US"/>
            </a:p>
          </p:txBody>
        </p:sp>
        <p:sp>
          <p:nvSpPr>
            <p:cNvPr id="535576" name="Rectangle 24">
              <a:extLst>
                <a:ext uri="{FF2B5EF4-FFF2-40B4-BE49-F238E27FC236}">
                  <a16:creationId xmlns:a16="http://schemas.microsoft.com/office/drawing/2014/main" id="{328EB9A5-02C4-E660-3C3E-38A482D3E54E}"/>
                </a:ext>
              </a:extLst>
            </p:cNvPr>
            <p:cNvSpPr>
              <a:spLocks noChangeArrowheads="1"/>
            </p:cNvSpPr>
            <p:nvPr/>
          </p:nvSpPr>
          <p:spPr bwMode="auto">
            <a:xfrm>
              <a:off x="2202" y="6199"/>
              <a:ext cx="900" cy="284"/>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lIns="63500" tIns="25400" rIns="63500" bIns="2540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900" b="1">
                  <a:latin typeface="Arial" panose="020B0604020202020204" pitchFamily="34" charset="0"/>
                  <a:ea typeface="Batang" panose="02030600000101010101" pitchFamily="18" charset="-127"/>
                </a:rPr>
                <a:t>Mindset</a:t>
              </a:r>
              <a:endParaRPr lang="en-US" altLang="en-US" sz="1300">
                <a:latin typeface="Arial" panose="020B0604020202020204" pitchFamily="34" charset="0"/>
              </a:endParaRPr>
            </a:p>
          </p:txBody>
        </p:sp>
        <p:sp>
          <p:nvSpPr>
            <p:cNvPr id="535577" name="Rectangle 25">
              <a:extLst>
                <a:ext uri="{FF2B5EF4-FFF2-40B4-BE49-F238E27FC236}">
                  <a16:creationId xmlns:a16="http://schemas.microsoft.com/office/drawing/2014/main" id="{8629AC04-DCCF-0952-54BB-4200D95C4503}"/>
                </a:ext>
              </a:extLst>
            </p:cNvPr>
            <p:cNvSpPr>
              <a:spLocks noChangeArrowheads="1"/>
            </p:cNvSpPr>
            <p:nvPr/>
          </p:nvSpPr>
          <p:spPr bwMode="auto">
            <a:xfrm>
              <a:off x="2168" y="6872"/>
              <a:ext cx="993" cy="490"/>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lIns="63500" tIns="25400" rIns="63500" bIns="2540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900" b="1">
                  <a:effectLst>
                    <a:outerShdw blurRad="38100" dist="38100" dir="2700000" algn="tl">
                      <a:srgbClr val="C0C0C0"/>
                    </a:outerShdw>
                  </a:effectLst>
                  <a:latin typeface="Arial" panose="020B0604020202020204" pitchFamily="34" charset="0"/>
                  <a:ea typeface="Batang" panose="02030600000101010101" pitchFamily="18" charset="-127"/>
                </a:rPr>
                <a:t>Actions/</a:t>
              </a:r>
            </a:p>
            <a:p>
              <a:pPr eaLnBrk="1" hangingPunct="1"/>
              <a:r>
                <a:rPr lang="en-US" altLang="ko-KR" sz="900" b="1">
                  <a:effectLst>
                    <a:outerShdw blurRad="38100" dist="38100" dir="2700000" algn="tl">
                      <a:srgbClr val="C0C0C0"/>
                    </a:outerShdw>
                  </a:effectLst>
                  <a:latin typeface="Arial" panose="020B0604020202020204" pitchFamily="34" charset="0"/>
                  <a:ea typeface="Batang" panose="02030600000101010101" pitchFamily="18" charset="-127"/>
                </a:rPr>
                <a:t>Behavior</a:t>
              </a:r>
              <a:endParaRPr lang="en-US" altLang="en-US" sz="1300">
                <a:latin typeface="Arial" panose="020B0604020202020204" pitchFamily="34" charset="0"/>
              </a:endParaRPr>
            </a:p>
          </p:txBody>
        </p:sp>
        <p:sp>
          <p:nvSpPr>
            <p:cNvPr id="535578" name="Line 26">
              <a:extLst>
                <a:ext uri="{FF2B5EF4-FFF2-40B4-BE49-F238E27FC236}">
                  <a16:creationId xmlns:a16="http://schemas.microsoft.com/office/drawing/2014/main" id="{49758A25-5DE1-EF1E-8605-032C2C1352FD}"/>
                </a:ext>
              </a:extLst>
            </p:cNvPr>
            <p:cNvSpPr>
              <a:spLocks noChangeShapeType="1"/>
            </p:cNvSpPr>
            <p:nvPr/>
          </p:nvSpPr>
          <p:spPr bwMode="auto">
            <a:xfrm>
              <a:off x="2107" y="5923"/>
              <a:ext cx="278" cy="272"/>
            </a:xfrm>
            <a:prstGeom prst="line">
              <a:avLst/>
            </a:prstGeom>
            <a:noFill/>
            <a:ln w="12700">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anchor="ctr"/>
            <a:lstStyle/>
            <a:p>
              <a:endParaRPr lang="en-US"/>
            </a:p>
          </p:txBody>
        </p:sp>
        <p:sp>
          <p:nvSpPr>
            <p:cNvPr id="535579" name="Line 27">
              <a:extLst>
                <a:ext uri="{FF2B5EF4-FFF2-40B4-BE49-F238E27FC236}">
                  <a16:creationId xmlns:a16="http://schemas.microsoft.com/office/drawing/2014/main" id="{7C98AF65-563B-C028-91FB-5B2603216178}"/>
                </a:ext>
              </a:extLst>
            </p:cNvPr>
            <p:cNvSpPr>
              <a:spLocks noChangeShapeType="1"/>
            </p:cNvSpPr>
            <p:nvPr/>
          </p:nvSpPr>
          <p:spPr bwMode="auto">
            <a:xfrm flipH="1">
              <a:off x="2913" y="5912"/>
              <a:ext cx="319" cy="303"/>
            </a:xfrm>
            <a:prstGeom prst="line">
              <a:avLst/>
            </a:prstGeom>
            <a:noFill/>
            <a:ln w="12700">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anchor="ctr"/>
            <a:lstStyle/>
            <a:p>
              <a:endParaRPr lang="en-US"/>
            </a:p>
          </p:txBody>
        </p:sp>
        <p:sp>
          <p:nvSpPr>
            <p:cNvPr id="535580" name="Line 28">
              <a:extLst>
                <a:ext uri="{FF2B5EF4-FFF2-40B4-BE49-F238E27FC236}">
                  <a16:creationId xmlns:a16="http://schemas.microsoft.com/office/drawing/2014/main" id="{79FA0FBE-9932-12A9-EA8B-5F5262F9BD0C}"/>
                </a:ext>
              </a:extLst>
            </p:cNvPr>
            <p:cNvSpPr>
              <a:spLocks noChangeShapeType="1"/>
            </p:cNvSpPr>
            <p:nvPr/>
          </p:nvSpPr>
          <p:spPr bwMode="auto">
            <a:xfrm>
              <a:off x="2655" y="6450"/>
              <a:ext cx="0" cy="420"/>
            </a:xfrm>
            <a:prstGeom prst="line">
              <a:avLst/>
            </a:prstGeom>
            <a:noFill/>
            <a:ln w="12700">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anchor="ctr"/>
            <a:lstStyle/>
            <a:p>
              <a:endParaRPr lang="en-US"/>
            </a:p>
          </p:txBody>
        </p:sp>
        <p:sp>
          <p:nvSpPr>
            <p:cNvPr id="535581" name="Rectangle 29">
              <a:extLst>
                <a:ext uri="{FF2B5EF4-FFF2-40B4-BE49-F238E27FC236}">
                  <a16:creationId xmlns:a16="http://schemas.microsoft.com/office/drawing/2014/main" id="{6D7A5091-CEED-CF7C-5845-4A55B49BB6FB}"/>
                </a:ext>
              </a:extLst>
            </p:cNvPr>
            <p:cNvSpPr>
              <a:spLocks noChangeArrowheads="1"/>
            </p:cNvSpPr>
            <p:nvPr/>
          </p:nvSpPr>
          <p:spPr bwMode="auto">
            <a:xfrm>
              <a:off x="1905" y="5627"/>
              <a:ext cx="1493" cy="284"/>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lIns="63500" tIns="25400" rIns="63500" bIns="2540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900" b="1">
                  <a:effectLst>
                    <a:outerShdw blurRad="38100" dist="38100" dir="2700000" algn="tl">
                      <a:srgbClr val="C0C0C0"/>
                    </a:outerShdw>
                  </a:effectLst>
                  <a:latin typeface="Arial" panose="020B0604020202020204" pitchFamily="34" charset="0"/>
                  <a:ea typeface="Batang" panose="02030600000101010101" pitchFamily="18" charset="-127"/>
                </a:rPr>
                <a:t>Mission/Vision</a:t>
              </a:r>
              <a:endParaRPr lang="en-US" altLang="en-US" sz="1300">
                <a:latin typeface="Arial" panose="020B0604020202020204" pitchFamily="34" charset="0"/>
              </a:endParaRPr>
            </a:p>
          </p:txBody>
        </p:sp>
        <p:sp>
          <p:nvSpPr>
            <p:cNvPr id="535582" name="Line 30">
              <a:extLst>
                <a:ext uri="{FF2B5EF4-FFF2-40B4-BE49-F238E27FC236}">
                  <a16:creationId xmlns:a16="http://schemas.microsoft.com/office/drawing/2014/main" id="{86241F74-9E3B-FAAE-0A91-415F62B02EFD}"/>
                </a:ext>
              </a:extLst>
            </p:cNvPr>
            <p:cNvSpPr>
              <a:spLocks noChangeShapeType="1"/>
            </p:cNvSpPr>
            <p:nvPr/>
          </p:nvSpPr>
          <p:spPr bwMode="auto">
            <a:xfrm>
              <a:off x="4650" y="4610"/>
              <a:ext cx="0" cy="452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anchor="ctr"/>
            <a:lstStyle/>
            <a:p>
              <a:endParaRPr lang="en-US"/>
            </a:p>
          </p:txBody>
        </p:sp>
        <p:sp>
          <p:nvSpPr>
            <p:cNvPr id="535583" name="Line 31">
              <a:extLst>
                <a:ext uri="{FF2B5EF4-FFF2-40B4-BE49-F238E27FC236}">
                  <a16:creationId xmlns:a16="http://schemas.microsoft.com/office/drawing/2014/main" id="{C5BD26C1-1466-E4A7-4EA8-C6435817914B}"/>
                </a:ext>
              </a:extLst>
            </p:cNvPr>
            <p:cNvSpPr>
              <a:spLocks noChangeShapeType="1"/>
            </p:cNvSpPr>
            <p:nvPr/>
          </p:nvSpPr>
          <p:spPr bwMode="auto">
            <a:xfrm>
              <a:off x="6170" y="4610"/>
              <a:ext cx="0" cy="452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anchor="ctr"/>
            <a:lstStyle/>
            <a:p>
              <a:endParaRPr lang="en-US"/>
            </a:p>
          </p:txBody>
        </p:sp>
        <p:sp>
          <p:nvSpPr>
            <p:cNvPr id="535584" name="Line 32">
              <a:extLst>
                <a:ext uri="{FF2B5EF4-FFF2-40B4-BE49-F238E27FC236}">
                  <a16:creationId xmlns:a16="http://schemas.microsoft.com/office/drawing/2014/main" id="{D8B98745-D03A-5264-3F12-8D4A9F3E5936}"/>
                </a:ext>
              </a:extLst>
            </p:cNvPr>
            <p:cNvSpPr>
              <a:spLocks noChangeShapeType="1"/>
            </p:cNvSpPr>
            <p:nvPr/>
          </p:nvSpPr>
          <p:spPr bwMode="auto">
            <a:xfrm>
              <a:off x="7460" y="4610"/>
              <a:ext cx="0" cy="452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anchor="ctr"/>
            <a:lstStyle/>
            <a:p>
              <a:endParaRPr lang="en-US"/>
            </a:p>
          </p:txBody>
        </p:sp>
        <p:sp>
          <p:nvSpPr>
            <p:cNvPr id="535585" name="Line 33">
              <a:extLst>
                <a:ext uri="{FF2B5EF4-FFF2-40B4-BE49-F238E27FC236}">
                  <a16:creationId xmlns:a16="http://schemas.microsoft.com/office/drawing/2014/main" id="{33B71D52-810E-B147-065E-A6E3989B4871}"/>
                </a:ext>
              </a:extLst>
            </p:cNvPr>
            <p:cNvSpPr>
              <a:spLocks noChangeShapeType="1"/>
            </p:cNvSpPr>
            <p:nvPr/>
          </p:nvSpPr>
          <p:spPr bwMode="auto">
            <a:xfrm>
              <a:off x="12460" y="4610"/>
              <a:ext cx="0" cy="452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anchor="ctr"/>
            <a:lstStyle/>
            <a:p>
              <a:endParaRPr lang="en-US"/>
            </a:p>
          </p:txBody>
        </p:sp>
        <p:sp>
          <p:nvSpPr>
            <p:cNvPr id="535586" name="Line 34">
              <a:extLst>
                <a:ext uri="{FF2B5EF4-FFF2-40B4-BE49-F238E27FC236}">
                  <a16:creationId xmlns:a16="http://schemas.microsoft.com/office/drawing/2014/main" id="{9CAD05B1-9656-529A-6F10-E0142CDA621C}"/>
                </a:ext>
              </a:extLst>
            </p:cNvPr>
            <p:cNvSpPr>
              <a:spLocks noChangeShapeType="1"/>
            </p:cNvSpPr>
            <p:nvPr/>
          </p:nvSpPr>
          <p:spPr bwMode="auto">
            <a:xfrm>
              <a:off x="8990" y="4610"/>
              <a:ext cx="0" cy="452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anchor="ctr"/>
            <a:lstStyle/>
            <a:p>
              <a:endParaRPr lang="en-US"/>
            </a:p>
          </p:txBody>
        </p:sp>
        <p:sp>
          <p:nvSpPr>
            <p:cNvPr id="535587" name="Line 35">
              <a:extLst>
                <a:ext uri="{FF2B5EF4-FFF2-40B4-BE49-F238E27FC236}">
                  <a16:creationId xmlns:a16="http://schemas.microsoft.com/office/drawing/2014/main" id="{9069D638-7564-6C6F-620E-297427003E1A}"/>
                </a:ext>
              </a:extLst>
            </p:cNvPr>
            <p:cNvSpPr>
              <a:spLocks noChangeShapeType="1"/>
            </p:cNvSpPr>
            <p:nvPr/>
          </p:nvSpPr>
          <p:spPr bwMode="auto">
            <a:xfrm>
              <a:off x="10317" y="4610"/>
              <a:ext cx="0" cy="452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anchor="ctr"/>
            <a:lstStyle/>
            <a:p>
              <a:endParaRPr lang="en-US"/>
            </a:p>
          </p:txBody>
        </p:sp>
        <p:sp>
          <p:nvSpPr>
            <p:cNvPr id="535588" name="Rectangle 36">
              <a:extLst>
                <a:ext uri="{FF2B5EF4-FFF2-40B4-BE49-F238E27FC236}">
                  <a16:creationId xmlns:a16="http://schemas.microsoft.com/office/drawing/2014/main" id="{2CFFAC6A-8F3B-8647-0705-6D93C9684340}"/>
                </a:ext>
              </a:extLst>
            </p:cNvPr>
            <p:cNvSpPr>
              <a:spLocks noChangeArrowheads="1"/>
            </p:cNvSpPr>
            <p:nvPr/>
          </p:nvSpPr>
          <p:spPr bwMode="auto">
            <a:xfrm>
              <a:off x="4539" y="4793"/>
              <a:ext cx="1721" cy="2355"/>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800">
                  <a:latin typeface="Arial" panose="020B0604020202020204" pitchFamily="34" charset="0"/>
                  <a:ea typeface="Batang" panose="02030600000101010101" pitchFamily="18" charset="-127"/>
                </a:rPr>
                <a:t>Existing Measures</a:t>
              </a:r>
            </a:p>
            <a:p>
              <a:pPr eaLnBrk="1" hangingPunct="1"/>
              <a:endParaRPr lang="en-US" altLang="ko-KR" sz="800">
                <a:latin typeface="Arial" panose="020B0604020202020204" pitchFamily="34" charset="0"/>
                <a:ea typeface="Batang" panose="02030600000101010101" pitchFamily="18" charset="-127"/>
              </a:endParaRPr>
            </a:p>
            <a:p>
              <a:pPr eaLnBrk="1" hangingPunct="1"/>
              <a:r>
                <a:rPr lang="en-US" altLang="ko-KR" sz="800">
                  <a:latin typeface="Arial" panose="020B0604020202020204" pitchFamily="34" charset="0"/>
                  <a:ea typeface="Batang" panose="02030600000101010101" pitchFamily="18" charset="-127"/>
                </a:rPr>
                <a:t>1.</a:t>
              </a:r>
            </a:p>
            <a:p>
              <a:pPr eaLnBrk="1" hangingPunct="1"/>
              <a:r>
                <a:rPr lang="en-US" altLang="ko-KR" sz="800">
                  <a:latin typeface="Arial" panose="020B0604020202020204" pitchFamily="34" charset="0"/>
                  <a:ea typeface="Batang" panose="02030600000101010101" pitchFamily="18" charset="-127"/>
                </a:rPr>
                <a:t>2.</a:t>
              </a:r>
            </a:p>
            <a:p>
              <a:pPr eaLnBrk="1" hangingPunct="1"/>
              <a:r>
                <a:rPr lang="en-US" altLang="ko-KR" sz="800">
                  <a:latin typeface="Arial" panose="020B0604020202020204" pitchFamily="34" charset="0"/>
                  <a:ea typeface="Batang" panose="02030600000101010101" pitchFamily="18" charset="-127"/>
                </a:rPr>
                <a:t>3.</a:t>
              </a:r>
            </a:p>
            <a:p>
              <a:pPr eaLnBrk="1" hangingPunct="1"/>
              <a:r>
                <a:rPr lang="en-US" altLang="ko-KR" sz="800">
                  <a:latin typeface="Arial" panose="020B0604020202020204" pitchFamily="34" charset="0"/>
                  <a:ea typeface="Batang" panose="02030600000101010101" pitchFamily="18" charset="-127"/>
                </a:rPr>
                <a:t>4.</a:t>
              </a:r>
            </a:p>
            <a:p>
              <a:pPr eaLnBrk="1" hangingPunct="1"/>
              <a:r>
                <a:rPr lang="en-US" altLang="ko-KR" sz="800">
                  <a:latin typeface="Arial" panose="020B0604020202020204" pitchFamily="34" charset="0"/>
                  <a:ea typeface="Batang" panose="02030600000101010101" pitchFamily="18" charset="-127"/>
                </a:rPr>
                <a:t>5.</a:t>
              </a:r>
            </a:p>
            <a:p>
              <a:pPr eaLnBrk="1" hangingPunct="1"/>
              <a:r>
                <a:rPr lang="en-US" altLang="ko-KR" sz="800">
                  <a:latin typeface="Arial" panose="020B0604020202020204" pitchFamily="34" charset="0"/>
                  <a:ea typeface="Batang" panose="02030600000101010101" pitchFamily="18" charset="-127"/>
                </a:rPr>
                <a:t>6.</a:t>
              </a:r>
            </a:p>
            <a:p>
              <a:pPr eaLnBrk="1" hangingPunct="1"/>
              <a:r>
                <a:rPr lang="en-US" altLang="ko-KR" sz="800">
                  <a:latin typeface="Arial" panose="020B0604020202020204" pitchFamily="34" charset="0"/>
                  <a:ea typeface="Batang" panose="02030600000101010101" pitchFamily="18" charset="-127"/>
                </a:rPr>
                <a:t>7.</a:t>
              </a:r>
            </a:p>
            <a:p>
              <a:pPr eaLnBrk="1" hangingPunct="1"/>
              <a:r>
                <a:rPr lang="en-US" altLang="ko-KR" sz="800">
                  <a:latin typeface="Arial" panose="020B0604020202020204" pitchFamily="34" charset="0"/>
                  <a:ea typeface="Batang" panose="02030600000101010101" pitchFamily="18" charset="-127"/>
                </a:rPr>
                <a:t>8.</a:t>
              </a:r>
            </a:p>
            <a:p>
              <a:pPr eaLnBrk="1" hangingPunct="1"/>
              <a:r>
                <a:rPr lang="en-US" altLang="ko-KR" sz="800">
                  <a:latin typeface="Arial" panose="020B0604020202020204" pitchFamily="34" charset="0"/>
                  <a:ea typeface="Batang" panose="02030600000101010101" pitchFamily="18" charset="-127"/>
                </a:rPr>
                <a:t>9.</a:t>
              </a:r>
            </a:p>
            <a:p>
              <a:pPr eaLnBrk="1" hangingPunct="1"/>
              <a:r>
                <a:rPr lang="en-US" altLang="ko-KR" sz="800">
                  <a:latin typeface="Arial" panose="020B0604020202020204" pitchFamily="34" charset="0"/>
                  <a:ea typeface="Batang" panose="02030600000101010101" pitchFamily="18" charset="-127"/>
                </a:rPr>
                <a:t>10.</a:t>
              </a:r>
              <a:endParaRPr lang="en-US" altLang="en-US" sz="1300">
                <a:latin typeface="Arial" panose="020B0604020202020204" pitchFamily="34" charset="0"/>
              </a:endParaRPr>
            </a:p>
          </p:txBody>
        </p:sp>
        <p:sp>
          <p:nvSpPr>
            <p:cNvPr id="535589" name="Rectangle 37">
              <a:extLst>
                <a:ext uri="{FF2B5EF4-FFF2-40B4-BE49-F238E27FC236}">
                  <a16:creationId xmlns:a16="http://schemas.microsoft.com/office/drawing/2014/main" id="{A482393B-F462-0639-199E-A62970E0D970}"/>
                </a:ext>
              </a:extLst>
            </p:cNvPr>
            <p:cNvSpPr>
              <a:spLocks noChangeArrowheads="1"/>
            </p:cNvSpPr>
            <p:nvPr/>
          </p:nvSpPr>
          <p:spPr bwMode="auto">
            <a:xfrm>
              <a:off x="6083" y="4808"/>
              <a:ext cx="1573" cy="3025"/>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800">
                  <a:latin typeface="Arial" panose="020B0604020202020204" pitchFamily="34" charset="0"/>
                  <a:ea typeface="Batang" panose="02030600000101010101" pitchFamily="18" charset="-127"/>
                </a:rPr>
                <a:t>Which existing measures provide little</a:t>
              </a:r>
              <a:br>
                <a:rPr lang="en-US" altLang="ko-KR" sz="800">
                  <a:latin typeface="Arial" panose="020B0604020202020204" pitchFamily="34" charset="0"/>
                  <a:ea typeface="Batang" panose="02030600000101010101" pitchFamily="18" charset="-127"/>
                </a:rPr>
              </a:br>
              <a:r>
                <a:rPr lang="en-US" altLang="ko-KR" sz="800">
                  <a:latin typeface="Arial" panose="020B0604020202020204" pitchFamily="34" charset="0"/>
                  <a:ea typeface="Batang" panose="02030600000101010101" pitchFamily="18" charset="-127"/>
                </a:rPr>
                <a:t>or no information about any of </a:t>
              </a:r>
              <a:br>
                <a:rPr lang="en-US" altLang="ko-KR" sz="800">
                  <a:latin typeface="Arial" panose="020B0604020202020204" pitchFamily="34" charset="0"/>
                  <a:ea typeface="Batang" panose="02030600000101010101" pitchFamily="18" charset="-127"/>
                </a:rPr>
              </a:br>
              <a:r>
                <a:rPr lang="en-US" altLang="ko-KR" sz="800">
                  <a:latin typeface="Arial" panose="020B0604020202020204" pitchFamily="34" charset="0"/>
                  <a:ea typeface="Batang" panose="02030600000101010101" pitchFamily="18" charset="-127"/>
                </a:rPr>
                <a:t>the desired behaviors?</a:t>
              </a:r>
            </a:p>
            <a:p>
              <a:pPr eaLnBrk="1" hangingPunct="1"/>
              <a:endParaRPr lang="en-US" altLang="ko-KR" sz="800">
                <a:latin typeface="Arial" panose="020B0604020202020204" pitchFamily="34" charset="0"/>
                <a:ea typeface="Batang" panose="02030600000101010101" pitchFamily="18" charset="-127"/>
              </a:endParaRPr>
            </a:p>
            <a:p>
              <a:pPr eaLnBrk="1" hangingPunct="1"/>
              <a:r>
                <a:rPr lang="en-US" altLang="ko-KR" sz="800">
                  <a:latin typeface="Arial" panose="020B0604020202020204" pitchFamily="34" charset="0"/>
                  <a:ea typeface="Batang" panose="02030600000101010101" pitchFamily="18" charset="-127"/>
                </a:rPr>
                <a:t>1.</a:t>
              </a:r>
            </a:p>
            <a:p>
              <a:pPr eaLnBrk="1" hangingPunct="1"/>
              <a:r>
                <a:rPr lang="en-US" altLang="ko-KR" sz="800">
                  <a:latin typeface="Arial" panose="020B0604020202020204" pitchFamily="34" charset="0"/>
                  <a:ea typeface="Batang" panose="02030600000101010101" pitchFamily="18" charset="-127"/>
                </a:rPr>
                <a:t>2.</a:t>
              </a:r>
            </a:p>
            <a:p>
              <a:pPr eaLnBrk="1" hangingPunct="1"/>
              <a:r>
                <a:rPr lang="en-US" altLang="ko-KR" sz="800">
                  <a:latin typeface="Arial" panose="020B0604020202020204" pitchFamily="34" charset="0"/>
                  <a:ea typeface="Batang" panose="02030600000101010101" pitchFamily="18" charset="-127"/>
                </a:rPr>
                <a:t>3.</a:t>
              </a:r>
            </a:p>
            <a:p>
              <a:pPr eaLnBrk="1" hangingPunct="1"/>
              <a:r>
                <a:rPr lang="en-US" altLang="ko-KR" sz="800">
                  <a:latin typeface="Arial" panose="020B0604020202020204" pitchFamily="34" charset="0"/>
                  <a:ea typeface="Batang" panose="02030600000101010101" pitchFamily="18" charset="-127"/>
                </a:rPr>
                <a:t>4.</a:t>
              </a:r>
            </a:p>
            <a:p>
              <a:pPr eaLnBrk="1" hangingPunct="1"/>
              <a:r>
                <a:rPr lang="en-US" altLang="ko-KR" sz="800">
                  <a:latin typeface="Arial" panose="020B0604020202020204" pitchFamily="34" charset="0"/>
                  <a:ea typeface="Batang" panose="02030600000101010101" pitchFamily="18" charset="-127"/>
                </a:rPr>
                <a:t>5.</a:t>
              </a:r>
            </a:p>
            <a:p>
              <a:pPr eaLnBrk="1" hangingPunct="1"/>
              <a:r>
                <a:rPr lang="en-US" altLang="ko-KR" sz="800">
                  <a:latin typeface="Arial" panose="020B0604020202020204" pitchFamily="34" charset="0"/>
                  <a:ea typeface="Batang" panose="02030600000101010101" pitchFamily="18" charset="-127"/>
                </a:rPr>
                <a:t>etc.</a:t>
              </a:r>
            </a:p>
            <a:p>
              <a:pPr eaLnBrk="1" hangingPunct="1"/>
              <a:endParaRPr lang="en-US" altLang="en-US" sz="1300">
                <a:latin typeface="Arial" panose="020B0604020202020204" pitchFamily="34" charset="0"/>
              </a:endParaRPr>
            </a:p>
          </p:txBody>
        </p:sp>
        <p:sp>
          <p:nvSpPr>
            <p:cNvPr id="535590" name="Rectangle 38">
              <a:extLst>
                <a:ext uri="{FF2B5EF4-FFF2-40B4-BE49-F238E27FC236}">
                  <a16:creationId xmlns:a16="http://schemas.microsoft.com/office/drawing/2014/main" id="{3E8DB6FB-5133-B984-3639-1EAC73FF0639}"/>
                </a:ext>
              </a:extLst>
            </p:cNvPr>
            <p:cNvSpPr>
              <a:spLocks noChangeArrowheads="1"/>
            </p:cNvSpPr>
            <p:nvPr/>
          </p:nvSpPr>
          <p:spPr bwMode="auto">
            <a:xfrm>
              <a:off x="7408" y="4810"/>
              <a:ext cx="1678" cy="2840"/>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800">
                  <a:latin typeface="Arial" panose="020B0604020202020204" pitchFamily="34" charset="0"/>
                  <a:ea typeface="Batang" panose="02030600000101010101" pitchFamily="18" charset="-127"/>
                </a:rPr>
                <a:t>Which desired behaviors cannot be reliably measured by </a:t>
              </a:r>
              <a:br>
                <a:rPr lang="en-US" altLang="ko-KR" sz="800">
                  <a:latin typeface="Arial" panose="020B0604020202020204" pitchFamily="34" charset="0"/>
                  <a:ea typeface="Batang" panose="02030600000101010101" pitchFamily="18" charset="-127"/>
                </a:rPr>
              </a:br>
              <a:r>
                <a:rPr lang="en-US" altLang="ko-KR" sz="800">
                  <a:latin typeface="Arial" panose="020B0604020202020204" pitchFamily="34" charset="0"/>
                  <a:ea typeface="Batang" panose="02030600000101010101" pitchFamily="18" charset="-127"/>
                </a:rPr>
                <a:t>any existing measure?</a:t>
              </a:r>
            </a:p>
            <a:p>
              <a:pPr eaLnBrk="1" hangingPunct="1"/>
              <a:endParaRPr lang="en-US" altLang="ko-KR" sz="800">
                <a:latin typeface="Arial" panose="020B0604020202020204" pitchFamily="34" charset="0"/>
                <a:ea typeface="Batang" panose="02030600000101010101" pitchFamily="18" charset="-127"/>
              </a:endParaRPr>
            </a:p>
            <a:p>
              <a:pPr eaLnBrk="1" hangingPunct="1"/>
              <a:r>
                <a:rPr lang="en-US" altLang="ko-KR" sz="800">
                  <a:latin typeface="Arial" panose="020B0604020202020204" pitchFamily="34" charset="0"/>
                  <a:ea typeface="Batang" panose="02030600000101010101" pitchFamily="18" charset="-127"/>
                </a:rPr>
                <a:t>1.</a:t>
              </a:r>
            </a:p>
            <a:p>
              <a:pPr eaLnBrk="1" hangingPunct="1"/>
              <a:r>
                <a:rPr lang="en-US" altLang="ko-KR" sz="800">
                  <a:latin typeface="Arial" panose="020B0604020202020204" pitchFamily="34" charset="0"/>
                  <a:ea typeface="Batang" panose="02030600000101010101" pitchFamily="18" charset="-127"/>
                </a:rPr>
                <a:t>2.</a:t>
              </a:r>
            </a:p>
            <a:p>
              <a:pPr eaLnBrk="1" hangingPunct="1"/>
              <a:r>
                <a:rPr lang="en-US" altLang="ko-KR" sz="800">
                  <a:latin typeface="Arial" panose="020B0604020202020204" pitchFamily="34" charset="0"/>
                  <a:ea typeface="Batang" panose="02030600000101010101" pitchFamily="18" charset="-127"/>
                </a:rPr>
                <a:t>3.</a:t>
              </a:r>
            </a:p>
            <a:p>
              <a:pPr eaLnBrk="1" hangingPunct="1"/>
              <a:r>
                <a:rPr lang="en-US" altLang="ko-KR" sz="800">
                  <a:latin typeface="Arial" panose="020B0604020202020204" pitchFamily="34" charset="0"/>
                  <a:ea typeface="Batang" panose="02030600000101010101" pitchFamily="18" charset="-127"/>
                </a:rPr>
                <a:t>4.</a:t>
              </a:r>
            </a:p>
            <a:p>
              <a:pPr eaLnBrk="1" hangingPunct="1"/>
              <a:r>
                <a:rPr lang="en-US" altLang="ko-KR" sz="800">
                  <a:latin typeface="Arial" panose="020B0604020202020204" pitchFamily="34" charset="0"/>
                  <a:ea typeface="Batang" panose="02030600000101010101" pitchFamily="18" charset="-127"/>
                </a:rPr>
                <a:t>5.</a:t>
              </a:r>
            </a:p>
            <a:p>
              <a:pPr eaLnBrk="1" hangingPunct="1"/>
              <a:r>
                <a:rPr lang="en-US" altLang="ko-KR" sz="800">
                  <a:latin typeface="Arial" panose="020B0604020202020204" pitchFamily="34" charset="0"/>
                  <a:ea typeface="Batang" panose="02030600000101010101" pitchFamily="18" charset="-127"/>
                </a:rPr>
                <a:t>etc.</a:t>
              </a:r>
            </a:p>
            <a:p>
              <a:pPr eaLnBrk="1" hangingPunct="1"/>
              <a:endParaRPr lang="en-US" altLang="en-US" sz="1300">
                <a:latin typeface="Arial" panose="020B0604020202020204" pitchFamily="34" charset="0"/>
              </a:endParaRPr>
            </a:p>
          </p:txBody>
        </p:sp>
        <p:sp>
          <p:nvSpPr>
            <p:cNvPr id="535591" name="Line 39">
              <a:extLst>
                <a:ext uri="{FF2B5EF4-FFF2-40B4-BE49-F238E27FC236}">
                  <a16:creationId xmlns:a16="http://schemas.microsoft.com/office/drawing/2014/main" id="{C75249A5-BAF4-2F55-3FF4-7C6EC3B78014}"/>
                </a:ext>
              </a:extLst>
            </p:cNvPr>
            <p:cNvSpPr>
              <a:spLocks noChangeShapeType="1"/>
            </p:cNvSpPr>
            <p:nvPr/>
          </p:nvSpPr>
          <p:spPr bwMode="auto">
            <a:xfrm>
              <a:off x="7475" y="8022"/>
              <a:ext cx="1490"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anchor="ctr"/>
            <a:lstStyle/>
            <a:p>
              <a:endParaRPr lang="en-US"/>
            </a:p>
          </p:txBody>
        </p:sp>
        <p:sp>
          <p:nvSpPr>
            <p:cNvPr id="535592" name="Rectangle 40">
              <a:extLst>
                <a:ext uri="{FF2B5EF4-FFF2-40B4-BE49-F238E27FC236}">
                  <a16:creationId xmlns:a16="http://schemas.microsoft.com/office/drawing/2014/main" id="{B1022BE1-B830-521D-01B2-BEDF01D364E4}"/>
                </a:ext>
              </a:extLst>
            </p:cNvPr>
            <p:cNvSpPr>
              <a:spLocks noChangeArrowheads="1"/>
            </p:cNvSpPr>
            <p:nvPr/>
          </p:nvSpPr>
          <p:spPr bwMode="auto">
            <a:xfrm>
              <a:off x="7393" y="8011"/>
              <a:ext cx="526" cy="341"/>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lIns="90488" tIns="44450" rIns="90488" bIns="4445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900" b="1">
                  <a:latin typeface="Arial" panose="020B0604020202020204" pitchFamily="34" charset="0"/>
                  <a:ea typeface="Batang" panose="02030600000101010101" pitchFamily="18" charset="-127"/>
                </a:rPr>
                <a:t>5B</a:t>
              </a:r>
              <a:endParaRPr lang="en-US" altLang="en-US" sz="1300">
                <a:latin typeface="Arial" panose="020B0604020202020204" pitchFamily="34" charset="0"/>
              </a:endParaRPr>
            </a:p>
          </p:txBody>
        </p:sp>
        <p:sp>
          <p:nvSpPr>
            <p:cNvPr id="535593" name="Rectangle 41">
              <a:extLst>
                <a:ext uri="{FF2B5EF4-FFF2-40B4-BE49-F238E27FC236}">
                  <a16:creationId xmlns:a16="http://schemas.microsoft.com/office/drawing/2014/main" id="{5EF8E5C6-35DF-ED5D-F2A5-E42AE17FE600}"/>
                </a:ext>
              </a:extLst>
            </p:cNvPr>
            <p:cNvSpPr>
              <a:spLocks noChangeArrowheads="1"/>
            </p:cNvSpPr>
            <p:nvPr/>
          </p:nvSpPr>
          <p:spPr bwMode="auto">
            <a:xfrm>
              <a:off x="7408" y="8237"/>
              <a:ext cx="1678" cy="875"/>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800">
                  <a:latin typeface="Arial" panose="020B0604020202020204" pitchFamily="34" charset="0"/>
                  <a:ea typeface="Batang" panose="02030600000101010101" pitchFamily="18" charset="-127"/>
                </a:rPr>
                <a:t>How could </a:t>
              </a:r>
              <a:br>
                <a:rPr lang="en-US" altLang="ko-KR" sz="800">
                  <a:latin typeface="Arial" panose="020B0604020202020204" pitchFamily="34" charset="0"/>
                  <a:ea typeface="Batang" panose="02030600000101010101" pitchFamily="18" charset="-127"/>
                </a:rPr>
              </a:br>
              <a:r>
                <a:rPr lang="en-US" altLang="ko-KR" sz="800">
                  <a:latin typeface="Arial" panose="020B0604020202020204" pitchFamily="34" charset="0"/>
                  <a:ea typeface="Batang" panose="02030600000101010101" pitchFamily="18" charset="-127"/>
                </a:rPr>
                <a:t>we measure these desired behaviors?</a:t>
              </a:r>
              <a:endParaRPr lang="en-US" altLang="en-US" sz="1300">
                <a:latin typeface="Arial" panose="020B0604020202020204" pitchFamily="34" charset="0"/>
              </a:endParaRPr>
            </a:p>
          </p:txBody>
        </p:sp>
        <p:sp>
          <p:nvSpPr>
            <p:cNvPr id="535594" name="Rectangle 42">
              <a:extLst>
                <a:ext uri="{FF2B5EF4-FFF2-40B4-BE49-F238E27FC236}">
                  <a16:creationId xmlns:a16="http://schemas.microsoft.com/office/drawing/2014/main" id="{C2ABF7E1-9031-EAC7-27FF-729E407305A8}"/>
                </a:ext>
              </a:extLst>
            </p:cNvPr>
            <p:cNvSpPr>
              <a:spLocks noChangeArrowheads="1"/>
            </p:cNvSpPr>
            <p:nvPr/>
          </p:nvSpPr>
          <p:spPr bwMode="auto">
            <a:xfrm>
              <a:off x="8919" y="4562"/>
              <a:ext cx="394" cy="342"/>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lIns="90488" tIns="44450" rIns="90488" bIns="4445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900" b="1">
                  <a:latin typeface="Arial" panose="020B0604020202020204" pitchFamily="34" charset="0"/>
                  <a:ea typeface="Batang" panose="02030600000101010101" pitchFamily="18" charset="-127"/>
                </a:rPr>
                <a:t>6</a:t>
              </a:r>
              <a:endParaRPr lang="en-US" altLang="en-US" sz="1300">
                <a:latin typeface="Arial" panose="020B0604020202020204" pitchFamily="34" charset="0"/>
              </a:endParaRPr>
            </a:p>
          </p:txBody>
        </p:sp>
        <p:sp>
          <p:nvSpPr>
            <p:cNvPr id="535595" name="Rectangle 43">
              <a:extLst>
                <a:ext uri="{FF2B5EF4-FFF2-40B4-BE49-F238E27FC236}">
                  <a16:creationId xmlns:a16="http://schemas.microsoft.com/office/drawing/2014/main" id="{0F79F197-5211-672E-44AF-C1B4355AC348}"/>
                </a:ext>
              </a:extLst>
            </p:cNvPr>
            <p:cNvSpPr>
              <a:spLocks noChangeArrowheads="1"/>
            </p:cNvSpPr>
            <p:nvPr/>
          </p:nvSpPr>
          <p:spPr bwMode="auto">
            <a:xfrm>
              <a:off x="8904" y="4810"/>
              <a:ext cx="1573" cy="3396"/>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800">
                  <a:latin typeface="Arial" panose="020B0604020202020204" pitchFamily="34" charset="0"/>
                  <a:ea typeface="Batang" panose="02030600000101010101" pitchFamily="18" charset="-127"/>
                </a:rPr>
                <a:t>If you achieve your desired changes, which existing measures will emit false signals indicating that performance is degrading?</a:t>
              </a:r>
            </a:p>
            <a:p>
              <a:pPr eaLnBrk="1" hangingPunct="1"/>
              <a:endParaRPr lang="en-US" altLang="ko-KR" sz="800">
                <a:latin typeface="Arial" panose="020B0604020202020204" pitchFamily="34" charset="0"/>
                <a:ea typeface="Batang" panose="02030600000101010101" pitchFamily="18" charset="-127"/>
              </a:endParaRPr>
            </a:p>
            <a:p>
              <a:pPr eaLnBrk="1" hangingPunct="1"/>
              <a:r>
                <a:rPr lang="en-US" altLang="ko-KR" sz="800">
                  <a:latin typeface="Arial" panose="020B0604020202020204" pitchFamily="34" charset="0"/>
                  <a:ea typeface="Batang" panose="02030600000101010101" pitchFamily="18" charset="-127"/>
                </a:rPr>
                <a:t>1.</a:t>
              </a:r>
            </a:p>
            <a:p>
              <a:pPr eaLnBrk="1" hangingPunct="1"/>
              <a:r>
                <a:rPr lang="en-US" altLang="ko-KR" sz="800">
                  <a:latin typeface="Arial" panose="020B0604020202020204" pitchFamily="34" charset="0"/>
                  <a:ea typeface="Batang" panose="02030600000101010101" pitchFamily="18" charset="-127"/>
                </a:rPr>
                <a:t>2.</a:t>
              </a:r>
            </a:p>
            <a:p>
              <a:pPr eaLnBrk="1" hangingPunct="1"/>
              <a:r>
                <a:rPr lang="en-US" altLang="ko-KR" sz="800">
                  <a:latin typeface="Arial" panose="020B0604020202020204" pitchFamily="34" charset="0"/>
                  <a:ea typeface="Batang" panose="02030600000101010101" pitchFamily="18" charset="-127"/>
                </a:rPr>
                <a:t>3.</a:t>
              </a:r>
            </a:p>
            <a:p>
              <a:pPr eaLnBrk="1" hangingPunct="1"/>
              <a:r>
                <a:rPr lang="en-US" altLang="ko-KR" sz="800">
                  <a:latin typeface="Arial" panose="020B0604020202020204" pitchFamily="34" charset="0"/>
                  <a:ea typeface="Batang" panose="02030600000101010101" pitchFamily="18" charset="-127"/>
                </a:rPr>
                <a:t>4.</a:t>
              </a:r>
            </a:p>
            <a:p>
              <a:pPr eaLnBrk="1" hangingPunct="1"/>
              <a:r>
                <a:rPr lang="en-US" altLang="ko-KR" sz="800">
                  <a:latin typeface="Arial" panose="020B0604020202020204" pitchFamily="34" charset="0"/>
                  <a:ea typeface="Batang" panose="02030600000101010101" pitchFamily="18" charset="-127"/>
                </a:rPr>
                <a:t>5.</a:t>
              </a:r>
            </a:p>
            <a:p>
              <a:pPr eaLnBrk="1" hangingPunct="1"/>
              <a:r>
                <a:rPr lang="en-US" altLang="ko-KR" sz="800">
                  <a:latin typeface="Arial" panose="020B0604020202020204" pitchFamily="34" charset="0"/>
                  <a:ea typeface="Batang" panose="02030600000101010101" pitchFamily="18" charset="-127"/>
                </a:rPr>
                <a:t>etc.</a:t>
              </a:r>
            </a:p>
            <a:p>
              <a:pPr eaLnBrk="1" hangingPunct="1"/>
              <a:endParaRPr lang="en-US" altLang="en-US" sz="1300">
                <a:latin typeface="Arial" panose="020B0604020202020204" pitchFamily="34" charset="0"/>
              </a:endParaRPr>
            </a:p>
          </p:txBody>
        </p:sp>
        <p:sp>
          <p:nvSpPr>
            <p:cNvPr id="535596" name="Rectangle 44">
              <a:extLst>
                <a:ext uri="{FF2B5EF4-FFF2-40B4-BE49-F238E27FC236}">
                  <a16:creationId xmlns:a16="http://schemas.microsoft.com/office/drawing/2014/main" id="{23BF252A-51FD-9C1D-A75D-6191F148A5BD}"/>
                </a:ext>
              </a:extLst>
            </p:cNvPr>
            <p:cNvSpPr>
              <a:spLocks noChangeArrowheads="1"/>
            </p:cNvSpPr>
            <p:nvPr/>
          </p:nvSpPr>
          <p:spPr bwMode="auto">
            <a:xfrm>
              <a:off x="10241" y="4812"/>
              <a:ext cx="2488" cy="3574"/>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700">
                  <a:latin typeface="Arial" panose="020B0604020202020204" pitchFamily="34" charset="0"/>
                  <a:ea typeface="Batang" panose="02030600000101010101" pitchFamily="18" charset="-127"/>
                </a:rPr>
                <a:t>If an employee carries out </a:t>
              </a:r>
              <a:br>
                <a:rPr lang="en-US" altLang="ko-KR" sz="700">
                  <a:latin typeface="Arial" panose="020B0604020202020204" pitchFamily="34" charset="0"/>
                  <a:ea typeface="Batang" panose="02030600000101010101" pitchFamily="18" charset="-127"/>
                </a:rPr>
              </a:br>
              <a:r>
                <a:rPr lang="en-US" altLang="ko-KR" sz="700">
                  <a:latin typeface="Arial" panose="020B0604020202020204" pitchFamily="34" charset="0"/>
                  <a:ea typeface="Batang" panose="02030600000101010101" pitchFamily="18" charset="-127"/>
                </a:rPr>
                <a:t>each of the desired behaviors, what is likely to be the organization’s reaction?</a:t>
              </a:r>
            </a:p>
            <a:p>
              <a:pPr eaLnBrk="1" hangingPunct="1"/>
              <a:r>
                <a:rPr lang="en-US" altLang="ko-KR" sz="700">
                  <a:latin typeface="Arial" panose="020B0604020202020204" pitchFamily="34" charset="0"/>
                  <a:ea typeface="Batang" panose="02030600000101010101" pitchFamily="18" charset="-127"/>
                </a:rPr>
                <a:t>A = Reward or Approval</a:t>
              </a:r>
            </a:p>
            <a:p>
              <a:pPr eaLnBrk="1" hangingPunct="1"/>
              <a:r>
                <a:rPr lang="en-US" altLang="ko-KR" sz="700">
                  <a:latin typeface="Arial" panose="020B0604020202020204" pitchFamily="34" charset="0"/>
                  <a:ea typeface="Batang" panose="02030600000101010101" pitchFamily="18" charset="-127"/>
                </a:rPr>
                <a:t>B = Punishment or Disapproval</a:t>
              </a:r>
            </a:p>
            <a:p>
              <a:pPr eaLnBrk="1" hangingPunct="1"/>
              <a:r>
                <a:rPr lang="en-US" altLang="ko-KR" sz="700">
                  <a:latin typeface="Arial" panose="020B0604020202020204" pitchFamily="34" charset="0"/>
                  <a:ea typeface="Batang" panose="02030600000101010101" pitchFamily="18" charset="-127"/>
                </a:rPr>
                <a:t>C = No Reaction</a:t>
              </a:r>
            </a:p>
            <a:p>
              <a:pPr eaLnBrk="1" hangingPunct="1"/>
              <a:r>
                <a:rPr lang="en-US" altLang="ko-KR" sz="700">
                  <a:latin typeface="Arial" panose="020B0604020202020204" pitchFamily="34" charset="0"/>
                  <a:ea typeface="Batang" panose="02030600000101010101" pitchFamily="18" charset="-127"/>
                </a:rPr>
                <a:t>D = Impossible to Predict</a:t>
              </a:r>
            </a:p>
            <a:p>
              <a:pPr eaLnBrk="1" hangingPunct="1"/>
              <a:endParaRPr lang="en-US" altLang="ko-KR" sz="800">
                <a:latin typeface="Arial" panose="020B0604020202020204" pitchFamily="34" charset="0"/>
                <a:ea typeface="Batang" panose="02030600000101010101" pitchFamily="18" charset="-127"/>
              </a:endParaRPr>
            </a:p>
            <a:p>
              <a:pPr eaLnBrk="1" hangingPunct="1"/>
              <a:r>
                <a:rPr lang="en-US" altLang="ko-KR" sz="800">
                  <a:latin typeface="Arial" panose="020B0604020202020204" pitchFamily="34" charset="0"/>
                  <a:ea typeface="Batang" panose="02030600000101010101" pitchFamily="18" charset="-127"/>
                </a:rPr>
                <a:t>More of:</a:t>
              </a:r>
            </a:p>
            <a:p>
              <a:pPr eaLnBrk="1" hangingPunct="1"/>
              <a:r>
                <a:rPr lang="en-US" altLang="ko-KR" sz="800">
                  <a:latin typeface="Arial" panose="020B0604020202020204" pitchFamily="34" charset="0"/>
                  <a:ea typeface="Batang" panose="02030600000101010101" pitchFamily="18" charset="-127"/>
                </a:rPr>
                <a:t>1.</a:t>
              </a:r>
            </a:p>
            <a:p>
              <a:pPr eaLnBrk="1" hangingPunct="1"/>
              <a:r>
                <a:rPr lang="en-US" altLang="ko-KR" sz="800">
                  <a:latin typeface="Arial" panose="020B0604020202020204" pitchFamily="34" charset="0"/>
                  <a:ea typeface="Batang" panose="02030600000101010101" pitchFamily="18" charset="-127"/>
                </a:rPr>
                <a:t>2.</a:t>
              </a:r>
            </a:p>
            <a:p>
              <a:pPr eaLnBrk="1" hangingPunct="1"/>
              <a:r>
                <a:rPr lang="en-US" altLang="ko-KR" sz="800">
                  <a:latin typeface="Arial" panose="020B0604020202020204" pitchFamily="34" charset="0"/>
                  <a:ea typeface="Batang" panose="02030600000101010101" pitchFamily="18" charset="-127"/>
                </a:rPr>
                <a:t>etc.</a:t>
              </a:r>
            </a:p>
            <a:p>
              <a:pPr eaLnBrk="1" hangingPunct="1"/>
              <a:endParaRPr lang="en-US" altLang="ko-KR" sz="800">
                <a:latin typeface="Arial" panose="020B0604020202020204" pitchFamily="34" charset="0"/>
                <a:ea typeface="Batang" panose="02030600000101010101" pitchFamily="18" charset="-127"/>
              </a:endParaRPr>
            </a:p>
            <a:p>
              <a:pPr eaLnBrk="1" hangingPunct="1"/>
              <a:r>
                <a:rPr lang="en-US" altLang="ko-KR" sz="800">
                  <a:latin typeface="Arial" panose="020B0604020202020204" pitchFamily="34" charset="0"/>
                  <a:ea typeface="Batang" panose="02030600000101010101" pitchFamily="18" charset="-127"/>
                </a:rPr>
                <a:t>Less of:</a:t>
              </a:r>
            </a:p>
            <a:p>
              <a:pPr eaLnBrk="1" hangingPunct="1"/>
              <a:r>
                <a:rPr lang="en-US" altLang="ko-KR" sz="800">
                  <a:latin typeface="Arial" panose="020B0604020202020204" pitchFamily="34" charset="0"/>
                  <a:ea typeface="Batang" panose="02030600000101010101" pitchFamily="18" charset="-127"/>
                </a:rPr>
                <a:t>1.</a:t>
              </a:r>
            </a:p>
            <a:p>
              <a:pPr eaLnBrk="1" hangingPunct="1"/>
              <a:r>
                <a:rPr lang="en-US" altLang="ko-KR" sz="800">
                  <a:latin typeface="Arial" panose="020B0604020202020204" pitchFamily="34" charset="0"/>
                  <a:ea typeface="Batang" panose="02030600000101010101" pitchFamily="18" charset="-127"/>
                </a:rPr>
                <a:t>2.</a:t>
              </a:r>
            </a:p>
            <a:p>
              <a:pPr eaLnBrk="1" hangingPunct="1"/>
              <a:r>
                <a:rPr lang="en-US" altLang="ko-KR" sz="800">
                  <a:latin typeface="Arial" panose="020B0604020202020204" pitchFamily="34" charset="0"/>
                  <a:ea typeface="Batang" panose="02030600000101010101" pitchFamily="18" charset="-127"/>
                </a:rPr>
                <a:t>etc.</a:t>
              </a:r>
              <a:endParaRPr lang="en-US" altLang="ko-KR" sz="700">
                <a:latin typeface="Arial" panose="020B0604020202020204" pitchFamily="34" charset="0"/>
                <a:ea typeface="Batang" panose="02030600000101010101" pitchFamily="18" charset="-127"/>
              </a:endParaRPr>
            </a:p>
            <a:p>
              <a:pPr eaLnBrk="1" hangingPunct="1"/>
              <a:endParaRPr lang="en-US" altLang="en-US" sz="1300">
                <a:latin typeface="Arial" panose="020B0604020202020204" pitchFamily="34" charset="0"/>
              </a:endParaRPr>
            </a:p>
          </p:txBody>
        </p:sp>
        <p:sp>
          <p:nvSpPr>
            <p:cNvPr id="535597" name="Rectangle 45">
              <a:extLst>
                <a:ext uri="{FF2B5EF4-FFF2-40B4-BE49-F238E27FC236}">
                  <a16:creationId xmlns:a16="http://schemas.microsoft.com/office/drawing/2014/main" id="{45A2CFD9-1E12-C2C2-785F-B37C4BD75D4D}"/>
                </a:ext>
              </a:extLst>
            </p:cNvPr>
            <p:cNvSpPr>
              <a:spLocks noChangeArrowheads="1"/>
            </p:cNvSpPr>
            <p:nvPr/>
          </p:nvSpPr>
          <p:spPr bwMode="auto">
            <a:xfrm>
              <a:off x="12392" y="4815"/>
              <a:ext cx="2488" cy="2841"/>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800">
                  <a:latin typeface="Arial" panose="020B0604020202020204" pitchFamily="34" charset="0"/>
                  <a:ea typeface="Batang" panose="02030600000101010101" pitchFamily="18" charset="-127"/>
                </a:rPr>
                <a:t>Existing Rewards</a:t>
              </a:r>
              <a:endParaRPr lang="fr-FR" altLang="ko-KR" sz="800">
                <a:latin typeface="Arial" panose="020B0604020202020204" pitchFamily="34" charset="0"/>
                <a:ea typeface="Batang" panose="02030600000101010101" pitchFamily="18" charset="-127"/>
              </a:endParaRPr>
            </a:p>
            <a:p>
              <a:pPr eaLnBrk="1" hangingPunct="1"/>
              <a:endParaRPr lang="en-US" altLang="ko-KR" sz="800">
                <a:latin typeface="Arial" panose="020B0604020202020204" pitchFamily="34" charset="0"/>
                <a:ea typeface="Batang" panose="02030600000101010101" pitchFamily="18" charset="-127"/>
              </a:endParaRPr>
            </a:p>
            <a:p>
              <a:pPr eaLnBrk="1" hangingPunct="1"/>
              <a:r>
                <a:rPr lang="en-US" altLang="ko-KR" sz="800">
                  <a:latin typeface="Arial" panose="020B0604020202020204" pitchFamily="34" charset="0"/>
                  <a:ea typeface="Batang" panose="02030600000101010101" pitchFamily="18" charset="-127"/>
                </a:rPr>
                <a:t>Financial</a:t>
              </a:r>
              <a:endParaRPr lang="fr-FR" altLang="ko-KR" sz="800">
                <a:latin typeface="Arial" panose="020B0604020202020204" pitchFamily="34" charset="0"/>
                <a:ea typeface="Batang" panose="02030600000101010101" pitchFamily="18" charset="-127"/>
              </a:endParaRPr>
            </a:p>
            <a:p>
              <a:pPr eaLnBrk="1" hangingPunct="1"/>
              <a:r>
                <a:rPr lang="fr-FR" altLang="ko-KR" sz="800">
                  <a:latin typeface="Arial" panose="020B0604020202020204" pitchFamily="34" charset="0"/>
                  <a:ea typeface="Batang" panose="02030600000101010101" pitchFamily="18" charset="-127"/>
                </a:rPr>
                <a:t>1.</a:t>
              </a:r>
            </a:p>
            <a:p>
              <a:pPr eaLnBrk="1" hangingPunct="1"/>
              <a:r>
                <a:rPr lang="fr-FR" altLang="ko-KR" sz="800">
                  <a:latin typeface="Arial" panose="020B0604020202020204" pitchFamily="34" charset="0"/>
                  <a:ea typeface="Batang" panose="02030600000101010101" pitchFamily="18" charset="-127"/>
                </a:rPr>
                <a:t>2.</a:t>
              </a:r>
            </a:p>
            <a:p>
              <a:pPr eaLnBrk="1" hangingPunct="1"/>
              <a:r>
                <a:rPr lang="fr-FR" altLang="ko-KR" sz="800">
                  <a:latin typeface="Arial" panose="020B0604020202020204" pitchFamily="34" charset="0"/>
                  <a:ea typeface="Batang" panose="02030600000101010101" pitchFamily="18" charset="-127"/>
                </a:rPr>
                <a:t>3.</a:t>
              </a:r>
              <a:endParaRPr lang="en-US" altLang="ko-KR" sz="800">
                <a:latin typeface="Arial" panose="020B0604020202020204" pitchFamily="34" charset="0"/>
                <a:ea typeface="Batang" panose="02030600000101010101" pitchFamily="18" charset="-127"/>
              </a:endParaRPr>
            </a:p>
            <a:p>
              <a:pPr eaLnBrk="1" hangingPunct="1"/>
              <a:r>
                <a:rPr lang="en-US" altLang="ko-KR" sz="800">
                  <a:latin typeface="Arial" panose="020B0604020202020204" pitchFamily="34" charset="0"/>
                  <a:ea typeface="Batang" panose="02030600000101010101" pitchFamily="18" charset="-127"/>
                </a:rPr>
                <a:t>etc.</a:t>
              </a:r>
              <a:endParaRPr lang="fr-FR" altLang="ko-KR" sz="800">
                <a:latin typeface="Arial" panose="020B0604020202020204" pitchFamily="34" charset="0"/>
                <a:ea typeface="Batang" panose="02030600000101010101" pitchFamily="18" charset="-127"/>
              </a:endParaRPr>
            </a:p>
            <a:p>
              <a:pPr eaLnBrk="1" hangingPunct="1"/>
              <a:endParaRPr lang="fr-FR" altLang="ko-KR" sz="800">
                <a:latin typeface="Arial" panose="020B0604020202020204" pitchFamily="34" charset="0"/>
                <a:ea typeface="Batang" panose="02030600000101010101" pitchFamily="18" charset="-127"/>
              </a:endParaRPr>
            </a:p>
            <a:p>
              <a:pPr eaLnBrk="1" hangingPunct="1"/>
              <a:r>
                <a:rPr lang="fr-FR" altLang="ko-KR" sz="800">
                  <a:latin typeface="Arial" panose="020B0604020202020204" pitchFamily="34" charset="0"/>
                  <a:ea typeface="Batang" panose="02030600000101010101" pitchFamily="18" charset="-127"/>
                </a:rPr>
                <a:t>Non-financial</a:t>
              </a:r>
            </a:p>
            <a:p>
              <a:pPr eaLnBrk="1" hangingPunct="1"/>
              <a:r>
                <a:rPr lang="fr-FR" altLang="ko-KR" sz="800">
                  <a:latin typeface="Arial" panose="020B0604020202020204" pitchFamily="34" charset="0"/>
                  <a:ea typeface="Batang" panose="02030600000101010101" pitchFamily="18" charset="-127"/>
                </a:rPr>
                <a:t>1.</a:t>
              </a:r>
            </a:p>
            <a:p>
              <a:pPr eaLnBrk="1" hangingPunct="1"/>
              <a:r>
                <a:rPr lang="fr-FR" altLang="ko-KR" sz="800">
                  <a:latin typeface="Arial" panose="020B0604020202020204" pitchFamily="34" charset="0"/>
                  <a:ea typeface="Batang" panose="02030600000101010101" pitchFamily="18" charset="-127"/>
                </a:rPr>
                <a:t>2.</a:t>
              </a:r>
            </a:p>
            <a:p>
              <a:pPr eaLnBrk="1" hangingPunct="1"/>
              <a:r>
                <a:rPr lang="fr-FR" altLang="ko-KR" sz="800">
                  <a:latin typeface="Arial" panose="020B0604020202020204" pitchFamily="34" charset="0"/>
                  <a:ea typeface="Batang" panose="02030600000101010101" pitchFamily="18" charset="-127"/>
                </a:rPr>
                <a:t>3.</a:t>
              </a:r>
            </a:p>
            <a:p>
              <a:pPr eaLnBrk="1" hangingPunct="1"/>
              <a:r>
                <a:rPr lang="en-US" altLang="ko-KR" sz="800">
                  <a:latin typeface="Arial" panose="020B0604020202020204" pitchFamily="34" charset="0"/>
                  <a:ea typeface="Batang" panose="02030600000101010101" pitchFamily="18" charset="-127"/>
                </a:rPr>
                <a:t>etc.</a:t>
              </a:r>
              <a:endParaRPr lang="fr-FR" altLang="ko-KR" sz="800">
                <a:latin typeface="Arial" panose="020B0604020202020204" pitchFamily="34" charset="0"/>
                <a:ea typeface="Batang" panose="02030600000101010101" pitchFamily="18" charset="-127"/>
              </a:endParaRPr>
            </a:p>
            <a:p>
              <a:pPr eaLnBrk="1" hangingPunct="1"/>
              <a:endParaRPr lang="en-US" altLang="en-US" sz="1300">
                <a:latin typeface="Arial" panose="020B0604020202020204" pitchFamily="34" charset="0"/>
              </a:endParaRPr>
            </a:p>
          </p:txBody>
        </p:sp>
        <p:sp>
          <p:nvSpPr>
            <p:cNvPr id="535598" name="Rectangle 46">
              <a:extLst>
                <a:ext uri="{FF2B5EF4-FFF2-40B4-BE49-F238E27FC236}">
                  <a16:creationId xmlns:a16="http://schemas.microsoft.com/office/drawing/2014/main" id="{EEEA2473-EFEC-30AF-4FD7-2C3C1C883068}"/>
                </a:ext>
              </a:extLst>
            </p:cNvPr>
            <p:cNvSpPr>
              <a:spLocks noChangeArrowheads="1"/>
            </p:cNvSpPr>
            <p:nvPr/>
          </p:nvSpPr>
          <p:spPr bwMode="auto">
            <a:xfrm>
              <a:off x="12364" y="7747"/>
              <a:ext cx="527" cy="341"/>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lIns="90488" tIns="44450" rIns="90488" bIns="4445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900" b="1">
                  <a:latin typeface="Arial" panose="020B0604020202020204" pitchFamily="34" charset="0"/>
                  <a:ea typeface="Batang" panose="02030600000101010101" pitchFamily="18" charset="-127"/>
                </a:rPr>
                <a:t>8A</a:t>
              </a:r>
              <a:endParaRPr lang="en-US" altLang="en-US" sz="1300">
                <a:latin typeface="Arial" panose="020B0604020202020204" pitchFamily="34" charset="0"/>
              </a:endParaRPr>
            </a:p>
          </p:txBody>
        </p:sp>
        <p:sp>
          <p:nvSpPr>
            <p:cNvPr id="535599" name="Rectangle 47">
              <a:extLst>
                <a:ext uri="{FF2B5EF4-FFF2-40B4-BE49-F238E27FC236}">
                  <a16:creationId xmlns:a16="http://schemas.microsoft.com/office/drawing/2014/main" id="{15C28E13-FB78-36B8-944C-73EF54348C15}"/>
                </a:ext>
              </a:extLst>
            </p:cNvPr>
            <p:cNvSpPr>
              <a:spLocks noChangeArrowheads="1"/>
            </p:cNvSpPr>
            <p:nvPr/>
          </p:nvSpPr>
          <p:spPr bwMode="auto">
            <a:xfrm>
              <a:off x="12392" y="7944"/>
              <a:ext cx="2488" cy="618"/>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700">
                  <a:latin typeface="Arial" panose="020B0604020202020204" pitchFamily="34" charset="0"/>
                  <a:ea typeface="Batang" panose="02030600000101010101" pitchFamily="18" charset="-127"/>
                </a:rPr>
                <a:t>How could we reward the desired behaviors not now being rewarded?</a:t>
              </a:r>
              <a:endParaRPr lang="en-US" altLang="en-US" sz="1300">
                <a:latin typeface="Arial" panose="020B0604020202020204" pitchFamily="34" charset="0"/>
              </a:endParaRPr>
            </a:p>
          </p:txBody>
        </p:sp>
        <p:sp>
          <p:nvSpPr>
            <p:cNvPr id="535600" name="Line 48">
              <a:extLst>
                <a:ext uri="{FF2B5EF4-FFF2-40B4-BE49-F238E27FC236}">
                  <a16:creationId xmlns:a16="http://schemas.microsoft.com/office/drawing/2014/main" id="{3FCC458C-99B7-0F1D-9E15-AAEE9ABF15A7}"/>
                </a:ext>
              </a:extLst>
            </p:cNvPr>
            <p:cNvSpPr>
              <a:spLocks noChangeShapeType="1"/>
            </p:cNvSpPr>
            <p:nvPr/>
          </p:nvSpPr>
          <p:spPr bwMode="auto">
            <a:xfrm>
              <a:off x="12457" y="7770"/>
              <a:ext cx="2188" cy="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anchor="ctr"/>
            <a:lstStyle/>
            <a:p>
              <a:endParaRPr lang="en-US"/>
            </a:p>
          </p:txBody>
        </p:sp>
      </p:grpSp>
      <p:sp>
        <p:nvSpPr>
          <p:cNvPr id="535601" name="Text Box 49">
            <a:extLst>
              <a:ext uri="{FF2B5EF4-FFF2-40B4-BE49-F238E27FC236}">
                <a16:creationId xmlns:a16="http://schemas.microsoft.com/office/drawing/2014/main" id="{DE16AFFD-37E0-2AE5-D88B-1DF629966937}"/>
              </a:ext>
            </a:extLst>
          </p:cNvPr>
          <p:cNvSpPr txBox="1">
            <a:spLocks noChangeArrowheads="1"/>
          </p:cNvSpPr>
          <p:nvPr/>
        </p:nvSpPr>
        <p:spPr bwMode="auto">
          <a:xfrm>
            <a:off x="67818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13.1-32</a:t>
            </a:r>
            <a:endParaRPr lang="en-US" altLang="en-US" sz="1300">
              <a:latin typeface="Arial" panose="020B0604020202020204"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6578" name="Rectangle 2">
            <a:extLst>
              <a:ext uri="{FF2B5EF4-FFF2-40B4-BE49-F238E27FC236}">
                <a16:creationId xmlns:a16="http://schemas.microsoft.com/office/drawing/2014/main" id="{997BF4E6-C818-1187-C6F0-0DAE876BF6EE}"/>
              </a:ext>
            </a:extLst>
          </p:cNvPr>
          <p:cNvSpPr>
            <a:spLocks noGrp="1" noChangeArrowheads="1"/>
          </p:cNvSpPr>
          <p:nvPr>
            <p:ph type="title"/>
          </p:nvPr>
        </p:nvSpPr>
        <p:spPr/>
        <p:txBody>
          <a:bodyPr/>
          <a:lstStyle/>
          <a:p>
            <a:r>
              <a:rPr lang="en-US" altLang="en-US"/>
              <a:t>Rewarding Performance Examples</a:t>
            </a:r>
          </a:p>
        </p:txBody>
      </p:sp>
      <p:sp>
        <p:nvSpPr>
          <p:cNvPr id="536796" name="Rectangle 220">
            <a:extLst>
              <a:ext uri="{FF2B5EF4-FFF2-40B4-BE49-F238E27FC236}">
                <a16:creationId xmlns:a16="http://schemas.microsoft.com/office/drawing/2014/main" id="{03B189F8-370F-5DD6-23CC-CBA4F76F8C79}"/>
              </a:ext>
            </a:extLst>
          </p:cNvPr>
          <p:cNvSpPr>
            <a:spLocks noChangeArrowheads="1"/>
          </p:cNvSpPr>
          <p:nvPr/>
        </p:nvSpPr>
        <p:spPr bwMode="auto">
          <a:xfrm>
            <a:off x="8170863" y="4997450"/>
            <a:ext cx="6350" cy="63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nvGrpSpPr>
          <p:cNvPr id="536810" name="Group 234">
            <a:extLst>
              <a:ext uri="{FF2B5EF4-FFF2-40B4-BE49-F238E27FC236}">
                <a16:creationId xmlns:a16="http://schemas.microsoft.com/office/drawing/2014/main" id="{3BE468F9-123C-BA37-F133-185047034274}"/>
              </a:ext>
            </a:extLst>
          </p:cNvPr>
          <p:cNvGrpSpPr>
            <a:grpSpLocks/>
          </p:cNvGrpSpPr>
          <p:nvPr/>
        </p:nvGrpSpPr>
        <p:grpSpPr bwMode="auto">
          <a:xfrm>
            <a:off x="152400" y="1066800"/>
            <a:ext cx="8839200" cy="3594100"/>
            <a:chOff x="96" y="1260"/>
            <a:chExt cx="5568" cy="2264"/>
          </a:xfrm>
        </p:grpSpPr>
        <p:sp>
          <p:nvSpPr>
            <p:cNvPr id="536584" name="Rectangle 8">
              <a:extLst>
                <a:ext uri="{FF2B5EF4-FFF2-40B4-BE49-F238E27FC236}">
                  <a16:creationId xmlns:a16="http://schemas.microsoft.com/office/drawing/2014/main" id="{8EC1C654-5D1F-3604-2A71-BE90E881C44C}"/>
                </a:ext>
              </a:extLst>
            </p:cNvPr>
            <p:cNvSpPr>
              <a:spLocks noChangeArrowheads="1"/>
            </p:cNvSpPr>
            <p:nvPr/>
          </p:nvSpPr>
          <p:spPr bwMode="auto">
            <a:xfrm>
              <a:off x="101" y="1265"/>
              <a:ext cx="51" cy="136"/>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585" name="Rectangle 9">
              <a:extLst>
                <a:ext uri="{FF2B5EF4-FFF2-40B4-BE49-F238E27FC236}">
                  <a16:creationId xmlns:a16="http://schemas.microsoft.com/office/drawing/2014/main" id="{0F3AB9BC-7998-9CDC-5A5E-46844C1F74ED}"/>
                </a:ext>
              </a:extLst>
            </p:cNvPr>
            <p:cNvSpPr>
              <a:spLocks noChangeArrowheads="1"/>
            </p:cNvSpPr>
            <p:nvPr/>
          </p:nvSpPr>
          <p:spPr bwMode="auto">
            <a:xfrm>
              <a:off x="4717" y="1265"/>
              <a:ext cx="52" cy="136"/>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586" name="Rectangle 10">
              <a:extLst>
                <a:ext uri="{FF2B5EF4-FFF2-40B4-BE49-F238E27FC236}">
                  <a16:creationId xmlns:a16="http://schemas.microsoft.com/office/drawing/2014/main" id="{EFE66BE9-9627-7C7B-1B90-3BCE9F9184FD}"/>
                </a:ext>
              </a:extLst>
            </p:cNvPr>
            <p:cNvSpPr>
              <a:spLocks noChangeArrowheads="1"/>
            </p:cNvSpPr>
            <p:nvPr/>
          </p:nvSpPr>
          <p:spPr bwMode="auto">
            <a:xfrm>
              <a:off x="152" y="1265"/>
              <a:ext cx="4565" cy="136"/>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587" name="Rectangle 11">
              <a:extLst>
                <a:ext uri="{FF2B5EF4-FFF2-40B4-BE49-F238E27FC236}">
                  <a16:creationId xmlns:a16="http://schemas.microsoft.com/office/drawing/2014/main" id="{6B5B163A-3CB4-B8B5-4804-CE94FFFCB4DF}"/>
                </a:ext>
              </a:extLst>
            </p:cNvPr>
            <p:cNvSpPr>
              <a:spLocks noChangeArrowheads="1"/>
            </p:cNvSpPr>
            <p:nvPr/>
          </p:nvSpPr>
          <p:spPr bwMode="auto">
            <a:xfrm>
              <a:off x="152" y="1264"/>
              <a:ext cx="347"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Action</a:t>
              </a:r>
              <a:endParaRPr lang="en-US" altLang="en-US" sz="1500">
                <a:latin typeface="Arial" panose="020B0604020202020204" pitchFamily="34" charset="0"/>
              </a:endParaRPr>
            </a:p>
          </p:txBody>
        </p:sp>
        <p:sp>
          <p:nvSpPr>
            <p:cNvPr id="536588" name="Rectangle 12">
              <a:extLst>
                <a:ext uri="{FF2B5EF4-FFF2-40B4-BE49-F238E27FC236}">
                  <a16:creationId xmlns:a16="http://schemas.microsoft.com/office/drawing/2014/main" id="{DD1D795B-C60F-8440-9813-1E126F6E59BD}"/>
                </a:ext>
              </a:extLst>
            </p:cNvPr>
            <p:cNvSpPr>
              <a:spLocks noChangeArrowheads="1"/>
            </p:cNvSpPr>
            <p:nvPr/>
          </p:nvSpPr>
          <p:spPr bwMode="auto">
            <a:xfrm>
              <a:off x="520" y="1264"/>
              <a:ext cx="31"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6589" name="Rectangle 13">
              <a:extLst>
                <a:ext uri="{FF2B5EF4-FFF2-40B4-BE49-F238E27FC236}">
                  <a16:creationId xmlns:a16="http://schemas.microsoft.com/office/drawing/2014/main" id="{30394BF7-663E-8C6F-5F3B-BC84D68196A9}"/>
                </a:ext>
              </a:extLst>
            </p:cNvPr>
            <p:cNvSpPr>
              <a:spLocks noChangeArrowheads="1"/>
            </p:cNvSpPr>
            <p:nvPr/>
          </p:nvSpPr>
          <p:spPr bwMode="auto">
            <a:xfrm>
              <a:off x="4774" y="1265"/>
              <a:ext cx="51" cy="136"/>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590" name="Rectangle 14">
              <a:extLst>
                <a:ext uri="{FF2B5EF4-FFF2-40B4-BE49-F238E27FC236}">
                  <a16:creationId xmlns:a16="http://schemas.microsoft.com/office/drawing/2014/main" id="{E6CFF0BB-672C-1F14-0354-0142B326968B}"/>
                </a:ext>
              </a:extLst>
            </p:cNvPr>
            <p:cNvSpPr>
              <a:spLocks noChangeArrowheads="1"/>
            </p:cNvSpPr>
            <p:nvPr/>
          </p:nvSpPr>
          <p:spPr bwMode="auto">
            <a:xfrm>
              <a:off x="5608" y="1265"/>
              <a:ext cx="51" cy="136"/>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591" name="Rectangle 15">
              <a:extLst>
                <a:ext uri="{FF2B5EF4-FFF2-40B4-BE49-F238E27FC236}">
                  <a16:creationId xmlns:a16="http://schemas.microsoft.com/office/drawing/2014/main" id="{1B194884-4AB5-6B53-B595-2291E70FAD50}"/>
                </a:ext>
              </a:extLst>
            </p:cNvPr>
            <p:cNvSpPr>
              <a:spLocks noChangeArrowheads="1"/>
            </p:cNvSpPr>
            <p:nvPr/>
          </p:nvSpPr>
          <p:spPr bwMode="auto">
            <a:xfrm>
              <a:off x="4825" y="1265"/>
              <a:ext cx="783" cy="136"/>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592" name="Rectangle 16">
              <a:extLst>
                <a:ext uri="{FF2B5EF4-FFF2-40B4-BE49-F238E27FC236}">
                  <a16:creationId xmlns:a16="http://schemas.microsoft.com/office/drawing/2014/main" id="{CB5F84ED-8456-D421-222B-3E3C11A45EDA}"/>
                </a:ext>
              </a:extLst>
            </p:cNvPr>
            <p:cNvSpPr>
              <a:spLocks noChangeArrowheads="1"/>
            </p:cNvSpPr>
            <p:nvPr/>
          </p:nvSpPr>
          <p:spPr bwMode="auto">
            <a:xfrm>
              <a:off x="4825" y="1264"/>
              <a:ext cx="532"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Choice (1 </a:t>
              </a:r>
              <a:endParaRPr lang="en-US" altLang="en-US" sz="1500">
                <a:latin typeface="Arial" panose="020B0604020202020204" pitchFamily="34" charset="0"/>
              </a:endParaRPr>
            </a:p>
          </p:txBody>
        </p:sp>
        <p:sp>
          <p:nvSpPr>
            <p:cNvPr id="536593" name="Rectangle 17">
              <a:extLst>
                <a:ext uri="{FF2B5EF4-FFF2-40B4-BE49-F238E27FC236}">
                  <a16:creationId xmlns:a16="http://schemas.microsoft.com/office/drawing/2014/main" id="{DB77C2D0-C7B0-E7C0-0CFB-DB4997646C02}"/>
                </a:ext>
              </a:extLst>
            </p:cNvPr>
            <p:cNvSpPr>
              <a:spLocks noChangeArrowheads="1"/>
            </p:cNvSpPr>
            <p:nvPr/>
          </p:nvSpPr>
          <p:spPr bwMode="auto">
            <a:xfrm>
              <a:off x="5393" y="1264"/>
              <a:ext cx="62"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a:t>
              </a:r>
              <a:endParaRPr lang="en-US" altLang="en-US" sz="1500">
                <a:latin typeface="Arial" panose="020B0604020202020204" pitchFamily="34" charset="0"/>
              </a:endParaRPr>
            </a:p>
          </p:txBody>
        </p:sp>
        <p:sp>
          <p:nvSpPr>
            <p:cNvPr id="536594" name="Rectangle 18">
              <a:extLst>
                <a:ext uri="{FF2B5EF4-FFF2-40B4-BE49-F238E27FC236}">
                  <a16:creationId xmlns:a16="http://schemas.microsoft.com/office/drawing/2014/main" id="{3F3B9834-EEB3-D026-A164-6343FF6D6AFD}"/>
                </a:ext>
              </a:extLst>
            </p:cNvPr>
            <p:cNvSpPr>
              <a:spLocks noChangeArrowheads="1"/>
            </p:cNvSpPr>
            <p:nvPr/>
          </p:nvSpPr>
          <p:spPr bwMode="auto">
            <a:xfrm>
              <a:off x="5459" y="1264"/>
              <a:ext cx="93"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4</a:t>
              </a:r>
              <a:endParaRPr lang="en-US" altLang="en-US" sz="1500">
                <a:latin typeface="Arial" panose="020B0604020202020204" pitchFamily="34" charset="0"/>
              </a:endParaRPr>
            </a:p>
          </p:txBody>
        </p:sp>
        <p:sp>
          <p:nvSpPr>
            <p:cNvPr id="536595" name="Rectangle 19">
              <a:extLst>
                <a:ext uri="{FF2B5EF4-FFF2-40B4-BE49-F238E27FC236}">
                  <a16:creationId xmlns:a16="http://schemas.microsoft.com/office/drawing/2014/main" id="{058244F6-109B-1F20-17B3-9D19CB8AE7A9}"/>
                </a:ext>
              </a:extLst>
            </p:cNvPr>
            <p:cNvSpPr>
              <a:spLocks noChangeArrowheads="1"/>
            </p:cNvSpPr>
            <p:nvPr/>
          </p:nvSpPr>
          <p:spPr bwMode="auto">
            <a:xfrm>
              <a:off x="5559" y="1264"/>
              <a:ext cx="37"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a:t>
              </a:r>
              <a:endParaRPr lang="en-US" altLang="en-US" sz="1500">
                <a:latin typeface="Arial" panose="020B0604020202020204" pitchFamily="34" charset="0"/>
              </a:endParaRPr>
            </a:p>
          </p:txBody>
        </p:sp>
        <p:sp>
          <p:nvSpPr>
            <p:cNvPr id="536596" name="Rectangle 20">
              <a:extLst>
                <a:ext uri="{FF2B5EF4-FFF2-40B4-BE49-F238E27FC236}">
                  <a16:creationId xmlns:a16="http://schemas.microsoft.com/office/drawing/2014/main" id="{05EA32FD-FB44-2F42-84B9-AD2F45817F75}"/>
                </a:ext>
              </a:extLst>
            </p:cNvPr>
            <p:cNvSpPr>
              <a:spLocks noChangeArrowheads="1"/>
            </p:cNvSpPr>
            <p:nvPr/>
          </p:nvSpPr>
          <p:spPr bwMode="auto">
            <a:xfrm>
              <a:off x="5597" y="1264"/>
              <a:ext cx="31"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6597" name="Rectangle 21">
              <a:extLst>
                <a:ext uri="{FF2B5EF4-FFF2-40B4-BE49-F238E27FC236}">
                  <a16:creationId xmlns:a16="http://schemas.microsoft.com/office/drawing/2014/main" id="{8777346A-E7A5-78EB-3FCC-DD1ED7E7ABC5}"/>
                </a:ext>
              </a:extLst>
            </p:cNvPr>
            <p:cNvSpPr>
              <a:spLocks noChangeArrowheads="1"/>
            </p:cNvSpPr>
            <p:nvPr/>
          </p:nvSpPr>
          <p:spPr bwMode="auto">
            <a:xfrm>
              <a:off x="96" y="1260"/>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598" name="Rectangle 22">
              <a:extLst>
                <a:ext uri="{FF2B5EF4-FFF2-40B4-BE49-F238E27FC236}">
                  <a16:creationId xmlns:a16="http://schemas.microsoft.com/office/drawing/2014/main" id="{23233BD8-0F1D-C30D-3A9C-C06C2B5F9995}"/>
                </a:ext>
              </a:extLst>
            </p:cNvPr>
            <p:cNvSpPr>
              <a:spLocks noChangeArrowheads="1"/>
            </p:cNvSpPr>
            <p:nvPr/>
          </p:nvSpPr>
          <p:spPr bwMode="auto">
            <a:xfrm>
              <a:off x="96" y="1260"/>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599" name="Rectangle 23">
              <a:extLst>
                <a:ext uri="{FF2B5EF4-FFF2-40B4-BE49-F238E27FC236}">
                  <a16:creationId xmlns:a16="http://schemas.microsoft.com/office/drawing/2014/main" id="{96997165-06BD-4DCD-2DE1-BFEF59FA900E}"/>
                </a:ext>
              </a:extLst>
            </p:cNvPr>
            <p:cNvSpPr>
              <a:spLocks noChangeArrowheads="1"/>
            </p:cNvSpPr>
            <p:nvPr/>
          </p:nvSpPr>
          <p:spPr bwMode="auto">
            <a:xfrm>
              <a:off x="101" y="1260"/>
              <a:ext cx="466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00" name="Rectangle 24">
              <a:extLst>
                <a:ext uri="{FF2B5EF4-FFF2-40B4-BE49-F238E27FC236}">
                  <a16:creationId xmlns:a16="http://schemas.microsoft.com/office/drawing/2014/main" id="{9E1D2301-D525-58AC-E5AB-843F89DC35DA}"/>
                </a:ext>
              </a:extLst>
            </p:cNvPr>
            <p:cNvSpPr>
              <a:spLocks noChangeArrowheads="1"/>
            </p:cNvSpPr>
            <p:nvPr/>
          </p:nvSpPr>
          <p:spPr bwMode="auto">
            <a:xfrm>
              <a:off x="4769" y="1260"/>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01" name="Rectangle 25">
              <a:extLst>
                <a:ext uri="{FF2B5EF4-FFF2-40B4-BE49-F238E27FC236}">
                  <a16:creationId xmlns:a16="http://schemas.microsoft.com/office/drawing/2014/main" id="{363B2F98-C119-A25B-309B-EEBC28AEE305}"/>
                </a:ext>
              </a:extLst>
            </p:cNvPr>
            <p:cNvSpPr>
              <a:spLocks noChangeArrowheads="1"/>
            </p:cNvSpPr>
            <p:nvPr/>
          </p:nvSpPr>
          <p:spPr bwMode="auto">
            <a:xfrm>
              <a:off x="4774" y="1260"/>
              <a:ext cx="88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02" name="Rectangle 26">
              <a:extLst>
                <a:ext uri="{FF2B5EF4-FFF2-40B4-BE49-F238E27FC236}">
                  <a16:creationId xmlns:a16="http://schemas.microsoft.com/office/drawing/2014/main" id="{A5A65758-42AF-AC75-6794-CCF580F2D170}"/>
                </a:ext>
              </a:extLst>
            </p:cNvPr>
            <p:cNvSpPr>
              <a:spLocks noChangeArrowheads="1"/>
            </p:cNvSpPr>
            <p:nvPr/>
          </p:nvSpPr>
          <p:spPr bwMode="auto">
            <a:xfrm>
              <a:off x="5659" y="1260"/>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03" name="Rectangle 27">
              <a:extLst>
                <a:ext uri="{FF2B5EF4-FFF2-40B4-BE49-F238E27FC236}">
                  <a16:creationId xmlns:a16="http://schemas.microsoft.com/office/drawing/2014/main" id="{794AF52C-0181-354A-8EBB-5583CA1EE35B}"/>
                </a:ext>
              </a:extLst>
            </p:cNvPr>
            <p:cNvSpPr>
              <a:spLocks noChangeArrowheads="1"/>
            </p:cNvSpPr>
            <p:nvPr/>
          </p:nvSpPr>
          <p:spPr bwMode="auto">
            <a:xfrm>
              <a:off x="5659" y="1260"/>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04" name="Rectangle 28">
              <a:extLst>
                <a:ext uri="{FF2B5EF4-FFF2-40B4-BE49-F238E27FC236}">
                  <a16:creationId xmlns:a16="http://schemas.microsoft.com/office/drawing/2014/main" id="{D869F393-467F-089F-33D8-C42E95A69991}"/>
                </a:ext>
              </a:extLst>
            </p:cNvPr>
            <p:cNvSpPr>
              <a:spLocks noChangeArrowheads="1"/>
            </p:cNvSpPr>
            <p:nvPr/>
          </p:nvSpPr>
          <p:spPr bwMode="auto">
            <a:xfrm>
              <a:off x="96" y="1265"/>
              <a:ext cx="5" cy="13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05" name="Rectangle 29">
              <a:extLst>
                <a:ext uri="{FF2B5EF4-FFF2-40B4-BE49-F238E27FC236}">
                  <a16:creationId xmlns:a16="http://schemas.microsoft.com/office/drawing/2014/main" id="{14F630D9-A5EE-75BA-E87A-B225EF5F66A2}"/>
                </a:ext>
              </a:extLst>
            </p:cNvPr>
            <p:cNvSpPr>
              <a:spLocks noChangeArrowheads="1"/>
            </p:cNvSpPr>
            <p:nvPr/>
          </p:nvSpPr>
          <p:spPr bwMode="auto">
            <a:xfrm>
              <a:off x="4769" y="1265"/>
              <a:ext cx="5" cy="13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06" name="Rectangle 30">
              <a:extLst>
                <a:ext uri="{FF2B5EF4-FFF2-40B4-BE49-F238E27FC236}">
                  <a16:creationId xmlns:a16="http://schemas.microsoft.com/office/drawing/2014/main" id="{9028329B-2C6E-9763-F99F-05776591AB8B}"/>
                </a:ext>
              </a:extLst>
            </p:cNvPr>
            <p:cNvSpPr>
              <a:spLocks noChangeArrowheads="1"/>
            </p:cNvSpPr>
            <p:nvPr/>
          </p:nvSpPr>
          <p:spPr bwMode="auto">
            <a:xfrm>
              <a:off x="5659" y="1265"/>
              <a:ext cx="5" cy="13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07" name="Rectangle 31">
              <a:extLst>
                <a:ext uri="{FF2B5EF4-FFF2-40B4-BE49-F238E27FC236}">
                  <a16:creationId xmlns:a16="http://schemas.microsoft.com/office/drawing/2014/main" id="{D7B18FAA-90C3-3FBD-2540-27F3039FE149}"/>
                </a:ext>
              </a:extLst>
            </p:cNvPr>
            <p:cNvSpPr>
              <a:spLocks noChangeArrowheads="1"/>
            </p:cNvSpPr>
            <p:nvPr/>
          </p:nvSpPr>
          <p:spPr bwMode="auto">
            <a:xfrm>
              <a:off x="152" y="1405"/>
              <a:ext cx="94"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a.</a:t>
              </a:r>
              <a:endParaRPr lang="en-US" altLang="en-US" sz="1500">
                <a:latin typeface="Arial" panose="020B0604020202020204" pitchFamily="34" charset="0"/>
              </a:endParaRPr>
            </a:p>
          </p:txBody>
        </p:sp>
        <p:sp>
          <p:nvSpPr>
            <p:cNvPr id="536608" name="Rectangle 32">
              <a:extLst>
                <a:ext uri="{FF2B5EF4-FFF2-40B4-BE49-F238E27FC236}">
                  <a16:creationId xmlns:a16="http://schemas.microsoft.com/office/drawing/2014/main" id="{0AF7692A-B4CC-C583-BDFD-96B97D7C3DB7}"/>
                </a:ext>
              </a:extLst>
            </p:cNvPr>
            <p:cNvSpPr>
              <a:spLocks noChangeArrowheads="1"/>
            </p:cNvSpPr>
            <p:nvPr/>
          </p:nvSpPr>
          <p:spPr bwMode="auto">
            <a:xfrm>
              <a:off x="251" y="1408"/>
              <a:ext cx="30"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6609" name="Rectangle 33">
              <a:extLst>
                <a:ext uri="{FF2B5EF4-FFF2-40B4-BE49-F238E27FC236}">
                  <a16:creationId xmlns:a16="http://schemas.microsoft.com/office/drawing/2014/main" id="{D9BDE775-D5FF-DEDB-C615-9B210670F585}"/>
                </a:ext>
              </a:extLst>
            </p:cNvPr>
            <p:cNvSpPr>
              <a:spLocks noChangeArrowheads="1"/>
            </p:cNvSpPr>
            <p:nvPr/>
          </p:nvSpPr>
          <p:spPr bwMode="auto">
            <a:xfrm>
              <a:off x="508" y="1408"/>
              <a:ext cx="250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Coming up with and trying out new, untested ideas</a:t>
              </a:r>
              <a:endParaRPr lang="en-US" altLang="en-US" sz="1500">
                <a:latin typeface="Arial" panose="020B0604020202020204" pitchFamily="34" charset="0"/>
              </a:endParaRPr>
            </a:p>
          </p:txBody>
        </p:sp>
        <p:sp>
          <p:nvSpPr>
            <p:cNvPr id="536610" name="Rectangle 34">
              <a:extLst>
                <a:ext uri="{FF2B5EF4-FFF2-40B4-BE49-F238E27FC236}">
                  <a16:creationId xmlns:a16="http://schemas.microsoft.com/office/drawing/2014/main" id="{D0CB75D1-90A0-3EE1-1DC9-EA1D9DFF0FF7}"/>
                </a:ext>
              </a:extLst>
            </p:cNvPr>
            <p:cNvSpPr>
              <a:spLocks noChangeArrowheads="1"/>
            </p:cNvSpPr>
            <p:nvPr/>
          </p:nvSpPr>
          <p:spPr bwMode="auto">
            <a:xfrm>
              <a:off x="3168" y="1408"/>
              <a:ext cx="3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6611" name="Rectangle 35">
              <a:extLst>
                <a:ext uri="{FF2B5EF4-FFF2-40B4-BE49-F238E27FC236}">
                  <a16:creationId xmlns:a16="http://schemas.microsoft.com/office/drawing/2014/main" id="{7C23FDE8-0979-0FA0-C240-F0CA87521A0B}"/>
                </a:ext>
              </a:extLst>
            </p:cNvPr>
            <p:cNvSpPr>
              <a:spLocks noChangeArrowheads="1"/>
            </p:cNvSpPr>
            <p:nvPr/>
          </p:nvSpPr>
          <p:spPr bwMode="auto">
            <a:xfrm>
              <a:off x="4825" y="1405"/>
              <a:ext cx="31"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6612" name="Rectangle 36">
              <a:extLst>
                <a:ext uri="{FF2B5EF4-FFF2-40B4-BE49-F238E27FC236}">
                  <a16:creationId xmlns:a16="http://schemas.microsoft.com/office/drawing/2014/main" id="{CFC0A6C4-002E-298E-E70F-94D9761CC247}"/>
                </a:ext>
              </a:extLst>
            </p:cNvPr>
            <p:cNvSpPr>
              <a:spLocks noChangeArrowheads="1"/>
            </p:cNvSpPr>
            <p:nvPr/>
          </p:nvSpPr>
          <p:spPr bwMode="auto">
            <a:xfrm>
              <a:off x="96" y="1401"/>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13" name="Rectangle 37">
              <a:extLst>
                <a:ext uri="{FF2B5EF4-FFF2-40B4-BE49-F238E27FC236}">
                  <a16:creationId xmlns:a16="http://schemas.microsoft.com/office/drawing/2014/main" id="{07416F81-A62B-4BB1-05C3-A058B3C1B3F6}"/>
                </a:ext>
              </a:extLst>
            </p:cNvPr>
            <p:cNvSpPr>
              <a:spLocks noChangeArrowheads="1"/>
            </p:cNvSpPr>
            <p:nvPr/>
          </p:nvSpPr>
          <p:spPr bwMode="auto">
            <a:xfrm>
              <a:off x="101" y="1401"/>
              <a:ext cx="466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14" name="Rectangle 38">
              <a:extLst>
                <a:ext uri="{FF2B5EF4-FFF2-40B4-BE49-F238E27FC236}">
                  <a16:creationId xmlns:a16="http://schemas.microsoft.com/office/drawing/2014/main" id="{5D67C57B-1406-EE5D-E987-C17127307A0B}"/>
                </a:ext>
              </a:extLst>
            </p:cNvPr>
            <p:cNvSpPr>
              <a:spLocks noChangeArrowheads="1"/>
            </p:cNvSpPr>
            <p:nvPr/>
          </p:nvSpPr>
          <p:spPr bwMode="auto">
            <a:xfrm>
              <a:off x="4769" y="1401"/>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15" name="Rectangle 39">
              <a:extLst>
                <a:ext uri="{FF2B5EF4-FFF2-40B4-BE49-F238E27FC236}">
                  <a16:creationId xmlns:a16="http://schemas.microsoft.com/office/drawing/2014/main" id="{713D6D12-988D-A556-2714-AD0355E7440E}"/>
                </a:ext>
              </a:extLst>
            </p:cNvPr>
            <p:cNvSpPr>
              <a:spLocks noChangeArrowheads="1"/>
            </p:cNvSpPr>
            <p:nvPr/>
          </p:nvSpPr>
          <p:spPr bwMode="auto">
            <a:xfrm>
              <a:off x="4774" y="1401"/>
              <a:ext cx="88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16" name="Rectangle 40">
              <a:extLst>
                <a:ext uri="{FF2B5EF4-FFF2-40B4-BE49-F238E27FC236}">
                  <a16:creationId xmlns:a16="http://schemas.microsoft.com/office/drawing/2014/main" id="{08DC7FBD-AC37-B876-1037-4E9A9B9E8DE9}"/>
                </a:ext>
              </a:extLst>
            </p:cNvPr>
            <p:cNvSpPr>
              <a:spLocks noChangeArrowheads="1"/>
            </p:cNvSpPr>
            <p:nvPr/>
          </p:nvSpPr>
          <p:spPr bwMode="auto">
            <a:xfrm>
              <a:off x="5659" y="1401"/>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17" name="Rectangle 41">
              <a:extLst>
                <a:ext uri="{FF2B5EF4-FFF2-40B4-BE49-F238E27FC236}">
                  <a16:creationId xmlns:a16="http://schemas.microsoft.com/office/drawing/2014/main" id="{F41FBF47-A1FD-3A8D-82D9-F0C58D31E49E}"/>
                </a:ext>
              </a:extLst>
            </p:cNvPr>
            <p:cNvSpPr>
              <a:spLocks noChangeArrowheads="1"/>
            </p:cNvSpPr>
            <p:nvPr/>
          </p:nvSpPr>
          <p:spPr bwMode="auto">
            <a:xfrm>
              <a:off x="96" y="1406"/>
              <a:ext cx="5" cy="13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18" name="Rectangle 42">
              <a:extLst>
                <a:ext uri="{FF2B5EF4-FFF2-40B4-BE49-F238E27FC236}">
                  <a16:creationId xmlns:a16="http://schemas.microsoft.com/office/drawing/2014/main" id="{3DE4316F-8625-BC41-B266-B812B7868EF2}"/>
                </a:ext>
              </a:extLst>
            </p:cNvPr>
            <p:cNvSpPr>
              <a:spLocks noChangeArrowheads="1"/>
            </p:cNvSpPr>
            <p:nvPr/>
          </p:nvSpPr>
          <p:spPr bwMode="auto">
            <a:xfrm>
              <a:off x="4769" y="1406"/>
              <a:ext cx="5" cy="13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19" name="Rectangle 43">
              <a:extLst>
                <a:ext uri="{FF2B5EF4-FFF2-40B4-BE49-F238E27FC236}">
                  <a16:creationId xmlns:a16="http://schemas.microsoft.com/office/drawing/2014/main" id="{43612A8E-833C-54B0-4E18-8F20748493A7}"/>
                </a:ext>
              </a:extLst>
            </p:cNvPr>
            <p:cNvSpPr>
              <a:spLocks noChangeArrowheads="1"/>
            </p:cNvSpPr>
            <p:nvPr/>
          </p:nvSpPr>
          <p:spPr bwMode="auto">
            <a:xfrm>
              <a:off x="5659" y="1406"/>
              <a:ext cx="5" cy="13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20" name="Rectangle 44">
              <a:extLst>
                <a:ext uri="{FF2B5EF4-FFF2-40B4-BE49-F238E27FC236}">
                  <a16:creationId xmlns:a16="http://schemas.microsoft.com/office/drawing/2014/main" id="{EEB52F05-9D15-2EA5-F1F9-39F70B9D2191}"/>
                </a:ext>
              </a:extLst>
            </p:cNvPr>
            <p:cNvSpPr>
              <a:spLocks noChangeArrowheads="1"/>
            </p:cNvSpPr>
            <p:nvPr/>
          </p:nvSpPr>
          <p:spPr bwMode="auto">
            <a:xfrm>
              <a:off x="152" y="1547"/>
              <a:ext cx="99"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b.</a:t>
              </a:r>
              <a:endParaRPr lang="en-US" altLang="en-US" sz="1500">
                <a:latin typeface="Arial" panose="020B0604020202020204" pitchFamily="34" charset="0"/>
              </a:endParaRPr>
            </a:p>
          </p:txBody>
        </p:sp>
        <p:sp>
          <p:nvSpPr>
            <p:cNvPr id="536621" name="Rectangle 45">
              <a:extLst>
                <a:ext uri="{FF2B5EF4-FFF2-40B4-BE49-F238E27FC236}">
                  <a16:creationId xmlns:a16="http://schemas.microsoft.com/office/drawing/2014/main" id="{577AE420-A32F-3AEF-C982-EC4D9E0A211E}"/>
                </a:ext>
              </a:extLst>
            </p:cNvPr>
            <p:cNvSpPr>
              <a:spLocks noChangeArrowheads="1"/>
            </p:cNvSpPr>
            <p:nvPr/>
          </p:nvSpPr>
          <p:spPr bwMode="auto">
            <a:xfrm>
              <a:off x="258" y="1551"/>
              <a:ext cx="3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6622" name="Rectangle 46">
              <a:extLst>
                <a:ext uri="{FF2B5EF4-FFF2-40B4-BE49-F238E27FC236}">
                  <a16:creationId xmlns:a16="http://schemas.microsoft.com/office/drawing/2014/main" id="{E95DCC55-A21C-C274-A2DF-7C3FA4510DCF}"/>
                </a:ext>
              </a:extLst>
            </p:cNvPr>
            <p:cNvSpPr>
              <a:spLocks noChangeArrowheads="1"/>
            </p:cNvSpPr>
            <p:nvPr/>
          </p:nvSpPr>
          <p:spPr bwMode="auto">
            <a:xfrm>
              <a:off x="508" y="1551"/>
              <a:ext cx="3022"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Exceeding your authority when necessary to get the job done</a:t>
              </a:r>
              <a:endParaRPr lang="en-US" altLang="en-US" sz="1500">
                <a:latin typeface="Arial" panose="020B0604020202020204" pitchFamily="34" charset="0"/>
              </a:endParaRPr>
            </a:p>
          </p:txBody>
        </p:sp>
        <p:sp>
          <p:nvSpPr>
            <p:cNvPr id="536623" name="Rectangle 47">
              <a:extLst>
                <a:ext uri="{FF2B5EF4-FFF2-40B4-BE49-F238E27FC236}">
                  <a16:creationId xmlns:a16="http://schemas.microsoft.com/office/drawing/2014/main" id="{9E381FE1-8BAE-2BB1-5D6F-2B12A4FBB6E1}"/>
                </a:ext>
              </a:extLst>
            </p:cNvPr>
            <p:cNvSpPr>
              <a:spLocks noChangeArrowheads="1"/>
            </p:cNvSpPr>
            <p:nvPr/>
          </p:nvSpPr>
          <p:spPr bwMode="auto">
            <a:xfrm>
              <a:off x="3723" y="1551"/>
              <a:ext cx="3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6624" name="Rectangle 48">
              <a:extLst>
                <a:ext uri="{FF2B5EF4-FFF2-40B4-BE49-F238E27FC236}">
                  <a16:creationId xmlns:a16="http://schemas.microsoft.com/office/drawing/2014/main" id="{96871C3B-0E22-AD97-3E45-8768003DC985}"/>
                </a:ext>
              </a:extLst>
            </p:cNvPr>
            <p:cNvSpPr>
              <a:spLocks noChangeArrowheads="1"/>
            </p:cNvSpPr>
            <p:nvPr/>
          </p:nvSpPr>
          <p:spPr bwMode="auto">
            <a:xfrm>
              <a:off x="4825" y="1547"/>
              <a:ext cx="31"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6625" name="Rectangle 49">
              <a:extLst>
                <a:ext uri="{FF2B5EF4-FFF2-40B4-BE49-F238E27FC236}">
                  <a16:creationId xmlns:a16="http://schemas.microsoft.com/office/drawing/2014/main" id="{5BF7C296-EE34-D4B7-93B4-94FC27E839D3}"/>
                </a:ext>
              </a:extLst>
            </p:cNvPr>
            <p:cNvSpPr>
              <a:spLocks noChangeArrowheads="1"/>
            </p:cNvSpPr>
            <p:nvPr/>
          </p:nvSpPr>
          <p:spPr bwMode="auto">
            <a:xfrm>
              <a:off x="96" y="1542"/>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26" name="Rectangle 50">
              <a:extLst>
                <a:ext uri="{FF2B5EF4-FFF2-40B4-BE49-F238E27FC236}">
                  <a16:creationId xmlns:a16="http://schemas.microsoft.com/office/drawing/2014/main" id="{6DF104D0-0C98-F7D0-7E5A-B700AF3A0658}"/>
                </a:ext>
              </a:extLst>
            </p:cNvPr>
            <p:cNvSpPr>
              <a:spLocks noChangeArrowheads="1"/>
            </p:cNvSpPr>
            <p:nvPr/>
          </p:nvSpPr>
          <p:spPr bwMode="auto">
            <a:xfrm>
              <a:off x="101" y="1542"/>
              <a:ext cx="466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27" name="Rectangle 51">
              <a:extLst>
                <a:ext uri="{FF2B5EF4-FFF2-40B4-BE49-F238E27FC236}">
                  <a16:creationId xmlns:a16="http://schemas.microsoft.com/office/drawing/2014/main" id="{37AF52BC-8D62-5449-70B2-4BBD707FD2D8}"/>
                </a:ext>
              </a:extLst>
            </p:cNvPr>
            <p:cNvSpPr>
              <a:spLocks noChangeArrowheads="1"/>
            </p:cNvSpPr>
            <p:nvPr/>
          </p:nvSpPr>
          <p:spPr bwMode="auto">
            <a:xfrm>
              <a:off x="4769" y="1542"/>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28" name="Rectangle 52">
              <a:extLst>
                <a:ext uri="{FF2B5EF4-FFF2-40B4-BE49-F238E27FC236}">
                  <a16:creationId xmlns:a16="http://schemas.microsoft.com/office/drawing/2014/main" id="{BBF1F529-24DC-D425-61F6-8477CB2AE48A}"/>
                </a:ext>
              </a:extLst>
            </p:cNvPr>
            <p:cNvSpPr>
              <a:spLocks noChangeArrowheads="1"/>
            </p:cNvSpPr>
            <p:nvPr/>
          </p:nvSpPr>
          <p:spPr bwMode="auto">
            <a:xfrm>
              <a:off x="4774" y="1542"/>
              <a:ext cx="88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29" name="Rectangle 53">
              <a:extLst>
                <a:ext uri="{FF2B5EF4-FFF2-40B4-BE49-F238E27FC236}">
                  <a16:creationId xmlns:a16="http://schemas.microsoft.com/office/drawing/2014/main" id="{3CDB4351-8828-BED3-5078-0B01249590A6}"/>
                </a:ext>
              </a:extLst>
            </p:cNvPr>
            <p:cNvSpPr>
              <a:spLocks noChangeArrowheads="1"/>
            </p:cNvSpPr>
            <p:nvPr/>
          </p:nvSpPr>
          <p:spPr bwMode="auto">
            <a:xfrm>
              <a:off x="5659" y="1542"/>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30" name="Rectangle 54">
              <a:extLst>
                <a:ext uri="{FF2B5EF4-FFF2-40B4-BE49-F238E27FC236}">
                  <a16:creationId xmlns:a16="http://schemas.microsoft.com/office/drawing/2014/main" id="{F674A4A0-72E8-5085-D557-0861B8481370}"/>
                </a:ext>
              </a:extLst>
            </p:cNvPr>
            <p:cNvSpPr>
              <a:spLocks noChangeArrowheads="1"/>
            </p:cNvSpPr>
            <p:nvPr/>
          </p:nvSpPr>
          <p:spPr bwMode="auto">
            <a:xfrm>
              <a:off x="96" y="1547"/>
              <a:ext cx="5" cy="1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31" name="Rectangle 55">
              <a:extLst>
                <a:ext uri="{FF2B5EF4-FFF2-40B4-BE49-F238E27FC236}">
                  <a16:creationId xmlns:a16="http://schemas.microsoft.com/office/drawing/2014/main" id="{B1630D0C-7208-E697-8932-FB197F962C30}"/>
                </a:ext>
              </a:extLst>
            </p:cNvPr>
            <p:cNvSpPr>
              <a:spLocks noChangeArrowheads="1"/>
            </p:cNvSpPr>
            <p:nvPr/>
          </p:nvSpPr>
          <p:spPr bwMode="auto">
            <a:xfrm>
              <a:off x="4769" y="1547"/>
              <a:ext cx="5" cy="1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32" name="Rectangle 56">
              <a:extLst>
                <a:ext uri="{FF2B5EF4-FFF2-40B4-BE49-F238E27FC236}">
                  <a16:creationId xmlns:a16="http://schemas.microsoft.com/office/drawing/2014/main" id="{15E67E8F-1605-A609-F1BA-7364832EAB1C}"/>
                </a:ext>
              </a:extLst>
            </p:cNvPr>
            <p:cNvSpPr>
              <a:spLocks noChangeArrowheads="1"/>
            </p:cNvSpPr>
            <p:nvPr/>
          </p:nvSpPr>
          <p:spPr bwMode="auto">
            <a:xfrm>
              <a:off x="5659" y="1547"/>
              <a:ext cx="5" cy="1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33" name="Rectangle 57">
              <a:extLst>
                <a:ext uri="{FF2B5EF4-FFF2-40B4-BE49-F238E27FC236}">
                  <a16:creationId xmlns:a16="http://schemas.microsoft.com/office/drawing/2014/main" id="{8F8544DF-D171-82A9-424F-389294F545F8}"/>
                </a:ext>
              </a:extLst>
            </p:cNvPr>
            <p:cNvSpPr>
              <a:spLocks noChangeArrowheads="1"/>
            </p:cNvSpPr>
            <p:nvPr/>
          </p:nvSpPr>
          <p:spPr bwMode="auto">
            <a:xfrm>
              <a:off x="152" y="1688"/>
              <a:ext cx="94"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c.</a:t>
              </a:r>
              <a:endParaRPr lang="en-US" altLang="en-US" sz="1500">
                <a:latin typeface="Arial" panose="020B0604020202020204" pitchFamily="34" charset="0"/>
              </a:endParaRPr>
            </a:p>
          </p:txBody>
        </p:sp>
        <p:sp>
          <p:nvSpPr>
            <p:cNvPr id="536634" name="Rectangle 58">
              <a:extLst>
                <a:ext uri="{FF2B5EF4-FFF2-40B4-BE49-F238E27FC236}">
                  <a16:creationId xmlns:a16="http://schemas.microsoft.com/office/drawing/2014/main" id="{D9BE7EBF-BAFE-BCA1-D69D-535A06B422C5}"/>
                </a:ext>
              </a:extLst>
            </p:cNvPr>
            <p:cNvSpPr>
              <a:spLocks noChangeArrowheads="1"/>
            </p:cNvSpPr>
            <p:nvPr/>
          </p:nvSpPr>
          <p:spPr bwMode="auto">
            <a:xfrm>
              <a:off x="251" y="1692"/>
              <a:ext cx="30"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6635" name="Rectangle 59">
              <a:extLst>
                <a:ext uri="{FF2B5EF4-FFF2-40B4-BE49-F238E27FC236}">
                  <a16:creationId xmlns:a16="http://schemas.microsoft.com/office/drawing/2014/main" id="{3EB49CA7-F0A4-8161-E861-6EC51A206B48}"/>
                </a:ext>
              </a:extLst>
            </p:cNvPr>
            <p:cNvSpPr>
              <a:spLocks noChangeArrowheads="1"/>
            </p:cNvSpPr>
            <p:nvPr/>
          </p:nvSpPr>
          <p:spPr bwMode="auto">
            <a:xfrm>
              <a:off x="508" y="1692"/>
              <a:ext cx="2663"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Bending the rules when necessary to get the job done</a:t>
              </a:r>
              <a:endParaRPr lang="en-US" altLang="en-US" sz="1500">
                <a:latin typeface="Arial" panose="020B0604020202020204" pitchFamily="34" charset="0"/>
              </a:endParaRPr>
            </a:p>
          </p:txBody>
        </p:sp>
        <p:sp>
          <p:nvSpPr>
            <p:cNvPr id="536636" name="Rectangle 60">
              <a:extLst>
                <a:ext uri="{FF2B5EF4-FFF2-40B4-BE49-F238E27FC236}">
                  <a16:creationId xmlns:a16="http://schemas.microsoft.com/office/drawing/2014/main" id="{AB9409E8-A518-D92C-5F40-E70A403F9611}"/>
                </a:ext>
              </a:extLst>
            </p:cNvPr>
            <p:cNvSpPr>
              <a:spLocks noChangeArrowheads="1"/>
            </p:cNvSpPr>
            <p:nvPr/>
          </p:nvSpPr>
          <p:spPr bwMode="auto">
            <a:xfrm>
              <a:off x="3341" y="1692"/>
              <a:ext cx="3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6637" name="Rectangle 61">
              <a:extLst>
                <a:ext uri="{FF2B5EF4-FFF2-40B4-BE49-F238E27FC236}">
                  <a16:creationId xmlns:a16="http://schemas.microsoft.com/office/drawing/2014/main" id="{A6025843-72C4-1E0B-1549-8DDEA031C84B}"/>
                </a:ext>
              </a:extLst>
            </p:cNvPr>
            <p:cNvSpPr>
              <a:spLocks noChangeArrowheads="1"/>
            </p:cNvSpPr>
            <p:nvPr/>
          </p:nvSpPr>
          <p:spPr bwMode="auto">
            <a:xfrm>
              <a:off x="4825" y="1688"/>
              <a:ext cx="31"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6638" name="Rectangle 62">
              <a:extLst>
                <a:ext uri="{FF2B5EF4-FFF2-40B4-BE49-F238E27FC236}">
                  <a16:creationId xmlns:a16="http://schemas.microsoft.com/office/drawing/2014/main" id="{1A265416-3AD1-559C-88E1-398B69AE3BE6}"/>
                </a:ext>
              </a:extLst>
            </p:cNvPr>
            <p:cNvSpPr>
              <a:spLocks noChangeArrowheads="1"/>
            </p:cNvSpPr>
            <p:nvPr/>
          </p:nvSpPr>
          <p:spPr bwMode="auto">
            <a:xfrm>
              <a:off x="96" y="1684"/>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39" name="Rectangle 63">
              <a:extLst>
                <a:ext uri="{FF2B5EF4-FFF2-40B4-BE49-F238E27FC236}">
                  <a16:creationId xmlns:a16="http://schemas.microsoft.com/office/drawing/2014/main" id="{BA53538D-50EB-855F-B4A1-44730CE0C3C7}"/>
                </a:ext>
              </a:extLst>
            </p:cNvPr>
            <p:cNvSpPr>
              <a:spLocks noChangeArrowheads="1"/>
            </p:cNvSpPr>
            <p:nvPr/>
          </p:nvSpPr>
          <p:spPr bwMode="auto">
            <a:xfrm>
              <a:off x="101" y="1684"/>
              <a:ext cx="466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40" name="Rectangle 64">
              <a:extLst>
                <a:ext uri="{FF2B5EF4-FFF2-40B4-BE49-F238E27FC236}">
                  <a16:creationId xmlns:a16="http://schemas.microsoft.com/office/drawing/2014/main" id="{3BC85B49-9B36-22D4-2624-6C945116B524}"/>
                </a:ext>
              </a:extLst>
            </p:cNvPr>
            <p:cNvSpPr>
              <a:spLocks noChangeArrowheads="1"/>
            </p:cNvSpPr>
            <p:nvPr/>
          </p:nvSpPr>
          <p:spPr bwMode="auto">
            <a:xfrm>
              <a:off x="4769" y="1684"/>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41" name="Rectangle 65">
              <a:extLst>
                <a:ext uri="{FF2B5EF4-FFF2-40B4-BE49-F238E27FC236}">
                  <a16:creationId xmlns:a16="http://schemas.microsoft.com/office/drawing/2014/main" id="{A62A7DA7-0253-E120-ABF3-1101D31BDF45}"/>
                </a:ext>
              </a:extLst>
            </p:cNvPr>
            <p:cNvSpPr>
              <a:spLocks noChangeArrowheads="1"/>
            </p:cNvSpPr>
            <p:nvPr/>
          </p:nvSpPr>
          <p:spPr bwMode="auto">
            <a:xfrm>
              <a:off x="4774" y="1684"/>
              <a:ext cx="88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42" name="Rectangle 66">
              <a:extLst>
                <a:ext uri="{FF2B5EF4-FFF2-40B4-BE49-F238E27FC236}">
                  <a16:creationId xmlns:a16="http://schemas.microsoft.com/office/drawing/2014/main" id="{DB312395-D5B5-3A39-F3CF-76D3B3B912A5}"/>
                </a:ext>
              </a:extLst>
            </p:cNvPr>
            <p:cNvSpPr>
              <a:spLocks noChangeArrowheads="1"/>
            </p:cNvSpPr>
            <p:nvPr/>
          </p:nvSpPr>
          <p:spPr bwMode="auto">
            <a:xfrm>
              <a:off x="5659" y="1684"/>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43" name="Rectangle 67">
              <a:extLst>
                <a:ext uri="{FF2B5EF4-FFF2-40B4-BE49-F238E27FC236}">
                  <a16:creationId xmlns:a16="http://schemas.microsoft.com/office/drawing/2014/main" id="{E313925E-831E-10D8-119F-0981D5138E61}"/>
                </a:ext>
              </a:extLst>
            </p:cNvPr>
            <p:cNvSpPr>
              <a:spLocks noChangeArrowheads="1"/>
            </p:cNvSpPr>
            <p:nvPr/>
          </p:nvSpPr>
          <p:spPr bwMode="auto">
            <a:xfrm>
              <a:off x="96" y="1689"/>
              <a:ext cx="5" cy="1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44" name="Rectangle 68">
              <a:extLst>
                <a:ext uri="{FF2B5EF4-FFF2-40B4-BE49-F238E27FC236}">
                  <a16:creationId xmlns:a16="http://schemas.microsoft.com/office/drawing/2014/main" id="{84513E1C-B23E-49B0-6416-B62AFDC03E51}"/>
                </a:ext>
              </a:extLst>
            </p:cNvPr>
            <p:cNvSpPr>
              <a:spLocks noChangeArrowheads="1"/>
            </p:cNvSpPr>
            <p:nvPr/>
          </p:nvSpPr>
          <p:spPr bwMode="auto">
            <a:xfrm>
              <a:off x="4769" y="1689"/>
              <a:ext cx="5" cy="1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45" name="Rectangle 69">
              <a:extLst>
                <a:ext uri="{FF2B5EF4-FFF2-40B4-BE49-F238E27FC236}">
                  <a16:creationId xmlns:a16="http://schemas.microsoft.com/office/drawing/2014/main" id="{254819BC-4ACF-D08E-CA3D-5FFEF6D6492F}"/>
                </a:ext>
              </a:extLst>
            </p:cNvPr>
            <p:cNvSpPr>
              <a:spLocks noChangeArrowheads="1"/>
            </p:cNvSpPr>
            <p:nvPr/>
          </p:nvSpPr>
          <p:spPr bwMode="auto">
            <a:xfrm>
              <a:off x="5659" y="1689"/>
              <a:ext cx="5" cy="1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46" name="Rectangle 70">
              <a:extLst>
                <a:ext uri="{FF2B5EF4-FFF2-40B4-BE49-F238E27FC236}">
                  <a16:creationId xmlns:a16="http://schemas.microsoft.com/office/drawing/2014/main" id="{F62C2B6C-F3D1-3AE0-1FC2-3ED8AF05A055}"/>
                </a:ext>
              </a:extLst>
            </p:cNvPr>
            <p:cNvSpPr>
              <a:spLocks noChangeArrowheads="1"/>
            </p:cNvSpPr>
            <p:nvPr/>
          </p:nvSpPr>
          <p:spPr bwMode="auto">
            <a:xfrm>
              <a:off x="152" y="1830"/>
              <a:ext cx="99"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d.</a:t>
              </a:r>
              <a:endParaRPr lang="en-US" altLang="en-US" sz="1500">
                <a:latin typeface="Arial" panose="020B0604020202020204" pitchFamily="34" charset="0"/>
              </a:endParaRPr>
            </a:p>
          </p:txBody>
        </p:sp>
        <p:sp>
          <p:nvSpPr>
            <p:cNvPr id="536647" name="Rectangle 71">
              <a:extLst>
                <a:ext uri="{FF2B5EF4-FFF2-40B4-BE49-F238E27FC236}">
                  <a16:creationId xmlns:a16="http://schemas.microsoft.com/office/drawing/2014/main" id="{98BF2DB7-1C09-BC22-6FCA-8A5F0F0E86DB}"/>
                </a:ext>
              </a:extLst>
            </p:cNvPr>
            <p:cNvSpPr>
              <a:spLocks noChangeArrowheads="1"/>
            </p:cNvSpPr>
            <p:nvPr/>
          </p:nvSpPr>
          <p:spPr bwMode="auto">
            <a:xfrm>
              <a:off x="258" y="1834"/>
              <a:ext cx="31"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6648" name="Rectangle 72">
              <a:extLst>
                <a:ext uri="{FF2B5EF4-FFF2-40B4-BE49-F238E27FC236}">
                  <a16:creationId xmlns:a16="http://schemas.microsoft.com/office/drawing/2014/main" id="{F0101251-D28C-E705-91DD-046C789EF9EC}"/>
                </a:ext>
              </a:extLst>
            </p:cNvPr>
            <p:cNvSpPr>
              <a:spLocks noChangeArrowheads="1"/>
            </p:cNvSpPr>
            <p:nvPr/>
          </p:nvSpPr>
          <p:spPr bwMode="auto">
            <a:xfrm>
              <a:off x="508" y="1834"/>
              <a:ext cx="3351"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Violating the chain of command when necessary to get the job done</a:t>
              </a:r>
              <a:endParaRPr lang="en-US" altLang="en-US" sz="1500">
                <a:latin typeface="Arial" panose="020B0604020202020204" pitchFamily="34" charset="0"/>
              </a:endParaRPr>
            </a:p>
          </p:txBody>
        </p:sp>
        <p:sp>
          <p:nvSpPr>
            <p:cNvPr id="536649" name="Rectangle 73">
              <a:extLst>
                <a:ext uri="{FF2B5EF4-FFF2-40B4-BE49-F238E27FC236}">
                  <a16:creationId xmlns:a16="http://schemas.microsoft.com/office/drawing/2014/main" id="{331B1CF0-8872-3CC0-2D19-036CD6D7A326}"/>
                </a:ext>
              </a:extLst>
            </p:cNvPr>
            <p:cNvSpPr>
              <a:spLocks noChangeArrowheads="1"/>
            </p:cNvSpPr>
            <p:nvPr/>
          </p:nvSpPr>
          <p:spPr bwMode="auto">
            <a:xfrm>
              <a:off x="4070" y="1834"/>
              <a:ext cx="31"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6650" name="Rectangle 74">
              <a:extLst>
                <a:ext uri="{FF2B5EF4-FFF2-40B4-BE49-F238E27FC236}">
                  <a16:creationId xmlns:a16="http://schemas.microsoft.com/office/drawing/2014/main" id="{6971EA8D-EE22-394D-F20B-D98B1855FCF4}"/>
                </a:ext>
              </a:extLst>
            </p:cNvPr>
            <p:cNvSpPr>
              <a:spLocks noChangeArrowheads="1"/>
            </p:cNvSpPr>
            <p:nvPr/>
          </p:nvSpPr>
          <p:spPr bwMode="auto">
            <a:xfrm>
              <a:off x="4825" y="1830"/>
              <a:ext cx="3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6651" name="Rectangle 75">
              <a:extLst>
                <a:ext uri="{FF2B5EF4-FFF2-40B4-BE49-F238E27FC236}">
                  <a16:creationId xmlns:a16="http://schemas.microsoft.com/office/drawing/2014/main" id="{393C539E-092A-78F3-DB8D-A213D3816D64}"/>
                </a:ext>
              </a:extLst>
            </p:cNvPr>
            <p:cNvSpPr>
              <a:spLocks noChangeArrowheads="1"/>
            </p:cNvSpPr>
            <p:nvPr/>
          </p:nvSpPr>
          <p:spPr bwMode="auto">
            <a:xfrm>
              <a:off x="96" y="1826"/>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52" name="Rectangle 76">
              <a:extLst>
                <a:ext uri="{FF2B5EF4-FFF2-40B4-BE49-F238E27FC236}">
                  <a16:creationId xmlns:a16="http://schemas.microsoft.com/office/drawing/2014/main" id="{B6FAF401-4C24-76FD-3C21-723F868BE0E5}"/>
                </a:ext>
              </a:extLst>
            </p:cNvPr>
            <p:cNvSpPr>
              <a:spLocks noChangeArrowheads="1"/>
            </p:cNvSpPr>
            <p:nvPr/>
          </p:nvSpPr>
          <p:spPr bwMode="auto">
            <a:xfrm>
              <a:off x="101" y="1826"/>
              <a:ext cx="466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53" name="Rectangle 77">
              <a:extLst>
                <a:ext uri="{FF2B5EF4-FFF2-40B4-BE49-F238E27FC236}">
                  <a16:creationId xmlns:a16="http://schemas.microsoft.com/office/drawing/2014/main" id="{9EA22437-17CC-E1BC-28BD-AAB3B3F1FDF4}"/>
                </a:ext>
              </a:extLst>
            </p:cNvPr>
            <p:cNvSpPr>
              <a:spLocks noChangeArrowheads="1"/>
            </p:cNvSpPr>
            <p:nvPr/>
          </p:nvSpPr>
          <p:spPr bwMode="auto">
            <a:xfrm>
              <a:off x="4769" y="1826"/>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54" name="Rectangle 78">
              <a:extLst>
                <a:ext uri="{FF2B5EF4-FFF2-40B4-BE49-F238E27FC236}">
                  <a16:creationId xmlns:a16="http://schemas.microsoft.com/office/drawing/2014/main" id="{8BBF1CD4-7007-DF5E-79DF-970B486B1379}"/>
                </a:ext>
              </a:extLst>
            </p:cNvPr>
            <p:cNvSpPr>
              <a:spLocks noChangeArrowheads="1"/>
            </p:cNvSpPr>
            <p:nvPr/>
          </p:nvSpPr>
          <p:spPr bwMode="auto">
            <a:xfrm>
              <a:off x="4774" y="1826"/>
              <a:ext cx="88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55" name="Rectangle 79">
              <a:extLst>
                <a:ext uri="{FF2B5EF4-FFF2-40B4-BE49-F238E27FC236}">
                  <a16:creationId xmlns:a16="http://schemas.microsoft.com/office/drawing/2014/main" id="{ACBE4304-CBB6-D88F-7B61-48B7DB34B2AA}"/>
                </a:ext>
              </a:extLst>
            </p:cNvPr>
            <p:cNvSpPr>
              <a:spLocks noChangeArrowheads="1"/>
            </p:cNvSpPr>
            <p:nvPr/>
          </p:nvSpPr>
          <p:spPr bwMode="auto">
            <a:xfrm>
              <a:off x="5659" y="1826"/>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56" name="Rectangle 80">
              <a:extLst>
                <a:ext uri="{FF2B5EF4-FFF2-40B4-BE49-F238E27FC236}">
                  <a16:creationId xmlns:a16="http://schemas.microsoft.com/office/drawing/2014/main" id="{207A4890-D138-D047-177A-F6EC021D560A}"/>
                </a:ext>
              </a:extLst>
            </p:cNvPr>
            <p:cNvSpPr>
              <a:spLocks noChangeArrowheads="1"/>
            </p:cNvSpPr>
            <p:nvPr/>
          </p:nvSpPr>
          <p:spPr bwMode="auto">
            <a:xfrm>
              <a:off x="96" y="1831"/>
              <a:ext cx="5" cy="13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57" name="Rectangle 81">
              <a:extLst>
                <a:ext uri="{FF2B5EF4-FFF2-40B4-BE49-F238E27FC236}">
                  <a16:creationId xmlns:a16="http://schemas.microsoft.com/office/drawing/2014/main" id="{A1958585-F36C-3632-7A4F-2A397B3C01DA}"/>
                </a:ext>
              </a:extLst>
            </p:cNvPr>
            <p:cNvSpPr>
              <a:spLocks noChangeArrowheads="1"/>
            </p:cNvSpPr>
            <p:nvPr/>
          </p:nvSpPr>
          <p:spPr bwMode="auto">
            <a:xfrm>
              <a:off x="4769" y="1831"/>
              <a:ext cx="5" cy="13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58" name="Rectangle 82">
              <a:extLst>
                <a:ext uri="{FF2B5EF4-FFF2-40B4-BE49-F238E27FC236}">
                  <a16:creationId xmlns:a16="http://schemas.microsoft.com/office/drawing/2014/main" id="{C7383630-02F8-2DE7-D09E-CBA9CB79DDDA}"/>
                </a:ext>
              </a:extLst>
            </p:cNvPr>
            <p:cNvSpPr>
              <a:spLocks noChangeArrowheads="1"/>
            </p:cNvSpPr>
            <p:nvPr/>
          </p:nvSpPr>
          <p:spPr bwMode="auto">
            <a:xfrm>
              <a:off x="5659" y="1831"/>
              <a:ext cx="5" cy="13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59" name="Rectangle 83">
              <a:extLst>
                <a:ext uri="{FF2B5EF4-FFF2-40B4-BE49-F238E27FC236}">
                  <a16:creationId xmlns:a16="http://schemas.microsoft.com/office/drawing/2014/main" id="{EC27EF8C-978B-1523-B736-659918D4308F}"/>
                </a:ext>
              </a:extLst>
            </p:cNvPr>
            <p:cNvSpPr>
              <a:spLocks noChangeArrowheads="1"/>
            </p:cNvSpPr>
            <p:nvPr/>
          </p:nvSpPr>
          <p:spPr bwMode="auto">
            <a:xfrm>
              <a:off x="152" y="1971"/>
              <a:ext cx="94"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e.</a:t>
              </a:r>
              <a:endParaRPr lang="en-US" altLang="en-US" sz="1500">
                <a:latin typeface="Arial" panose="020B0604020202020204" pitchFamily="34" charset="0"/>
              </a:endParaRPr>
            </a:p>
          </p:txBody>
        </p:sp>
        <p:sp>
          <p:nvSpPr>
            <p:cNvPr id="536660" name="Rectangle 84">
              <a:extLst>
                <a:ext uri="{FF2B5EF4-FFF2-40B4-BE49-F238E27FC236}">
                  <a16:creationId xmlns:a16="http://schemas.microsoft.com/office/drawing/2014/main" id="{8AF46874-4A02-7387-8827-1052C98BCE00}"/>
                </a:ext>
              </a:extLst>
            </p:cNvPr>
            <p:cNvSpPr>
              <a:spLocks noChangeArrowheads="1"/>
            </p:cNvSpPr>
            <p:nvPr/>
          </p:nvSpPr>
          <p:spPr bwMode="auto">
            <a:xfrm>
              <a:off x="251" y="1975"/>
              <a:ext cx="30"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6661" name="Rectangle 85">
              <a:extLst>
                <a:ext uri="{FF2B5EF4-FFF2-40B4-BE49-F238E27FC236}">
                  <a16:creationId xmlns:a16="http://schemas.microsoft.com/office/drawing/2014/main" id="{29C7CEF0-FBD1-F5A4-3EB0-32C176BF800D}"/>
                </a:ext>
              </a:extLst>
            </p:cNvPr>
            <p:cNvSpPr>
              <a:spLocks noChangeArrowheads="1"/>
            </p:cNvSpPr>
            <p:nvPr/>
          </p:nvSpPr>
          <p:spPr bwMode="auto">
            <a:xfrm>
              <a:off x="508" y="1975"/>
              <a:ext cx="87"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G</a:t>
              </a:r>
              <a:endParaRPr lang="en-US" altLang="en-US" sz="1500">
                <a:latin typeface="Arial" panose="020B0604020202020204" pitchFamily="34" charset="0"/>
              </a:endParaRPr>
            </a:p>
          </p:txBody>
        </p:sp>
        <p:sp>
          <p:nvSpPr>
            <p:cNvPr id="536662" name="Rectangle 86">
              <a:extLst>
                <a:ext uri="{FF2B5EF4-FFF2-40B4-BE49-F238E27FC236}">
                  <a16:creationId xmlns:a16="http://schemas.microsoft.com/office/drawing/2014/main" id="{C29A00BE-B719-BBCF-3691-459AD76F3DBC}"/>
                </a:ext>
              </a:extLst>
            </p:cNvPr>
            <p:cNvSpPr>
              <a:spLocks noChangeArrowheads="1"/>
            </p:cNvSpPr>
            <p:nvPr/>
          </p:nvSpPr>
          <p:spPr bwMode="auto">
            <a:xfrm>
              <a:off x="600" y="1975"/>
              <a:ext cx="2465"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oing along with the boss even when (s)he's wrong</a:t>
              </a:r>
              <a:endParaRPr lang="en-US" altLang="en-US" sz="1500">
                <a:latin typeface="Arial" panose="020B0604020202020204" pitchFamily="34" charset="0"/>
              </a:endParaRPr>
            </a:p>
          </p:txBody>
        </p:sp>
        <p:sp>
          <p:nvSpPr>
            <p:cNvPr id="536663" name="Rectangle 87">
              <a:extLst>
                <a:ext uri="{FF2B5EF4-FFF2-40B4-BE49-F238E27FC236}">
                  <a16:creationId xmlns:a16="http://schemas.microsoft.com/office/drawing/2014/main" id="{6D45012A-ECBD-8AC8-A14D-176FD4E31CA9}"/>
                </a:ext>
              </a:extLst>
            </p:cNvPr>
            <p:cNvSpPr>
              <a:spLocks noChangeArrowheads="1"/>
            </p:cNvSpPr>
            <p:nvPr/>
          </p:nvSpPr>
          <p:spPr bwMode="auto">
            <a:xfrm>
              <a:off x="3222" y="1975"/>
              <a:ext cx="31"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6664" name="Rectangle 88">
              <a:extLst>
                <a:ext uri="{FF2B5EF4-FFF2-40B4-BE49-F238E27FC236}">
                  <a16:creationId xmlns:a16="http://schemas.microsoft.com/office/drawing/2014/main" id="{49254633-5C69-6692-1FB3-53D083DB6610}"/>
                </a:ext>
              </a:extLst>
            </p:cNvPr>
            <p:cNvSpPr>
              <a:spLocks noChangeArrowheads="1"/>
            </p:cNvSpPr>
            <p:nvPr/>
          </p:nvSpPr>
          <p:spPr bwMode="auto">
            <a:xfrm>
              <a:off x="4825" y="1971"/>
              <a:ext cx="3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6665" name="Rectangle 89">
              <a:extLst>
                <a:ext uri="{FF2B5EF4-FFF2-40B4-BE49-F238E27FC236}">
                  <a16:creationId xmlns:a16="http://schemas.microsoft.com/office/drawing/2014/main" id="{97508C03-2074-F1AA-5379-D29FE5487ED7}"/>
                </a:ext>
              </a:extLst>
            </p:cNvPr>
            <p:cNvSpPr>
              <a:spLocks noChangeArrowheads="1"/>
            </p:cNvSpPr>
            <p:nvPr/>
          </p:nvSpPr>
          <p:spPr bwMode="auto">
            <a:xfrm>
              <a:off x="96" y="1967"/>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66" name="Rectangle 90">
              <a:extLst>
                <a:ext uri="{FF2B5EF4-FFF2-40B4-BE49-F238E27FC236}">
                  <a16:creationId xmlns:a16="http://schemas.microsoft.com/office/drawing/2014/main" id="{6A79BD6F-CB3D-8B44-4772-BE0B475A9273}"/>
                </a:ext>
              </a:extLst>
            </p:cNvPr>
            <p:cNvSpPr>
              <a:spLocks noChangeArrowheads="1"/>
            </p:cNvSpPr>
            <p:nvPr/>
          </p:nvSpPr>
          <p:spPr bwMode="auto">
            <a:xfrm>
              <a:off x="101" y="1967"/>
              <a:ext cx="466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67" name="Rectangle 91">
              <a:extLst>
                <a:ext uri="{FF2B5EF4-FFF2-40B4-BE49-F238E27FC236}">
                  <a16:creationId xmlns:a16="http://schemas.microsoft.com/office/drawing/2014/main" id="{9DCD5543-A4EF-6C69-250A-5989790ECF0D}"/>
                </a:ext>
              </a:extLst>
            </p:cNvPr>
            <p:cNvSpPr>
              <a:spLocks noChangeArrowheads="1"/>
            </p:cNvSpPr>
            <p:nvPr/>
          </p:nvSpPr>
          <p:spPr bwMode="auto">
            <a:xfrm>
              <a:off x="4769" y="1967"/>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68" name="Rectangle 92">
              <a:extLst>
                <a:ext uri="{FF2B5EF4-FFF2-40B4-BE49-F238E27FC236}">
                  <a16:creationId xmlns:a16="http://schemas.microsoft.com/office/drawing/2014/main" id="{229E8580-7F8D-242D-702B-F998AEE8E427}"/>
                </a:ext>
              </a:extLst>
            </p:cNvPr>
            <p:cNvSpPr>
              <a:spLocks noChangeArrowheads="1"/>
            </p:cNvSpPr>
            <p:nvPr/>
          </p:nvSpPr>
          <p:spPr bwMode="auto">
            <a:xfrm>
              <a:off x="4774" y="1967"/>
              <a:ext cx="88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69" name="Rectangle 93">
              <a:extLst>
                <a:ext uri="{FF2B5EF4-FFF2-40B4-BE49-F238E27FC236}">
                  <a16:creationId xmlns:a16="http://schemas.microsoft.com/office/drawing/2014/main" id="{F2540C87-EDE6-24CF-EC47-A653B77391E6}"/>
                </a:ext>
              </a:extLst>
            </p:cNvPr>
            <p:cNvSpPr>
              <a:spLocks noChangeArrowheads="1"/>
            </p:cNvSpPr>
            <p:nvPr/>
          </p:nvSpPr>
          <p:spPr bwMode="auto">
            <a:xfrm>
              <a:off x="5659" y="1967"/>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70" name="Rectangle 94">
              <a:extLst>
                <a:ext uri="{FF2B5EF4-FFF2-40B4-BE49-F238E27FC236}">
                  <a16:creationId xmlns:a16="http://schemas.microsoft.com/office/drawing/2014/main" id="{AF2E71A8-B386-7CBD-A600-AAE42A595730}"/>
                </a:ext>
              </a:extLst>
            </p:cNvPr>
            <p:cNvSpPr>
              <a:spLocks noChangeArrowheads="1"/>
            </p:cNvSpPr>
            <p:nvPr/>
          </p:nvSpPr>
          <p:spPr bwMode="auto">
            <a:xfrm>
              <a:off x="96" y="1972"/>
              <a:ext cx="5" cy="13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71" name="Rectangle 95">
              <a:extLst>
                <a:ext uri="{FF2B5EF4-FFF2-40B4-BE49-F238E27FC236}">
                  <a16:creationId xmlns:a16="http://schemas.microsoft.com/office/drawing/2014/main" id="{0FA4EE0E-2FBB-74C5-D79D-90FCB49E287D}"/>
                </a:ext>
              </a:extLst>
            </p:cNvPr>
            <p:cNvSpPr>
              <a:spLocks noChangeArrowheads="1"/>
            </p:cNvSpPr>
            <p:nvPr/>
          </p:nvSpPr>
          <p:spPr bwMode="auto">
            <a:xfrm>
              <a:off x="4769" y="1972"/>
              <a:ext cx="5" cy="13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72" name="Rectangle 96">
              <a:extLst>
                <a:ext uri="{FF2B5EF4-FFF2-40B4-BE49-F238E27FC236}">
                  <a16:creationId xmlns:a16="http://schemas.microsoft.com/office/drawing/2014/main" id="{6729523E-4A1C-8690-F5F0-B1E83B6675B8}"/>
                </a:ext>
              </a:extLst>
            </p:cNvPr>
            <p:cNvSpPr>
              <a:spLocks noChangeArrowheads="1"/>
            </p:cNvSpPr>
            <p:nvPr/>
          </p:nvSpPr>
          <p:spPr bwMode="auto">
            <a:xfrm>
              <a:off x="5659" y="1972"/>
              <a:ext cx="5" cy="13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73" name="Rectangle 97">
              <a:extLst>
                <a:ext uri="{FF2B5EF4-FFF2-40B4-BE49-F238E27FC236}">
                  <a16:creationId xmlns:a16="http://schemas.microsoft.com/office/drawing/2014/main" id="{DEB10426-4C6F-81B5-F9A5-A0BE7697F6CA}"/>
                </a:ext>
              </a:extLst>
            </p:cNvPr>
            <p:cNvSpPr>
              <a:spLocks noChangeArrowheads="1"/>
            </p:cNvSpPr>
            <p:nvPr/>
          </p:nvSpPr>
          <p:spPr bwMode="auto">
            <a:xfrm>
              <a:off x="152" y="2113"/>
              <a:ext cx="68"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f.</a:t>
              </a:r>
              <a:endParaRPr lang="en-US" altLang="en-US" sz="1500">
                <a:latin typeface="Arial" panose="020B0604020202020204" pitchFamily="34" charset="0"/>
              </a:endParaRPr>
            </a:p>
          </p:txBody>
        </p:sp>
        <p:sp>
          <p:nvSpPr>
            <p:cNvPr id="536674" name="Rectangle 98">
              <a:extLst>
                <a:ext uri="{FF2B5EF4-FFF2-40B4-BE49-F238E27FC236}">
                  <a16:creationId xmlns:a16="http://schemas.microsoft.com/office/drawing/2014/main" id="{2CC35D55-8943-EB28-8516-852083EF7F73}"/>
                </a:ext>
              </a:extLst>
            </p:cNvPr>
            <p:cNvSpPr>
              <a:spLocks noChangeArrowheads="1"/>
            </p:cNvSpPr>
            <p:nvPr/>
          </p:nvSpPr>
          <p:spPr bwMode="auto">
            <a:xfrm>
              <a:off x="225" y="2117"/>
              <a:ext cx="30"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6675" name="Rectangle 99">
              <a:extLst>
                <a:ext uri="{FF2B5EF4-FFF2-40B4-BE49-F238E27FC236}">
                  <a16:creationId xmlns:a16="http://schemas.microsoft.com/office/drawing/2014/main" id="{C89E7BDB-25DB-5BB7-F62F-92B15AEA0BED}"/>
                </a:ext>
              </a:extLst>
            </p:cNvPr>
            <p:cNvSpPr>
              <a:spLocks noChangeArrowheads="1"/>
            </p:cNvSpPr>
            <p:nvPr/>
          </p:nvSpPr>
          <p:spPr bwMode="auto">
            <a:xfrm>
              <a:off x="508" y="2117"/>
              <a:ext cx="2056"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Always going along with the majority view</a:t>
              </a:r>
              <a:endParaRPr lang="en-US" altLang="en-US" sz="1500">
                <a:latin typeface="Arial" panose="020B0604020202020204" pitchFamily="34" charset="0"/>
              </a:endParaRPr>
            </a:p>
          </p:txBody>
        </p:sp>
        <p:sp>
          <p:nvSpPr>
            <p:cNvPr id="536676" name="Rectangle 100">
              <a:extLst>
                <a:ext uri="{FF2B5EF4-FFF2-40B4-BE49-F238E27FC236}">
                  <a16:creationId xmlns:a16="http://schemas.microsoft.com/office/drawing/2014/main" id="{0B517823-6045-F92C-A79F-0AA1C72803FA}"/>
                </a:ext>
              </a:extLst>
            </p:cNvPr>
            <p:cNvSpPr>
              <a:spLocks noChangeArrowheads="1"/>
            </p:cNvSpPr>
            <p:nvPr/>
          </p:nvSpPr>
          <p:spPr bwMode="auto">
            <a:xfrm>
              <a:off x="2691" y="2117"/>
              <a:ext cx="3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6677" name="Rectangle 101">
              <a:extLst>
                <a:ext uri="{FF2B5EF4-FFF2-40B4-BE49-F238E27FC236}">
                  <a16:creationId xmlns:a16="http://schemas.microsoft.com/office/drawing/2014/main" id="{6FF65682-49D1-09FD-32A7-39DB76984ED3}"/>
                </a:ext>
              </a:extLst>
            </p:cNvPr>
            <p:cNvSpPr>
              <a:spLocks noChangeArrowheads="1"/>
            </p:cNvSpPr>
            <p:nvPr/>
          </p:nvSpPr>
          <p:spPr bwMode="auto">
            <a:xfrm>
              <a:off x="4825" y="2113"/>
              <a:ext cx="3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6678" name="Rectangle 102">
              <a:extLst>
                <a:ext uri="{FF2B5EF4-FFF2-40B4-BE49-F238E27FC236}">
                  <a16:creationId xmlns:a16="http://schemas.microsoft.com/office/drawing/2014/main" id="{74454197-27E0-206D-1130-909C0C41C1ED}"/>
                </a:ext>
              </a:extLst>
            </p:cNvPr>
            <p:cNvSpPr>
              <a:spLocks noChangeArrowheads="1"/>
            </p:cNvSpPr>
            <p:nvPr/>
          </p:nvSpPr>
          <p:spPr bwMode="auto">
            <a:xfrm>
              <a:off x="96" y="2108"/>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79" name="Rectangle 103">
              <a:extLst>
                <a:ext uri="{FF2B5EF4-FFF2-40B4-BE49-F238E27FC236}">
                  <a16:creationId xmlns:a16="http://schemas.microsoft.com/office/drawing/2014/main" id="{085E9500-054C-EC8A-E66D-927AD1112C84}"/>
                </a:ext>
              </a:extLst>
            </p:cNvPr>
            <p:cNvSpPr>
              <a:spLocks noChangeArrowheads="1"/>
            </p:cNvSpPr>
            <p:nvPr/>
          </p:nvSpPr>
          <p:spPr bwMode="auto">
            <a:xfrm>
              <a:off x="101" y="2108"/>
              <a:ext cx="466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80" name="Rectangle 104">
              <a:extLst>
                <a:ext uri="{FF2B5EF4-FFF2-40B4-BE49-F238E27FC236}">
                  <a16:creationId xmlns:a16="http://schemas.microsoft.com/office/drawing/2014/main" id="{70232B18-E298-798D-35AE-0BD84A5F87C9}"/>
                </a:ext>
              </a:extLst>
            </p:cNvPr>
            <p:cNvSpPr>
              <a:spLocks noChangeArrowheads="1"/>
            </p:cNvSpPr>
            <p:nvPr/>
          </p:nvSpPr>
          <p:spPr bwMode="auto">
            <a:xfrm>
              <a:off x="4769" y="2108"/>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81" name="Rectangle 105">
              <a:extLst>
                <a:ext uri="{FF2B5EF4-FFF2-40B4-BE49-F238E27FC236}">
                  <a16:creationId xmlns:a16="http://schemas.microsoft.com/office/drawing/2014/main" id="{39EF2BA7-AB90-B2E7-DCA3-F8C5D0E3E4C8}"/>
                </a:ext>
              </a:extLst>
            </p:cNvPr>
            <p:cNvSpPr>
              <a:spLocks noChangeArrowheads="1"/>
            </p:cNvSpPr>
            <p:nvPr/>
          </p:nvSpPr>
          <p:spPr bwMode="auto">
            <a:xfrm>
              <a:off x="4774" y="2108"/>
              <a:ext cx="88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82" name="Rectangle 106">
              <a:extLst>
                <a:ext uri="{FF2B5EF4-FFF2-40B4-BE49-F238E27FC236}">
                  <a16:creationId xmlns:a16="http://schemas.microsoft.com/office/drawing/2014/main" id="{93EF0A32-5000-1E66-E3D6-26A89A56E867}"/>
                </a:ext>
              </a:extLst>
            </p:cNvPr>
            <p:cNvSpPr>
              <a:spLocks noChangeArrowheads="1"/>
            </p:cNvSpPr>
            <p:nvPr/>
          </p:nvSpPr>
          <p:spPr bwMode="auto">
            <a:xfrm>
              <a:off x="5659" y="2108"/>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83" name="Rectangle 107">
              <a:extLst>
                <a:ext uri="{FF2B5EF4-FFF2-40B4-BE49-F238E27FC236}">
                  <a16:creationId xmlns:a16="http://schemas.microsoft.com/office/drawing/2014/main" id="{E0548F4C-CDC9-0274-6C82-D4A40DF4B271}"/>
                </a:ext>
              </a:extLst>
            </p:cNvPr>
            <p:cNvSpPr>
              <a:spLocks noChangeArrowheads="1"/>
            </p:cNvSpPr>
            <p:nvPr/>
          </p:nvSpPr>
          <p:spPr bwMode="auto">
            <a:xfrm>
              <a:off x="96" y="2113"/>
              <a:ext cx="5" cy="1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84" name="Rectangle 108">
              <a:extLst>
                <a:ext uri="{FF2B5EF4-FFF2-40B4-BE49-F238E27FC236}">
                  <a16:creationId xmlns:a16="http://schemas.microsoft.com/office/drawing/2014/main" id="{01EBA381-FFF1-5C1A-36DC-A2704D5CC7AD}"/>
                </a:ext>
              </a:extLst>
            </p:cNvPr>
            <p:cNvSpPr>
              <a:spLocks noChangeArrowheads="1"/>
            </p:cNvSpPr>
            <p:nvPr/>
          </p:nvSpPr>
          <p:spPr bwMode="auto">
            <a:xfrm>
              <a:off x="4769" y="2113"/>
              <a:ext cx="5" cy="1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85" name="Rectangle 109">
              <a:extLst>
                <a:ext uri="{FF2B5EF4-FFF2-40B4-BE49-F238E27FC236}">
                  <a16:creationId xmlns:a16="http://schemas.microsoft.com/office/drawing/2014/main" id="{2E4CC089-A75C-E071-4A11-0AC8F479FA2D}"/>
                </a:ext>
              </a:extLst>
            </p:cNvPr>
            <p:cNvSpPr>
              <a:spLocks noChangeArrowheads="1"/>
            </p:cNvSpPr>
            <p:nvPr/>
          </p:nvSpPr>
          <p:spPr bwMode="auto">
            <a:xfrm>
              <a:off x="5659" y="2113"/>
              <a:ext cx="5" cy="1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86" name="Rectangle 110">
              <a:extLst>
                <a:ext uri="{FF2B5EF4-FFF2-40B4-BE49-F238E27FC236}">
                  <a16:creationId xmlns:a16="http://schemas.microsoft.com/office/drawing/2014/main" id="{E99A3F84-521D-6320-4CF2-B6609C9C3FCF}"/>
                </a:ext>
              </a:extLst>
            </p:cNvPr>
            <p:cNvSpPr>
              <a:spLocks noChangeArrowheads="1"/>
            </p:cNvSpPr>
            <p:nvPr/>
          </p:nvSpPr>
          <p:spPr bwMode="auto">
            <a:xfrm>
              <a:off x="152" y="2254"/>
              <a:ext cx="99"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g.</a:t>
              </a:r>
              <a:endParaRPr lang="en-US" altLang="en-US" sz="1500">
                <a:latin typeface="Arial" panose="020B0604020202020204" pitchFamily="34" charset="0"/>
              </a:endParaRPr>
            </a:p>
          </p:txBody>
        </p:sp>
        <p:sp>
          <p:nvSpPr>
            <p:cNvPr id="536687" name="Rectangle 111">
              <a:extLst>
                <a:ext uri="{FF2B5EF4-FFF2-40B4-BE49-F238E27FC236}">
                  <a16:creationId xmlns:a16="http://schemas.microsoft.com/office/drawing/2014/main" id="{0A6B8060-4376-8EBC-892B-94DCF212D9E0}"/>
                </a:ext>
              </a:extLst>
            </p:cNvPr>
            <p:cNvSpPr>
              <a:spLocks noChangeArrowheads="1"/>
            </p:cNvSpPr>
            <p:nvPr/>
          </p:nvSpPr>
          <p:spPr bwMode="auto">
            <a:xfrm>
              <a:off x="258" y="2258"/>
              <a:ext cx="3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6688" name="Rectangle 112">
              <a:extLst>
                <a:ext uri="{FF2B5EF4-FFF2-40B4-BE49-F238E27FC236}">
                  <a16:creationId xmlns:a16="http://schemas.microsoft.com/office/drawing/2014/main" id="{7AFEADC8-563E-2BE4-8511-628F8E32086F}"/>
                </a:ext>
              </a:extLst>
            </p:cNvPr>
            <p:cNvSpPr>
              <a:spLocks noChangeArrowheads="1"/>
            </p:cNvSpPr>
            <p:nvPr/>
          </p:nvSpPr>
          <p:spPr bwMode="auto">
            <a:xfrm>
              <a:off x="508" y="2258"/>
              <a:ext cx="2613"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Presenting your boss with an unpopular point of view</a:t>
              </a:r>
              <a:endParaRPr lang="en-US" altLang="en-US" sz="1500">
                <a:latin typeface="Arial" panose="020B0604020202020204" pitchFamily="34" charset="0"/>
              </a:endParaRPr>
            </a:p>
          </p:txBody>
        </p:sp>
        <p:sp>
          <p:nvSpPr>
            <p:cNvPr id="536689" name="Rectangle 113">
              <a:extLst>
                <a:ext uri="{FF2B5EF4-FFF2-40B4-BE49-F238E27FC236}">
                  <a16:creationId xmlns:a16="http://schemas.microsoft.com/office/drawing/2014/main" id="{C18F0F00-55FA-5CDB-12CE-F47FFF30B894}"/>
                </a:ext>
              </a:extLst>
            </p:cNvPr>
            <p:cNvSpPr>
              <a:spLocks noChangeArrowheads="1"/>
            </p:cNvSpPr>
            <p:nvPr/>
          </p:nvSpPr>
          <p:spPr bwMode="auto">
            <a:xfrm>
              <a:off x="3283" y="2258"/>
              <a:ext cx="3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6690" name="Rectangle 114">
              <a:extLst>
                <a:ext uri="{FF2B5EF4-FFF2-40B4-BE49-F238E27FC236}">
                  <a16:creationId xmlns:a16="http://schemas.microsoft.com/office/drawing/2014/main" id="{1A5815A3-E580-3ACF-F6B8-9F58DAF9E69C}"/>
                </a:ext>
              </a:extLst>
            </p:cNvPr>
            <p:cNvSpPr>
              <a:spLocks noChangeArrowheads="1"/>
            </p:cNvSpPr>
            <p:nvPr/>
          </p:nvSpPr>
          <p:spPr bwMode="auto">
            <a:xfrm>
              <a:off x="4825" y="2254"/>
              <a:ext cx="3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6691" name="Rectangle 115">
              <a:extLst>
                <a:ext uri="{FF2B5EF4-FFF2-40B4-BE49-F238E27FC236}">
                  <a16:creationId xmlns:a16="http://schemas.microsoft.com/office/drawing/2014/main" id="{F9F36AEA-CB98-3535-1357-BAC665BF05EF}"/>
                </a:ext>
              </a:extLst>
            </p:cNvPr>
            <p:cNvSpPr>
              <a:spLocks noChangeArrowheads="1"/>
            </p:cNvSpPr>
            <p:nvPr/>
          </p:nvSpPr>
          <p:spPr bwMode="auto">
            <a:xfrm>
              <a:off x="96" y="2251"/>
              <a:ext cx="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92" name="Rectangle 116">
              <a:extLst>
                <a:ext uri="{FF2B5EF4-FFF2-40B4-BE49-F238E27FC236}">
                  <a16:creationId xmlns:a16="http://schemas.microsoft.com/office/drawing/2014/main" id="{74C4852E-5077-FD15-E26F-AB338DFABDC3}"/>
                </a:ext>
              </a:extLst>
            </p:cNvPr>
            <p:cNvSpPr>
              <a:spLocks noChangeArrowheads="1"/>
            </p:cNvSpPr>
            <p:nvPr/>
          </p:nvSpPr>
          <p:spPr bwMode="auto">
            <a:xfrm>
              <a:off x="101" y="2251"/>
              <a:ext cx="4668"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93" name="Rectangle 117">
              <a:extLst>
                <a:ext uri="{FF2B5EF4-FFF2-40B4-BE49-F238E27FC236}">
                  <a16:creationId xmlns:a16="http://schemas.microsoft.com/office/drawing/2014/main" id="{2E2FC523-BA02-3818-2894-A6290D542FFF}"/>
                </a:ext>
              </a:extLst>
            </p:cNvPr>
            <p:cNvSpPr>
              <a:spLocks noChangeArrowheads="1"/>
            </p:cNvSpPr>
            <p:nvPr/>
          </p:nvSpPr>
          <p:spPr bwMode="auto">
            <a:xfrm>
              <a:off x="4769" y="2251"/>
              <a:ext cx="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94" name="Rectangle 118">
              <a:extLst>
                <a:ext uri="{FF2B5EF4-FFF2-40B4-BE49-F238E27FC236}">
                  <a16:creationId xmlns:a16="http://schemas.microsoft.com/office/drawing/2014/main" id="{02A88A47-5D83-22A2-B4F2-889BAB1E42D5}"/>
                </a:ext>
              </a:extLst>
            </p:cNvPr>
            <p:cNvSpPr>
              <a:spLocks noChangeArrowheads="1"/>
            </p:cNvSpPr>
            <p:nvPr/>
          </p:nvSpPr>
          <p:spPr bwMode="auto">
            <a:xfrm>
              <a:off x="4774" y="2251"/>
              <a:ext cx="88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95" name="Rectangle 119">
              <a:extLst>
                <a:ext uri="{FF2B5EF4-FFF2-40B4-BE49-F238E27FC236}">
                  <a16:creationId xmlns:a16="http://schemas.microsoft.com/office/drawing/2014/main" id="{48AC3948-7545-D2B5-5B2E-ED03107BC9BE}"/>
                </a:ext>
              </a:extLst>
            </p:cNvPr>
            <p:cNvSpPr>
              <a:spLocks noChangeArrowheads="1"/>
            </p:cNvSpPr>
            <p:nvPr/>
          </p:nvSpPr>
          <p:spPr bwMode="auto">
            <a:xfrm>
              <a:off x="5659" y="2251"/>
              <a:ext cx="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96" name="Rectangle 120">
              <a:extLst>
                <a:ext uri="{FF2B5EF4-FFF2-40B4-BE49-F238E27FC236}">
                  <a16:creationId xmlns:a16="http://schemas.microsoft.com/office/drawing/2014/main" id="{12C8D2FB-E608-59BC-AAC1-7270A9347435}"/>
                </a:ext>
              </a:extLst>
            </p:cNvPr>
            <p:cNvSpPr>
              <a:spLocks noChangeArrowheads="1"/>
            </p:cNvSpPr>
            <p:nvPr/>
          </p:nvSpPr>
          <p:spPr bwMode="auto">
            <a:xfrm>
              <a:off x="96" y="2254"/>
              <a:ext cx="5" cy="1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97" name="Rectangle 121">
              <a:extLst>
                <a:ext uri="{FF2B5EF4-FFF2-40B4-BE49-F238E27FC236}">
                  <a16:creationId xmlns:a16="http://schemas.microsoft.com/office/drawing/2014/main" id="{E60BBD7F-F58A-F7DF-6FE1-FC762608910D}"/>
                </a:ext>
              </a:extLst>
            </p:cNvPr>
            <p:cNvSpPr>
              <a:spLocks noChangeArrowheads="1"/>
            </p:cNvSpPr>
            <p:nvPr/>
          </p:nvSpPr>
          <p:spPr bwMode="auto">
            <a:xfrm>
              <a:off x="4769" y="2254"/>
              <a:ext cx="5" cy="1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98" name="Rectangle 122">
              <a:extLst>
                <a:ext uri="{FF2B5EF4-FFF2-40B4-BE49-F238E27FC236}">
                  <a16:creationId xmlns:a16="http://schemas.microsoft.com/office/drawing/2014/main" id="{26FC96DB-A029-30DC-4F25-8ACBEC6A668D}"/>
                </a:ext>
              </a:extLst>
            </p:cNvPr>
            <p:cNvSpPr>
              <a:spLocks noChangeArrowheads="1"/>
            </p:cNvSpPr>
            <p:nvPr/>
          </p:nvSpPr>
          <p:spPr bwMode="auto">
            <a:xfrm>
              <a:off x="5659" y="2254"/>
              <a:ext cx="5" cy="1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99" name="Rectangle 123">
              <a:extLst>
                <a:ext uri="{FF2B5EF4-FFF2-40B4-BE49-F238E27FC236}">
                  <a16:creationId xmlns:a16="http://schemas.microsoft.com/office/drawing/2014/main" id="{7CBF1721-C861-2045-FB01-0049549D1249}"/>
                </a:ext>
              </a:extLst>
            </p:cNvPr>
            <p:cNvSpPr>
              <a:spLocks noChangeArrowheads="1"/>
            </p:cNvSpPr>
            <p:nvPr/>
          </p:nvSpPr>
          <p:spPr bwMode="auto">
            <a:xfrm>
              <a:off x="152" y="2395"/>
              <a:ext cx="99"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h.</a:t>
              </a:r>
              <a:endParaRPr lang="en-US" altLang="en-US" sz="1500">
                <a:latin typeface="Arial" panose="020B0604020202020204" pitchFamily="34" charset="0"/>
              </a:endParaRPr>
            </a:p>
          </p:txBody>
        </p:sp>
        <p:sp>
          <p:nvSpPr>
            <p:cNvPr id="536700" name="Rectangle 124">
              <a:extLst>
                <a:ext uri="{FF2B5EF4-FFF2-40B4-BE49-F238E27FC236}">
                  <a16:creationId xmlns:a16="http://schemas.microsoft.com/office/drawing/2014/main" id="{F492D6D0-44E5-2EB5-479B-F36ABB2C6589}"/>
                </a:ext>
              </a:extLst>
            </p:cNvPr>
            <p:cNvSpPr>
              <a:spLocks noChangeArrowheads="1"/>
            </p:cNvSpPr>
            <p:nvPr/>
          </p:nvSpPr>
          <p:spPr bwMode="auto">
            <a:xfrm>
              <a:off x="258" y="2399"/>
              <a:ext cx="3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6701" name="Rectangle 125">
              <a:extLst>
                <a:ext uri="{FF2B5EF4-FFF2-40B4-BE49-F238E27FC236}">
                  <a16:creationId xmlns:a16="http://schemas.microsoft.com/office/drawing/2014/main" id="{6A8FC3B7-EF5D-104B-1BBB-4FE3CDD6F60D}"/>
                </a:ext>
              </a:extLst>
            </p:cNvPr>
            <p:cNvSpPr>
              <a:spLocks noChangeArrowheads="1"/>
            </p:cNvSpPr>
            <p:nvPr/>
          </p:nvSpPr>
          <p:spPr bwMode="auto">
            <a:xfrm>
              <a:off x="508" y="2399"/>
              <a:ext cx="2618"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Sharing information with other units and departments</a:t>
              </a:r>
              <a:endParaRPr lang="en-US" altLang="en-US" sz="1500">
                <a:latin typeface="Arial" panose="020B0604020202020204" pitchFamily="34" charset="0"/>
              </a:endParaRPr>
            </a:p>
          </p:txBody>
        </p:sp>
        <p:sp>
          <p:nvSpPr>
            <p:cNvPr id="536702" name="Rectangle 126">
              <a:extLst>
                <a:ext uri="{FF2B5EF4-FFF2-40B4-BE49-F238E27FC236}">
                  <a16:creationId xmlns:a16="http://schemas.microsoft.com/office/drawing/2014/main" id="{64201E12-F53A-E34D-A2C3-3E4189A2D7F1}"/>
                </a:ext>
              </a:extLst>
            </p:cNvPr>
            <p:cNvSpPr>
              <a:spLocks noChangeArrowheads="1"/>
            </p:cNvSpPr>
            <p:nvPr/>
          </p:nvSpPr>
          <p:spPr bwMode="auto">
            <a:xfrm>
              <a:off x="3292" y="2399"/>
              <a:ext cx="3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6703" name="Rectangle 127">
              <a:extLst>
                <a:ext uri="{FF2B5EF4-FFF2-40B4-BE49-F238E27FC236}">
                  <a16:creationId xmlns:a16="http://schemas.microsoft.com/office/drawing/2014/main" id="{EA6EB424-677C-BC5B-5CBF-3FC9B0EA01E6}"/>
                </a:ext>
              </a:extLst>
            </p:cNvPr>
            <p:cNvSpPr>
              <a:spLocks noChangeArrowheads="1"/>
            </p:cNvSpPr>
            <p:nvPr/>
          </p:nvSpPr>
          <p:spPr bwMode="auto">
            <a:xfrm>
              <a:off x="4825" y="2395"/>
              <a:ext cx="3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6704" name="Rectangle 128">
              <a:extLst>
                <a:ext uri="{FF2B5EF4-FFF2-40B4-BE49-F238E27FC236}">
                  <a16:creationId xmlns:a16="http://schemas.microsoft.com/office/drawing/2014/main" id="{7AF16453-6ADA-A0D9-3EA8-B33C84F5A236}"/>
                </a:ext>
              </a:extLst>
            </p:cNvPr>
            <p:cNvSpPr>
              <a:spLocks noChangeArrowheads="1"/>
            </p:cNvSpPr>
            <p:nvPr/>
          </p:nvSpPr>
          <p:spPr bwMode="auto">
            <a:xfrm>
              <a:off x="96" y="2392"/>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05" name="Rectangle 129">
              <a:extLst>
                <a:ext uri="{FF2B5EF4-FFF2-40B4-BE49-F238E27FC236}">
                  <a16:creationId xmlns:a16="http://schemas.microsoft.com/office/drawing/2014/main" id="{2221E993-05D8-ADAC-D193-6B3612A0291D}"/>
                </a:ext>
              </a:extLst>
            </p:cNvPr>
            <p:cNvSpPr>
              <a:spLocks noChangeArrowheads="1"/>
            </p:cNvSpPr>
            <p:nvPr/>
          </p:nvSpPr>
          <p:spPr bwMode="auto">
            <a:xfrm>
              <a:off x="101" y="2392"/>
              <a:ext cx="466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06" name="Rectangle 130">
              <a:extLst>
                <a:ext uri="{FF2B5EF4-FFF2-40B4-BE49-F238E27FC236}">
                  <a16:creationId xmlns:a16="http://schemas.microsoft.com/office/drawing/2014/main" id="{A50ACC17-954B-32B0-DC26-4AA2509203B5}"/>
                </a:ext>
              </a:extLst>
            </p:cNvPr>
            <p:cNvSpPr>
              <a:spLocks noChangeArrowheads="1"/>
            </p:cNvSpPr>
            <p:nvPr/>
          </p:nvSpPr>
          <p:spPr bwMode="auto">
            <a:xfrm>
              <a:off x="4769" y="2392"/>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07" name="Rectangle 131">
              <a:extLst>
                <a:ext uri="{FF2B5EF4-FFF2-40B4-BE49-F238E27FC236}">
                  <a16:creationId xmlns:a16="http://schemas.microsoft.com/office/drawing/2014/main" id="{991095C7-82EE-576D-6904-61D9727F4C71}"/>
                </a:ext>
              </a:extLst>
            </p:cNvPr>
            <p:cNvSpPr>
              <a:spLocks noChangeArrowheads="1"/>
            </p:cNvSpPr>
            <p:nvPr/>
          </p:nvSpPr>
          <p:spPr bwMode="auto">
            <a:xfrm>
              <a:off x="4774" y="2392"/>
              <a:ext cx="88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08" name="Rectangle 132">
              <a:extLst>
                <a:ext uri="{FF2B5EF4-FFF2-40B4-BE49-F238E27FC236}">
                  <a16:creationId xmlns:a16="http://schemas.microsoft.com/office/drawing/2014/main" id="{F03FA405-28B7-B3B6-9FD4-B7B27DFECCCD}"/>
                </a:ext>
              </a:extLst>
            </p:cNvPr>
            <p:cNvSpPr>
              <a:spLocks noChangeArrowheads="1"/>
            </p:cNvSpPr>
            <p:nvPr/>
          </p:nvSpPr>
          <p:spPr bwMode="auto">
            <a:xfrm>
              <a:off x="5659" y="2392"/>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09" name="Rectangle 133">
              <a:extLst>
                <a:ext uri="{FF2B5EF4-FFF2-40B4-BE49-F238E27FC236}">
                  <a16:creationId xmlns:a16="http://schemas.microsoft.com/office/drawing/2014/main" id="{5FD983AE-41F2-69BD-A26B-3566D35B98E4}"/>
                </a:ext>
              </a:extLst>
            </p:cNvPr>
            <p:cNvSpPr>
              <a:spLocks noChangeArrowheads="1"/>
            </p:cNvSpPr>
            <p:nvPr/>
          </p:nvSpPr>
          <p:spPr bwMode="auto">
            <a:xfrm>
              <a:off x="96" y="2397"/>
              <a:ext cx="5" cy="13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10" name="Rectangle 134">
              <a:extLst>
                <a:ext uri="{FF2B5EF4-FFF2-40B4-BE49-F238E27FC236}">
                  <a16:creationId xmlns:a16="http://schemas.microsoft.com/office/drawing/2014/main" id="{04A7D3F8-98C6-EFAA-DA2F-CA88F6A124F7}"/>
                </a:ext>
              </a:extLst>
            </p:cNvPr>
            <p:cNvSpPr>
              <a:spLocks noChangeArrowheads="1"/>
            </p:cNvSpPr>
            <p:nvPr/>
          </p:nvSpPr>
          <p:spPr bwMode="auto">
            <a:xfrm>
              <a:off x="4769" y="2397"/>
              <a:ext cx="5" cy="13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11" name="Rectangle 135">
              <a:extLst>
                <a:ext uri="{FF2B5EF4-FFF2-40B4-BE49-F238E27FC236}">
                  <a16:creationId xmlns:a16="http://schemas.microsoft.com/office/drawing/2014/main" id="{64B77706-1289-44B9-A2CD-79525F48D061}"/>
                </a:ext>
              </a:extLst>
            </p:cNvPr>
            <p:cNvSpPr>
              <a:spLocks noChangeArrowheads="1"/>
            </p:cNvSpPr>
            <p:nvPr/>
          </p:nvSpPr>
          <p:spPr bwMode="auto">
            <a:xfrm>
              <a:off x="5659" y="2397"/>
              <a:ext cx="5" cy="13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12" name="Rectangle 136">
              <a:extLst>
                <a:ext uri="{FF2B5EF4-FFF2-40B4-BE49-F238E27FC236}">
                  <a16:creationId xmlns:a16="http://schemas.microsoft.com/office/drawing/2014/main" id="{66330ED8-A50E-34F1-72C6-FEA0EBA6D3BA}"/>
                </a:ext>
              </a:extLst>
            </p:cNvPr>
            <p:cNvSpPr>
              <a:spLocks noChangeArrowheads="1"/>
            </p:cNvSpPr>
            <p:nvPr/>
          </p:nvSpPr>
          <p:spPr bwMode="auto">
            <a:xfrm>
              <a:off x="152" y="2536"/>
              <a:ext cx="6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i.</a:t>
              </a:r>
              <a:endParaRPr lang="en-US" altLang="en-US" sz="1500">
                <a:latin typeface="Arial" panose="020B0604020202020204" pitchFamily="34" charset="0"/>
              </a:endParaRPr>
            </a:p>
          </p:txBody>
        </p:sp>
        <p:sp>
          <p:nvSpPr>
            <p:cNvPr id="536713" name="Rectangle 137">
              <a:extLst>
                <a:ext uri="{FF2B5EF4-FFF2-40B4-BE49-F238E27FC236}">
                  <a16:creationId xmlns:a16="http://schemas.microsoft.com/office/drawing/2014/main" id="{E4578457-59B6-CF24-395C-4BF636D1DBB2}"/>
                </a:ext>
              </a:extLst>
            </p:cNvPr>
            <p:cNvSpPr>
              <a:spLocks noChangeArrowheads="1"/>
            </p:cNvSpPr>
            <p:nvPr/>
          </p:nvSpPr>
          <p:spPr bwMode="auto">
            <a:xfrm>
              <a:off x="218" y="2540"/>
              <a:ext cx="3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6714" name="Rectangle 138">
              <a:extLst>
                <a:ext uri="{FF2B5EF4-FFF2-40B4-BE49-F238E27FC236}">
                  <a16:creationId xmlns:a16="http://schemas.microsoft.com/office/drawing/2014/main" id="{03D3BDBF-EB5D-1FF5-5914-6EDC28817C72}"/>
                </a:ext>
              </a:extLst>
            </p:cNvPr>
            <p:cNvSpPr>
              <a:spLocks noChangeArrowheads="1"/>
            </p:cNvSpPr>
            <p:nvPr/>
          </p:nvSpPr>
          <p:spPr bwMode="auto">
            <a:xfrm>
              <a:off x="508" y="2540"/>
              <a:ext cx="2667"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Keeping information from other units and departments</a:t>
              </a:r>
              <a:endParaRPr lang="en-US" altLang="en-US" sz="1500">
                <a:latin typeface="Arial" panose="020B0604020202020204" pitchFamily="34" charset="0"/>
              </a:endParaRPr>
            </a:p>
          </p:txBody>
        </p:sp>
        <p:sp>
          <p:nvSpPr>
            <p:cNvPr id="536716" name="Rectangle 140">
              <a:extLst>
                <a:ext uri="{FF2B5EF4-FFF2-40B4-BE49-F238E27FC236}">
                  <a16:creationId xmlns:a16="http://schemas.microsoft.com/office/drawing/2014/main" id="{D8BE5376-C377-E565-CCEF-02F8A6C4A15B}"/>
                </a:ext>
              </a:extLst>
            </p:cNvPr>
            <p:cNvSpPr>
              <a:spLocks noChangeArrowheads="1"/>
            </p:cNvSpPr>
            <p:nvPr/>
          </p:nvSpPr>
          <p:spPr bwMode="auto">
            <a:xfrm>
              <a:off x="3345" y="2540"/>
              <a:ext cx="3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6717" name="Rectangle 141">
              <a:extLst>
                <a:ext uri="{FF2B5EF4-FFF2-40B4-BE49-F238E27FC236}">
                  <a16:creationId xmlns:a16="http://schemas.microsoft.com/office/drawing/2014/main" id="{A958F7FA-1669-E778-BC07-F9BECF9DDC90}"/>
                </a:ext>
              </a:extLst>
            </p:cNvPr>
            <p:cNvSpPr>
              <a:spLocks noChangeArrowheads="1"/>
            </p:cNvSpPr>
            <p:nvPr/>
          </p:nvSpPr>
          <p:spPr bwMode="auto">
            <a:xfrm>
              <a:off x="4825" y="2536"/>
              <a:ext cx="3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6718" name="Rectangle 142">
              <a:extLst>
                <a:ext uri="{FF2B5EF4-FFF2-40B4-BE49-F238E27FC236}">
                  <a16:creationId xmlns:a16="http://schemas.microsoft.com/office/drawing/2014/main" id="{3A70C7C6-9361-5A71-0933-F60F20BAD8FE}"/>
                </a:ext>
              </a:extLst>
            </p:cNvPr>
            <p:cNvSpPr>
              <a:spLocks noChangeArrowheads="1"/>
            </p:cNvSpPr>
            <p:nvPr/>
          </p:nvSpPr>
          <p:spPr bwMode="auto">
            <a:xfrm>
              <a:off x="96" y="2533"/>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19" name="Rectangle 143">
              <a:extLst>
                <a:ext uri="{FF2B5EF4-FFF2-40B4-BE49-F238E27FC236}">
                  <a16:creationId xmlns:a16="http://schemas.microsoft.com/office/drawing/2014/main" id="{7D449F3B-47A9-09D7-2C39-70F95D625B4E}"/>
                </a:ext>
              </a:extLst>
            </p:cNvPr>
            <p:cNvSpPr>
              <a:spLocks noChangeArrowheads="1"/>
            </p:cNvSpPr>
            <p:nvPr/>
          </p:nvSpPr>
          <p:spPr bwMode="auto">
            <a:xfrm>
              <a:off x="101" y="2533"/>
              <a:ext cx="466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20" name="Rectangle 144">
              <a:extLst>
                <a:ext uri="{FF2B5EF4-FFF2-40B4-BE49-F238E27FC236}">
                  <a16:creationId xmlns:a16="http://schemas.microsoft.com/office/drawing/2014/main" id="{CDE5CE68-CC4D-AF02-6E94-DE952671C24C}"/>
                </a:ext>
              </a:extLst>
            </p:cNvPr>
            <p:cNvSpPr>
              <a:spLocks noChangeArrowheads="1"/>
            </p:cNvSpPr>
            <p:nvPr/>
          </p:nvSpPr>
          <p:spPr bwMode="auto">
            <a:xfrm>
              <a:off x="4769" y="2533"/>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21" name="Rectangle 145">
              <a:extLst>
                <a:ext uri="{FF2B5EF4-FFF2-40B4-BE49-F238E27FC236}">
                  <a16:creationId xmlns:a16="http://schemas.microsoft.com/office/drawing/2014/main" id="{7A1510E2-AD57-CA07-F39D-09D1E49497BC}"/>
                </a:ext>
              </a:extLst>
            </p:cNvPr>
            <p:cNvSpPr>
              <a:spLocks noChangeArrowheads="1"/>
            </p:cNvSpPr>
            <p:nvPr/>
          </p:nvSpPr>
          <p:spPr bwMode="auto">
            <a:xfrm>
              <a:off x="4774" y="2533"/>
              <a:ext cx="88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22" name="Rectangle 146">
              <a:extLst>
                <a:ext uri="{FF2B5EF4-FFF2-40B4-BE49-F238E27FC236}">
                  <a16:creationId xmlns:a16="http://schemas.microsoft.com/office/drawing/2014/main" id="{5B324730-170F-54B9-4766-0D7E35FBF758}"/>
                </a:ext>
              </a:extLst>
            </p:cNvPr>
            <p:cNvSpPr>
              <a:spLocks noChangeArrowheads="1"/>
            </p:cNvSpPr>
            <p:nvPr/>
          </p:nvSpPr>
          <p:spPr bwMode="auto">
            <a:xfrm>
              <a:off x="5659" y="2533"/>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23" name="Rectangle 147">
              <a:extLst>
                <a:ext uri="{FF2B5EF4-FFF2-40B4-BE49-F238E27FC236}">
                  <a16:creationId xmlns:a16="http://schemas.microsoft.com/office/drawing/2014/main" id="{BF8774F1-97CF-659C-0F44-D1218D59575C}"/>
                </a:ext>
              </a:extLst>
            </p:cNvPr>
            <p:cNvSpPr>
              <a:spLocks noChangeArrowheads="1"/>
            </p:cNvSpPr>
            <p:nvPr/>
          </p:nvSpPr>
          <p:spPr bwMode="auto">
            <a:xfrm>
              <a:off x="96" y="2538"/>
              <a:ext cx="5" cy="1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24" name="Rectangle 148">
              <a:extLst>
                <a:ext uri="{FF2B5EF4-FFF2-40B4-BE49-F238E27FC236}">
                  <a16:creationId xmlns:a16="http://schemas.microsoft.com/office/drawing/2014/main" id="{A802C021-3225-17CF-421D-8D15C9D39667}"/>
                </a:ext>
              </a:extLst>
            </p:cNvPr>
            <p:cNvSpPr>
              <a:spLocks noChangeArrowheads="1"/>
            </p:cNvSpPr>
            <p:nvPr/>
          </p:nvSpPr>
          <p:spPr bwMode="auto">
            <a:xfrm>
              <a:off x="4769" y="2538"/>
              <a:ext cx="5" cy="1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25" name="Rectangle 149">
              <a:extLst>
                <a:ext uri="{FF2B5EF4-FFF2-40B4-BE49-F238E27FC236}">
                  <a16:creationId xmlns:a16="http://schemas.microsoft.com/office/drawing/2014/main" id="{CA573A26-A8FC-CB48-8B2E-B8655EBBB2F0}"/>
                </a:ext>
              </a:extLst>
            </p:cNvPr>
            <p:cNvSpPr>
              <a:spLocks noChangeArrowheads="1"/>
            </p:cNvSpPr>
            <p:nvPr/>
          </p:nvSpPr>
          <p:spPr bwMode="auto">
            <a:xfrm>
              <a:off x="5659" y="2538"/>
              <a:ext cx="5" cy="1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26" name="Rectangle 150">
              <a:extLst>
                <a:ext uri="{FF2B5EF4-FFF2-40B4-BE49-F238E27FC236}">
                  <a16:creationId xmlns:a16="http://schemas.microsoft.com/office/drawing/2014/main" id="{E571DCC4-7826-B183-17E5-B7808A22979C}"/>
                </a:ext>
              </a:extLst>
            </p:cNvPr>
            <p:cNvSpPr>
              <a:spLocks noChangeArrowheads="1"/>
            </p:cNvSpPr>
            <p:nvPr/>
          </p:nvSpPr>
          <p:spPr bwMode="auto">
            <a:xfrm>
              <a:off x="152" y="2679"/>
              <a:ext cx="6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j.</a:t>
              </a:r>
              <a:endParaRPr lang="en-US" altLang="en-US" sz="1500">
                <a:latin typeface="Arial" panose="020B0604020202020204" pitchFamily="34" charset="0"/>
              </a:endParaRPr>
            </a:p>
          </p:txBody>
        </p:sp>
        <p:sp>
          <p:nvSpPr>
            <p:cNvPr id="536727" name="Rectangle 151">
              <a:extLst>
                <a:ext uri="{FF2B5EF4-FFF2-40B4-BE49-F238E27FC236}">
                  <a16:creationId xmlns:a16="http://schemas.microsoft.com/office/drawing/2014/main" id="{055EA918-CF68-4C0C-62D1-A797C58CA492}"/>
                </a:ext>
              </a:extLst>
            </p:cNvPr>
            <p:cNvSpPr>
              <a:spLocks noChangeArrowheads="1"/>
            </p:cNvSpPr>
            <p:nvPr/>
          </p:nvSpPr>
          <p:spPr bwMode="auto">
            <a:xfrm>
              <a:off x="218" y="2682"/>
              <a:ext cx="3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6728" name="Rectangle 152">
              <a:extLst>
                <a:ext uri="{FF2B5EF4-FFF2-40B4-BE49-F238E27FC236}">
                  <a16:creationId xmlns:a16="http://schemas.microsoft.com/office/drawing/2014/main" id="{177932B3-CFF3-A33C-F9CD-8D54FE757105}"/>
                </a:ext>
              </a:extLst>
            </p:cNvPr>
            <p:cNvSpPr>
              <a:spLocks noChangeArrowheads="1"/>
            </p:cNvSpPr>
            <p:nvPr/>
          </p:nvSpPr>
          <p:spPr bwMode="auto">
            <a:xfrm>
              <a:off x="508" y="2682"/>
              <a:ext cx="2968"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Achieving your group's goals at the expense of other groups</a:t>
              </a:r>
              <a:endParaRPr lang="en-US" altLang="en-US" sz="1500">
                <a:latin typeface="Arial" panose="020B0604020202020204" pitchFamily="34" charset="0"/>
              </a:endParaRPr>
            </a:p>
          </p:txBody>
        </p:sp>
        <p:sp>
          <p:nvSpPr>
            <p:cNvPr id="536729" name="Rectangle 153">
              <a:extLst>
                <a:ext uri="{FF2B5EF4-FFF2-40B4-BE49-F238E27FC236}">
                  <a16:creationId xmlns:a16="http://schemas.microsoft.com/office/drawing/2014/main" id="{ED894230-613B-2A8E-B5B3-AF1BED0107CF}"/>
                </a:ext>
              </a:extLst>
            </p:cNvPr>
            <p:cNvSpPr>
              <a:spLocks noChangeArrowheads="1"/>
            </p:cNvSpPr>
            <p:nvPr/>
          </p:nvSpPr>
          <p:spPr bwMode="auto">
            <a:xfrm>
              <a:off x="3667" y="2682"/>
              <a:ext cx="3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6730" name="Rectangle 154">
              <a:extLst>
                <a:ext uri="{FF2B5EF4-FFF2-40B4-BE49-F238E27FC236}">
                  <a16:creationId xmlns:a16="http://schemas.microsoft.com/office/drawing/2014/main" id="{8CC3295D-77A7-4648-1090-B665242434BD}"/>
                </a:ext>
              </a:extLst>
            </p:cNvPr>
            <p:cNvSpPr>
              <a:spLocks noChangeArrowheads="1"/>
            </p:cNvSpPr>
            <p:nvPr/>
          </p:nvSpPr>
          <p:spPr bwMode="auto">
            <a:xfrm>
              <a:off x="4825" y="2679"/>
              <a:ext cx="3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6731" name="Rectangle 155">
              <a:extLst>
                <a:ext uri="{FF2B5EF4-FFF2-40B4-BE49-F238E27FC236}">
                  <a16:creationId xmlns:a16="http://schemas.microsoft.com/office/drawing/2014/main" id="{80530537-CE73-C271-2749-9713F7BE20D4}"/>
                </a:ext>
              </a:extLst>
            </p:cNvPr>
            <p:cNvSpPr>
              <a:spLocks noChangeArrowheads="1"/>
            </p:cNvSpPr>
            <p:nvPr/>
          </p:nvSpPr>
          <p:spPr bwMode="auto">
            <a:xfrm>
              <a:off x="96" y="2675"/>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32" name="Rectangle 156">
              <a:extLst>
                <a:ext uri="{FF2B5EF4-FFF2-40B4-BE49-F238E27FC236}">
                  <a16:creationId xmlns:a16="http://schemas.microsoft.com/office/drawing/2014/main" id="{251010A8-121A-6F83-815F-876C2DFFDB51}"/>
                </a:ext>
              </a:extLst>
            </p:cNvPr>
            <p:cNvSpPr>
              <a:spLocks noChangeArrowheads="1"/>
            </p:cNvSpPr>
            <p:nvPr/>
          </p:nvSpPr>
          <p:spPr bwMode="auto">
            <a:xfrm>
              <a:off x="101" y="2675"/>
              <a:ext cx="466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33" name="Rectangle 157">
              <a:extLst>
                <a:ext uri="{FF2B5EF4-FFF2-40B4-BE49-F238E27FC236}">
                  <a16:creationId xmlns:a16="http://schemas.microsoft.com/office/drawing/2014/main" id="{8C69ADCB-6142-2664-BE90-C69394BE9334}"/>
                </a:ext>
              </a:extLst>
            </p:cNvPr>
            <p:cNvSpPr>
              <a:spLocks noChangeArrowheads="1"/>
            </p:cNvSpPr>
            <p:nvPr/>
          </p:nvSpPr>
          <p:spPr bwMode="auto">
            <a:xfrm>
              <a:off x="4769" y="2675"/>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34" name="Rectangle 158">
              <a:extLst>
                <a:ext uri="{FF2B5EF4-FFF2-40B4-BE49-F238E27FC236}">
                  <a16:creationId xmlns:a16="http://schemas.microsoft.com/office/drawing/2014/main" id="{CEE65339-3DC5-9972-8574-B2DFE5E99D46}"/>
                </a:ext>
              </a:extLst>
            </p:cNvPr>
            <p:cNvSpPr>
              <a:spLocks noChangeArrowheads="1"/>
            </p:cNvSpPr>
            <p:nvPr/>
          </p:nvSpPr>
          <p:spPr bwMode="auto">
            <a:xfrm>
              <a:off x="4774" y="2675"/>
              <a:ext cx="88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35" name="Rectangle 159">
              <a:extLst>
                <a:ext uri="{FF2B5EF4-FFF2-40B4-BE49-F238E27FC236}">
                  <a16:creationId xmlns:a16="http://schemas.microsoft.com/office/drawing/2014/main" id="{450DA80B-F1ED-B8E1-4916-7D9AE2828CC4}"/>
                </a:ext>
              </a:extLst>
            </p:cNvPr>
            <p:cNvSpPr>
              <a:spLocks noChangeArrowheads="1"/>
            </p:cNvSpPr>
            <p:nvPr/>
          </p:nvSpPr>
          <p:spPr bwMode="auto">
            <a:xfrm>
              <a:off x="5659" y="2675"/>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36" name="Rectangle 160">
              <a:extLst>
                <a:ext uri="{FF2B5EF4-FFF2-40B4-BE49-F238E27FC236}">
                  <a16:creationId xmlns:a16="http://schemas.microsoft.com/office/drawing/2014/main" id="{7FC17490-0E45-6430-774D-529E9717CE0B}"/>
                </a:ext>
              </a:extLst>
            </p:cNvPr>
            <p:cNvSpPr>
              <a:spLocks noChangeArrowheads="1"/>
            </p:cNvSpPr>
            <p:nvPr/>
          </p:nvSpPr>
          <p:spPr bwMode="auto">
            <a:xfrm>
              <a:off x="96" y="2680"/>
              <a:ext cx="5" cy="13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37" name="Rectangle 161">
              <a:extLst>
                <a:ext uri="{FF2B5EF4-FFF2-40B4-BE49-F238E27FC236}">
                  <a16:creationId xmlns:a16="http://schemas.microsoft.com/office/drawing/2014/main" id="{836B54D2-7D87-0E93-6718-C7AA6C158EB4}"/>
                </a:ext>
              </a:extLst>
            </p:cNvPr>
            <p:cNvSpPr>
              <a:spLocks noChangeArrowheads="1"/>
            </p:cNvSpPr>
            <p:nvPr/>
          </p:nvSpPr>
          <p:spPr bwMode="auto">
            <a:xfrm>
              <a:off x="4769" y="2680"/>
              <a:ext cx="5" cy="13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38" name="Rectangle 162">
              <a:extLst>
                <a:ext uri="{FF2B5EF4-FFF2-40B4-BE49-F238E27FC236}">
                  <a16:creationId xmlns:a16="http://schemas.microsoft.com/office/drawing/2014/main" id="{7F59B5B5-0321-E9EB-E372-8C17B2339B8C}"/>
                </a:ext>
              </a:extLst>
            </p:cNvPr>
            <p:cNvSpPr>
              <a:spLocks noChangeArrowheads="1"/>
            </p:cNvSpPr>
            <p:nvPr/>
          </p:nvSpPr>
          <p:spPr bwMode="auto">
            <a:xfrm>
              <a:off x="5659" y="2680"/>
              <a:ext cx="5" cy="13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39" name="Rectangle 163">
              <a:extLst>
                <a:ext uri="{FF2B5EF4-FFF2-40B4-BE49-F238E27FC236}">
                  <a16:creationId xmlns:a16="http://schemas.microsoft.com/office/drawing/2014/main" id="{95CE1540-6567-CE7A-427E-191C6D9F1EC5}"/>
                </a:ext>
              </a:extLst>
            </p:cNvPr>
            <p:cNvSpPr>
              <a:spLocks noChangeArrowheads="1"/>
            </p:cNvSpPr>
            <p:nvPr/>
          </p:nvSpPr>
          <p:spPr bwMode="auto">
            <a:xfrm>
              <a:off x="152" y="2821"/>
              <a:ext cx="61"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l.</a:t>
              </a:r>
              <a:endParaRPr lang="en-US" altLang="en-US" sz="1500">
                <a:latin typeface="Arial" panose="020B0604020202020204" pitchFamily="34" charset="0"/>
              </a:endParaRPr>
            </a:p>
          </p:txBody>
        </p:sp>
        <p:sp>
          <p:nvSpPr>
            <p:cNvPr id="536740" name="Rectangle 164">
              <a:extLst>
                <a:ext uri="{FF2B5EF4-FFF2-40B4-BE49-F238E27FC236}">
                  <a16:creationId xmlns:a16="http://schemas.microsoft.com/office/drawing/2014/main" id="{51E2635A-DCEC-B73A-7789-5F231C79D65C}"/>
                </a:ext>
              </a:extLst>
            </p:cNvPr>
            <p:cNvSpPr>
              <a:spLocks noChangeArrowheads="1"/>
            </p:cNvSpPr>
            <p:nvPr/>
          </p:nvSpPr>
          <p:spPr bwMode="auto">
            <a:xfrm>
              <a:off x="218" y="2824"/>
              <a:ext cx="3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6741" name="Rectangle 165">
              <a:extLst>
                <a:ext uri="{FF2B5EF4-FFF2-40B4-BE49-F238E27FC236}">
                  <a16:creationId xmlns:a16="http://schemas.microsoft.com/office/drawing/2014/main" id="{81BE7F72-F91E-5C3B-004F-B9A811433086}"/>
                </a:ext>
              </a:extLst>
            </p:cNvPr>
            <p:cNvSpPr>
              <a:spLocks noChangeArrowheads="1"/>
            </p:cNvSpPr>
            <p:nvPr/>
          </p:nvSpPr>
          <p:spPr bwMode="auto">
            <a:xfrm>
              <a:off x="508" y="2824"/>
              <a:ext cx="2290"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Setting very easy goals and then making them</a:t>
              </a:r>
              <a:endParaRPr lang="en-US" altLang="en-US" sz="1500">
                <a:latin typeface="Arial" panose="020B0604020202020204" pitchFamily="34" charset="0"/>
              </a:endParaRPr>
            </a:p>
          </p:txBody>
        </p:sp>
        <p:sp>
          <p:nvSpPr>
            <p:cNvPr id="536742" name="Rectangle 166">
              <a:extLst>
                <a:ext uri="{FF2B5EF4-FFF2-40B4-BE49-F238E27FC236}">
                  <a16:creationId xmlns:a16="http://schemas.microsoft.com/office/drawing/2014/main" id="{743B727D-67A6-8AF4-3F30-DF21A8754C78}"/>
                </a:ext>
              </a:extLst>
            </p:cNvPr>
            <p:cNvSpPr>
              <a:spLocks noChangeArrowheads="1"/>
            </p:cNvSpPr>
            <p:nvPr/>
          </p:nvSpPr>
          <p:spPr bwMode="auto">
            <a:xfrm>
              <a:off x="2943" y="2824"/>
              <a:ext cx="3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6743" name="Rectangle 167">
              <a:extLst>
                <a:ext uri="{FF2B5EF4-FFF2-40B4-BE49-F238E27FC236}">
                  <a16:creationId xmlns:a16="http://schemas.microsoft.com/office/drawing/2014/main" id="{944ABE8B-A73D-EA51-96AC-A8C955C360B6}"/>
                </a:ext>
              </a:extLst>
            </p:cNvPr>
            <p:cNvSpPr>
              <a:spLocks noChangeArrowheads="1"/>
            </p:cNvSpPr>
            <p:nvPr/>
          </p:nvSpPr>
          <p:spPr bwMode="auto">
            <a:xfrm>
              <a:off x="4825" y="2821"/>
              <a:ext cx="31"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6744" name="Rectangle 168">
              <a:extLst>
                <a:ext uri="{FF2B5EF4-FFF2-40B4-BE49-F238E27FC236}">
                  <a16:creationId xmlns:a16="http://schemas.microsoft.com/office/drawing/2014/main" id="{9AB62851-B078-BC01-B57C-12C495F0040E}"/>
                </a:ext>
              </a:extLst>
            </p:cNvPr>
            <p:cNvSpPr>
              <a:spLocks noChangeArrowheads="1"/>
            </p:cNvSpPr>
            <p:nvPr/>
          </p:nvSpPr>
          <p:spPr bwMode="auto">
            <a:xfrm>
              <a:off x="96" y="2816"/>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45" name="Rectangle 169">
              <a:extLst>
                <a:ext uri="{FF2B5EF4-FFF2-40B4-BE49-F238E27FC236}">
                  <a16:creationId xmlns:a16="http://schemas.microsoft.com/office/drawing/2014/main" id="{740B1396-552C-D5AA-5009-7D54C509D6E1}"/>
                </a:ext>
              </a:extLst>
            </p:cNvPr>
            <p:cNvSpPr>
              <a:spLocks noChangeArrowheads="1"/>
            </p:cNvSpPr>
            <p:nvPr/>
          </p:nvSpPr>
          <p:spPr bwMode="auto">
            <a:xfrm>
              <a:off x="101" y="2816"/>
              <a:ext cx="466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46" name="Rectangle 170">
              <a:extLst>
                <a:ext uri="{FF2B5EF4-FFF2-40B4-BE49-F238E27FC236}">
                  <a16:creationId xmlns:a16="http://schemas.microsoft.com/office/drawing/2014/main" id="{E73EE20D-68B2-19F4-9D00-A53849A5401B}"/>
                </a:ext>
              </a:extLst>
            </p:cNvPr>
            <p:cNvSpPr>
              <a:spLocks noChangeArrowheads="1"/>
            </p:cNvSpPr>
            <p:nvPr/>
          </p:nvSpPr>
          <p:spPr bwMode="auto">
            <a:xfrm>
              <a:off x="4769" y="2816"/>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47" name="Rectangle 171">
              <a:extLst>
                <a:ext uri="{FF2B5EF4-FFF2-40B4-BE49-F238E27FC236}">
                  <a16:creationId xmlns:a16="http://schemas.microsoft.com/office/drawing/2014/main" id="{D1DD8ABA-51ED-8098-DA32-BB2061BA0E64}"/>
                </a:ext>
              </a:extLst>
            </p:cNvPr>
            <p:cNvSpPr>
              <a:spLocks noChangeArrowheads="1"/>
            </p:cNvSpPr>
            <p:nvPr/>
          </p:nvSpPr>
          <p:spPr bwMode="auto">
            <a:xfrm>
              <a:off x="4774" y="2816"/>
              <a:ext cx="88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48" name="Rectangle 172">
              <a:extLst>
                <a:ext uri="{FF2B5EF4-FFF2-40B4-BE49-F238E27FC236}">
                  <a16:creationId xmlns:a16="http://schemas.microsoft.com/office/drawing/2014/main" id="{55478C88-2DA2-867A-E422-13C15AB00C9B}"/>
                </a:ext>
              </a:extLst>
            </p:cNvPr>
            <p:cNvSpPr>
              <a:spLocks noChangeArrowheads="1"/>
            </p:cNvSpPr>
            <p:nvPr/>
          </p:nvSpPr>
          <p:spPr bwMode="auto">
            <a:xfrm>
              <a:off x="5659" y="2816"/>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49" name="Rectangle 173">
              <a:extLst>
                <a:ext uri="{FF2B5EF4-FFF2-40B4-BE49-F238E27FC236}">
                  <a16:creationId xmlns:a16="http://schemas.microsoft.com/office/drawing/2014/main" id="{C887D1A5-7930-6FDD-B2D0-A5BF48EA931E}"/>
                </a:ext>
              </a:extLst>
            </p:cNvPr>
            <p:cNvSpPr>
              <a:spLocks noChangeArrowheads="1"/>
            </p:cNvSpPr>
            <p:nvPr/>
          </p:nvSpPr>
          <p:spPr bwMode="auto">
            <a:xfrm>
              <a:off x="96" y="2821"/>
              <a:ext cx="5" cy="1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50" name="Rectangle 174">
              <a:extLst>
                <a:ext uri="{FF2B5EF4-FFF2-40B4-BE49-F238E27FC236}">
                  <a16:creationId xmlns:a16="http://schemas.microsoft.com/office/drawing/2014/main" id="{5246C7F6-7CC2-47C6-9321-0CF6ED092587}"/>
                </a:ext>
              </a:extLst>
            </p:cNvPr>
            <p:cNvSpPr>
              <a:spLocks noChangeArrowheads="1"/>
            </p:cNvSpPr>
            <p:nvPr/>
          </p:nvSpPr>
          <p:spPr bwMode="auto">
            <a:xfrm>
              <a:off x="4769" y="2821"/>
              <a:ext cx="5" cy="1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51" name="Rectangle 175">
              <a:extLst>
                <a:ext uri="{FF2B5EF4-FFF2-40B4-BE49-F238E27FC236}">
                  <a16:creationId xmlns:a16="http://schemas.microsoft.com/office/drawing/2014/main" id="{37827BBF-32A4-BE69-7CA9-9CAEB831AB91}"/>
                </a:ext>
              </a:extLst>
            </p:cNvPr>
            <p:cNvSpPr>
              <a:spLocks noChangeArrowheads="1"/>
            </p:cNvSpPr>
            <p:nvPr/>
          </p:nvSpPr>
          <p:spPr bwMode="auto">
            <a:xfrm>
              <a:off x="5659" y="2821"/>
              <a:ext cx="5" cy="1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52" name="Rectangle 176">
              <a:extLst>
                <a:ext uri="{FF2B5EF4-FFF2-40B4-BE49-F238E27FC236}">
                  <a16:creationId xmlns:a16="http://schemas.microsoft.com/office/drawing/2014/main" id="{2D557E51-FADC-D015-A622-2C2F8E8D9D71}"/>
                </a:ext>
              </a:extLst>
            </p:cNvPr>
            <p:cNvSpPr>
              <a:spLocks noChangeArrowheads="1"/>
            </p:cNvSpPr>
            <p:nvPr/>
          </p:nvSpPr>
          <p:spPr bwMode="auto">
            <a:xfrm>
              <a:off x="152" y="2962"/>
              <a:ext cx="131"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m.</a:t>
              </a:r>
              <a:endParaRPr lang="en-US" altLang="en-US" sz="1500">
                <a:latin typeface="Arial" panose="020B0604020202020204" pitchFamily="34" charset="0"/>
              </a:endParaRPr>
            </a:p>
          </p:txBody>
        </p:sp>
        <p:sp>
          <p:nvSpPr>
            <p:cNvPr id="536753" name="Rectangle 177">
              <a:extLst>
                <a:ext uri="{FF2B5EF4-FFF2-40B4-BE49-F238E27FC236}">
                  <a16:creationId xmlns:a16="http://schemas.microsoft.com/office/drawing/2014/main" id="{413F6ED5-D8BD-A58C-3F9F-C8B93A75B7D5}"/>
                </a:ext>
              </a:extLst>
            </p:cNvPr>
            <p:cNvSpPr>
              <a:spLocks noChangeArrowheads="1"/>
            </p:cNvSpPr>
            <p:nvPr/>
          </p:nvSpPr>
          <p:spPr bwMode="auto">
            <a:xfrm>
              <a:off x="291" y="2965"/>
              <a:ext cx="3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6754" name="Rectangle 178">
              <a:extLst>
                <a:ext uri="{FF2B5EF4-FFF2-40B4-BE49-F238E27FC236}">
                  <a16:creationId xmlns:a16="http://schemas.microsoft.com/office/drawing/2014/main" id="{487EF5E7-939A-2BC3-7900-AE8E22939223}"/>
                </a:ext>
              </a:extLst>
            </p:cNvPr>
            <p:cNvSpPr>
              <a:spLocks noChangeArrowheads="1"/>
            </p:cNvSpPr>
            <p:nvPr/>
          </p:nvSpPr>
          <p:spPr bwMode="auto">
            <a:xfrm>
              <a:off x="508" y="2965"/>
              <a:ext cx="838"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Maximizing short</a:t>
              </a:r>
              <a:endParaRPr lang="en-US" altLang="en-US" sz="1500">
                <a:latin typeface="Arial" panose="020B0604020202020204" pitchFamily="34" charset="0"/>
              </a:endParaRPr>
            </a:p>
          </p:txBody>
        </p:sp>
        <p:sp>
          <p:nvSpPr>
            <p:cNvPr id="536756" name="Rectangle 180">
              <a:extLst>
                <a:ext uri="{FF2B5EF4-FFF2-40B4-BE49-F238E27FC236}">
                  <a16:creationId xmlns:a16="http://schemas.microsoft.com/office/drawing/2014/main" id="{A5106F10-1487-1912-7E56-C4B3350A0455}"/>
                </a:ext>
              </a:extLst>
            </p:cNvPr>
            <p:cNvSpPr>
              <a:spLocks noChangeArrowheads="1"/>
            </p:cNvSpPr>
            <p:nvPr/>
          </p:nvSpPr>
          <p:spPr bwMode="auto">
            <a:xfrm>
              <a:off x="1383" y="2965"/>
              <a:ext cx="1929"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term bottom line at the expense of long</a:t>
              </a:r>
              <a:endParaRPr lang="en-US" altLang="en-US" sz="1500">
                <a:latin typeface="Arial" panose="020B0604020202020204" pitchFamily="34" charset="0"/>
              </a:endParaRPr>
            </a:p>
          </p:txBody>
        </p:sp>
        <p:sp>
          <p:nvSpPr>
            <p:cNvPr id="536758" name="Rectangle 182">
              <a:extLst>
                <a:ext uri="{FF2B5EF4-FFF2-40B4-BE49-F238E27FC236}">
                  <a16:creationId xmlns:a16="http://schemas.microsoft.com/office/drawing/2014/main" id="{DD37045F-B6AB-8F6A-CAF2-8C2CAF9F9B8B}"/>
                </a:ext>
              </a:extLst>
            </p:cNvPr>
            <p:cNvSpPr>
              <a:spLocks noChangeArrowheads="1"/>
            </p:cNvSpPr>
            <p:nvPr/>
          </p:nvSpPr>
          <p:spPr bwMode="auto">
            <a:xfrm>
              <a:off x="3360" y="2965"/>
              <a:ext cx="862"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term bottom line  </a:t>
              </a:r>
              <a:endParaRPr lang="en-US" altLang="en-US" sz="1500">
                <a:latin typeface="Arial" panose="020B0604020202020204" pitchFamily="34" charset="0"/>
              </a:endParaRPr>
            </a:p>
          </p:txBody>
        </p:sp>
        <p:sp>
          <p:nvSpPr>
            <p:cNvPr id="536759" name="Rectangle 183">
              <a:extLst>
                <a:ext uri="{FF2B5EF4-FFF2-40B4-BE49-F238E27FC236}">
                  <a16:creationId xmlns:a16="http://schemas.microsoft.com/office/drawing/2014/main" id="{42C34A98-9CD9-FD42-319F-503E61E05625}"/>
                </a:ext>
              </a:extLst>
            </p:cNvPr>
            <p:cNvSpPr>
              <a:spLocks noChangeArrowheads="1"/>
            </p:cNvSpPr>
            <p:nvPr/>
          </p:nvSpPr>
          <p:spPr bwMode="auto">
            <a:xfrm>
              <a:off x="4446" y="2965"/>
              <a:ext cx="3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6760" name="Rectangle 184">
              <a:extLst>
                <a:ext uri="{FF2B5EF4-FFF2-40B4-BE49-F238E27FC236}">
                  <a16:creationId xmlns:a16="http://schemas.microsoft.com/office/drawing/2014/main" id="{D76299A0-7255-6353-7F82-8B5DF69FD782}"/>
                </a:ext>
              </a:extLst>
            </p:cNvPr>
            <p:cNvSpPr>
              <a:spLocks noChangeArrowheads="1"/>
            </p:cNvSpPr>
            <p:nvPr/>
          </p:nvSpPr>
          <p:spPr bwMode="auto">
            <a:xfrm>
              <a:off x="4825" y="2962"/>
              <a:ext cx="31"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6761" name="Rectangle 185">
              <a:extLst>
                <a:ext uri="{FF2B5EF4-FFF2-40B4-BE49-F238E27FC236}">
                  <a16:creationId xmlns:a16="http://schemas.microsoft.com/office/drawing/2014/main" id="{C5EF75AE-A406-5BD5-A350-2B730AB1D981}"/>
                </a:ext>
              </a:extLst>
            </p:cNvPr>
            <p:cNvSpPr>
              <a:spLocks noChangeArrowheads="1"/>
            </p:cNvSpPr>
            <p:nvPr/>
          </p:nvSpPr>
          <p:spPr bwMode="auto">
            <a:xfrm>
              <a:off x="96" y="2958"/>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62" name="Rectangle 186">
              <a:extLst>
                <a:ext uri="{FF2B5EF4-FFF2-40B4-BE49-F238E27FC236}">
                  <a16:creationId xmlns:a16="http://schemas.microsoft.com/office/drawing/2014/main" id="{B4F74FA8-622F-A3C9-64D5-601B71FD3CB8}"/>
                </a:ext>
              </a:extLst>
            </p:cNvPr>
            <p:cNvSpPr>
              <a:spLocks noChangeArrowheads="1"/>
            </p:cNvSpPr>
            <p:nvPr/>
          </p:nvSpPr>
          <p:spPr bwMode="auto">
            <a:xfrm>
              <a:off x="101" y="2958"/>
              <a:ext cx="466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63" name="Rectangle 187">
              <a:extLst>
                <a:ext uri="{FF2B5EF4-FFF2-40B4-BE49-F238E27FC236}">
                  <a16:creationId xmlns:a16="http://schemas.microsoft.com/office/drawing/2014/main" id="{CB05839E-3871-B1C8-38B5-43F30207D0F6}"/>
                </a:ext>
              </a:extLst>
            </p:cNvPr>
            <p:cNvSpPr>
              <a:spLocks noChangeArrowheads="1"/>
            </p:cNvSpPr>
            <p:nvPr/>
          </p:nvSpPr>
          <p:spPr bwMode="auto">
            <a:xfrm>
              <a:off x="4769" y="2958"/>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64" name="Rectangle 188">
              <a:extLst>
                <a:ext uri="{FF2B5EF4-FFF2-40B4-BE49-F238E27FC236}">
                  <a16:creationId xmlns:a16="http://schemas.microsoft.com/office/drawing/2014/main" id="{3E8077B2-E386-4C96-7AB3-27E97B91BCB3}"/>
                </a:ext>
              </a:extLst>
            </p:cNvPr>
            <p:cNvSpPr>
              <a:spLocks noChangeArrowheads="1"/>
            </p:cNvSpPr>
            <p:nvPr/>
          </p:nvSpPr>
          <p:spPr bwMode="auto">
            <a:xfrm>
              <a:off x="4774" y="2958"/>
              <a:ext cx="88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65" name="Rectangle 189">
              <a:extLst>
                <a:ext uri="{FF2B5EF4-FFF2-40B4-BE49-F238E27FC236}">
                  <a16:creationId xmlns:a16="http://schemas.microsoft.com/office/drawing/2014/main" id="{1317C19D-D8E8-EA3A-ACF2-B0980840F625}"/>
                </a:ext>
              </a:extLst>
            </p:cNvPr>
            <p:cNvSpPr>
              <a:spLocks noChangeArrowheads="1"/>
            </p:cNvSpPr>
            <p:nvPr/>
          </p:nvSpPr>
          <p:spPr bwMode="auto">
            <a:xfrm>
              <a:off x="5659" y="2958"/>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66" name="Rectangle 190">
              <a:extLst>
                <a:ext uri="{FF2B5EF4-FFF2-40B4-BE49-F238E27FC236}">
                  <a16:creationId xmlns:a16="http://schemas.microsoft.com/office/drawing/2014/main" id="{DB5D0FD7-A8EE-86EE-0CA1-710DA732A090}"/>
                </a:ext>
              </a:extLst>
            </p:cNvPr>
            <p:cNvSpPr>
              <a:spLocks noChangeArrowheads="1"/>
            </p:cNvSpPr>
            <p:nvPr/>
          </p:nvSpPr>
          <p:spPr bwMode="auto">
            <a:xfrm>
              <a:off x="96" y="2963"/>
              <a:ext cx="5" cy="13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67" name="Rectangle 191">
              <a:extLst>
                <a:ext uri="{FF2B5EF4-FFF2-40B4-BE49-F238E27FC236}">
                  <a16:creationId xmlns:a16="http://schemas.microsoft.com/office/drawing/2014/main" id="{98ED6137-67DE-8866-7815-6B889F287FBE}"/>
                </a:ext>
              </a:extLst>
            </p:cNvPr>
            <p:cNvSpPr>
              <a:spLocks noChangeArrowheads="1"/>
            </p:cNvSpPr>
            <p:nvPr/>
          </p:nvSpPr>
          <p:spPr bwMode="auto">
            <a:xfrm>
              <a:off x="4769" y="2963"/>
              <a:ext cx="5" cy="13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68" name="Rectangle 192">
              <a:extLst>
                <a:ext uri="{FF2B5EF4-FFF2-40B4-BE49-F238E27FC236}">
                  <a16:creationId xmlns:a16="http://schemas.microsoft.com/office/drawing/2014/main" id="{38C62C19-BA50-C5D5-7DF9-F2AD4F4EAF63}"/>
                </a:ext>
              </a:extLst>
            </p:cNvPr>
            <p:cNvSpPr>
              <a:spLocks noChangeArrowheads="1"/>
            </p:cNvSpPr>
            <p:nvPr/>
          </p:nvSpPr>
          <p:spPr bwMode="auto">
            <a:xfrm>
              <a:off x="5659" y="2963"/>
              <a:ext cx="5" cy="13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69" name="Rectangle 193">
              <a:extLst>
                <a:ext uri="{FF2B5EF4-FFF2-40B4-BE49-F238E27FC236}">
                  <a16:creationId xmlns:a16="http://schemas.microsoft.com/office/drawing/2014/main" id="{BFE370F4-7185-CA7E-17E6-99BDED6B3EC1}"/>
                </a:ext>
              </a:extLst>
            </p:cNvPr>
            <p:cNvSpPr>
              <a:spLocks noChangeArrowheads="1"/>
            </p:cNvSpPr>
            <p:nvPr/>
          </p:nvSpPr>
          <p:spPr bwMode="auto">
            <a:xfrm>
              <a:off x="152" y="3103"/>
              <a:ext cx="99"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n.</a:t>
              </a:r>
              <a:endParaRPr lang="en-US" altLang="en-US" sz="1500">
                <a:latin typeface="Arial" panose="020B0604020202020204" pitchFamily="34" charset="0"/>
              </a:endParaRPr>
            </a:p>
          </p:txBody>
        </p:sp>
        <p:sp>
          <p:nvSpPr>
            <p:cNvPr id="536770" name="Rectangle 194">
              <a:extLst>
                <a:ext uri="{FF2B5EF4-FFF2-40B4-BE49-F238E27FC236}">
                  <a16:creationId xmlns:a16="http://schemas.microsoft.com/office/drawing/2014/main" id="{F015F81C-CAAD-8740-F631-7BAD52B61600}"/>
                </a:ext>
              </a:extLst>
            </p:cNvPr>
            <p:cNvSpPr>
              <a:spLocks noChangeArrowheads="1"/>
            </p:cNvSpPr>
            <p:nvPr/>
          </p:nvSpPr>
          <p:spPr bwMode="auto">
            <a:xfrm>
              <a:off x="258" y="3106"/>
              <a:ext cx="3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6771" name="Rectangle 195">
              <a:extLst>
                <a:ext uri="{FF2B5EF4-FFF2-40B4-BE49-F238E27FC236}">
                  <a16:creationId xmlns:a16="http://schemas.microsoft.com/office/drawing/2014/main" id="{6D6D5F36-92BB-9EEB-5E99-0C3976A64318}"/>
                </a:ext>
              </a:extLst>
            </p:cNvPr>
            <p:cNvSpPr>
              <a:spLocks noChangeArrowheads="1"/>
            </p:cNvSpPr>
            <p:nvPr/>
          </p:nvSpPr>
          <p:spPr bwMode="auto">
            <a:xfrm>
              <a:off x="508" y="3106"/>
              <a:ext cx="142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Spending money in the short</a:t>
              </a:r>
              <a:endParaRPr lang="en-US" altLang="en-US" sz="1500">
                <a:latin typeface="Arial" panose="020B0604020202020204" pitchFamily="34" charset="0"/>
              </a:endParaRPr>
            </a:p>
          </p:txBody>
        </p:sp>
        <p:sp>
          <p:nvSpPr>
            <p:cNvPr id="536772" name="Rectangle 196">
              <a:extLst>
                <a:ext uri="{FF2B5EF4-FFF2-40B4-BE49-F238E27FC236}">
                  <a16:creationId xmlns:a16="http://schemas.microsoft.com/office/drawing/2014/main" id="{CCB23DEE-26F5-C235-8670-1761E750B56D}"/>
                </a:ext>
              </a:extLst>
            </p:cNvPr>
            <p:cNvSpPr>
              <a:spLocks noChangeArrowheads="1"/>
            </p:cNvSpPr>
            <p:nvPr/>
          </p:nvSpPr>
          <p:spPr bwMode="auto">
            <a:xfrm>
              <a:off x="2020" y="3106"/>
              <a:ext cx="37"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a:t>
              </a:r>
              <a:endParaRPr lang="en-US" altLang="en-US" sz="1500">
                <a:latin typeface="Arial" panose="020B0604020202020204" pitchFamily="34" charset="0"/>
              </a:endParaRPr>
            </a:p>
          </p:txBody>
        </p:sp>
        <p:sp>
          <p:nvSpPr>
            <p:cNvPr id="536773" name="Rectangle 197">
              <a:extLst>
                <a:ext uri="{FF2B5EF4-FFF2-40B4-BE49-F238E27FC236}">
                  <a16:creationId xmlns:a16="http://schemas.microsoft.com/office/drawing/2014/main" id="{A310A244-A338-C537-6F91-65471C81EA0F}"/>
                </a:ext>
              </a:extLst>
            </p:cNvPr>
            <p:cNvSpPr>
              <a:spLocks noChangeArrowheads="1"/>
            </p:cNvSpPr>
            <p:nvPr/>
          </p:nvSpPr>
          <p:spPr bwMode="auto">
            <a:xfrm>
              <a:off x="1968" y="3106"/>
              <a:ext cx="627"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term that will</a:t>
              </a:r>
              <a:endParaRPr lang="en-US" altLang="en-US" sz="1500">
                <a:latin typeface="Arial" panose="020B0604020202020204" pitchFamily="34" charset="0"/>
              </a:endParaRPr>
            </a:p>
          </p:txBody>
        </p:sp>
        <p:sp>
          <p:nvSpPr>
            <p:cNvPr id="536774" name="Rectangle 198">
              <a:extLst>
                <a:ext uri="{FF2B5EF4-FFF2-40B4-BE49-F238E27FC236}">
                  <a16:creationId xmlns:a16="http://schemas.microsoft.com/office/drawing/2014/main" id="{86B58EE2-E8E3-D77F-AC6E-E6A1D5B8BFDF}"/>
                </a:ext>
              </a:extLst>
            </p:cNvPr>
            <p:cNvSpPr>
              <a:spLocks noChangeArrowheads="1"/>
            </p:cNvSpPr>
            <p:nvPr/>
          </p:nvSpPr>
          <p:spPr bwMode="auto">
            <a:xfrm>
              <a:off x="2602" y="3106"/>
              <a:ext cx="614"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pay off later</a:t>
              </a:r>
              <a:endParaRPr lang="en-US" altLang="en-US" sz="1500">
                <a:latin typeface="Arial" panose="020B0604020202020204" pitchFamily="34" charset="0"/>
              </a:endParaRPr>
            </a:p>
          </p:txBody>
        </p:sp>
        <p:sp>
          <p:nvSpPr>
            <p:cNvPr id="536775" name="Rectangle 199">
              <a:extLst>
                <a:ext uri="{FF2B5EF4-FFF2-40B4-BE49-F238E27FC236}">
                  <a16:creationId xmlns:a16="http://schemas.microsoft.com/office/drawing/2014/main" id="{6946E89B-04F3-AC96-CBB5-8216E7F1F5FF}"/>
                </a:ext>
              </a:extLst>
            </p:cNvPr>
            <p:cNvSpPr>
              <a:spLocks noChangeArrowheads="1"/>
            </p:cNvSpPr>
            <p:nvPr/>
          </p:nvSpPr>
          <p:spPr bwMode="auto">
            <a:xfrm>
              <a:off x="3378" y="3106"/>
              <a:ext cx="3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6776" name="Rectangle 200">
              <a:extLst>
                <a:ext uri="{FF2B5EF4-FFF2-40B4-BE49-F238E27FC236}">
                  <a16:creationId xmlns:a16="http://schemas.microsoft.com/office/drawing/2014/main" id="{BEEAF725-E2E5-2D43-D18C-87C6723D25EE}"/>
                </a:ext>
              </a:extLst>
            </p:cNvPr>
            <p:cNvSpPr>
              <a:spLocks noChangeArrowheads="1"/>
            </p:cNvSpPr>
            <p:nvPr/>
          </p:nvSpPr>
          <p:spPr bwMode="auto">
            <a:xfrm>
              <a:off x="4825" y="3103"/>
              <a:ext cx="31"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6777" name="Rectangle 201">
              <a:extLst>
                <a:ext uri="{FF2B5EF4-FFF2-40B4-BE49-F238E27FC236}">
                  <a16:creationId xmlns:a16="http://schemas.microsoft.com/office/drawing/2014/main" id="{CE0E442F-A0CB-B07B-01F7-B3DDEFCF937B}"/>
                </a:ext>
              </a:extLst>
            </p:cNvPr>
            <p:cNvSpPr>
              <a:spLocks noChangeArrowheads="1"/>
            </p:cNvSpPr>
            <p:nvPr/>
          </p:nvSpPr>
          <p:spPr bwMode="auto">
            <a:xfrm>
              <a:off x="96" y="3099"/>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78" name="Rectangle 202">
              <a:extLst>
                <a:ext uri="{FF2B5EF4-FFF2-40B4-BE49-F238E27FC236}">
                  <a16:creationId xmlns:a16="http://schemas.microsoft.com/office/drawing/2014/main" id="{D1FF9DA0-4F0F-D290-511A-B3E613995B6C}"/>
                </a:ext>
              </a:extLst>
            </p:cNvPr>
            <p:cNvSpPr>
              <a:spLocks noChangeArrowheads="1"/>
            </p:cNvSpPr>
            <p:nvPr/>
          </p:nvSpPr>
          <p:spPr bwMode="auto">
            <a:xfrm>
              <a:off x="101" y="3099"/>
              <a:ext cx="466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79" name="Rectangle 203">
              <a:extLst>
                <a:ext uri="{FF2B5EF4-FFF2-40B4-BE49-F238E27FC236}">
                  <a16:creationId xmlns:a16="http://schemas.microsoft.com/office/drawing/2014/main" id="{89091434-5D89-E1BA-FDF1-2232E3B29127}"/>
                </a:ext>
              </a:extLst>
            </p:cNvPr>
            <p:cNvSpPr>
              <a:spLocks noChangeArrowheads="1"/>
            </p:cNvSpPr>
            <p:nvPr/>
          </p:nvSpPr>
          <p:spPr bwMode="auto">
            <a:xfrm>
              <a:off x="4769" y="3099"/>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80" name="Rectangle 204">
              <a:extLst>
                <a:ext uri="{FF2B5EF4-FFF2-40B4-BE49-F238E27FC236}">
                  <a16:creationId xmlns:a16="http://schemas.microsoft.com/office/drawing/2014/main" id="{E86B7466-34F1-82DE-BE51-97F73C4F1E9C}"/>
                </a:ext>
              </a:extLst>
            </p:cNvPr>
            <p:cNvSpPr>
              <a:spLocks noChangeArrowheads="1"/>
            </p:cNvSpPr>
            <p:nvPr/>
          </p:nvSpPr>
          <p:spPr bwMode="auto">
            <a:xfrm>
              <a:off x="4774" y="3099"/>
              <a:ext cx="88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81" name="Rectangle 205">
              <a:extLst>
                <a:ext uri="{FF2B5EF4-FFF2-40B4-BE49-F238E27FC236}">
                  <a16:creationId xmlns:a16="http://schemas.microsoft.com/office/drawing/2014/main" id="{51EA4468-4CF7-A006-4126-DE98F5DA44FD}"/>
                </a:ext>
              </a:extLst>
            </p:cNvPr>
            <p:cNvSpPr>
              <a:spLocks noChangeArrowheads="1"/>
            </p:cNvSpPr>
            <p:nvPr/>
          </p:nvSpPr>
          <p:spPr bwMode="auto">
            <a:xfrm>
              <a:off x="5659" y="3099"/>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82" name="Rectangle 206">
              <a:extLst>
                <a:ext uri="{FF2B5EF4-FFF2-40B4-BE49-F238E27FC236}">
                  <a16:creationId xmlns:a16="http://schemas.microsoft.com/office/drawing/2014/main" id="{910EAF1B-BB78-5F40-381C-C11828AE0D47}"/>
                </a:ext>
              </a:extLst>
            </p:cNvPr>
            <p:cNvSpPr>
              <a:spLocks noChangeArrowheads="1"/>
            </p:cNvSpPr>
            <p:nvPr/>
          </p:nvSpPr>
          <p:spPr bwMode="auto">
            <a:xfrm>
              <a:off x="96" y="3104"/>
              <a:ext cx="5" cy="13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83" name="Rectangle 207">
              <a:extLst>
                <a:ext uri="{FF2B5EF4-FFF2-40B4-BE49-F238E27FC236}">
                  <a16:creationId xmlns:a16="http://schemas.microsoft.com/office/drawing/2014/main" id="{D067AB6C-C334-5B43-C1E4-44F2E145DAC4}"/>
                </a:ext>
              </a:extLst>
            </p:cNvPr>
            <p:cNvSpPr>
              <a:spLocks noChangeArrowheads="1"/>
            </p:cNvSpPr>
            <p:nvPr/>
          </p:nvSpPr>
          <p:spPr bwMode="auto">
            <a:xfrm>
              <a:off x="4769" y="3104"/>
              <a:ext cx="5" cy="13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85" name="Rectangle 209">
              <a:extLst>
                <a:ext uri="{FF2B5EF4-FFF2-40B4-BE49-F238E27FC236}">
                  <a16:creationId xmlns:a16="http://schemas.microsoft.com/office/drawing/2014/main" id="{759747DB-1429-465D-C8BE-0410C28C9795}"/>
                </a:ext>
              </a:extLst>
            </p:cNvPr>
            <p:cNvSpPr>
              <a:spLocks noChangeArrowheads="1"/>
            </p:cNvSpPr>
            <p:nvPr/>
          </p:nvSpPr>
          <p:spPr bwMode="auto">
            <a:xfrm>
              <a:off x="5659" y="3104"/>
              <a:ext cx="5" cy="13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86" name="Rectangle 210">
              <a:extLst>
                <a:ext uri="{FF2B5EF4-FFF2-40B4-BE49-F238E27FC236}">
                  <a16:creationId xmlns:a16="http://schemas.microsoft.com/office/drawing/2014/main" id="{89C97EC9-7967-3B55-0BF2-9786FF2CD9F0}"/>
                </a:ext>
              </a:extLst>
            </p:cNvPr>
            <p:cNvSpPr>
              <a:spLocks noChangeArrowheads="1"/>
            </p:cNvSpPr>
            <p:nvPr/>
          </p:nvSpPr>
          <p:spPr bwMode="auto">
            <a:xfrm>
              <a:off x="144" y="3243"/>
              <a:ext cx="99"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o.</a:t>
              </a:r>
              <a:endParaRPr lang="en-US" altLang="en-US" sz="1500">
                <a:latin typeface="Arial" panose="020B0604020202020204" pitchFamily="34" charset="0"/>
              </a:endParaRPr>
            </a:p>
          </p:txBody>
        </p:sp>
        <p:sp>
          <p:nvSpPr>
            <p:cNvPr id="536787" name="Rectangle 211">
              <a:extLst>
                <a:ext uri="{FF2B5EF4-FFF2-40B4-BE49-F238E27FC236}">
                  <a16:creationId xmlns:a16="http://schemas.microsoft.com/office/drawing/2014/main" id="{8E5B6420-B7C6-8A01-5D89-D98C0C7E2012}"/>
                </a:ext>
              </a:extLst>
            </p:cNvPr>
            <p:cNvSpPr>
              <a:spLocks noChangeArrowheads="1"/>
            </p:cNvSpPr>
            <p:nvPr/>
          </p:nvSpPr>
          <p:spPr bwMode="auto">
            <a:xfrm>
              <a:off x="249" y="3247"/>
              <a:ext cx="3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6788" name="Rectangle 212">
              <a:extLst>
                <a:ext uri="{FF2B5EF4-FFF2-40B4-BE49-F238E27FC236}">
                  <a16:creationId xmlns:a16="http://schemas.microsoft.com/office/drawing/2014/main" id="{394C841E-8E9E-2487-CAF6-EFDFB3F7334C}"/>
                </a:ext>
              </a:extLst>
            </p:cNvPr>
            <p:cNvSpPr>
              <a:spLocks noChangeArrowheads="1"/>
            </p:cNvSpPr>
            <p:nvPr/>
          </p:nvSpPr>
          <p:spPr bwMode="auto">
            <a:xfrm>
              <a:off x="500" y="3247"/>
              <a:ext cx="3909"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Achieving your volume and budget objectives, but at the expense of product or </a:t>
              </a:r>
              <a:endParaRPr lang="en-US" altLang="en-US" sz="1500">
                <a:latin typeface="Arial" panose="020B0604020202020204" pitchFamily="34" charset="0"/>
              </a:endParaRPr>
            </a:p>
          </p:txBody>
        </p:sp>
        <p:sp>
          <p:nvSpPr>
            <p:cNvPr id="536789" name="Rectangle 213">
              <a:extLst>
                <a:ext uri="{FF2B5EF4-FFF2-40B4-BE49-F238E27FC236}">
                  <a16:creationId xmlns:a16="http://schemas.microsoft.com/office/drawing/2014/main" id="{3F276A58-E977-3095-CE09-51919FFC6B7F}"/>
                </a:ext>
              </a:extLst>
            </p:cNvPr>
            <p:cNvSpPr>
              <a:spLocks noChangeArrowheads="1"/>
            </p:cNvSpPr>
            <p:nvPr/>
          </p:nvSpPr>
          <p:spPr bwMode="auto">
            <a:xfrm>
              <a:off x="500" y="3384"/>
              <a:ext cx="709"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service quality</a:t>
              </a:r>
              <a:endParaRPr lang="en-US" altLang="en-US" sz="1500">
                <a:latin typeface="Arial" panose="020B0604020202020204" pitchFamily="34" charset="0"/>
              </a:endParaRPr>
            </a:p>
          </p:txBody>
        </p:sp>
        <p:sp>
          <p:nvSpPr>
            <p:cNvPr id="536791" name="Rectangle 215">
              <a:extLst>
                <a:ext uri="{FF2B5EF4-FFF2-40B4-BE49-F238E27FC236}">
                  <a16:creationId xmlns:a16="http://schemas.microsoft.com/office/drawing/2014/main" id="{3C6E49EB-F507-B751-3A10-14341809407C}"/>
                </a:ext>
              </a:extLst>
            </p:cNvPr>
            <p:cNvSpPr>
              <a:spLocks noChangeArrowheads="1"/>
            </p:cNvSpPr>
            <p:nvPr/>
          </p:nvSpPr>
          <p:spPr bwMode="auto">
            <a:xfrm>
              <a:off x="4825" y="3243"/>
              <a:ext cx="3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6792" name="Rectangle 216">
              <a:extLst>
                <a:ext uri="{FF2B5EF4-FFF2-40B4-BE49-F238E27FC236}">
                  <a16:creationId xmlns:a16="http://schemas.microsoft.com/office/drawing/2014/main" id="{0857A7FC-93D5-60C4-5D12-73C8F0F78BB7}"/>
                </a:ext>
              </a:extLst>
            </p:cNvPr>
            <p:cNvSpPr>
              <a:spLocks noChangeArrowheads="1"/>
            </p:cNvSpPr>
            <p:nvPr/>
          </p:nvSpPr>
          <p:spPr bwMode="auto">
            <a:xfrm>
              <a:off x="96" y="3240"/>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93" name="Rectangle 217">
              <a:extLst>
                <a:ext uri="{FF2B5EF4-FFF2-40B4-BE49-F238E27FC236}">
                  <a16:creationId xmlns:a16="http://schemas.microsoft.com/office/drawing/2014/main" id="{462B526A-919C-8D96-1859-707240FA56DC}"/>
                </a:ext>
              </a:extLst>
            </p:cNvPr>
            <p:cNvSpPr>
              <a:spLocks noChangeArrowheads="1"/>
            </p:cNvSpPr>
            <p:nvPr/>
          </p:nvSpPr>
          <p:spPr bwMode="auto">
            <a:xfrm>
              <a:off x="101" y="3240"/>
              <a:ext cx="466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94" name="Rectangle 218">
              <a:extLst>
                <a:ext uri="{FF2B5EF4-FFF2-40B4-BE49-F238E27FC236}">
                  <a16:creationId xmlns:a16="http://schemas.microsoft.com/office/drawing/2014/main" id="{57061BE0-4FFB-5406-6911-FBBFB3D05853}"/>
                </a:ext>
              </a:extLst>
            </p:cNvPr>
            <p:cNvSpPr>
              <a:spLocks noChangeArrowheads="1"/>
            </p:cNvSpPr>
            <p:nvPr/>
          </p:nvSpPr>
          <p:spPr bwMode="auto">
            <a:xfrm>
              <a:off x="4769" y="3240"/>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95" name="Rectangle 219">
              <a:extLst>
                <a:ext uri="{FF2B5EF4-FFF2-40B4-BE49-F238E27FC236}">
                  <a16:creationId xmlns:a16="http://schemas.microsoft.com/office/drawing/2014/main" id="{0BF7AE81-BED9-5C31-D46D-5D0F772544A9}"/>
                </a:ext>
              </a:extLst>
            </p:cNvPr>
            <p:cNvSpPr>
              <a:spLocks noChangeArrowheads="1"/>
            </p:cNvSpPr>
            <p:nvPr/>
          </p:nvSpPr>
          <p:spPr bwMode="auto">
            <a:xfrm>
              <a:off x="4774" y="3240"/>
              <a:ext cx="88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97" name="Rectangle 221">
              <a:extLst>
                <a:ext uri="{FF2B5EF4-FFF2-40B4-BE49-F238E27FC236}">
                  <a16:creationId xmlns:a16="http://schemas.microsoft.com/office/drawing/2014/main" id="{4938CD79-1871-987F-5759-BF3323DB5573}"/>
                </a:ext>
              </a:extLst>
            </p:cNvPr>
            <p:cNvSpPr>
              <a:spLocks noChangeArrowheads="1"/>
            </p:cNvSpPr>
            <p:nvPr/>
          </p:nvSpPr>
          <p:spPr bwMode="auto">
            <a:xfrm>
              <a:off x="96" y="3245"/>
              <a:ext cx="5" cy="27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98" name="Rectangle 222">
              <a:extLst>
                <a:ext uri="{FF2B5EF4-FFF2-40B4-BE49-F238E27FC236}">
                  <a16:creationId xmlns:a16="http://schemas.microsoft.com/office/drawing/2014/main" id="{9BCA79E6-88A9-BEEB-B624-6879403E4EF2}"/>
                </a:ext>
              </a:extLst>
            </p:cNvPr>
            <p:cNvSpPr>
              <a:spLocks noChangeArrowheads="1"/>
            </p:cNvSpPr>
            <p:nvPr/>
          </p:nvSpPr>
          <p:spPr bwMode="auto">
            <a:xfrm>
              <a:off x="96" y="3519"/>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99" name="Rectangle 223">
              <a:extLst>
                <a:ext uri="{FF2B5EF4-FFF2-40B4-BE49-F238E27FC236}">
                  <a16:creationId xmlns:a16="http://schemas.microsoft.com/office/drawing/2014/main" id="{7EF45BAF-D283-4CD2-58D9-CE175CA7CB13}"/>
                </a:ext>
              </a:extLst>
            </p:cNvPr>
            <p:cNvSpPr>
              <a:spLocks noChangeArrowheads="1"/>
            </p:cNvSpPr>
            <p:nvPr/>
          </p:nvSpPr>
          <p:spPr bwMode="auto">
            <a:xfrm>
              <a:off x="96" y="3519"/>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800" name="Rectangle 224">
              <a:extLst>
                <a:ext uri="{FF2B5EF4-FFF2-40B4-BE49-F238E27FC236}">
                  <a16:creationId xmlns:a16="http://schemas.microsoft.com/office/drawing/2014/main" id="{7B62E256-CBDC-B3BE-7A20-D3213BA9E299}"/>
                </a:ext>
              </a:extLst>
            </p:cNvPr>
            <p:cNvSpPr>
              <a:spLocks noChangeArrowheads="1"/>
            </p:cNvSpPr>
            <p:nvPr/>
          </p:nvSpPr>
          <p:spPr bwMode="auto">
            <a:xfrm>
              <a:off x="101" y="3519"/>
              <a:ext cx="466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801" name="Rectangle 225">
              <a:extLst>
                <a:ext uri="{FF2B5EF4-FFF2-40B4-BE49-F238E27FC236}">
                  <a16:creationId xmlns:a16="http://schemas.microsoft.com/office/drawing/2014/main" id="{AECFDDD4-B749-6759-6DF1-CEC83C6EAF20}"/>
                </a:ext>
              </a:extLst>
            </p:cNvPr>
            <p:cNvSpPr>
              <a:spLocks noChangeArrowheads="1"/>
            </p:cNvSpPr>
            <p:nvPr/>
          </p:nvSpPr>
          <p:spPr bwMode="auto">
            <a:xfrm>
              <a:off x="4769" y="3245"/>
              <a:ext cx="5" cy="27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803" name="Rectangle 227">
              <a:extLst>
                <a:ext uri="{FF2B5EF4-FFF2-40B4-BE49-F238E27FC236}">
                  <a16:creationId xmlns:a16="http://schemas.microsoft.com/office/drawing/2014/main" id="{29BBBF0D-4564-8A46-8ECD-E802701F4EA4}"/>
                </a:ext>
              </a:extLst>
            </p:cNvPr>
            <p:cNvSpPr>
              <a:spLocks noChangeArrowheads="1"/>
            </p:cNvSpPr>
            <p:nvPr/>
          </p:nvSpPr>
          <p:spPr bwMode="auto">
            <a:xfrm>
              <a:off x="4774" y="3519"/>
              <a:ext cx="88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804" name="Rectangle 228">
              <a:extLst>
                <a:ext uri="{FF2B5EF4-FFF2-40B4-BE49-F238E27FC236}">
                  <a16:creationId xmlns:a16="http://schemas.microsoft.com/office/drawing/2014/main" id="{E7E66FB3-5099-D531-4836-E1A9B66786FF}"/>
                </a:ext>
              </a:extLst>
            </p:cNvPr>
            <p:cNvSpPr>
              <a:spLocks noChangeArrowheads="1"/>
            </p:cNvSpPr>
            <p:nvPr/>
          </p:nvSpPr>
          <p:spPr bwMode="auto">
            <a:xfrm>
              <a:off x="5659" y="3245"/>
              <a:ext cx="5" cy="27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805" name="Rectangle 229">
              <a:extLst>
                <a:ext uri="{FF2B5EF4-FFF2-40B4-BE49-F238E27FC236}">
                  <a16:creationId xmlns:a16="http://schemas.microsoft.com/office/drawing/2014/main" id="{312AED04-6AB3-928A-0265-53BD193E64A0}"/>
                </a:ext>
              </a:extLst>
            </p:cNvPr>
            <p:cNvSpPr>
              <a:spLocks noChangeArrowheads="1"/>
            </p:cNvSpPr>
            <p:nvPr/>
          </p:nvSpPr>
          <p:spPr bwMode="auto">
            <a:xfrm>
              <a:off x="5659" y="3519"/>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806" name="Rectangle 230">
              <a:extLst>
                <a:ext uri="{FF2B5EF4-FFF2-40B4-BE49-F238E27FC236}">
                  <a16:creationId xmlns:a16="http://schemas.microsoft.com/office/drawing/2014/main" id="{90D74118-E1C8-9917-EF79-E2731E4C9F86}"/>
                </a:ext>
              </a:extLst>
            </p:cNvPr>
            <p:cNvSpPr>
              <a:spLocks noChangeArrowheads="1"/>
            </p:cNvSpPr>
            <p:nvPr/>
          </p:nvSpPr>
          <p:spPr bwMode="auto">
            <a:xfrm>
              <a:off x="5659" y="3519"/>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809" name="Line 233">
              <a:extLst>
                <a:ext uri="{FF2B5EF4-FFF2-40B4-BE49-F238E27FC236}">
                  <a16:creationId xmlns:a16="http://schemas.microsoft.com/office/drawing/2014/main" id="{BD2412F0-4226-94EE-3026-782B377AC336}"/>
                </a:ext>
              </a:extLst>
            </p:cNvPr>
            <p:cNvSpPr>
              <a:spLocks noChangeShapeType="1"/>
            </p:cNvSpPr>
            <p:nvPr/>
          </p:nvSpPr>
          <p:spPr bwMode="auto">
            <a:xfrm>
              <a:off x="96" y="2256"/>
              <a:ext cx="5568" cy="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536811" name="Text Box 235">
            <a:extLst>
              <a:ext uri="{FF2B5EF4-FFF2-40B4-BE49-F238E27FC236}">
                <a16:creationId xmlns:a16="http://schemas.microsoft.com/office/drawing/2014/main" id="{DA06383F-1E02-ED08-F1BC-9D1A5432CECD}"/>
              </a:ext>
            </a:extLst>
          </p:cNvPr>
          <p:cNvSpPr txBox="1">
            <a:spLocks noChangeArrowheads="1"/>
          </p:cNvSpPr>
          <p:nvPr/>
        </p:nvSpPr>
        <p:spPr bwMode="auto">
          <a:xfrm>
            <a:off x="67818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13.1-33</a:t>
            </a:r>
            <a:endParaRPr lang="en-US" altLang="en-US" sz="1300">
              <a:latin typeface="Arial" panose="020B0604020202020204" pitchFamily="34" charset="0"/>
            </a:endParaRPr>
          </a:p>
        </p:txBody>
      </p:sp>
      <p:sp>
        <p:nvSpPr>
          <p:cNvPr id="536812" name="Text Box 236">
            <a:extLst>
              <a:ext uri="{FF2B5EF4-FFF2-40B4-BE49-F238E27FC236}">
                <a16:creationId xmlns:a16="http://schemas.microsoft.com/office/drawing/2014/main" id="{4980AF65-1211-B8D2-31F7-7CE1D8B1834F}"/>
              </a:ext>
            </a:extLst>
          </p:cNvPr>
          <p:cNvSpPr txBox="1">
            <a:spLocks noChangeArrowheads="1"/>
          </p:cNvSpPr>
          <p:nvPr/>
        </p:nvSpPr>
        <p:spPr bwMode="auto">
          <a:xfrm>
            <a:off x="6378575" y="5105400"/>
            <a:ext cx="2613025" cy="885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b="1">
                <a:latin typeface="Arial" panose="020B0604020202020204" pitchFamily="34" charset="0"/>
              </a:rPr>
              <a:t>1 – Reward or Approval</a:t>
            </a:r>
          </a:p>
          <a:p>
            <a:pPr eaLnBrk="1" hangingPunct="1"/>
            <a:r>
              <a:rPr lang="en-US" altLang="en-US" sz="1300" b="1">
                <a:latin typeface="Arial" panose="020B0604020202020204" pitchFamily="34" charset="0"/>
              </a:rPr>
              <a:t>2 – Neutral Response</a:t>
            </a:r>
          </a:p>
          <a:p>
            <a:pPr eaLnBrk="1" hangingPunct="1"/>
            <a:r>
              <a:rPr lang="en-US" altLang="en-US" sz="1300" b="1">
                <a:latin typeface="Arial" panose="020B0604020202020204" pitchFamily="34" charset="0"/>
              </a:rPr>
              <a:t>3 – Punishment or Disapproval</a:t>
            </a:r>
          </a:p>
          <a:p>
            <a:pPr eaLnBrk="1" hangingPunct="1"/>
            <a:r>
              <a:rPr lang="en-US" altLang="en-US" sz="1300" b="1">
                <a:latin typeface="Arial" panose="020B0604020202020204" pitchFamily="34" charset="0"/>
              </a:rPr>
              <a:t>4 – Unpredictable Response</a:t>
            </a:r>
          </a:p>
        </p:txBody>
      </p:sp>
      <p:sp>
        <p:nvSpPr>
          <p:cNvPr id="536813" name="AutoShape 237">
            <a:extLst>
              <a:ext uri="{FF2B5EF4-FFF2-40B4-BE49-F238E27FC236}">
                <a16:creationId xmlns:a16="http://schemas.microsoft.com/office/drawing/2014/main" id="{59606CA3-BDC3-2108-5B68-8FAAC8A8C7AC}"/>
              </a:ext>
            </a:extLst>
          </p:cNvPr>
          <p:cNvSpPr>
            <a:spLocks noChangeArrowheads="1"/>
          </p:cNvSpPr>
          <p:nvPr/>
        </p:nvSpPr>
        <p:spPr bwMode="auto">
          <a:xfrm rot="807521">
            <a:off x="7826375" y="4648200"/>
            <a:ext cx="457200" cy="381000"/>
          </a:xfrm>
          <a:prstGeom prst="upArrow">
            <a:avLst>
              <a:gd name="adj1" fmla="val 50000"/>
              <a:gd name="adj2" fmla="val 25000"/>
            </a:avLst>
          </a:prstGeom>
          <a:solidFill>
            <a:srgbClr val="FFFF00"/>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7058" name="Rectangle 2">
            <a:extLst>
              <a:ext uri="{FF2B5EF4-FFF2-40B4-BE49-F238E27FC236}">
                <a16:creationId xmlns:a16="http://schemas.microsoft.com/office/drawing/2014/main" id="{B5AF166F-1711-268A-B1CA-E3ED65A444CC}"/>
              </a:ext>
            </a:extLst>
          </p:cNvPr>
          <p:cNvSpPr>
            <a:spLocks noGrp="1" noChangeArrowheads="1"/>
          </p:cNvSpPr>
          <p:nvPr>
            <p:ph type="title"/>
          </p:nvPr>
        </p:nvSpPr>
        <p:spPr/>
        <p:txBody>
          <a:bodyPr/>
          <a:lstStyle/>
          <a:p>
            <a:r>
              <a:rPr lang="en-US" altLang="en-US"/>
              <a:t>Exercises</a:t>
            </a:r>
          </a:p>
        </p:txBody>
      </p:sp>
      <p:sp>
        <p:nvSpPr>
          <p:cNvPr id="557059" name="Rectangle 3">
            <a:extLst>
              <a:ext uri="{FF2B5EF4-FFF2-40B4-BE49-F238E27FC236}">
                <a16:creationId xmlns:a16="http://schemas.microsoft.com/office/drawing/2014/main" id="{652A9E59-EFE8-397B-76B3-23B339799B63}"/>
              </a:ext>
            </a:extLst>
          </p:cNvPr>
          <p:cNvSpPr>
            <a:spLocks noGrp="1" noChangeArrowheads="1"/>
          </p:cNvSpPr>
          <p:nvPr>
            <p:ph type="body" idx="1"/>
          </p:nvPr>
        </p:nvSpPr>
        <p:spPr/>
        <p:txBody>
          <a:bodyPr/>
          <a:lstStyle/>
          <a:p>
            <a:pPr>
              <a:spcAft>
                <a:spcPct val="75000"/>
              </a:spcAft>
            </a:pPr>
            <a:r>
              <a:rPr lang="en-US" altLang="en-US"/>
              <a:t>Successful/Unsuccessful Change – Recall a “Successful” Change – Brainstorm Why – Record on a Flipchart, Ditto for “Unsuccessful” Change</a:t>
            </a:r>
          </a:p>
          <a:p>
            <a:pPr>
              <a:spcAft>
                <a:spcPct val="75000"/>
              </a:spcAft>
            </a:pPr>
            <a:r>
              <a:rPr lang="en-US" altLang="en-US"/>
              <a:t>Change Profile (Exercise 13.2-2)</a:t>
            </a:r>
          </a:p>
          <a:p>
            <a:pPr>
              <a:spcAft>
                <a:spcPct val="75000"/>
              </a:spcAft>
            </a:pPr>
            <a:r>
              <a:rPr lang="en-US" altLang="en-US"/>
              <a:t>Need Alignment Test (Exercise 13.2-3)</a:t>
            </a:r>
          </a:p>
          <a:p>
            <a:pPr>
              <a:spcAft>
                <a:spcPct val="75000"/>
              </a:spcAft>
            </a:pPr>
            <a:r>
              <a:rPr lang="en-US" altLang="en-US"/>
              <a:t>Customer Focused Alignment Test (Exercise 13.2-4)</a:t>
            </a:r>
          </a:p>
          <a:p>
            <a:pPr>
              <a:spcAft>
                <a:spcPct val="75000"/>
              </a:spcAft>
            </a:pPr>
            <a:r>
              <a:rPr lang="en-US" altLang="en-US"/>
              <a:t>Stakeholder Analysis (Exercise 13.2-5)</a:t>
            </a:r>
          </a:p>
          <a:p>
            <a:pPr>
              <a:spcAft>
                <a:spcPct val="75000"/>
              </a:spcAft>
            </a:pPr>
            <a:r>
              <a:rPr lang="en-US" altLang="en-US"/>
              <a:t>Changing Systems &amp; Structures (Exercise 13.2-6)</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360" name="Rectangle 16">
            <a:extLst>
              <a:ext uri="{FF2B5EF4-FFF2-40B4-BE49-F238E27FC236}">
                <a16:creationId xmlns:a16="http://schemas.microsoft.com/office/drawing/2014/main" id="{F27A4075-62D7-FB4E-25D7-4FECCCB920C9}"/>
              </a:ext>
            </a:extLst>
          </p:cNvPr>
          <p:cNvSpPr>
            <a:spLocks noGrp="1" noChangeArrowheads="1"/>
          </p:cNvSpPr>
          <p:nvPr>
            <p:ph type="title"/>
          </p:nvPr>
        </p:nvSpPr>
        <p:spPr/>
        <p:txBody>
          <a:bodyPr/>
          <a:lstStyle/>
          <a:p>
            <a:r>
              <a:rPr lang="en-US" altLang="en-US"/>
              <a:t>Moving Ahead</a:t>
            </a:r>
          </a:p>
        </p:txBody>
      </p:sp>
      <p:sp>
        <p:nvSpPr>
          <p:cNvPr id="441362" name="AutoShape 18">
            <a:extLst>
              <a:ext uri="{FF2B5EF4-FFF2-40B4-BE49-F238E27FC236}">
                <a16:creationId xmlns:a16="http://schemas.microsoft.com/office/drawing/2014/main" id="{E95489DE-11FA-9A38-023E-5D1BDFC00634}"/>
              </a:ext>
            </a:extLst>
          </p:cNvPr>
          <p:cNvSpPr>
            <a:spLocks noChangeArrowheads="1"/>
          </p:cNvSpPr>
          <p:nvPr/>
        </p:nvSpPr>
        <p:spPr bwMode="auto">
          <a:xfrm>
            <a:off x="533400" y="1676400"/>
            <a:ext cx="8153400" cy="1217613"/>
          </a:xfrm>
          <a:prstGeom prst="homePlate">
            <a:avLst>
              <a:gd name="adj" fmla="val 182255"/>
            </a:avLst>
          </a:prstGeom>
          <a:solidFill>
            <a:srgbClr val="FFFF99"/>
          </a:solidFill>
          <a:ln w="254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919191"/>
                  </a:outerShdw>
                </a:effectLst>
              </a14:hiddenEffects>
            </a:ext>
          </a:extLst>
        </p:spPr>
        <p:txBody>
          <a:bodyPr wrap="none" anchor="ctr"/>
          <a:lstStyle/>
          <a:p>
            <a:endParaRPr lang="en-US"/>
          </a:p>
        </p:txBody>
      </p:sp>
      <p:sp>
        <p:nvSpPr>
          <p:cNvPr id="441363" name="Freeform 19">
            <a:extLst>
              <a:ext uri="{FF2B5EF4-FFF2-40B4-BE49-F238E27FC236}">
                <a16:creationId xmlns:a16="http://schemas.microsoft.com/office/drawing/2014/main" id="{30F435C7-CABE-7195-C52F-8C8818E3FBF5}"/>
              </a:ext>
            </a:extLst>
          </p:cNvPr>
          <p:cNvSpPr>
            <a:spLocks/>
          </p:cNvSpPr>
          <p:nvPr/>
        </p:nvSpPr>
        <p:spPr bwMode="auto">
          <a:xfrm>
            <a:off x="1068388" y="1684338"/>
            <a:ext cx="2020887" cy="1212850"/>
          </a:xfrm>
          <a:custGeom>
            <a:avLst/>
            <a:gdLst>
              <a:gd name="T0" fmla="*/ 0 w 1273"/>
              <a:gd name="T1" fmla="*/ 0 h 2241"/>
              <a:gd name="T2" fmla="*/ 1272 w 1273"/>
              <a:gd name="T3" fmla="*/ 1184 h 2241"/>
              <a:gd name="T4" fmla="*/ 384 w 1273"/>
              <a:gd name="T5" fmla="*/ 2240 h 2241"/>
              <a:gd name="T6" fmla="*/ 384 w 1273"/>
              <a:gd name="T7" fmla="*/ 2240 h 2241"/>
            </a:gdLst>
            <a:ahLst/>
            <a:cxnLst>
              <a:cxn ang="0">
                <a:pos x="T0" y="T1"/>
              </a:cxn>
              <a:cxn ang="0">
                <a:pos x="T2" y="T3"/>
              </a:cxn>
              <a:cxn ang="0">
                <a:pos x="T4" y="T5"/>
              </a:cxn>
              <a:cxn ang="0">
                <a:pos x="T6" y="T7"/>
              </a:cxn>
            </a:cxnLst>
            <a:rect l="0" t="0" r="r" b="b"/>
            <a:pathLst>
              <a:path w="1273" h="2241">
                <a:moveTo>
                  <a:pt x="0" y="0"/>
                </a:moveTo>
                <a:lnTo>
                  <a:pt x="1272" y="1184"/>
                </a:lnTo>
                <a:lnTo>
                  <a:pt x="384" y="2240"/>
                </a:lnTo>
                <a:lnTo>
                  <a:pt x="384" y="2240"/>
                </a:lnTo>
              </a:path>
            </a:pathLst>
          </a:custGeom>
          <a:noFill/>
          <a:ln w="12700" cap="rnd" cmpd="sng">
            <a:solidFill>
              <a:srgbClr val="000000"/>
            </a:solidFill>
            <a:prstDash val="dash"/>
            <a:round/>
            <a:headEnd type="none" w="med" len="med"/>
            <a:tailEnd type="none" w="med" len="med"/>
          </a:ln>
          <a:effectLst/>
          <a:extLst>
            <a:ext uri="{909E8E84-426E-40DD-AFC4-6F175D3DCCD1}">
              <a14:hiddenFill xmlns:a14="http://schemas.microsoft.com/office/drawing/2010/main">
                <a:solidFill>
                  <a:srgbClr val="003E00"/>
                </a:solid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lstStyle/>
          <a:p>
            <a:endParaRPr lang="en-US"/>
          </a:p>
        </p:txBody>
      </p:sp>
      <p:sp>
        <p:nvSpPr>
          <p:cNvPr id="441364" name="Freeform 20">
            <a:extLst>
              <a:ext uri="{FF2B5EF4-FFF2-40B4-BE49-F238E27FC236}">
                <a16:creationId xmlns:a16="http://schemas.microsoft.com/office/drawing/2014/main" id="{B32B73EE-5771-5C11-2874-BC87D4A51006}"/>
              </a:ext>
            </a:extLst>
          </p:cNvPr>
          <p:cNvSpPr>
            <a:spLocks/>
          </p:cNvSpPr>
          <p:nvPr/>
        </p:nvSpPr>
        <p:spPr bwMode="auto">
          <a:xfrm>
            <a:off x="4279900" y="1684338"/>
            <a:ext cx="2020888" cy="1212850"/>
          </a:xfrm>
          <a:custGeom>
            <a:avLst/>
            <a:gdLst>
              <a:gd name="T0" fmla="*/ 0 w 1273"/>
              <a:gd name="T1" fmla="*/ 0 h 2241"/>
              <a:gd name="T2" fmla="*/ 1272 w 1273"/>
              <a:gd name="T3" fmla="*/ 1184 h 2241"/>
              <a:gd name="T4" fmla="*/ 384 w 1273"/>
              <a:gd name="T5" fmla="*/ 2240 h 2241"/>
              <a:gd name="T6" fmla="*/ 384 w 1273"/>
              <a:gd name="T7" fmla="*/ 2240 h 2241"/>
            </a:gdLst>
            <a:ahLst/>
            <a:cxnLst>
              <a:cxn ang="0">
                <a:pos x="T0" y="T1"/>
              </a:cxn>
              <a:cxn ang="0">
                <a:pos x="T2" y="T3"/>
              </a:cxn>
              <a:cxn ang="0">
                <a:pos x="T4" y="T5"/>
              </a:cxn>
              <a:cxn ang="0">
                <a:pos x="T6" y="T7"/>
              </a:cxn>
            </a:cxnLst>
            <a:rect l="0" t="0" r="r" b="b"/>
            <a:pathLst>
              <a:path w="1273" h="2241">
                <a:moveTo>
                  <a:pt x="0" y="0"/>
                </a:moveTo>
                <a:lnTo>
                  <a:pt x="1272" y="1184"/>
                </a:lnTo>
                <a:lnTo>
                  <a:pt x="384" y="2240"/>
                </a:lnTo>
                <a:lnTo>
                  <a:pt x="384" y="2240"/>
                </a:lnTo>
              </a:path>
            </a:pathLst>
          </a:custGeom>
          <a:noFill/>
          <a:ln w="12700" cap="rnd" cmpd="sng">
            <a:solidFill>
              <a:srgbClr val="000000"/>
            </a:solidFill>
            <a:prstDash val="dash"/>
            <a:round/>
            <a:headEnd type="none" w="med" len="med"/>
            <a:tailEnd type="none" w="med" len="med"/>
          </a:ln>
          <a:effectLst/>
          <a:extLst>
            <a:ext uri="{909E8E84-426E-40DD-AFC4-6F175D3DCCD1}">
              <a14:hiddenFill xmlns:a14="http://schemas.microsoft.com/office/drawing/2010/main">
                <a:solidFill>
                  <a:srgbClr val="003E00"/>
                </a:solidFill>
              </a14:hiddenFill>
            </a:ext>
            <a:ext uri="{AF507438-7753-43E0-B8FC-AC1667EBCBE1}">
              <a14:hiddenEffects xmlns:a14="http://schemas.microsoft.com/office/drawing/2010/main">
                <a:effectLst>
                  <a:outerShdw dist="35921" dir="2700000" algn="ctr" rotWithShape="0">
                    <a:srgbClr val="919191"/>
                  </a:outerShdw>
                </a:effectLst>
              </a14:hiddenEffects>
            </a:ext>
          </a:extLst>
        </p:spPr>
        <p:txBody>
          <a:bodyPr/>
          <a:lstStyle/>
          <a:p>
            <a:endParaRPr lang="en-US"/>
          </a:p>
        </p:txBody>
      </p:sp>
      <p:sp>
        <p:nvSpPr>
          <p:cNvPr id="441365" name="Rectangle 21">
            <a:extLst>
              <a:ext uri="{FF2B5EF4-FFF2-40B4-BE49-F238E27FC236}">
                <a16:creationId xmlns:a16="http://schemas.microsoft.com/office/drawing/2014/main" id="{2FF30524-47DD-4DFF-7AE1-B31589C164CF}"/>
              </a:ext>
            </a:extLst>
          </p:cNvPr>
          <p:cNvSpPr>
            <a:spLocks noChangeArrowheads="1"/>
          </p:cNvSpPr>
          <p:nvPr/>
        </p:nvSpPr>
        <p:spPr bwMode="auto">
          <a:xfrm>
            <a:off x="3475038" y="1987550"/>
            <a:ext cx="1254125" cy="577850"/>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600" b="1" i="1">
                <a:latin typeface="Arial" panose="020B0604020202020204" pitchFamily="34" charset="0"/>
                <a:ea typeface="Batang" panose="02030600000101010101" pitchFamily="18" charset="-127"/>
              </a:rPr>
              <a:t>Transition</a:t>
            </a:r>
            <a:br>
              <a:rPr lang="en-US" altLang="ko-KR" sz="1600" b="1" i="1">
                <a:latin typeface="Arial" panose="020B0604020202020204" pitchFamily="34" charset="0"/>
                <a:ea typeface="Batang" panose="02030600000101010101" pitchFamily="18" charset="-127"/>
              </a:rPr>
            </a:br>
            <a:r>
              <a:rPr lang="en-US" altLang="ko-KR" sz="1600" b="1" i="1">
                <a:latin typeface="Arial" panose="020B0604020202020204" pitchFamily="34" charset="0"/>
                <a:ea typeface="Batang" panose="02030600000101010101" pitchFamily="18" charset="-127"/>
              </a:rPr>
              <a:t>State</a:t>
            </a:r>
            <a:endParaRPr lang="en-US" altLang="en-US" sz="1300">
              <a:latin typeface="Arial" panose="020B0604020202020204" pitchFamily="34" charset="0"/>
            </a:endParaRPr>
          </a:p>
        </p:txBody>
      </p:sp>
      <p:sp>
        <p:nvSpPr>
          <p:cNvPr id="441366" name="Rectangle 22">
            <a:extLst>
              <a:ext uri="{FF2B5EF4-FFF2-40B4-BE49-F238E27FC236}">
                <a16:creationId xmlns:a16="http://schemas.microsoft.com/office/drawing/2014/main" id="{8B8794DD-F9C6-F8AD-CD22-33EFED134E9F}"/>
              </a:ext>
            </a:extLst>
          </p:cNvPr>
          <p:cNvSpPr>
            <a:spLocks noChangeArrowheads="1"/>
          </p:cNvSpPr>
          <p:nvPr/>
        </p:nvSpPr>
        <p:spPr bwMode="auto">
          <a:xfrm>
            <a:off x="847725" y="1987550"/>
            <a:ext cx="1254125" cy="577850"/>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600" b="1" i="1">
                <a:latin typeface="Arial" panose="020B0604020202020204" pitchFamily="34" charset="0"/>
                <a:ea typeface="Batang" panose="02030600000101010101" pitchFamily="18" charset="-127"/>
              </a:rPr>
              <a:t>Current</a:t>
            </a:r>
            <a:br>
              <a:rPr lang="en-US" altLang="ko-KR" sz="1600" b="1" i="1">
                <a:latin typeface="Arial" panose="020B0604020202020204" pitchFamily="34" charset="0"/>
                <a:ea typeface="Batang" panose="02030600000101010101" pitchFamily="18" charset="-127"/>
              </a:rPr>
            </a:br>
            <a:r>
              <a:rPr lang="en-US" altLang="ko-KR" sz="1600" b="1" i="1">
                <a:latin typeface="Arial" panose="020B0604020202020204" pitchFamily="34" charset="0"/>
                <a:ea typeface="Batang" panose="02030600000101010101" pitchFamily="18" charset="-127"/>
              </a:rPr>
              <a:t>State</a:t>
            </a:r>
            <a:endParaRPr lang="en-US" altLang="en-US" sz="1300">
              <a:latin typeface="Arial" panose="020B0604020202020204" pitchFamily="34" charset="0"/>
            </a:endParaRPr>
          </a:p>
        </p:txBody>
      </p:sp>
      <p:sp>
        <p:nvSpPr>
          <p:cNvPr id="441367" name="Rectangle 23">
            <a:extLst>
              <a:ext uri="{FF2B5EF4-FFF2-40B4-BE49-F238E27FC236}">
                <a16:creationId xmlns:a16="http://schemas.microsoft.com/office/drawing/2014/main" id="{B32F1810-C914-CCD4-4C04-FDB7F9D40A05}"/>
              </a:ext>
            </a:extLst>
          </p:cNvPr>
          <p:cNvSpPr>
            <a:spLocks noChangeArrowheads="1"/>
          </p:cNvSpPr>
          <p:nvPr/>
        </p:nvSpPr>
        <p:spPr bwMode="auto">
          <a:xfrm>
            <a:off x="6288088" y="1987550"/>
            <a:ext cx="1254125" cy="577850"/>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600" b="1" i="1">
                <a:latin typeface="Arial" panose="020B0604020202020204" pitchFamily="34" charset="0"/>
                <a:ea typeface="Batang" panose="02030600000101010101" pitchFamily="18" charset="-127"/>
              </a:rPr>
              <a:t>Improved</a:t>
            </a:r>
            <a:br>
              <a:rPr lang="en-US" altLang="ko-KR" sz="1600" b="1" i="1">
                <a:latin typeface="Arial" panose="020B0604020202020204" pitchFamily="34" charset="0"/>
                <a:ea typeface="Batang" panose="02030600000101010101" pitchFamily="18" charset="-127"/>
              </a:rPr>
            </a:br>
            <a:r>
              <a:rPr lang="en-US" altLang="ko-KR" sz="1600" b="1" i="1">
                <a:latin typeface="Arial" panose="020B0604020202020204" pitchFamily="34" charset="0"/>
                <a:ea typeface="Batang" panose="02030600000101010101" pitchFamily="18" charset="-127"/>
              </a:rPr>
              <a:t>State</a:t>
            </a:r>
            <a:endParaRPr lang="en-US" altLang="en-US" sz="1300">
              <a:latin typeface="Arial" panose="020B0604020202020204" pitchFamily="34" charset="0"/>
            </a:endParaRPr>
          </a:p>
        </p:txBody>
      </p:sp>
      <p:sp>
        <p:nvSpPr>
          <p:cNvPr id="441368" name="Text Box 24">
            <a:extLst>
              <a:ext uri="{FF2B5EF4-FFF2-40B4-BE49-F238E27FC236}">
                <a16:creationId xmlns:a16="http://schemas.microsoft.com/office/drawing/2014/main" id="{A5DEE616-40A3-4EB8-D52E-381A22139007}"/>
              </a:ext>
            </a:extLst>
          </p:cNvPr>
          <p:cNvSpPr txBox="1">
            <a:spLocks noChangeArrowheads="1"/>
          </p:cNvSpPr>
          <p:nvPr/>
        </p:nvSpPr>
        <p:spPr bwMode="auto">
          <a:xfrm>
            <a:off x="69342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13.1-3</a:t>
            </a:r>
            <a:endParaRPr lang="en-US" altLang="en-US" sz="1300">
              <a:latin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04" name="Rectangle 4">
            <a:extLst>
              <a:ext uri="{FF2B5EF4-FFF2-40B4-BE49-F238E27FC236}">
                <a16:creationId xmlns:a16="http://schemas.microsoft.com/office/drawing/2014/main" id="{0D91789F-5673-5880-C7E6-C56DE5BC67BC}"/>
              </a:ext>
            </a:extLst>
          </p:cNvPr>
          <p:cNvSpPr>
            <a:spLocks noGrp="1" noChangeArrowheads="1"/>
          </p:cNvSpPr>
          <p:nvPr>
            <p:ph type="title"/>
          </p:nvPr>
        </p:nvSpPr>
        <p:spPr/>
        <p:txBody>
          <a:bodyPr/>
          <a:lstStyle/>
          <a:p>
            <a:r>
              <a:rPr lang="en-US" altLang="en-US"/>
              <a:t>Change Management Model</a:t>
            </a:r>
          </a:p>
        </p:txBody>
      </p:sp>
      <p:grpSp>
        <p:nvGrpSpPr>
          <p:cNvPr id="512005" name="Group 5">
            <a:extLst>
              <a:ext uri="{FF2B5EF4-FFF2-40B4-BE49-F238E27FC236}">
                <a16:creationId xmlns:a16="http://schemas.microsoft.com/office/drawing/2014/main" id="{644E3B70-72B9-C20D-7C82-A2E29626BA1C}"/>
              </a:ext>
            </a:extLst>
          </p:cNvPr>
          <p:cNvGrpSpPr>
            <a:grpSpLocks/>
          </p:cNvGrpSpPr>
          <p:nvPr/>
        </p:nvGrpSpPr>
        <p:grpSpPr bwMode="auto">
          <a:xfrm>
            <a:off x="838200" y="989013"/>
            <a:ext cx="7467600" cy="5411787"/>
            <a:chOff x="3253" y="3494"/>
            <a:chExt cx="9550" cy="6921"/>
          </a:xfrm>
        </p:grpSpPr>
        <p:sp>
          <p:nvSpPr>
            <p:cNvPr id="512006" name="AutoShape 6">
              <a:extLst>
                <a:ext uri="{FF2B5EF4-FFF2-40B4-BE49-F238E27FC236}">
                  <a16:creationId xmlns:a16="http://schemas.microsoft.com/office/drawing/2014/main" id="{F745C7EB-D9B8-0838-4A60-0487188EE3EA}"/>
                </a:ext>
              </a:extLst>
            </p:cNvPr>
            <p:cNvSpPr>
              <a:spLocks noChangeArrowheads="1"/>
            </p:cNvSpPr>
            <p:nvPr/>
          </p:nvSpPr>
          <p:spPr bwMode="auto">
            <a:xfrm>
              <a:off x="3500" y="3494"/>
              <a:ext cx="9055" cy="815"/>
            </a:xfrm>
            <a:prstGeom prst="parallelogram">
              <a:avLst>
                <a:gd name="adj" fmla="val 55809"/>
              </a:avLst>
            </a:prstGeom>
            <a:solidFill>
              <a:schemeClr val="accent2"/>
            </a:solidFill>
            <a:ln w="12700">
              <a:solidFill>
                <a:srgbClr val="000000"/>
              </a:solidFill>
              <a:miter lim="800000"/>
              <a:headEnd/>
              <a:tailEnd/>
            </a:ln>
            <a:effectLst>
              <a:outerShdw dist="107763" dir="2700000" algn="ctr" rotWithShape="0">
                <a:srgbClr val="919191">
                  <a:alpha val="50000"/>
                </a:srgbClr>
              </a:outerShdw>
            </a:effectLst>
          </p:spPr>
          <p:txBody>
            <a:bodyPr lIns="90488" tIns="44450" rIns="90488" bIns="4445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b="1" i="1">
                  <a:solidFill>
                    <a:srgbClr val="FFFFFF"/>
                  </a:solidFill>
                  <a:latin typeface="Arial" panose="020B0604020202020204" pitchFamily="34" charset="0"/>
                  <a:ea typeface="Batang" panose="02030600000101010101" pitchFamily="18" charset="-127"/>
                </a:rPr>
                <a:t>Leading Change</a:t>
              </a:r>
              <a:endParaRPr lang="en-US" altLang="en-US" sz="1500">
                <a:latin typeface="Arial" panose="020B0604020202020204" pitchFamily="34" charset="0"/>
              </a:endParaRPr>
            </a:p>
          </p:txBody>
        </p:sp>
        <p:sp>
          <p:nvSpPr>
            <p:cNvPr id="512007" name="AutoShape 7">
              <a:extLst>
                <a:ext uri="{FF2B5EF4-FFF2-40B4-BE49-F238E27FC236}">
                  <a16:creationId xmlns:a16="http://schemas.microsoft.com/office/drawing/2014/main" id="{E992EF20-0B31-309B-0BB6-4418923979CA}"/>
                </a:ext>
              </a:extLst>
            </p:cNvPr>
            <p:cNvSpPr>
              <a:spLocks noChangeArrowheads="1"/>
            </p:cNvSpPr>
            <p:nvPr/>
          </p:nvSpPr>
          <p:spPr bwMode="auto">
            <a:xfrm>
              <a:off x="3253" y="9670"/>
              <a:ext cx="9550" cy="745"/>
            </a:xfrm>
            <a:prstGeom prst="parallelogram">
              <a:avLst>
                <a:gd name="adj" fmla="val 49257"/>
              </a:avLst>
            </a:prstGeom>
            <a:solidFill>
              <a:schemeClr val="accent2"/>
            </a:solidFill>
            <a:ln w="12700">
              <a:solidFill>
                <a:srgbClr val="000000"/>
              </a:solidFill>
              <a:miter lim="800000"/>
              <a:headEnd/>
              <a:tailEnd/>
            </a:ln>
            <a:effectLst>
              <a:outerShdw dist="107763" dir="2700000" algn="ctr" rotWithShape="0">
                <a:srgbClr val="919191">
                  <a:alpha val="50000"/>
                </a:srgbClr>
              </a:outerShdw>
            </a:effectLst>
          </p:spPr>
          <p:txBody>
            <a:bodyPr lIns="90488" tIns="44450" rIns="90488" bIns="4445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b="1" i="1">
                  <a:solidFill>
                    <a:srgbClr val="FFFFFF"/>
                  </a:solidFill>
                  <a:latin typeface="Arial" panose="020B0604020202020204" pitchFamily="34" charset="0"/>
                  <a:ea typeface="Batang" panose="02030600000101010101" pitchFamily="18" charset="-127"/>
                </a:rPr>
                <a:t>Changing Systems &amp; Structures</a:t>
              </a:r>
              <a:endParaRPr lang="en-US" altLang="en-US" sz="1500">
                <a:latin typeface="Arial" panose="020B0604020202020204" pitchFamily="34" charset="0"/>
              </a:endParaRPr>
            </a:p>
          </p:txBody>
        </p:sp>
        <p:sp>
          <p:nvSpPr>
            <p:cNvPr id="512008" name="AutoShape 8">
              <a:extLst>
                <a:ext uri="{FF2B5EF4-FFF2-40B4-BE49-F238E27FC236}">
                  <a16:creationId xmlns:a16="http://schemas.microsoft.com/office/drawing/2014/main" id="{C37DD906-505E-6690-E31B-B2FAFC916959}"/>
                </a:ext>
              </a:extLst>
            </p:cNvPr>
            <p:cNvSpPr>
              <a:spLocks noChangeArrowheads="1"/>
            </p:cNvSpPr>
            <p:nvPr/>
          </p:nvSpPr>
          <p:spPr bwMode="auto">
            <a:xfrm rot="5400000">
              <a:off x="4951" y="3854"/>
              <a:ext cx="5640" cy="6240"/>
            </a:xfrm>
            <a:custGeom>
              <a:avLst/>
              <a:gdLst>
                <a:gd name="G0" fmla="+- 8818536 0 0"/>
                <a:gd name="G1" fmla="+- -11796480 0 0"/>
                <a:gd name="G2" fmla="+- 8818536 0 -11796480"/>
                <a:gd name="G3" fmla="+- 10800 0 0"/>
                <a:gd name="G4" fmla="+- 0 0 8818536"/>
                <a:gd name="T0" fmla="*/ 360 256 1"/>
                <a:gd name="T1" fmla="*/ 0 256 1"/>
                <a:gd name="G5" fmla="+- G2 T0 T1"/>
                <a:gd name="G6" fmla="?: G2 G2 G5"/>
                <a:gd name="G7" fmla="+- 0 0 G6"/>
                <a:gd name="G8" fmla="+- 4053 0 0"/>
                <a:gd name="G9" fmla="+- 0 0 -11796480"/>
                <a:gd name="G10" fmla="+- 4053 0 2700"/>
                <a:gd name="G11" fmla="cos G10 8818536"/>
                <a:gd name="G12" fmla="sin G10 8818536"/>
                <a:gd name="G13" fmla="cos 13500 8818536"/>
                <a:gd name="G14" fmla="sin 13500 8818536"/>
                <a:gd name="G15" fmla="+- G11 10800 0"/>
                <a:gd name="G16" fmla="+- G12 10800 0"/>
                <a:gd name="G17" fmla="+- G13 10800 0"/>
                <a:gd name="G18" fmla="+- G14 10800 0"/>
                <a:gd name="G19" fmla="*/ 4053 1 2"/>
                <a:gd name="G20" fmla="+- G19 5400 0"/>
                <a:gd name="G21" fmla="cos G20 8818536"/>
                <a:gd name="G22" fmla="sin G20 8818536"/>
                <a:gd name="G23" fmla="+- G21 10800 0"/>
                <a:gd name="G24" fmla="+- G12 G23 G22"/>
                <a:gd name="G25" fmla="+- G22 G23 G11"/>
                <a:gd name="G26" fmla="cos 10800 8818536"/>
                <a:gd name="G27" fmla="sin 10800 8818536"/>
                <a:gd name="G28" fmla="cos 4053 8818536"/>
                <a:gd name="G29" fmla="sin 4053 8818536"/>
                <a:gd name="G30" fmla="+- G26 10800 0"/>
                <a:gd name="G31" fmla="+- G27 10800 0"/>
                <a:gd name="G32" fmla="+- G28 10800 0"/>
                <a:gd name="G33" fmla="+- G29 10800 0"/>
                <a:gd name="G34" fmla="+- G19 5400 0"/>
                <a:gd name="G35" fmla="cos G34 -11796480"/>
                <a:gd name="G36" fmla="sin G34 -11796480"/>
                <a:gd name="G37" fmla="+/ -11796480 8818536 2"/>
                <a:gd name="T2" fmla="*/ 180 256 1"/>
                <a:gd name="T3" fmla="*/ 0 256 1"/>
                <a:gd name="G38" fmla="+- G37 T2 T3"/>
                <a:gd name="G39" fmla="?: G2 G37 G38"/>
                <a:gd name="G40" fmla="cos 10800 G39"/>
                <a:gd name="G41" fmla="sin 10800 G39"/>
                <a:gd name="G42" fmla="cos 4053 G39"/>
                <a:gd name="G43" fmla="sin 4053 G39"/>
                <a:gd name="G44" fmla="+- G40 10800 0"/>
                <a:gd name="G45" fmla="+- G41 10800 0"/>
                <a:gd name="G46" fmla="+- G42 10800 0"/>
                <a:gd name="G47" fmla="+- G43 10800 0"/>
                <a:gd name="G48" fmla="+- G35 10800 0"/>
                <a:gd name="G49" fmla="+- G36 10800 0"/>
                <a:gd name="T4" fmla="*/ 20761 w 21600"/>
                <a:gd name="T5" fmla="*/ 6628 h 21600"/>
                <a:gd name="T6" fmla="*/ 3373 w 21600"/>
                <a:gd name="T7" fmla="*/ 10800 h 21600"/>
                <a:gd name="T8" fmla="*/ 14538 w 21600"/>
                <a:gd name="T9" fmla="*/ 9234 h 21600"/>
                <a:gd name="T10" fmla="*/ 1327 w 21600"/>
                <a:gd name="T11" fmla="*/ 20418 h 21600"/>
                <a:gd name="T12" fmla="*/ 1261 w 21600"/>
                <a:gd name="T13" fmla="*/ 11829 h 21600"/>
                <a:gd name="T14" fmla="*/ 9850 w 21600"/>
                <a:gd name="T15" fmla="*/ 11764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7956" y="13687"/>
                  </a:moveTo>
                  <a:cubicBezTo>
                    <a:pt x="8714" y="14434"/>
                    <a:pt x="9735" y="14852"/>
                    <a:pt x="10800" y="14852"/>
                  </a:cubicBezTo>
                  <a:cubicBezTo>
                    <a:pt x="13038" y="14853"/>
                    <a:pt x="14853" y="13038"/>
                    <a:pt x="14853" y="10800"/>
                  </a:cubicBezTo>
                  <a:cubicBezTo>
                    <a:pt x="14853" y="8561"/>
                    <a:pt x="13038" y="6747"/>
                    <a:pt x="10800" y="6747"/>
                  </a:cubicBezTo>
                  <a:cubicBezTo>
                    <a:pt x="8561" y="6747"/>
                    <a:pt x="6747" y="8561"/>
                    <a:pt x="6747" y="10800"/>
                  </a:cubicBezTo>
                  <a:lnTo>
                    <a:pt x="0" y="10800"/>
                  </a:lnTo>
                  <a:cubicBezTo>
                    <a:pt x="0" y="4835"/>
                    <a:pt x="4835" y="0"/>
                    <a:pt x="10800" y="0"/>
                  </a:cubicBezTo>
                  <a:cubicBezTo>
                    <a:pt x="16764" y="0"/>
                    <a:pt x="21600" y="4835"/>
                    <a:pt x="21600" y="10800"/>
                  </a:cubicBezTo>
                  <a:cubicBezTo>
                    <a:pt x="21600" y="16764"/>
                    <a:pt x="16764" y="21600"/>
                    <a:pt x="10800" y="21600"/>
                  </a:cubicBezTo>
                  <a:cubicBezTo>
                    <a:pt x="7964" y="21599"/>
                    <a:pt x="5242" y="20484"/>
                    <a:pt x="3222" y="18495"/>
                  </a:cubicBezTo>
                  <a:lnTo>
                    <a:pt x="1327" y="20418"/>
                  </a:lnTo>
                  <a:lnTo>
                    <a:pt x="1261" y="11829"/>
                  </a:lnTo>
                  <a:lnTo>
                    <a:pt x="9850" y="11764"/>
                  </a:lnTo>
                  <a:lnTo>
                    <a:pt x="7956" y="13687"/>
                  </a:lnTo>
                  <a:close/>
                </a:path>
              </a:pathLst>
            </a:custGeom>
            <a:solidFill>
              <a:srgbClr val="FFFF99"/>
            </a:solidFill>
            <a:ln w="9525">
              <a:solidFill>
                <a:srgbClr val="000000"/>
              </a:solidFill>
              <a:miter lim="800000"/>
              <a:headEnd/>
              <a:tailEnd/>
            </a:ln>
            <a:effectLst>
              <a:outerShdw dist="107763" dir="2700000" algn="ctr" rotWithShape="0">
                <a:srgbClr val="808080">
                  <a:alpha val="50000"/>
                </a:srgbClr>
              </a:outerShdw>
            </a:effectLst>
          </p:spPr>
          <p:txBody>
            <a:bodyPr anchor="ctr"/>
            <a:lstStyle/>
            <a:p>
              <a:endParaRPr lang="en-US"/>
            </a:p>
          </p:txBody>
        </p:sp>
        <p:sp>
          <p:nvSpPr>
            <p:cNvPr id="512009" name="Rectangle 9">
              <a:extLst>
                <a:ext uri="{FF2B5EF4-FFF2-40B4-BE49-F238E27FC236}">
                  <a16:creationId xmlns:a16="http://schemas.microsoft.com/office/drawing/2014/main" id="{BED1BE2B-EA30-F801-CFC8-5FA7847C1786}"/>
                </a:ext>
              </a:extLst>
            </p:cNvPr>
            <p:cNvSpPr>
              <a:spLocks noChangeArrowheads="1"/>
            </p:cNvSpPr>
            <p:nvPr/>
          </p:nvSpPr>
          <p:spPr bwMode="auto">
            <a:xfrm>
              <a:off x="6811" y="8654"/>
              <a:ext cx="1975" cy="1010"/>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800" b="1" i="1">
                  <a:latin typeface="Arial" panose="020B0604020202020204" pitchFamily="34" charset="0"/>
                  <a:ea typeface="Batang" panose="02030600000101010101" pitchFamily="18" charset="-127"/>
                </a:rPr>
                <a:t>Transition</a:t>
              </a:r>
              <a:br>
                <a:rPr lang="en-US" altLang="ko-KR" sz="1800" b="1" i="1">
                  <a:latin typeface="Arial" panose="020B0604020202020204" pitchFamily="34" charset="0"/>
                  <a:ea typeface="Batang" panose="02030600000101010101" pitchFamily="18" charset="-127"/>
                </a:rPr>
              </a:br>
              <a:r>
                <a:rPr lang="en-US" altLang="ko-KR" sz="1800" b="1" i="1">
                  <a:latin typeface="Arial" panose="020B0604020202020204" pitchFamily="34" charset="0"/>
                  <a:ea typeface="Batang" panose="02030600000101010101" pitchFamily="18" charset="-127"/>
                </a:rPr>
                <a:t>State</a:t>
              </a:r>
              <a:endParaRPr lang="en-US" altLang="en-US" sz="1500">
                <a:latin typeface="Arial" panose="020B0604020202020204" pitchFamily="34" charset="0"/>
              </a:endParaRPr>
            </a:p>
          </p:txBody>
        </p:sp>
        <p:sp>
          <p:nvSpPr>
            <p:cNvPr id="512010" name="Rectangle 10">
              <a:extLst>
                <a:ext uri="{FF2B5EF4-FFF2-40B4-BE49-F238E27FC236}">
                  <a16:creationId xmlns:a16="http://schemas.microsoft.com/office/drawing/2014/main" id="{FB8FBD1B-7F30-AC93-0359-C211DACFEFBC}"/>
                </a:ext>
              </a:extLst>
            </p:cNvPr>
            <p:cNvSpPr>
              <a:spLocks noChangeArrowheads="1"/>
            </p:cNvSpPr>
            <p:nvPr/>
          </p:nvSpPr>
          <p:spPr bwMode="auto">
            <a:xfrm>
              <a:off x="8131" y="4814"/>
              <a:ext cx="1975" cy="996"/>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800" b="1" i="1">
                  <a:latin typeface="Arial" panose="020B0604020202020204" pitchFamily="34" charset="0"/>
                  <a:ea typeface="Batang" panose="02030600000101010101" pitchFamily="18" charset="-127"/>
                </a:rPr>
                <a:t>Current</a:t>
              </a:r>
              <a:br>
                <a:rPr lang="en-US" altLang="ko-KR" sz="1800" b="1" i="1">
                  <a:latin typeface="Arial" panose="020B0604020202020204" pitchFamily="34" charset="0"/>
                  <a:ea typeface="Batang" panose="02030600000101010101" pitchFamily="18" charset="-127"/>
                </a:rPr>
              </a:br>
              <a:r>
                <a:rPr lang="en-US" altLang="ko-KR" sz="1800" b="1" i="1">
                  <a:latin typeface="Arial" panose="020B0604020202020204" pitchFamily="34" charset="0"/>
                  <a:ea typeface="Batang" panose="02030600000101010101" pitchFamily="18" charset="-127"/>
                </a:rPr>
                <a:t>State</a:t>
              </a:r>
              <a:endParaRPr lang="en-US" altLang="en-US" sz="1500">
                <a:latin typeface="Arial" panose="020B0604020202020204" pitchFamily="34" charset="0"/>
              </a:endParaRPr>
            </a:p>
          </p:txBody>
        </p:sp>
        <p:sp>
          <p:nvSpPr>
            <p:cNvPr id="512011" name="Rectangle 11">
              <a:extLst>
                <a:ext uri="{FF2B5EF4-FFF2-40B4-BE49-F238E27FC236}">
                  <a16:creationId xmlns:a16="http://schemas.microsoft.com/office/drawing/2014/main" id="{81817A7E-CED6-FF6F-4F9F-9CEE0DF10CEF}"/>
                </a:ext>
              </a:extLst>
            </p:cNvPr>
            <p:cNvSpPr>
              <a:spLocks noChangeArrowheads="1"/>
            </p:cNvSpPr>
            <p:nvPr/>
          </p:nvSpPr>
          <p:spPr bwMode="auto">
            <a:xfrm>
              <a:off x="4716" y="6297"/>
              <a:ext cx="1975" cy="1220"/>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800" b="1" i="1">
                  <a:latin typeface="Arial" panose="020B0604020202020204" pitchFamily="34" charset="0"/>
                  <a:ea typeface="Batang" panose="02030600000101010101" pitchFamily="18" charset="-127"/>
                </a:rPr>
                <a:t>Improved</a:t>
              </a:r>
              <a:br>
                <a:rPr lang="en-US" altLang="ko-KR" sz="1800" b="1" i="1">
                  <a:latin typeface="Arial" panose="020B0604020202020204" pitchFamily="34" charset="0"/>
                  <a:ea typeface="Batang" panose="02030600000101010101" pitchFamily="18" charset="-127"/>
                </a:rPr>
              </a:br>
              <a:r>
                <a:rPr lang="en-US" altLang="ko-KR" sz="1800" b="1" i="1">
                  <a:latin typeface="Arial" panose="020B0604020202020204" pitchFamily="34" charset="0"/>
                  <a:ea typeface="Batang" panose="02030600000101010101" pitchFamily="18" charset="-127"/>
                </a:rPr>
                <a:t>State</a:t>
              </a:r>
              <a:endParaRPr lang="en-US" altLang="en-US" sz="1500">
                <a:latin typeface="Arial" panose="020B0604020202020204" pitchFamily="34" charset="0"/>
              </a:endParaRPr>
            </a:p>
          </p:txBody>
        </p:sp>
        <p:sp>
          <p:nvSpPr>
            <p:cNvPr id="512012" name="AutoShape 12">
              <a:extLst>
                <a:ext uri="{FF2B5EF4-FFF2-40B4-BE49-F238E27FC236}">
                  <a16:creationId xmlns:a16="http://schemas.microsoft.com/office/drawing/2014/main" id="{11C41EA1-01E2-8045-45A7-97EF81797ED1}"/>
                </a:ext>
              </a:extLst>
            </p:cNvPr>
            <p:cNvSpPr>
              <a:spLocks noChangeArrowheads="1"/>
            </p:cNvSpPr>
            <p:nvPr/>
          </p:nvSpPr>
          <p:spPr bwMode="auto">
            <a:xfrm>
              <a:off x="8131" y="5774"/>
              <a:ext cx="4454" cy="608"/>
            </a:xfrm>
            <a:prstGeom prst="homePlate">
              <a:avLst>
                <a:gd name="adj" fmla="val 44904"/>
              </a:avLst>
            </a:prstGeom>
            <a:solidFill>
              <a:srgbClr val="FFFF00"/>
            </a:solidFill>
            <a:ln w="12700">
              <a:solidFill>
                <a:srgbClr val="000000"/>
              </a:solidFill>
              <a:miter lim="800000"/>
              <a:headEnd/>
              <a:tailEnd/>
            </a:ln>
            <a:effectLst>
              <a:outerShdw dist="35921" dir="2700000" algn="ctr" rotWithShape="0">
                <a:srgbClr val="000000"/>
              </a:outerShdw>
            </a:effectLst>
          </p:spPr>
          <p:txBody>
            <a:bodyPr lIns="90488" tIns="44450" rIns="90488" bIns="44450" anchor="ct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2000" i="1">
                  <a:latin typeface="Arial" panose="020B0604020202020204" pitchFamily="34" charset="0"/>
                  <a:ea typeface="Batang" panose="02030600000101010101" pitchFamily="18" charset="-127"/>
                </a:rPr>
                <a:t>Creating A Shared Need</a:t>
              </a:r>
              <a:endParaRPr lang="en-US" altLang="en-US" sz="1500">
                <a:latin typeface="Arial" panose="020B0604020202020204" pitchFamily="34" charset="0"/>
              </a:endParaRPr>
            </a:p>
          </p:txBody>
        </p:sp>
        <p:sp>
          <p:nvSpPr>
            <p:cNvPr id="512013" name="AutoShape 13">
              <a:extLst>
                <a:ext uri="{FF2B5EF4-FFF2-40B4-BE49-F238E27FC236}">
                  <a16:creationId xmlns:a16="http://schemas.microsoft.com/office/drawing/2014/main" id="{44228D9E-F538-F718-69FA-90B00DE34A78}"/>
                </a:ext>
              </a:extLst>
            </p:cNvPr>
            <p:cNvSpPr>
              <a:spLocks noChangeArrowheads="1"/>
            </p:cNvSpPr>
            <p:nvPr/>
          </p:nvSpPr>
          <p:spPr bwMode="auto">
            <a:xfrm>
              <a:off x="8491" y="6832"/>
              <a:ext cx="3240" cy="622"/>
            </a:xfrm>
            <a:prstGeom prst="homePlate">
              <a:avLst>
                <a:gd name="adj" fmla="val 45121"/>
              </a:avLst>
            </a:prstGeom>
            <a:solidFill>
              <a:srgbClr val="FFFF00"/>
            </a:solidFill>
            <a:ln w="12700">
              <a:solidFill>
                <a:srgbClr val="000000"/>
              </a:solidFill>
              <a:miter lim="800000"/>
              <a:headEnd/>
              <a:tailEnd/>
            </a:ln>
            <a:effectLst>
              <a:outerShdw dist="35921" dir="2700000" algn="ctr" rotWithShape="0">
                <a:srgbClr val="000000"/>
              </a:outerShdw>
            </a:effectLst>
          </p:spPr>
          <p:txBody>
            <a:bodyPr lIns="90488" tIns="44450" rIns="90488" bIns="44450" anchor="ct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2000" i="1">
                  <a:latin typeface="Arial" panose="020B0604020202020204" pitchFamily="34" charset="0"/>
                  <a:ea typeface="Batang" panose="02030600000101010101" pitchFamily="18" charset="-127"/>
                </a:rPr>
                <a:t>Shaping A Vision </a:t>
              </a:r>
              <a:endParaRPr lang="en-US" altLang="en-US" sz="1500">
                <a:latin typeface="Arial" panose="020B0604020202020204" pitchFamily="34" charset="0"/>
              </a:endParaRPr>
            </a:p>
          </p:txBody>
        </p:sp>
        <p:sp>
          <p:nvSpPr>
            <p:cNvPr id="512014" name="AutoShape 14">
              <a:extLst>
                <a:ext uri="{FF2B5EF4-FFF2-40B4-BE49-F238E27FC236}">
                  <a16:creationId xmlns:a16="http://schemas.microsoft.com/office/drawing/2014/main" id="{6638C43F-1FFE-C045-B758-F04916410391}"/>
                </a:ext>
              </a:extLst>
            </p:cNvPr>
            <p:cNvSpPr>
              <a:spLocks noChangeArrowheads="1"/>
            </p:cNvSpPr>
            <p:nvPr/>
          </p:nvSpPr>
          <p:spPr bwMode="auto">
            <a:xfrm>
              <a:off x="7927" y="7939"/>
              <a:ext cx="4553" cy="595"/>
            </a:xfrm>
            <a:prstGeom prst="homePlate">
              <a:avLst>
                <a:gd name="adj" fmla="val 36631"/>
              </a:avLst>
            </a:prstGeom>
            <a:solidFill>
              <a:srgbClr val="FFFF00"/>
            </a:solidFill>
            <a:ln w="12700">
              <a:solidFill>
                <a:srgbClr val="000000"/>
              </a:solidFill>
              <a:miter lim="800000"/>
              <a:headEnd/>
              <a:tailEnd/>
            </a:ln>
            <a:effectLst>
              <a:outerShdw dist="35921" dir="2700000" algn="ctr" rotWithShape="0">
                <a:srgbClr val="000000"/>
              </a:outerShdw>
            </a:effectLst>
          </p:spPr>
          <p:txBody>
            <a:bodyPr lIns="90488" tIns="44450" rIns="90488" bIns="44450" anchor="ct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2000" i="1">
                  <a:latin typeface="Arial" panose="020B0604020202020204" pitchFamily="34" charset="0"/>
                  <a:ea typeface="Batang" panose="02030600000101010101" pitchFamily="18" charset="-127"/>
                </a:rPr>
                <a:t>Mobilizing Commitment</a:t>
              </a:r>
              <a:endParaRPr lang="en-US" altLang="en-US" sz="1500">
                <a:latin typeface="Arial" panose="020B0604020202020204" pitchFamily="34" charset="0"/>
              </a:endParaRPr>
            </a:p>
          </p:txBody>
        </p:sp>
        <p:sp>
          <p:nvSpPr>
            <p:cNvPr id="512015" name="AutoShape 15">
              <a:extLst>
                <a:ext uri="{FF2B5EF4-FFF2-40B4-BE49-F238E27FC236}">
                  <a16:creationId xmlns:a16="http://schemas.microsoft.com/office/drawing/2014/main" id="{30DCD293-157C-6CD2-BEF7-3EAF7A62D845}"/>
                </a:ext>
              </a:extLst>
            </p:cNvPr>
            <p:cNvSpPr>
              <a:spLocks noChangeArrowheads="1"/>
            </p:cNvSpPr>
            <p:nvPr/>
          </p:nvSpPr>
          <p:spPr bwMode="auto">
            <a:xfrm>
              <a:off x="3931" y="7927"/>
              <a:ext cx="3720" cy="607"/>
            </a:xfrm>
            <a:prstGeom prst="homePlate">
              <a:avLst>
                <a:gd name="adj" fmla="val 43807"/>
              </a:avLst>
            </a:prstGeom>
            <a:solidFill>
              <a:srgbClr val="FFFF00"/>
            </a:solidFill>
            <a:ln w="12700">
              <a:solidFill>
                <a:srgbClr val="000000"/>
              </a:solidFill>
              <a:miter lim="800000"/>
              <a:headEnd/>
              <a:tailEnd/>
            </a:ln>
            <a:effectLst>
              <a:outerShdw dist="35921" dir="2700000" algn="ctr" rotWithShape="0">
                <a:srgbClr val="000000"/>
              </a:outerShdw>
            </a:effectLst>
          </p:spPr>
          <p:txBody>
            <a:bodyPr lIns="90488" tIns="44450" rIns="90488" bIns="44450" anchor="ct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2000" i="1">
                  <a:latin typeface="Arial" panose="020B0604020202020204" pitchFamily="34" charset="0"/>
                  <a:ea typeface="Batang" panose="02030600000101010101" pitchFamily="18" charset="-127"/>
                </a:rPr>
                <a:t>Monitoring Progress</a:t>
              </a:r>
              <a:endParaRPr lang="en-US" altLang="en-US" sz="1500">
                <a:latin typeface="Arial" panose="020B0604020202020204" pitchFamily="34" charset="0"/>
              </a:endParaRPr>
            </a:p>
          </p:txBody>
        </p:sp>
        <p:sp>
          <p:nvSpPr>
            <p:cNvPr id="512016" name="AutoShape 16">
              <a:extLst>
                <a:ext uri="{FF2B5EF4-FFF2-40B4-BE49-F238E27FC236}">
                  <a16:creationId xmlns:a16="http://schemas.microsoft.com/office/drawing/2014/main" id="{7BF459A7-39D4-1C49-3912-98EBADC56372}"/>
                </a:ext>
              </a:extLst>
            </p:cNvPr>
            <p:cNvSpPr>
              <a:spLocks noChangeArrowheads="1"/>
            </p:cNvSpPr>
            <p:nvPr/>
          </p:nvSpPr>
          <p:spPr bwMode="auto">
            <a:xfrm>
              <a:off x="3888" y="5364"/>
              <a:ext cx="3883" cy="650"/>
            </a:xfrm>
            <a:prstGeom prst="homePlate">
              <a:avLst>
                <a:gd name="adj" fmla="val 47099"/>
              </a:avLst>
            </a:prstGeom>
            <a:solidFill>
              <a:srgbClr val="FFFF00"/>
            </a:solidFill>
            <a:ln w="12700">
              <a:solidFill>
                <a:srgbClr val="000000"/>
              </a:solidFill>
              <a:miter lim="800000"/>
              <a:headEnd/>
              <a:tailEnd/>
            </a:ln>
            <a:effectLst>
              <a:outerShdw dist="35921" dir="2700000" algn="ctr" rotWithShape="0">
                <a:srgbClr val="000000"/>
              </a:outerShdw>
            </a:effectLst>
          </p:spPr>
          <p:txBody>
            <a:bodyPr lIns="90488" tIns="44450" rIns="90488" bIns="44450" anchor="ct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2000" i="1">
                  <a:latin typeface="Arial" panose="020B0604020202020204" pitchFamily="34" charset="0"/>
                  <a:ea typeface="Batang" panose="02030600000101010101" pitchFamily="18" charset="-127"/>
                </a:rPr>
                <a:t>Making Change Last</a:t>
              </a:r>
              <a:endParaRPr lang="en-US" altLang="en-US" sz="1500">
                <a:latin typeface="Arial" panose="020B0604020202020204" pitchFamily="34" charset="0"/>
              </a:endParaRPr>
            </a:p>
          </p:txBody>
        </p:sp>
      </p:grpSp>
      <p:sp>
        <p:nvSpPr>
          <p:cNvPr id="512017" name="Text Box 17">
            <a:extLst>
              <a:ext uri="{FF2B5EF4-FFF2-40B4-BE49-F238E27FC236}">
                <a16:creationId xmlns:a16="http://schemas.microsoft.com/office/drawing/2014/main" id="{3590381F-57AC-1819-7A0D-E4D7B7E6DFFD}"/>
              </a:ext>
            </a:extLst>
          </p:cNvPr>
          <p:cNvSpPr txBox="1">
            <a:spLocks noChangeArrowheads="1"/>
          </p:cNvSpPr>
          <p:nvPr/>
        </p:nvSpPr>
        <p:spPr bwMode="auto">
          <a:xfrm>
            <a:off x="70104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13.1-5</a:t>
            </a:r>
            <a:endParaRPr lang="en-US" altLang="en-US" sz="1300">
              <a:latin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4050" name="Rectangle 2">
            <a:extLst>
              <a:ext uri="{FF2B5EF4-FFF2-40B4-BE49-F238E27FC236}">
                <a16:creationId xmlns:a16="http://schemas.microsoft.com/office/drawing/2014/main" id="{20FBB5A8-C5EA-DFC6-C9A6-80F4C620D0FD}"/>
              </a:ext>
            </a:extLst>
          </p:cNvPr>
          <p:cNvSpPr>
            <a:spLocks noGrp="1" noChangeArrowheads="1"/>
          </p:cNvSpPr>
          <p:nvPr>
            <p:ph type="title"/>
          </p:nvPr>
        </p:nvSpPr>
        <p:spPr/>
        <p:txBody>
          <a:bodyPr/>
          <a:lstStyle/>
          <a:p>
            <a:r>
              <a:rPr lang="en-US" altLang="en-US"/>
              <a:t>Leading Change</a:t>
            </a:r>
          </a:p>
        </p:txBody>
      </p:sp>
      <p:sp>
        <p:nvSpPr>
          <p:cNvPr id="514051" name="Rectangle 3">
            <a:extLst>
              <a:ext uri="{FF2B5EF4-FFF2-40B4-BE49-F238E27FC236}">
                <a16:creationId xmlns:a16="http://schemas.microsoft.com/office/drawing/2014/main" id="{91B2BA9F-1F3C-85BC-4BC8-2C14C0C48E84}"/>
              </a:ext>
            </a:extLst>
          </p:cNvPr>
          <p:cNvSpPr>
            <a:spLocks noGrp="1" noChangeArrowheads="1"/>
          </p:cNvSpPr>
          <p:nvPr>
            <p:ph type="body" idx="1"/>
          </p:nvPr>
        </p:nvSpPr>
        <p:spPr/>
        <p:txBody>
          <a:bodyPr/>
          <a:lstStyle/>
          <a:p>
            <a:r>
              <a:rPr lang="en-US" altLang="en-US" b="1"/>
              <a:t>Key Principle: </a:t>
            </a:r>
            <a:r>
              <a:rPr lang="en-US" altLang="en-US"/>
              <a:t>A Champion or Champions who sponsors the change</a:t>
            </a:r>
          </a:p>
          <a:p>
            <a:endParaRPr lang="en-US" altLang="en-US"/>
          </a:p>
          <a:p>
            <a:r>
              <a:rPr lang="en-US" altLang="en-US"/>
              <a:t>Leadership Change Skills:</a:t>
            </a:r>
          </a:p>
        </p:txBody>
      </p:sp>
      <p:grpSp>
        <p:nvGrpSpPr>
          <p:cNvPr id="514058" name="Group 10">
            <a:extLst>
              <a:ext uri="{FF2B5EF4-FFF2-40B4-BE49-F238E27FC236}">
                <a16:creationId xmlns:a16="http://schemas.microsoft.com/office/drawing/2014/main" id="{3F7AA407-511B-1A26-ADF2-7886F57DAE62}"/>
              </a:ext>
            </a:extLst>
          </p:cNvPr>
          <p:cNvGrpSpPr>
            <a:grpSpLocks/>
          </p:cNvGrpSpPr>
          <p:nvPr/>
        </p:nvGrpSpPr>
        <p:grpSpPr bwMode="auto">
          <a:xfrm>
            <a:off x="990600" y="2362200"/>
            <a:ext cx="6842125" cy="4114800"/>
            <a:chOff x="624" y="1632"/>
            <a:chExt cx="4310" cy="2592"/>
          </a:xfrm>
        </p:grpSpPr>
        <p:sp>
          <p:nvSpPr>
            <p:cNvPr id="514057" name="AutoShape 9">
              <a:extLst>
                <a:ext uri="{FF2B5EF4-FFF2-40B4-BE49-F238E27FC236}">
                  <a16:creationId xmlns:a16="http://schemas.microsoft.com/office/drawing/2014/main" id="{4BE2B69F-E5E0-F63D-B789-15271E37CAA0}"/>
                </a:ext>
              </a:extLst>
            </p:cNvPr>
            <p:cNvSpPr>
              <a:spLocks noChangeArrowheads="1"/>
            </p:cNvSpPr>
            <p:nvPr/>
          </p:nvSpPr>
          <p:spPr bwMode="auto">
            <a:xfrm>
              <a:off x="624" y="1632"/>
              <a:ext cx="4128" cy="2592"/>
            </a:xfrm>
            <a:prstGeom prst="roundRect">
              <a:avLst>
                <a:gd name="adj" fmla="val 7870"/>
              </a:avLst>
            </a:prstGeom>
            <a:solidFill>
              <a:srgbClr val="FFFFFF"/>
            </a:solidFill>
            <a:ln w="76200" cmpd="tri">
              <a:solidFill>
                <a:srgbClr val="FF0000"/>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4052" name="AutoShape 4">
              <a:extLst>
                <a:ext uri="{FF2B5EF4-FFF2-40B4-BE49-F238E27FC236}">
                  <a16:creationId xmlns:a16="http://schemas.microsoft.com/office/drawing/2014/main" id="{20BB4B64-5C69-C722-F5E8-19B29BFF9198}"/>
                </a:ext>
              </a:extLst>
            </p:cNvPr>
            <p:cNvSpPr>
              <a:spLocks noChangeArrowheads="1"/>
            </p:cNvSpPr>
            <p:nvPr/>
          </p:nvSpPr>
          <p:spPr bwMode="auto">
            <a:xfrm>
              <a:off x="1440" y="1852"/>
              <a:ext cx="2496" cy="1591"/>
            </a:xfrm>
            <a:prstGeom prst="triangle">
              <a:avLst>
                <a:gd name="adj" fmla="val 49995"/>
              </a:avLst>
            </a:prstGeom>
            <a:gradFill rotWithShape="1">
              <a:gsLst>
                <a:gs pos="0">
                  <a:srgbClr val="FF0000">
                    <a:gamma/>
                    <a:shade val="46275"/>
                    <a:invGamma/>
                  </a:srgbClr>
                </a:gs>
                <a:gs pos="100000">
                  <a:srgbClr val="FF0000"/>
                </a:gs>
              </a:gsLst>
              <a:path path="shape">
                <a:fillToRect l="50000" t="50000" r="50000" b="50000"/>
              </a:path>
            </a:gradFill>
            <a:ln>
              <a:noFill/>
            </a:ln>
            <a:effectLst/>
            <a:extLs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anchor="ctr"/>
            <a:lstStyle/>
            <a:p>
              <a:endParaRPr lang="en-US"/>
            </a:p>
          </p:txBody>
        </p:sp>
        <p:sp>
          <p:nvSpPr>
            <p:cNvPr id="514053" name="Rectangle 5">
              <a:extLst>
                <a:ext uri="{FF2B5EF4-FFF2-40B4-BE49-F238E27FC236}">
                  <a16:creationId xmlns:a16="http://schemas.microsoft.com/office/drawing/2014/main" id="{67ACF7F7-9A79-DFCD-CB13-5AAE00F31903}"/>
                </a:ext>
              </a:extLst>
            </p:cNvPr>
            <p:cNvSpPr>
              <a:spLocks noChangeArrowheads="1"/>
            </p:cNvSpPr>
            <p:nvPr/>
          </p:nvSpPr>
          <p:spPr bwMode="auto">
            <a:xfrm>
              <a:off x="2928" y="1632"/>
              <a:ext cx="1626" cy="620"/>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8425" tIns="49212" rIns="98425" bIns="49212"/>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spcAft>
                  <a:spcPts val="400"/>
                </a:spcAft>
              </a:pPr>
              <a:r>
                <a:rPr lang="en-US" altLang="ko-KR" sz="1600" b="1">
                  <a:latin typeface="Arial" panose="020B0604020202020204" pitchFamily="34" charset="0"/>
                  <a:ea typeface="Batang" panose="02030600000101010101" pitchFamily="18" charset="-127"/>
                </a:rPr>
                <a:t>Attention</a:t>
              </a:r>
              <a:endParaRPr lang="en-US" altLang="ko-KR" sz="1600">
                <a:latin typeface="Arial" panose="020B0604020202020204" pitchFamily="34" charset="0"/>
                <a:ea typeface="Batang" panose="02030600000101010101" pitchFamily="18" charset="-127"/>
              </a:endParaRPr>
            </a:p>
            <a:p>
              <a:pPr eaLnBrk="1" hangingPunct="1">
                <a:spcAft>
                  <a:spcPts val="400"/>
                </a:spcAft>
              </a:pPr>
              <a:r>
                <a:rPr lang="en-US" altLang="ko-KR" sz="1600">
                  <a:latin typeface="Arial" panose="020B0604020202020204" pitchFamily="34" charset="0"/>
                  <a:ea typeface="Batang" panose="02030600000101010101" pitchFamily="18" charset="-127"/>
                </a:rPr>
                <a:t>– Time</a:t>
              </a:r>
            </a:p>
            <a:p>
              <a:pPr eaLnBrk="1" hangingPunct="1">
                <a:spcAft>
                  <a:spcPts val="400"/>
                </a:spcAft>
              </a:pPr>
              <a:r>
                <a:rPr lang="en-US" altLang="ko-KR" sz="1600">
                  <a:latin typeface="Arial" panose="020B0604020202020204" pitchFamily="34" charset="0"/>
                  <a:ea typeface="Batang" panose="02030600000101010101" pitchFamily="18" charset="-127"/>
                </a:rPr>
                <a:t>– Behavior: “Walk the talk”</a:t>
              </a:r>
              <a:endParaRPr lang="en-US" altLang="en-US" sz="1300">
                <a:latin typeface="Arial" panose="020B0604020202020204" pitchFamily="34" charset="0"/>
              </a:endParaRPr>
            </a:p>
          </p:txBody>
        </p:sp>
        <p:sp>
          <p:nvSpPr>
            <p:cNvPr id="514054" name="Rectangle 6">
              <a:extLst>
                <a:ext uri="{FF2B5EF4-FFF2-40B4-BE49-F238E27FC236}">
                  <a16:creationId xmlns:a16="http://schemas.microsoft.com/office/drawing/2014/main" id="{961D5FCF-7258-D8AC-2DF4-8AC49FD2E19B}"/>
                </a:ext>
              </a:extLst>
            </p:cNvPr>
            <p:cNvSpPr>
              <a:spLocks noChangeArrowheads="1"/>
            </p:cNvSpPr>
            <p:nvPr/>
          </p:nvSpPr>
          <p:spPr bwMode="auto">
            <a:xfrm>
              <a:off x="720" y="3418"/>
              <a:ext cx="2100" cy="806"/>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8425" tIns="49212" rIns="98425" bIns="49212"/>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spcAft>
                  <a:spcPts val="400"/>
                </a:spcAft>
              </a:pPr>
              <a:r>
                <a:rPr lang="en-US" altLang="ko-KR" sz="1600" b="1">
                  <a:latin typeface="Arial" panose="020B0604020202020204" pitchFamily="34" charset="0"/>
                  <a:ea typeface="Batang" panose="02030600000101010101" pitchFamily="18" charset="-127"/>
                </a:rPr>
                <a:t>Enroll Others</a:t>
              </a:r>
              <a:endParaRPr lang="en-US" altLang="ko-KR" sz="1600">
                <a:latin typeface="Arial" panose="020B0604020202020204" pitchFamily="34" charset="0"/>
                <a:ea typeface="Batang" panose="02030600000101010101" pitchFamily="18" charset="-127"/>
              </a:endParaRPr>
            </a:p>
            <a:p>
              <a:pPr eaLnBrk="1" hangingPunct="1">
                <a:spcAft>
                  <a:spcPts val="400"/>
                </a:spcAft>
              </a:pPr>
              <a:r>
                <a:rPr lang="en-US" altLang="ko-KR" sz="1600">
                  <a:latin typeface="Arial" panose="020B0604020202020204" pitchFamily="34" charset="0"/>
                  <a:ea typeface="Batang" panose="02030600000101010101" pitchFamily="18" charset="-127"/>
                </a:rPr>
                <a:t>– Facilitative Leadership Skills</a:t>
              </a:r>
            </a:p>
            <a:p>
              <a:pPr eaLnBrk="1" hangingPunct="1">
                <a:spcAft>
                  <a:spcPts val="400"/>
                </a:spcAft>
              </a:pPr>
              <a:r>
                <a:rPr lang="en-US" altLang="ko-KR" sz="1600">
                  <a:latin typeface="Arial" panose="020B0604020202020204" pitchFamily="34" charset="0"/>
                  <a:ea typeface="Batang" panose="02030600000101010101" pitchFamily="18" charset="-127"/>
                </a:rPr>
                <a:t>– Inquiry</a:t>
              </a:r>
            </a:p>
            <a:p>
              <a:pPr eaLnBrk="1" hangingPunct="1">
                <a:spcAft>
                  <a:spcPts val="400"/>
                </a:spcAft>
              </a:pPr>
              <a:r>
                <a:rPr lang="en-US" altLang="ko-KR" sz="1600">
                  <a:latin typeface="Arial" panose="020B0604020202020204" pitchFamily="34" charset="0"/>
                  <a:ea typeface="Batang" panose="02030600000101010101" pitchFamily="18" charset="-127"/>
                </a:rPr>
                <a:t>– Win/Win</a:t>
              </a:r>
              <a:endParaRPr lang="en-US" altLang="en-US" sz="1300">
                <a:latin typeface="Arial" panose="020B0604020202020204" pitchFamily="34" charset="0"/>
              </a:endParaRPr>
            </a:p>
          </p:txBody>
        </p:sp>
        <p:sp>
          <p:nvSpPr>
            <p:cNvPr id="514055" name="Rectangle 7">
              <a:extLst>
                <a:ext uri="{FF2B5EF4-FFF2-40B4-BE49-F238E27FC236}">
                  <a16:creationId xmlns:a16="http://schemas.microsoft.com/office/drawing/2014/main" id="{DCE8A8A8-4CC5-DCB9-066F-8BB41F31FE6F}"/>
                </a:ext>
              </a:extLst>
            </p:cNvPr>
            <p:cNvSpPr>
              <a:spLocks noChangeArrowheads="1"/>
            </p:cNvSpPr>
            <p:nvPr/>
          </p:nvSpPr>
          <p:spPr bwMode="auto">
            <a:xfrm>
              <a:off x="3216" y="3456"/>
              <a:ext cx="1718" cy="620"/>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8425" tIns="49212" rIns="98425" bIns="49212"/>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spcAft>
                  <a:spcPts val="400"/>
                </a:spcAft>
              </a:pPr>
              <a:r>
                <a:rPr lang="en-US" altLang="ko-KR" sz="1600" b="1">
                  <a:latin typeface="Arial" panose="020B0604020202020204" pitchFamily="34" charset="0"/>
                  <a:ea typeface="Batang" panose="02030600000101010101" pitchFamily="18" charset="-127"/>
                </a:rPr>
                <a:t>Passion</a:t>
              </a:r>
              <a:endParaRPr lang="en-US" altLang="ko-KR" sz="1600">
                <a:latin typeface="Arial" panose="020B0604020202020204" pitchFamily="34" charset="0"/>
                <a:ea typeface="Batang" panose="02030600000101010101" pitchFamily="18" charset="-127"/>
              </a:endParaRPr>
            </a:p>
            <a:p>
              <a:pPr eaLnBrk="1" hangingPunct="1">
                <a:spcAft>
                  <a:spcPts val="400"/>
                </a:spcAft>
              </a:pPr>
              <a:r>
                <a:rPr lang="en-US" altLang="ko-KR" sz="1600">
                  <a:latin typeface="Arial" panose="020B0604020202020204" pitchFamily="34" charset="0"/>
                  <a:ea typeface="Batang" panose="02030600000101010101" pitchFamily="18" charset="-127"/>
                </a:rPr>
                <a:t>– Personal involvement</a:t>
              </a:r>
            </a:p>
            <a:p>
              <a:pPr eaLnBrk="1" hangingPunct="1">
                <a:spcAft>
                  <a:spcPts val="400"/>
                </a:spcAft>
              </a:pPr>
              <a:r>
                <a:rPr lang="en-US" altLang="ko-KR" sz="1600">
                  <a:latin typeface="Arial" panose="020B0604020202020204" pitchFamily="34" charset="0"/>
                  <a:ea typeface="Batang" panose="02030600000101010101" pitchFamily="18" charset="-127"/>
                </a:rPr>
                <a:t>– Is "known for"...</a:t>
              </a:r>
              <a:endParaRPr lang="en-US" altLang="en-US" sz="1300">
                <a:latin typeface="Arial" panose="020B0604020202020204" pitchFamily="34" charset="0"/>
              </a:endParaRPr>
            </a:p>
          </p:txBody>
        </p:sp>
        <p:sp>
          <p:nvSpPr>
            <p:cNvPr id="514056" name="Rectangle 8">
              <a:extLst>
                <a:ext uri="{FF2B5EF4-FFF2-40B4-BE49-F238E27FC236}">
                  <a16:creationId xmlns:a16="http://schemas.microsoft.com/office/drawing/2014/main" id="{9AA5882C-E8C2-8F75-DEEF-31CBE043F5A3}"/>
                </a:ext>
              </a:extLst>
            </p:cNvPr>
            <p:cNvSpPr>
              <a:spLocks noChangeArrowheads="1"/>
            </p:cNvSpPr>
            <p:nvPr/>
          </p:nvSpPr>
          <p:spPr bwMode="auto">
            <a:xfrm>
              <a:off x="2160" y="2551"/>
              <a:ext cx="1008" cy="558"/>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8425" tIns="49212" rIns="98425" bIns="49212"/>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spcAft>
                  <a:spcPts val="400"/>
                </a:spcAft>
              </a:pPr>
              <a:r>
                <a:rPr lang="en-US" altLang="ko-KR" b="1">
                  <a:solidFill>
                    <a:schemeClr val="bg1"/>
                  </a:solidFill>
                  <a:effectLst>
                    <a:outerShdw blurRad="38100" dist="38100" dir="2700000" algn="tl">
                      <a:srgbClr val="C0C0C0"/>
                    </a:outerShdw>
                  </a:effectLst>
                  <a:latin typeface="Arial" panose="020B0604020202020204" pitchFamily="34" charset="0"/>
                  <a:ea typeface="Batang" panose="02030600000101010101" pitchFamily="18" charset="-127"/>
                </a:rPr>
                <a:t>Change</a:t>
              </a:r>
            </a:p>
            <a:p>
              <a:pPr algn="ctr" eaLnBrk="1" hangingPunct="1">
                <a:spcAft>
                  <a:spcPts val="400"/>
                </a:spcAft>
              </a:pPr>
              <a:r>
                <a:rPr lang="en-US" altLang="ko-KR" b="1">
                  <a:solidFill>
                    <a:schemeClr val="bg1"/>
                  </a:solidFill>
                  <a:effectLst>
                    <a:outerShdw blurRad="38100" dist="38100" dir="2700000" algn="tl">
                      <a:srgbClr val="C0C0C0"/>
                    </a:outerShdw>
                  </a:effectLst>
                  <a:latin typeface="Arial" panose="020B0604020202020204" pitchFamily="34" charset="0"/>
                  <a:ea typeface="Batang" panose="02030600000101010101" pitchFamily="18" charset="-127"/>
                </a:rPr>
                <a:t>Skills</a:t>
              </a:r>
              <a:endParaRPr lang="en-US" altLang="en-US" sz="1300">
                <a:solidFill>
                  <a:schemeClr val="bg1"/>
                </a:solidFill>
                <a:latin typeface="Arial" panose="020B0604020202020204" pitchFamily="34" charset="0"/>
              </a:endParaRPr>
            </a:p>
          </p:txBody>
        </p:sp>
      </p:grpSp>
      <p:sp>
        <p:nvSpPr>
          <p:cNvPr id="514059" name="Text Box 11">
            <a:extLst>
              <a:ext uri="{FF2B5EF4-FFF2-40B4-BE49-F238E27FC236}">
                <a16:creationId xmlns:a16="http://schemas.microsoft.com/office/drawing/2014/main" id="{9F3FDA37-0CE7-5706-78D0-7BCBFFD16057}"/>
              </a:ext>
            </a:extLst>
          </p:cNvPr>
          <p:cNvSpPr txBox="1">
            <a:spLocks noChangeArrowheads="1"/>
          </p:cNvSpPr>
          <p:nvPr/>
        </p:nvSpPr>
        <p:spPr bwMode="auto">
          <a:xfrm>
            <a:off x="6781800" y="6324600"/>
            <a:ext cx="1730375"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13.1 6-7</a:t>
            </a:r>
            <a:endParaRPr lang="en-US" altLang="en-US" sz="1300">
              <a:latin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5074" name="Rectangle 2">
            <a:extLst>
              <a:ext uri="{FF2B5EF4-FFF2-40B4-BE49-F238E27FC236}">
                <a16:creationId xmlns:a16="http://schemas.microsoft.com/office/drawing/2014/main" id="{4BD9865A-C050-B22C-2AC1-24DCBC2A3CEE}"/>
              </a:ext>
            </a:extLst>
          </p:cNvPr>
          <p:cNvSpPr>
            <a:spLocks noGrp="1" noChangeArrowheads="1"/>
          </p:cNvSpPr>
          <p:nvPr>
            <p:ph type="title"/>
          </p:nvPr>
        </p:nvSpPr>
        <p:spPr/>
        <p:txBody>
          <a:bodyPr/>
          <a:lstStyle/>
          <a:p>
            <a:r>
              <a:rPr lang="en-US" altLang="en-US"/>
              <a:t>Tools &amp; Techniques</a:t>
            </a:r>
          </a:p>
        </p:txBody>
      </p:sp>
      <p:sp>
        <p:nvSpPr>
          <p:cNvPr id="515079" name="Rectangle 7">
            <a:extLst>
              <a:ext uri="{FF2B5EF4-FFF2-40B4-BE49-F238E27FC236}">
                <a16:creationId xmlns:a16="http://schemas.microsoft.com/office/drawing/2014/main" id="{C8727735-BB8E-7090-E280-18D2675AA29C}"/>
              </a:ext>
            </a:extLst>
          </p:cNvPr>
          <p:cNvSpPr>
            <a:spLocks noGrp="1" noChangeArrowheads="1"/>
          </p:cNvSpPr>
          <p:nvPr>
            <p:ph type="body" idx="1"/>
          </p:nvPr>
        </p:nvSpPr>
        <p:spPr/>
        <p:txBody>
          <a:bodyPr/>
          <a:lstStyle/>
          <a:p>
            <a:r>
              <a:rPr lang="en-US" altLang="en-US"/>
              <a:t>Calendar Check:</a:t>
            </a:r>
          </a:p>
        </p:txBody>
      </p:sp>
      <p:grpSp>
        <p:nvGrpSpPr>
          <p:cNvPr id="515075" name="Group 3">
            <a:extLst>
              <a:ext uri="{FF2B5EF4-FFF2-40B4-BE49-F238E27FC236}">
                <a16:creationId xmlns:a16="http://schemas.microsoft.com/office/drawing/2014/main" id="{A7FA6CAC-9A92-5009-C1AB-8FB1E4293D17}"/>
              </a:ext>
            </a:extLst>
          </p:cNvPr>
          <p:cNvGrpSpPr>
            <a:grpSpLocks/>
          </p:cNvGrpSpPr>
          <p:nvPr/>
        </p:nvGrpSpPr>
        <p:grpSpPr bwMode="auto">
          <a:xfrm>
            <a:off x="1066800" y="1676400"/>
            <a:ext cx="7086600" cy="3048000"/>
            <a:chOff x="1904" y="948"/>
            <a:chExt cx="2044" cy="1267"/>
          </a:xfrm>
        </p:grpSpPr>
        <p:sp>
          <p:nvSpPr>
            <p:cNvPr id="515076" name="Rectangle 4">
              <a:extLst>
                <a:ext uri="{FF2B5EF4-FFF2-40B4-BE49-F238E27FC236}">
                  <a16:creationId xmlns:a16="http://schemas.microsoft.com/office/drawing/2014/main" id="{83A9FA7D-3273-A4BB-ED58-F3ABE897E89A}"/>
                </a:ext>
              </a:extLst>
            </p:cNvPr>
            <p:cNvSpPr>
              <a:spLocks noChangeArrowheads="1"/>
            </p:cNvSpPr>
            <p:nvPr/>
          </p:nvSpPr>
          <p:spPr bwMode="auto">
            <a:xfrm>
              <a:off x="1904" y="948"/>
              <a:ext cx="2044" cy="1267"/>
            </a:xfrm>
            <a:prstGeom prst="rect">
              <a:avLst/>
            </a:prstGeom>
            <a:solidFill>
              <a:srgbClr val="FCFEB9"/>
            </a:solidFill>
            <a:ln w="12700">
              <a:solidFill>
                <a:srgbClr val="000000"/>
              </a:solidFill>
              <a:miter lim="800000"/>
              <a:headEnd/>
              <a:tailEnd/>
            </a:ln>
            <a:effectLst>
              <a:outerShdw dist="71842" dir="2700000" algn="ctr" rotWithShape="0">
                <a:srgbClr val="000000"/>
              </a:outerShdw>
            </a:effectLst>
          </p:spPr>
          <p:txBody>
            <a:bodyPr anchor="ctr"/>
            <a:lstStyle/>
            <a:p>
              <a:endParaRPr lang="en-US"/>
            </a:p>
          </p:txBody>
        </p:sp>
        <p:sp>
          <p:nvSpPr>
            <p:cNvPr id="515077" name="Rectangle 5">
              <a:extLst>
                <a:ext uri="{FF2B5EF4-FFF2-40B4-BE49-F238E27FC236}">
                  <a16:creationId xmlns:a16="http://schemas.microsoft.com/office/drawing/2014/main" id="{C3588C56-1E3D-9E88-E85F-2380A202D339}"/>
                </a:ext>
              </a:extLst>
            </p:cNvPr>
            <p:cNvSpPr>
              <a:spLocks noChangeArrowheads="1"/>
            </p:cNvSpPr>
            <p:nvPr/>
          </p:nvSpPr>
          <p:spPr bwMode="auto">
            <a:xfrm>
              <a:off x="2230" y="1015"/>
              <a:ext cx="1644" cy="1151"/>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b="1">
                  <a:latin typeface="Arial" panose="020B0604020202020204" pitchFamily="34" charset="0"/>
                  <a:ea typeface="Batang" panose="02030600000101010101" pitchFamily="18" charset="-127"/>
                </a:rPr>
                <a:t>Identify 4-5 things you feel strongly about (at home or at work)</a:t>
              </a:r>
            </a:p>
            <a:p>
              <a:pPr eaLnBrk="1" hangingPunct="1"/>
              <a:endParaRPr lang="en-US" altLang="ko-KR" b="1">
                <a:latin typeface="Arial" panose="020B0604020202020204" pitchFamily="34" charset="0"/>
                <a:ea typeface="Batang" panose="02030600000101010101" pitchFamily="18" charset="-127"/>
              </a:endParaRPr>
            </a:p>
            <a:p>
              <a:pPr eaLnBrk="1" hangingPunct="1"/>
              <a:r>
                <a:rPr lang="en-US" altLang="ko-KR" b="1">
                  <a:latin typeface="Arial" panose="020B0604020202020204" pitchFamily="34" charset="0"/>
                  <a:ea typeface="Batang" panose="02030600000101010101" pitchFamily="18" charset="-127"/>
                </a:rPr>
                <a:t>Check your calendar for the last 2-3 months to see what % of your time is spent on those things you say are important to you</a:t>
              </a:r>
              <a:endParaRPr lang="en-US" altLang="en-US" sz="2100">
                <a:latin typeface="Arial" panose="020B0604020202020204" pitchFamily="34" charset="0"/>
              </a:endParaRPr>
            </a:p>
          </p:txBody>
        </p:sp>
        <p:sp>
          <p:nvSpPr>
            <p:cNvPr id="515078" name="Rectangle 6">
              <a:extLst>
                <a:ext uri="{FF2B5EF4-FFF2-40B4-BE49-F238E27FC236}">
                  <a16:creationId xmlns:a16="http://schemas.microsoft.com/office/drawing/2014/main" id="{A336E4CA-D333-90C1-4CDB-7AD7E05D58EC}"/>
                </a:ext>
              </a:extLst>
            </p:cNvPr>
            <p:cNvSpPr>
              <a:spLocks noChangeArrowheads="1"/>
            </p:cNvSpPr>
            <p:nvPr/>
          </p:nvSpPr>
          <p:spPr bwMode="auto">
            <a:xfrm>
              <a:off x="2033" y="1010"/>
              <a:ext cx="207" cy="727"/>
            </a:xfrm>
            <a:prstGeom prst="rect">
              <a:avLst/>
            </a:prstGeom>
            <a:noFill/>
            <a:ln>
              <a:noFill/>
            </a:ln>
            <a:effectLst/>
            <a:extLst>
              <a:ext uri="{909E8E84-426E-40DD-AFC4-6F175D3DCCD1}">
                <a14:hiddenFill xmlns:a14="http://schemas.microsoft.com/office/drawing/2010/main">
                  <a:solidFill>
                    <a:srgbClr val="003E00"/>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19191"/>
                    </a:outerShdw>
                  </a:effectLst>
                </a14:hiddenEffects>
              </a:ext>
            </a:extLst>
          </p:spPr>
          <p:txBody>
            <a:bodyPr lIns="90488" tIns="44450" rIns="90488" bIns="4445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b="1">
                  <a:ea typeface="Batang" panose="02030600000101010101" pitchFamily="18" charset="-127"/>
                </a:rPr>
                <a:t>1.</a:t>
              </a:r>
              <a:br>
                <a:rPr lang="en-US" altLang="ko-KR" b="1">
                  <a:ea typeface="Batang" panose="02030600000101010101" pitchFamily="18" charset="-127"/>
                </a:rPr>
              </a:br>
              <a:br>
                <a:rPr lang="en-US" altLang="ko-KR" b="1">
                  <a:ea typeface="Batang" panose="02030600000101010101" pitchFamily="18" charset="-127"/>
                </a:rPr>
              </a:br>
              <a:endParaRPr lang="en-US" altLang="ko-KR" b="1">
                <a:ea typeface="Batang" panose="02030600000101010101" pitchFamily="18" charset="-127"/>
              </a:endParaRPr>
            </a:p>
            <a:p>
              <a:pPr algn="ctr" eaLnBrk="1" hangingPunct="1"/>
              <a:r>
                <a:rPr lang="en-US" altLang="ko-KR" b="1">
                  <a:ea typeface="Batang" panose="02030600000101010101" pitchFamily="18" charset="-127"/>
                </a:rPr>
                <a:t>2.</a:t>
              </a:r>
            </a:p>
            <a:p>
              <a:pPr algn="ctr" eaLnBrk="1" hangingPunct="1"/>
              <a:endParaRPr lang="en-US" altLang="en-US" sz="2100">
                <a:latin typeface="Arial" panose="020B0604020202020204" pitchFamily="34" charset="0"/>
              </a:endParaRPr>
            </a:p>
          </p:txBody>
        </p:sp>
      </p:grpSp>
      <p:sp>
        <p:nvSpPr>
          <p:cNvPr id="515080" name="Text Box 8">
            <a:extLst>
              <a:ext uri="{FF2B5EF4-FFF2-40B4-BE49-F238E27FC236}">
                <a16:creationId xmlns:a16="http://schemas.microsoft.com/office/drawing/2014/main" id="{C5DB63E0-AF44-9577-CBD2-EAA03C4E1C5B}"/>
              </a:ext>
            </a:extLst>
          </p:cNvPr>
          <p:cNvSpPr txBox="1">
            <a:spLocks noChangeArrowheads="1"/>
          </p:cNvSpPr>
          <p:nvPr/>
        </p:nvSpPr>
        <p:spPr bwMode="auto">
          <a:xfrm>
            <a:off x="69342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13.1-8</a:t>
            </a:r>
            <a:endParaRPr lang="en-US" altLang="en-US" sz="1300">
              <a:latin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6098" name="Rectangle 2">
            <a:extLst>
              <a:ext uri="{FF2B5EF4-FFF2-40B4-BE49-F238E27FC236}">
                <a16:creationId xmlns:a16="http://schemas.microsoft.com/office/drawing/2014/main" id="{30C61BF1-0B07-6BAE-50F8-F90551CA7E6D}"/>
              </a:ext>
            </a:extLst>
          </p:cNvPr>
          <p:cNvSpPr>
            <a:spLocks noGrp="1" noChangeArrowheads="1"/>
          </p:cNvSpPr>
          <p:nvPr>
            <p:ph type="title"/>
          </p:nvPr>
        </p:nvSpPr>
        <p:spPr/>
        <p:txBody>
          <a:bodyPr/>
          <a:lstStyle/>
          <a:p>
            <a:r>
              <a:rPr lang="en-US" altLang="en-US"/>
              <a:t>Creating a Shared Need</a:t>
            </a:r>
          </a:p>
        </p:txBody>
      </p:sp>
      <p:sp>
        <p:nvSpPr>
          <p:cNvPr id="516099" name="Rectangle 3">
            <a:extLst>
              <a:ext uri="{FF2B5EF4-FFF2-40B4-BE49-F238E27FC236}">
                <a16:creationId xmlns:a16="http://schemas.microsoft.com/office/drawing/2014/main" id="{C10A54E0-F7DE-B57D-861C-7D6D30FDED8C}"/>
              </a:ext>
            </a:extLst>
          </p:cNvPr>
          <p:cNvSpPr>
            <a:spLocks noGrp="1" noChangeArrowheads="1"/>
          </p:cNvSpPr>
          <p:nvPr>
            <p:ph type="body" idx="1"/>
          </p:nvPr>
        </p:nvSpPr>
        <p:spPr/>
        <p:txBody>
          <a:bodyPr/>
          <a:lstStyle/>
          <a:p>
            <a:r>
              <a:rPr lang="en-US" altLang="en-US" b="1"/>
              <a:t>Key Principle: </a:t>
            </a:r>
            <a:r>
              <a:rPr lang="en-US" altLang="en-US"/>
              <a:t>The reason to change whether driven by threat or opportunity is instilled within the organization and widely shared through data, demonstration, demand or diagnosis.  The need for change must exceed its resistance</a:t>
            </a:r>
          </a:p>
        </p:txBody>
      </p:sp>
      <p:pic>
        <p:nvPicPr>
          <p:cNvPr id="516100" name="Picture 4">
            <a:extLst>
              <a:ext uri="{FF2B5EF4-FFF2-40B4-BE49-F238E27FC236}">
                <a16:creationId xmlns:a16="http://schemas.microsoft.com/office/drawing/2014/main" id="{01B80F28-3F22-652B-7633-8B662B2D01F7}"/>
              </a:ext>
            </a:extLst>
          </p:cNvPr>
          <p:cNvPicPr>
            <a:picLocks noChangeAspect="1" noChangeArrowheads="1"/>
          </p:cNvPicPr>
          <p:nvPr>
            <p:ph sz="half" idx="4294967295"/>
          </p:nvPr>
        </p:nvPicPr>
        <p:blipFill>
          <a:blip r:embed="rId2">
            <a:extLst>
              <a:ext uri="{28A0092B-C50C-407E-A947-70E740481C1C}">
                <a14:useLocalDpi xmlns:a14="http://schemas.microsoft.com/office/drawing/2010/main" val="0"/>
              </a:ext>
            </a:extLst>
          </a:blip>
          <a:srcRect/>
          <a:stretch>
            <a:fillRect/>
          </a:stretch>
        </p:blipFill>
        <p:spPr>
          <a:xfrm>
            <a:off x="2971800" y="2743200"/>
            <a:ext cx="3038475" cy="3886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16102" name="Text Box 6">
            <a:extLst>
              <a:ext uri="{FF2B5EF4-FFF2-40B4-BE49-F238E27FC236}">
                <a16:creationId xmlns:a16="http://schemas.microsoft.com/office/drawing/2014/main" id="{A3CD6541-075A-8642-F959-F137C30393E5}"/>
              </a:ext>
            </a:extLst>
          </p:cNvPr>
          <p:cNvSpPr txBox="1">
            <a:spLocks noChangeArrowheads="1"/>
          </p:cNvSpPr>
          <p:nvPr/>
        </p:nvSpPr>
        <p:spPr bwMode="auto">
          <a:xfrm>
            <a:off x="67818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13.1-11</a:t>
            </a:r>
            <a:endParaRPr lang="en-US" altLang="en-US" sz="1300">
              <a:latin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122" name="Rectangle 2">
            <a:extLst>
              <a:ext uri="{FF2B5EF4-FFF2-40B4-BE49-F238E27FC236}">
                <a16:creationId xmlns:a16="http://schemas.microsoft.com/office/drawing/2014/main" id="{F90A57C3-C6A7-646B-F94C-D3B7C719299D}"/>
              </a:ext>
            </a:extLst>
          </p:cNvPr>
          <p:cNvSpPr>
            <a:spLocks noGrp="1" noChangeArrowheads="1"/>
          </p:cNvSpPr>
          <p:nvPr>
            <p:ph type="title"/>
          </p:nvPr>
        </p:nvSpPr>
        <p:spPr/>
        <p:txBody>
          <a:bodyPr/>
          <a:lstStyle/>
          <a:p>
            <a:r>
              <a:rPr lang="en-US" altLang="en-US"/>
              <a:t>Tools &amp; Techniques</a:t>
            </a:r>
          </a:p>
        </p:txBody>
      </p:sp>
      <p:sp>
        <p:nvSpPr>
          <p:cNvPr id="517131" name="Rectangle 11">
            <a:extLst>
              <a:ext uri="{FF2B5EF4-FFF2-40B4-BE49-F238E27FC236}">
                <a16:creationId xmlns:a16="http://schemas.microsoft.com/office/drawing/2014/main" id="{C5296065-8849-A1E7-F644-6C52793F466A}"/>
              </a:ext>
            </a:extLst>
          </p:cNvPr>
          <p:cNvSpPr>
            <a:spLocks noGrp="1" noChangeArrowheads="1"/>
          </p:cNvSpPr>
          <p:nvPr>
            <p:ph type="body" idx="1"/>
          </p:nvPr>
        </p:nvSpPr>
        <p:spPr/>
        <p:txBody>
          <a:bodyPr/>
          <a:lstStyle/>
          <a:p>
            <a:r>
              <a:rPr lang="en-US" altLang="en-US"/>
              <a:t>SWOT Analysis:</a:t>
            </a:r>
          </a:p>
        </p:txBody>
      </p:sp>
      <p:grpSp>
        <p:nvGrpSpPr>
          <p:cNvPr id="517123" name="Group 3">
            <a:extLst>
              <a:ext uri="{FF2B5EF4-FFF2-40B4-BE49-F238E27FC236}">
                <a16:creationId xmlns:a16="http://schemas.microsoft.com/office/drawing/2014/main" id="{FFCF3130-7A47-BE00-30AA-F73586C1A212}"/>
              </a:ext>
            </a:extLst>
          </p:cNvPr>
          <p:cNvGrpSpPr>
            <a:grpSpLocks/>
          </p:cNvGrpSpPr>
          <p:nvPr/>
        </p:nvGrpSpPr>
        <p:grpSpPr bwMode="auto">
          <a:xfrm>
            <a:off x="1295400" y="2133600"/>
            <a:ext cx="6629400" cy="2743200"/>
            <a:chOff x="1344" y="1104"/>
            <a:chExt cx="2640" cy="1728"/>
          </a:xfrm>
        </p:grpSpPr>
        <p:sp>
          <p:nvSpPr>
            <p:cNvPr id="517124" name="Rectangle 4">
              <a:extLst>
                <a:ext uri="{FF2B5EF4-FFF2-40B4-BE49-F238E27FC236}">
                  <a16:creationId xmlns:a16="http://schemas.microsoft.com/office/drawing/2014/main" id="{29060078-C0E7-5969-8308-9FC1B0B12758}"/>
                </a:ext>
              </a:extLst>
            </p:cNvPr>
            <p:cNvSpPr>
              <a:spLocks noChangeArrowheads="1"/>
            </p:cNvSpPr>
            <p:nvPr/>
          </p:nvSpPr>
          <p:spPr bwMode="auto">
            <a:xfrm>
              <a:off x="1344" y="1104"/>
              <a:ext cx="2640" cy="1728"/>
            </a:xfrm>
            <a:prstGeom prst="rect">
              <a:avLst/>
            </a:prstGeom>
            <a:solidFill>
              <a:srgbClr val="FFFF99"/>
            </a:solidFill>
            <a:ln w="19050">
              <a:solidFill>
                <a:srgbClr val="000000"/>
              </a:solidFill>
              <a:miter lim="800000"/>
              <a:headEnd/>
              <a:tailEnd/>
            </a:ln>
          </p:spPr>
          <p:txBody>
            <a:bodyPr anchor="ct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endParaRPr lang="en-US" altLang="en-US" sz="1700">
                <a:latin typeface="Arial" panose="020B0604020202020204" pitchFamily="34" charset="0"/>
              </a:endParaRPr>
            </a:p>
          </p:txBody>
        </p:sp>
        <p:sp>
          <p:nvSpPr>
            <p:cNvPr id="517125" name="Line 5">
              <a:extLst>
                <a:ext uri="{FF2B5EF4-FFF2-40B4-BE49-F238E27FC236}">
                  <a16:creationId xmlns:a16="http://schemas.microsoft.com/office/drawing/2014/main" id="{5A5DC38F-8577-77FF-E310-02B3F339BDF8}"/>
                </a:ext>
              </a:extLst>
            </p:cNvPr>
            <p:cNvSpPr>
              <a:spLocks noChangeShapeType="1"/>
            </p:cNvSpPr>
            <p:nvPr/>
          </p:nvSpPr>
          <p:spPr bwMode="auto">
            <a:xfrm>
              <a:off x="1344" y="1968"/>
              <a:ext cx="26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7126" name="Line 6">
              <a:extLst>
                <a:ext uri="{FF2B5EF4-FFF2-40B4-BE49-F238E27FC236}">
                  <a16:creationId xmlns:a16="http://schemas.microsoft.com/office/drawing/2014/main" id="{DE43DF2B-6548-B8EB-0B12-FC40FCA9A7AE}"/>
                </a:ext>
              </a:extLst>
            </p:cNvPr>
            <p:cNvSpPr>
              <a:spLocks noChangeShapeType="1"/>
            </p:cNvSpPr>
            <p:nvPr/>
          </p:nvSpPr>
          <p:spPr bwMode="auto">
            <a:xfrm>
              <a:off x="2640" y="1104"/>
              <a:ext cx="0" cy="172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7127" name="Text Box 7">
              <a:extLst>
                <a:ext uri="{FF2B5EF4-FFF2-40B4-BE49-F238E27FC236}">
                  <a16:creationId xmlns:a16="http://schemas.microsoft.com/office/drawing/2014/main" id="{8863CA00-F952-796A-2A8F-895579A471B9}"/>
                </a:ext>
              </a:extLst>
            </p:cNvPr>
            <p:cNvSpPr txBox="1">
              <a:spLocks noChangeArrowheads="1"/>
            </p:cNvSpPr>
            <p:nvPr/>
          </p:nvSpPr>
          <p:spPr bwMode="auto">
            <a:xfrm>
              <a:off x="1344" y="1121"/>
              <a:ext cx="637" cy="192"/>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800" b="1">
                  <a:latin typeface="Arial" panose="020B0604020202020204" pitchFamily="34" charset="0"/>
                  <a:ea typeface="Batang" panose="02030600000101010101" pitchFamily="18" charset="-127"/>
                </a:rPr>
                <a:t>Strengths</a:t>
              </a:r>
              <a:endParaRPr lang="en-US" altLang="en-US" sz="1700">
                <a:latin typeface="Arial" panose="020B0604020202020204" pitchFamily="34" charset="0"/>
              </a:endParaRPr>
            </a:p>
          </p:txBody>
        </p:sp>
        <p:sp>
          <p:nvSpPr>
            <p:cNvPr id="517128" name="Text Box 8">
              <a:extLst>
                <a:ext uri="{FF2B5EF4-FFF2-40B4-BE49-F238E27FC236}">
                  <a16:creationId xmlns:a16="http://schemas.microsoft.com/office/drawing/2014/main" id="{1ED8BD23-A991-89D3-F7D1-F035CC95B1F9}"/>
                </a:ext>
              </a:extLst>
            </p:cNvPr>
            <p:cNvSpPr txBox="1">
              <a:spLocks noChangeArrowheads="1"/>
            </p:cNvSpPr>
            <p:nvPr/>
          </p:nvSpPr>
          <p:spPr bwMode="auto">
            <a:xfrm>
              <a:off x="1344" y="1968"/>
              <a:ext cx="786" cy="192"/>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800" b="1">
                  <a:latin typeface="Arial" panose="020B0604020202020204" pitchFamily="34" charset="0"/>
                  <a:ea typeface="Batang" panose="02030600000101010101" pitchFamily="18" charset="-127"/>
                </a:rPr>
                <a:t>Weaknesses</a:t>
              </a:r>
              <a:endParaRPr lang="en-US" altLang="en-US" sz="1700">
                <a:latin typeface="Arial" panose="020B0604020202020204" pitchFamily="34" charset="0"/>
              </a:endParaRPr>
            </a:p>
          </p:txBody>
        </p:sp>
        <p:sp>
          <p:nvSpPr>
            <p:cNvPr id="517129" name="Text Box 9">
              <a:extLst>
                <a:ext uri="{FF2B5EF4-FFF2-40B4-BE49-F238E27FC236}">
                  <a16:creationId xmlns:a16="http://schemas.microsoft.com/office/drawing/2014/main" id="{0F91E0C3-09C0-EFEE-0DEF-E064B7938ACD}"/>
                </a:ext>
              </a:extLst>
            </p:cNvPr>
            <p:cNvSpPr txBox="1">
              <a:spLocks noChangeArrowheads="1"/>
            </p:cNvSpPr>
            <p:nvPr/>
          </p:nvSpPr>
          <p:spPr bwMode="auto">
            <a:xfrm>
              <a:off x="2640" y="1104"/>
              <a:ext cx="847" cy="192"/>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800" b="1">
                  <a:latin typeface="Arial" panose="020B0604020202020204" pitchFamily="34" charset="0"/>
                  <a:ea typeface="Batang" panose="02030600000101010101" pitchFamily="18" charset="-127"/>
                </a:rPr>
                <a:t>Opportunities</a:t>
              </a:r>
              <a:endParaRPr lang="en-US" altLang="en-US" sz="1700">
                <a:latin typeface="Arial" panose="020B0604020202020204" pitchFamily="34" charset="0"/>
              </a:endParaRPr>
            </a:p>
          </p:txBody>
        </p:sp>
        <p:sp>
          <p:nvSpPr>
            <p:cNvPr id="517130" name="Text Box 10">
              <a:extLst>
                <a:ext uri="{FF2B5EF4-FFF2-40B4-BE49-F238E27FC236}">
                  <a16:creationId xmlns:a16="http://schemas.microsoft.com/office/drawing/2014/main" id="{25907043-FB43-CF75-DBB4-9FCC5ACF9D1C}"/>
                </a:ext>
              </a:extLst>
            </p:cNvPr>
            <p:cNvSpPr txBox="1">
              <a:spLocks noChangeArrowheads="1"/>
            </p:cNvSpPr>
            <p:nvPr/>
          </p:nvSpPr>
          <p:spPr bwMode="auto">
            <a:xfrm>
              <a:off x="2640" y="1968"/>
              <a:ext cx="519" cy="192"/>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800" b="1">
                  <a:latin typeface="Arial" panose="020B0604020202020204" pitchFamily="34" charset="0"/>
                  <a:ea typeface="Batang" panose="02030600000101010101" pitchFamily="18" charset="-127"/>
                </a:rPr>
                <a:t>Threats</a:t>
              </a:r>
              <a:endParaRPr lang="en-US" altLang="en-US" sz="1700">
                <a:latin typeface="Arial" panose="020B0604020202020204" pitchFamily="34" charset="0"/>
              </a:endParaRPr>
            </a:p>
          </p:txBody>
        </p:sp>
      </p:grpSp>
      <p:sp>
        <p:nvSpPr>
          <p:cNvPr id="517132" name="Text Box 12">
            <a:extLst>
              <a:ext uri="{FF2B5EF4-FFF2-40B4-BE49-F238E27FC236}">
                <a16:creationId xmlns:a16="http://schemas.microsoft.com/office/drawing/2014/main" id="{03667DD7-CD5C-59E4-AA48-5ECD0DAD3D92}"/>
              </a:ext>
            </a:extLst>
          </p:cNvPr>
          <p:cNvSpPr txBox="1">
            <a:spLocks noChangeArrowheads="1"/>
          </p:cNvSpPr>
          <p:nvPr/>
        </p:nvSpPr>
        <p:spPr bwMode="auto">
          <a:xfrm>
            <a:off x="67056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13.1-12</a:t>
            </a:r>
            <a:endParaRPr lang="en-US" altLang="en-US" sz="1300">
              <a:latin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8146" name="Rectangle 2">
            <a:extLst>
              <a:ext uri="{FF2B5EF4-FFF2-40B4-BE49-F238E27FC236}">
                <a16:creationId xmlns:a16="http://schemas.microsoft.com/office/drawing/2014/main" id="{D5C47CF4-91F5-542A-7794-B70BEF3C9E87}"/>
              </a:ext>
            </a:extLst>
          </p:cNvPr>
          <p:cNvSpPr>
            <a:spLocks noGrp="1" noChangeArrowheads="1"/>
          </p:cNvSpPr>
          <p:nvPr>
            <p:ph type="title"/>
          </p:nvPr>
        </p:nvSpPr>
        <p:spPr/>
        <p:txBody>
          <a:bodyPr/>
          <a:lstStyle/>
          <a:p>
            <a:r>
              <a:rPr lang="en-US" altLang="en-US"/>
              <a:t>Shaping a Vision</a:t>
            </a:r>
          </a:p>
        </p:txBody>
      </p:sp>
      <p:sp>
        <p:nvSpPr>
          <p:cNvPr id="518147" name="Rectangle 3">
            <a:extLst>
              <a:ext uri="{FF2B5EF4-FFF2-40B4-BE49-F238E27FC236}">
                <a16:creationId xmlns:a16="http://schemas.microsoft.com/office/drawing/2014/main" id="{318E44F1-E8B3-86D7-1874-7D2553E81A6D}"/>
              </a:ext>
            </a:extLst>
          </p:cNvPr>
          <p:cNvSpPr>
            <a:spLocks noGrp="1" noChangeArrowheads="1"/>
          </p:cNvSpPr>
          <p:nvPr>
            <p:ph type="body" idx="1"/>
          </p:nvPr>
        </p:nvSpPr>
        <p:spPr/>
        <p:txBody>
          <a:bodyPr/>
          <a:lstStyle/>
          <a:p>
            <a:r>
              <a:rPr lang="en-US" altLang="en-US" b="1"/>
              <a:t>Key Principle: </a:t>
            </a:r>
            <a:r>
              <a:rPr lang="en-US" altLang="en-US"/>
              <a:t>The desired outcome of change is clear, legitimate, widely understood and shared</a:t>
            </a:r>
          </a:p>
        </p:txBody>
      </p:sp>
      <p:pic>
        <p:nvPicPr>
          <p:cNvPr id="518150" name="Picture 6">
            <a:extLst>
              <a:ext uri="{FF2B5EF4-FFF2-40B4-BE49-F238E27FC236}">
                <a16:creationId xmlns:a16="http://schemas.microsoft.com/office/drawing/2014/main" id="{DD36096A-8633-E72C-C99E-3B628BE4D41A}"/>
              </a:ext>
            </a:extLst>
          </p:cNvPr>
          <p:cNvPicPr>
            <a:picLocks noChangeAspect="1" noChangeArrowheads="1"/>
          </p:cNvPicPr>
          <p:nvPr>
            <p:ph sz="half" idx="4294967295"/>
          </p:nvPr>
        </p:nvPicPr>
        <p:blipFill>
          <a:blip r:embed="rId2">
            <a:extLst>
              <a:ext uri="{28A0092B-C50C-407E-A947-70E740481C1C}">
                <a14:useLocalDpi xmlns:a14="http://schemas.microsoft.com/office/drawing/2010/main" val="0"/>
              </a:ext>
            </a:extLst>
          </a:blip>
          <a:srcRect/>
          <a:stretch>
            <a:fillRect/>
          </a:stretch>
        </p:blipFill>
        <p:spPr>
          <a:xfrm>
            <a:off x="2133600" y="2743200"/>
            <a:ext cx="4648200" cy="3086100"/>
          </a:xfrm>
          <a:noFill/>
          <a:ln w="28575">
            <a:solidFill>
              <a:srgbClr val="FF0000"/>
            </a:solidFill>
            <a:miter lim="800000"/>
            <a:headEnd/>
            <a:tailEnd/>
          </a:ln>
          <a:effectLst>
            <a:outerShdw dist="107763" dir="2700000" algn="ctr" rotWithShape="0">
              <a:srgbClr val="808080">
                <a:alpha val="50000"/>
              </a:srgbClr>
            </a:outerShdw>
          </a:effectLst>
          <a:extLst>
            <a:ext uri="{909E8E84-426E-40DD-AFC4-6F175D3DCCD1}">
              <a14:hiddenFill xmlns:a14="http://schemas.microsoft.com/office/drawing/2010/main">
                <a:solidFill>
                  <a:srgbClr val="FFFFFF"/>
                </a:solidFill>
              </a14:hiddenFill>
            </a:ext>
          </a:extLst>
        </p:spPr>
      </p:pic>
      <p:sp>
        <p:nvSpPr>
          <p:cNvPr id="518152" name="Text Box 8">
            <a:extLst>
              <a:ext uri="{FF2B5EF4-FFF2-40B4-BE49-F238E27FC236}">
                <a16:creationId xmlns:a16="http://schemas.microsoft.com/office/drawing/2014/main" id="{6D3FE4C2-0007-9C17-F550-652C2F3DA9CC}"/>
              </a:ext>
            </a:extLst>
          </p:cNvPr>
          <p:cNvSpPr txBox="1">
            <a:spLocks noChangeArrowheads="1"/>
          </p:cNvSpPr>
          <p:nvPr/>
        </p:nvSpPr>
        <p:spPr bwMode="auto">
          <a:xfrm>
            <a:off x="68580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13.1-14</a:t>
            </a:r>
            <a:endParaRPr lang="en-US" altLang="en-US" sz="1300">
              <a:latin typeface="Arial" panose="020B0604020202020204" pitchFamily="34" charset="0"/>
            </a:endParaRPr>
          </a:p>
        </p:txBody>
      </p:sp>
    </p:spTree>
  </p:cSld>
  <p:clrMapOvr>
    <a:masterClrMapping/>
  </p:clrMapOvr>
</p:sld>
</file>

<file path=ppt/theme/theme1.xml><?xml version="1.0" encoding="utf-8"?>
<a:theme xmlns:a="http://schemas.openxmlformats.org/drawingml/2006/main" name="JPMorgan">
  <a:themeElements>
    <a:clrScheme name="JPMorga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JPMorga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820738" rtl="0" eaLnBrk="1" fontAlgn="base" latinLnBrk="0" hangingPunct="1">
          <a:lnSpc>
            <a:spcPct val="100000"/>
          </a:lnSpc>
          <a:spcBef>
            <a:spcPct val="0"/>
          </a:spcBef>
          <a:spcAft>
            <a:spcPct val="0"/>
          </a:spcAft>
          <a:buClrTx/>
          <a:buSzTx/>
          <a:buFontTx/>
          <a:buNone/>
          <a:tabLst/>
          <a:defRPr kumimoji="0" lang="en-US" altLang="en-US" sz="13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820738" rtl="0" eaLnBrk="1" fontAlgn="base" latinLnBrk="0" hangingPunct="1">
          <a:lnSpc>
            <a:spcPct val="100000"/>
          </a:lnSpc>
          <a:spcBef>
            <a:spcPct val="0"/>
          </a:spcBef>
          <a:spcAft>
            <a:spcPct val="0"/>
          </a:spcAft>
          <a:buClrTx/>
          <a:buSzTx/>
          <a:buFontTx/>
          <a:buNone/>
          <a:tabLst/>
          <a:defRPr kumimoji="0" lang="en-US" altLang="en-US" sz="13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JPMorga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JPMorga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JPMorga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JPMorga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JPMorga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JPMorga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JPMorga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7497</TotalTime>
  <Words>1189</Words>
  <Application>Microsoft Office PowerPoint</Application>
  <PresentationFormat>On-screen Show (4:3)</PresentationFormat>
  <Paragraphs>392</Paragraphs>
  <Slides>23</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23</vt:i4>
      </vt:variant>
    </vt:vector>
  </HeadingPairs>
  <TitlesOfParts>
    <vt:vector size="29" baseType="lpstr">
      <vt:lpstr>Times New Roman</vt:lpstr>
      <vt:lpstr>Arial</vt:lpstr>
      <vt:lpstr>Symbol</vt:lpstr>
      <vt:lpstr>Copperplate Gothic Bold</vt:lpstr>
      <vt:lpstr>Batang</vt:lpstr>
      <vt:lpstr>JPMorgan</vt:lpstr>
      <vt:lpstr>PowerPoint Presentation</vt:lpstr>
      <vt:lpstr>Objectives</vt:lpstr>
      <vt:lpstr>Moving Ahead</vt:lpstr>
      <vt:lpstr>Change Management Model</vt:lpstr>
      <vt:lpstr>Leading Change</vt:lpstr>
      <vt:lpstr>Tools &amp; Techniques</vt:lpstr>
      <vt:lpstr>Creating a Shared Need</vt:lpstr>
      <vt:lpstr>Tools &amp; Techniques</vt:lpstr>
      <vt:lpstr>Shaping a Vision</vt:lpstr>
      <vt:lpstr>Tools and Techniques</vt:lpstr>
      <vt:lpstr>Mobilizing Commitment</vt:lpstr>
      <vt:lpstr>Tools and Techniques</vt:lpstr>
      <vt:lpstr>Tools and Techniques</vt:lpstr>
      <vt:lpstr>Tools and Techniques</vt:lpstr>
      <vt:lpstr>Making Change Last</vt:lpstr>
      <vt:lpstr>Important Factors</vt:lpstr>
      <vt:lpstr>Tools and Techniques</vt:lpstr>
      <vt:lpstr>Tools and Techniques</vt:lpstr>
      <vt:lpstr>Monitoring Progress</vt:lpstr>
      <vt:lpstr>Changing Systems and Structures</vt:lpstr>
      <vt:lpstr>Tools and Techniques</vt:lpstr>
      <vt:lpstr>Rewarding Performance Examples</vt:lpstr>
      <vt:lpstr>Exercises</vt:lpstr>
    </vt:vector>
  </TitlesOfParts>
  <Company>Micron Electronics,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Productivity/Quality Workshop</dc:title>
  <dc:creator>John J. O'Neill, Jr.</dc:creator>
  <cp:lastModifiedBy>John O'Neill</cp:lastModifiedBy>
  <cp:revision>162</cp:revision>
  <cp:lastPrinted>1998-11-12T16:48:12Z</cp:lastPrinted>
  <dcterms:created xsi:type="dcterms:W3CDTF">1998-10-26T20:45:45Z</dcterms:created>
  <dcterms:modified xsi:type="dcterms:W3CDTF">2026-07-24T19:31:14Z</dcterms:modified>
</cp:coreProperties>
</file>