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5"/>
  </p:notesMasterIdLst>
  <p:handoutMasterIdLst>
    <p:handoutMasterId r:id="rId16"/>
  </p:handoutMasterIdLst>
  <p:sldIdLst>
    <p:sldId id="256" r:id="rId2"/>
    <p:sldId id="267" r:id="rId3"/>
    <p:sldId id="258" r:id="rId4"/>
    <p:sldId id="257" r:id="rId5"/>
    <p:sldId id="259" r:id="rId6"/>
    <p:sldId id="260" r:id="rId7"/>
    <p:sldId id="261" r:id="rId8"/>
    <p:sldId id="262" r:id="rId9"/>
    <p:sldId id="263" r:id="rId10"/>
    <p:sldId id="264" r:id="rId11"/>
    <p:sldId id="265" r:id="rId12"/>
    <p:sldId id="266" r:id="rId13"/>
    <p:sldId id="268" r:id="rId14"/>
  </p:sldIdLst>
  <p:sldSz cx="9144000" cy="6858000" type="screen4x3"/>
  <p:notesSz cx="6858000" cy="9236075"/>
  <p:defaultTextStyle>
    <a:defPPr>
      <a:defRPr lang="en-US"/>
    </a:defPPr>
    <a:lvl1pPr algn="l" rtl="0" fontAlgn="base">
      <a:spcBef>
        <a:spcPct val="0"/>
      </a:spcBef>
      <a:spcAft>
        <a:spcPct val="0"/>
      </a:spcAft>
      <a:defRPr sz="1300"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sz="1300"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sz="1300"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sz="1300"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sz="1300" kern="1200">
        <a:solidFill>
          <a:schemeClr val="tx1"/>
        </a:solidFill>
        <a:latin typeface="Arial" panose="020B0604020202020204" pitchFamily="34" charset="0"/>
        <a:ea typeface="+mn-ea"/>
        <a:cs typeface="+mn-cs"/>
      </a:defRPr>
    </a:lvl5pPr>
    <a:lvl6pPr marL="2286000" algn="l" defTabSz="914400" rtl="0" eaLnBrk="1" latinLnBrk="0" hangingPunct="1">
      <a:defRPr sz="1300" kern="1200">
        <a:solidFill>
          <a:schemeClr val="tx1"/>
        </a:solidFill>
        <a:latin typeface="Arial" panose="020B0604020202020204" pitchFamily="34" charset="0"/>
        <a:ea typeface="+mn-ea"/>
        <a:cs typeface="+mn-cs"/>
      </a:defRPr>
    </a:lvl6pPr>
    <a:lvl7pPr marL="2743200" algn="l" defTabSz="914400" rtl="0" eaLnBrk="1" latinLnBrk="0" hangingPunct="1">
      <a:defRPr sz="1300" kern="1200">
        <a:solidFill>
          <a:schemeClr val="tx1"/>
        </a:solidFill>
        <a:latin typeface="Arial" panose="020B0604020202020204" pitchFamily="34" charset="0"/>
        <a:ea typeface="+mn-ea"/>
        <a:cs typeface="+mn-cs"/>
      </a:defRPr>
    </a:lvl7pPr>
    <a:lvl8pPr marL="3200400" algn="l" defTabSz="914400" rtl="0" eaLnBrk="1" latinLnBrk="0" hangingPunct="1">
      <a:defRPr sz="1300" kern="1200">
        <a:solidFill>
          <a:schemeClr val="tx1"/>
        </a:solidFill>
        <a:latin typeface="Arial" panose="020B0604020202020204" pitchFamily="34" charset="0"/>
        <a:ea typeface="+mn-ea"/>
        <a:cs typeface="+mn-cs"/>
      </a:defRPr>
    </a:lvl8pPr>
    <a:lvl9pPr marL="3657600" algn="l" defTabSz="914400" rtl="0" eaLnBrk="1" latinLnBrk="0" hangingPunct="1">
      <a:defRPr sz="13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448">
          <p15:clr>
            <a:srgbClr val="A4A3A4"/>
          </p15:clr>
        </p15:guide>
        <p15:guide id="2" pos="3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a:srgbClr val="FFFFCC"/>
    <a:srgbClr val="6699FF"/>
    <a:srgbClr val="FF0000"/>
    <a:srgbClr val="B2B2B2"/>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07" d="100"/>
          <a:sy n="107" d="100"/>
        </p:scale>
        <p:origin x="1656" y="108"/>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92" d="100"/>
          <a:sy n="92" d="100"/>
        </p:scale>
        <p:origin x="-1944" y="-96"/>
      </p:cViewPr>
      <p:guideLst>
        <p:guide orient="horz" pos="2448"/>
        <p:guide pos="3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_rels/viewProps.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B5AF4CD6-278E-726A-9803-6B1B5FC98C62}"/>
              </a:ext>
            </a:extLst>
          </p:cNvPr>
          <p:cNvSpPr>
            <a:spLocks noGrp="1" noChangeArrowheads="1"/>
          </p:cNvSpPr>
          <p:nvPr>
            <p:ph type="hdr" sz="quarter"/>
          </p:nvPr>
        </p:nvSpPr>
        <p:spPr bwMode="auto">
          <a:xfrm>
            <a:off x="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5" name="Rectangle 3">
            <a:extLst>
              <a:ext uri="{FF2B5EF4-FFF2-40B4-BE49-F238E27FC236}">
                <a16:creationId xmlns:a16="http://schemas.microsoft.com/office/drawing/2014/main" id="{D525BB4B-24F3-436F-3E80-FC52B6F55909}"/>
              </a:ext>
            </a:extLst>
          </p:cNvPr>
          <p:cNvSpPr>
            <a:spLocks noGrp="1" noChangeArrowheads="1"/>
          </p:cNvSpPr>
          <p:nvPr>
            <p:ph type="dt" sz="quarter" idx="1"/>
          </p:nvPr>
        </p:nvSpPr>
        <p:spPr bwMode="auto">
          <a:xfrm>
            <a:off x="388620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algn="r" eaLnBrk="0" hangingPunct="0">
              <a:defRPr sz="1200">
                <a:latin typeface="Times New Roman" panose="02020603050405020304" pitchFamily="18" charset="0"/>
              </a:defRPr>
            </a:lvl1pPr>
          </a:lstStyle>
          <a:p>
            <a:endParaRPr lang="en-US" altLang="en-US"/>
          </a:p>
        </p:txBody>
      </p:sp>
      <p:sp>
        <p:nvSpPr>
          <p:cNvPr id="3076" name="Rectangle 4">
            <a:extLst>
              <a:ext uri="{FF2B5EF4-FFF2-40B4-BE49-F238E27FC236}">
                <a16:creationId xmlns:a16="http://schemas.microsoft.com/office/drawing/2014/main" id="{44793885-AB04-1BAD-B928-36E4EA0309C2}"/>
              </a:ext>
            </a:extLst>
          </p:cNvPr>
          <p:cNvSpPr>
            <a:spLocks noGrp="1" noChangeArrowheads="1"/>
          </p:cNvSpPr>
          <p:nvPr>
            <p:ph type="ftr" sz="quarter" idx="2"/>
          </p:nvPr>
        </p:nvSpPr>
        <p:spPr bwMode="auto">
          <a:xfrm>
            <a:off x="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7" name="Rectangle 5">
            <a:extLst>
              <a:ext uri="{FF2B5EF4-FFF2-40B4-BE49-F238E27FC236}">
                <a16:creationId xmlns:a16="http://schemas.microsoft.com/office/drawing/2014/main" id="{28323752-A974-63B7-0FF4-0DA9C91F115B}"/>
              </a:ext>
            </a:extLst>
          </p:cNvPr>
          <p:cNvSpPr>
            <a:spLocks noGrp="1" noChangeArrowheads="1"/>
          </p:cNvSpPr>
          <p:nvPr>
            <p:ph type="sldNum" sz="quarter" idx="3"/>
          </p:nvPr>
        </p:nvSpPr>
        <p:spPr bwMode="auto">
          <a:xfrm>
            <a:off x="388620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algn="r" eaLnBrk="0" hangingPunct="0">
              <a:defRPr sz="1200">
                <a:latin typeface="Times New Roman" panose="02020603050405020304" pitchFamily="18" charset="0"/>
              </a:defRPr>
            </a:lvl1pPr>
          </a:lstStyle>
          <a:p>
            <a:fld id="{670EDF4F-A7B7-42EB-AF51-C01F05CA36A5}" type="slidenum">
              <a:rPr lang="en-US" altLang="en-US"/>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3FE6F113-4A1D-F4BE-5DA0-FA9E50FEF8FF}"/>
              </a:ext>
            </a:extLst>
          </p:cNvPr>
          <p:cNvSpPr>
            <a:spLocks noChangeArrowheads="1" noTextEdit="1"/>
          </p:cNvSpPr>
          <p:nvPr>
            <p:ph type="sldImg" idx="2"/>
          </p:nvPr>
        </p:nvSpPr>
        <p:spPr bwMode="auto">
          <a:xfrm>
            <a:off x="506413" y="309563"/>
            <a:ext cx="6154737" cy="4616450"/>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a:extLst>
              <a:ext uri="{FF2B5EF4-FFF2-40B4-BE49-F238E27FC236}">
                <a16:creationId xmlns:a16="http://schemas.microsoft.com/office/drawing/2014/main" id="{4D93B136-46E6-61EE-7709-E71C018C9C75}"/>
              </a:ext>
            </a:extLst>
          </p:cNvPr>
          <p:cNvSpPr>
            <a:spLocks noGrp="1" noChangeArrowheads="1"/>
          </p:cNvSpPr>
          <p:nvPr>
            <p:ph type="body" sz="quarter" idx="3"/>
          </p:nvPr>
        </p:nvSpPr>
        <p:spPr bwMode="auto">
          <a:xfrm>
            <a:off x="533400" y="5254625"/>
            <a:ext cx="2906713" cy="344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25" tIns="228600" rIns="9525" bIns="228600" numCol="1" anchor="t" anchorCtr="0" compatLnSpc="1">
            <a:prstTxWarp prst="textNoShape">
              <a:avLst/>
            </a:prstTxWarp>
          </a:bodyPr>
          <a:lstStyle/>
          <a:p>
            <a:pPr lvl="0"/>
            <a:r>
              <a:rPr lang="en-US" altLang="en-US"/>
              <a:t>This type is Arial, 10 Pt.</a:t>
            </a:r>
          </a:p>
          <a:p>
            <a:pPr lvl="0"/>
            <a:r>
              <a:rPr lang="en-US" altLang="en-US"/>
              <a:t>Use sentence structure.</a:t>
            </a:r>
          </a:p>
          <a:p>
            <a:pPr lvl="0"/>
            <a:r>
              <a:rPr lang="en-US" altLang="en-US"/>
              <a:t>Bullets are Wingdings square (n) size is 75% of the text.</a:t>
            </a:r>
          </a:p>
          <a:p>
            <a:pPr lvl="1"/>
            <a:r>
              <a:rPr lang="en-US" altLang="en-US"/>
              <a:t>Dashes are option dashes and are 100% of the text size.</a:t>
            </a:r>
          </a:p>
          <a:p>
            <a:pPr lvl="1"/>
            <a:r>
              <a:rPr lang="en-US" altLang="en-US"/>
              <a:t>Dashes Should have a tighter line spacing than the bullets.</a:t>
            </a:r>
          </a:p>
          <a:p>
            <a:pPr lvl="0"/>
            <a:r>
              <a:rPr lang="en-US" altLang="en-US"/>
              <a:t>Line spacing is .9 on .5 after.</a:t>
            </a:r>
          </a:p>
          <a:p>
            <a:pPr lvl="0"/>
            <a:r>
              <a:rPr lang="en-US" altLang="en-US"/>
              <a:t>Use periods on note pages.</a:t>
            </a:r>
          </a:p>
          <a:p>
            <a:pPr lvl="0"/>
            <a:r>
              <a:rPr lang="en-US" altLang="en-US"/>
              <a:t>Print file without pure black and white.</a:t>
            </a:r>
          </a:p>
        </p:txBody>
      </p:sp>
      <p:sp>
        <p:nvSpPr>
          <p:cNvPr id="2052" name="Line 4">
            <a:extLst>
              <a:ext uri="{FF2B5EF4-FFF2-40B4-BE49-F238E27FC236}">
                <a16:creationId xmlns:a16="http://schemas.microsoft.com/office/drawing/2014/main" id="{548FB894-E8FF-4AC2-CF76-0361F3AF1065}"/>
              </a:ext>
            </a:extLst>
          </p:cNvPr>
          <p:cNvSpPr>
            <a:spLocks noChangeShapeType="1"/>
          </p:cNvSpPr>
          <p:nvPr/>
        </p:nvSpPr>
        <p:spPr bwMode="auto">
          <a:xfrm>
            <a:off x="563563" y="5097463"/>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3" name="Line 5">
            <a:extLst>
              <a:ext uri="{FF2B5EF4-FFF2-40B4-BE49-F238E27FC236}">
                <a16:creationId xmlns:a16="http://schemas.microsoft.com/office/drawing/2014/main" id="{A10A58E5-DA47-C8D8-9280-F1C5159EC94E}"/>
              </a:ext>
            </a:extLst>
          </p:cNvPr>
          <p:cNvSpPr>
            <a:spLocks noChangeShapeType="1"/>
          </p:cNvSpPr>
          <p:nvPr/>
        </p:nvSpPr>
        <p:spPr bwMode="auto">
          <a:xfrm>
            <a:off x="576263" y="8891588"/>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4" name="Rectangle 6">
            <a:extLst>
              <a:ext uri="{FF2B5EF4-FFF2-40B4-BE49-F238E27FC236}">
                <a16:creationId xmlns:a16="http://schemas.microsoft.com/office/drawing/2014/main" id="{2637FC2E-ABCD-2DB7-43DF-8059FCC860DA}"/>
              </a:ext>
            </a:extLst>
          </p:cNvPr>
          <p:cNvSpPr>
            <a:spLocks noChangeArrowheads="1"/>
          </p:cNvSpPr>
          <p:nvPr/>
        </p:nvSpPr>
        <p:spPr bwMode="auto">
          <a:xfrm>
            <a:off x="3486150" y="9020175"/>
            <a:ext cx="304800" cy="20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25" tIns="9525" rIns="9525" bIns="9525" anchor="ctr" anchorCtr="1">
            <a:spAutoFit/>
          </a:bodyPr>
          <a:lstStyle/>
          <a:p>
            <a:pPr algn="ctr" eaLnBrk="0" hangingPunct="0"/>
            <a:fld id="{01CDDA25-04D7-4C4B-B179-3A8B4720DCAC}" type="slidenum">
              <a:rPr lang="en-US" altLang="en-US" sz="1200" b="1"/>
              <a:pPr algn="ctr" eaLnBrk="0" hangingPunct="0"/>
              <a:t>‹#›</a:t>
            </a:fld>
            <a:endParaRPr lang="en-US" altLang="en-US" sz="1200" b="1"/>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A69FC69F-1509-9CE5-6E40-3D83CB1F5864}"/>
              </a:ext>
            </a:extLst>
          </p:cNvPr>
          <p:cNvSpPr>
            <a:spLocks noChangeArrowheads="1" noTextEdit="1"/>
          </p:cNvSpPr>
          <p:nvPr>
            <p:ph type="sldImg"/>
          </p:nvPr>
        </p:nvSpPr>
        <p:spPr>
          <a:ln/>
        </p:spPr>
      </p:sp>
      <p:sp>
        <p:nvSpPr>
          <p:cNvPr id="5123" name="Rectangle 3">
            <a:extLst>
              <a:ext uri="{FF2B5EF4-FFF2-40B4-BE49-F238E27FC236}">
                <a16:creationId xmlns:a16="http://schemas.microsoft.com/office/drawing/2014/main" id="{CD205E9B-0D42-844A-5442-A3BEBD9903C4}"/>
              </a:ext>
            </a:extLst>
          </p:cNvPr>
          <p:cNvSpPr>
            <a:spLocks noGrp="1" noChangeArrowheads="1"/>
          </p:cNvSpPr>
          <p:nvPr>
            <p:ph type="body" idx="1"/>
          </p:nvPr>
        </p:nvSpPr>
        <p:spPr>
          <a:ln/>
        </p:spPr>
        <p:txBody>
          <a:bodyPr/>
          <a:lstStyle/>
          <a:p>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698" name="Rectangle 2">
            <a:extLst>
              <a:ext uri="{FF2B5EF4-FFF2-40B4-BE49-F238E27FC236}">
                <a16:creationId xmlns:a16="http://schemas.microsoft.com/office/drawing/2014/main" id="{13DD6DC1-F47A-2633-6ECF-52FC1340D4DE}"/>
              </a:ext>
            </a:extLst>
          </p:cNvPr>
          <p:cNvSpPr>
            <a:spLocks noChangeArrowheads="1" noTextEdit="1"/>
          </p:cNvSpPr>
          <p:nvPr>
            <p:ph type="sldImg"/>
          </p:nvPr>
        </p:nvSpPr>
        <p:spPr/>
      </p:sp>
      <p:sp>
        <p:nvSpPr>
          <p:cNvPr id="541699" name="Rectangle 3">
            <a:extLst>
              <a:ext uri="{FF2B5EF4-FFF2-40B4-BE49-F238E27FC236}">
                <a16:creationId xmlns:a16="http://schemas.microsoft.com/office/drawing/2014/main" id="{323CEC6D-3359-D08C-1A22-6AE0F71A2FBB}"/>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22" name="Rectangle 2">
            <a:extLst>
              <a:ext uri="{FF2B5EF4-FFF2-40B4-BE49-F238E27FC236}">
                <a16:creationId xmlns:a16="http://schemas.microsoft.com/office/drawing/2014/main" id="{A13367A0-F737-7BD2-5562-57DE1E9FA831}"/>
              </a:ext>
            </a:extLst>
          </p:cNvPr>
          <p:cNvSpPr>
            <a:spLocks noChangeArrowheads="1" noTextEdit="1"/>
          </p:cNvSpPr>
          <p:nvPr>
            <p:ph type="sldImg"/>
          </p:nvPr>
        </p:nvSpPr>
        <p:spPr/>
      </p:sp>
      <p:sp>
        <p:nvSpPr>
          <p:cNvPr id="542723" name="Rectangle 3">
            <a:extLst>
              <a:ext uri="{FF2B5EF4-FFF2-40B4-BE49-F238E27FC236}">
                <a16:creationId xmlns:a16="http://schemas.microsoft.com/office/drawing/2014/main" id="{C1E7E919-2DF8-1C1E-5F19-7F2B4BEAEED8}"/>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530" name="Rectangle 2">
            <a:extLst>
              <a:ext uri="{FF2B5EF4-FFF2-40B4-BE49-F238E27FC236}">
                <a16:creationId xmlns:a16="http://schemas.microsoft.com/office/drawing/2014/main" id="{F0EE8762-C731-D80C-9489-6B5EFC2222B2}"/>
              </a:ext>
            </a:extLst>
          </p:cNvPr>
          <p:cNvSpPr>
            <a:spLocks noChangeArrowheads="1" noTextEdit="1"/>
          </p:cNvSpPr>
          <p:nvPr>
            <p:ph type="sldImg"/>
          </p:nvPr>
        </p:nvSpPr>
        <p:spPr/>
      </p:sp>
      <p:sp>
        <p:nvSpPr>
          <p:cNvPr id="534531" name="Rectangle 3">
            <a:extLst>
              <a:ext uri="{FF2B5EF4-FFF2-40B4-BE49-F238E27FC236}">
                <a16:creationId xmlns:a16="http://schemas.microsoft.com/office/drawing/2014/main" id="{5FFB7D11-2121-04B8-3236-803937887972}"/>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2" name="Rectangle 4">
            <a:extLst>
              <a:ext uri="{FF2B5EF4-FFF2-40B4-BE49-F238E27FC236}">
                <a16:creationId xmlns:a16="http://schemas.microsoft.com/office/drawing/2014/main" id="{9BA47D13-FC1F-79ED-292E-8A13202E1AE9}"/>
              </a:ext>
            </a:extLst>
          </p:cNvPr>
          <p:cNvSpPr>
            <a:spLocks noChangeArrowheads="1" noTextEdit="1"/>
          </p:cNvSpPr>
          <p:nvPr>
            <p:ph type="sldImg"/>
          </p:nvPr>
        </p:nvSpPr>
        <p:spPr/>
      </p:sp>
      <p:sp>
        <p:nvSpPr>
          <p:cNvPr id="442373" name="Rectangle 5">
            <a:extLst>
              <a:ext uri="{FF2B5EF4-FFF2-40B4-BE49-F238E27FC236}">
                <a16:creationId xmlns:a16="http://schemas.microsoft.com/office/drawing/2014/main" id="{7D3870EC-10E7-D18F-37A3-68EA62589977}"/>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4" name="Rectangle 2">
            <a:extLst>
              <a:ext uri="{FF2B5EF4-FFF2-40B4-BE49-F238E27FC236}">
                <a16:creationId xmlns:a16="http://schemas.microsoft.com/office/drawing/2014/main" id="{99C05E79-79CD-1011-BDEB-AC409CF49990}"/>
              </a:ext>
            </a:extLst>
          </p:cNvPr>
          <p:cNvSpPr>
            <a:spLocks noChangeArrowheads="1" noTextEdit="1"/>
          </p:cNvSpPr>
          <p:nvPr>
            <p:ph type="sldImg"/>
          </p:nvPr>
        </p:nvSpPr>
        <p:spPr/>
      </p:sp>
      <p:sp>
        <p:nvSpPr>
          <p:cNvPr id="535555" name="Rectangle 3">
            <a:extLst>
              <a:ext uri="{FF2B5EF4-FFF2-40B4-BE49-F238E27FC236}">
                <a16:creationId xmlns:a16="http://schemas.microsoft.com/office/drawing/2014/main" id="{9BA1D003-2820-0C31-F313-D6FDA20DBBBE}"/>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8" name="Rectangle 2">
            <a:extLst>
              <a:ext uri="{FF2B5EF4-FFF2-40B4-BE49-F238E27FC236}">
                <a16:creationId xmlns:a16="http://schemas.microsoft.com/office/drawing/2014/main" id="{BB39BCD1-5D0E-2B85-435F-2D437153A153}"/>
              </a:ext>
            </a:extLst>
          </p:cNvPr>
          <p:cNvSpPr>
            <a:spLocks noChangeArrowheads="1" noTextEdit="1"/>
          </p:cNvSpPr>
          <p:nvPr>
            <p:ph type="sldImg"/>
          </p:nvPr>
        </p:nvSpPr>
        <p:spPr/>
      </p:sp>
      <p:sp>
        <p:nvSpPr>
          <p:cNvPr id="536579" name="Rectangle 3">
            <a:extLst>
              <a:ext uri="{FF2B5EF4-FFF2-40B4-BE49-F238E27FC236}">
                <a16:creationId xmlns:a16="http://schemas.microsoft.com/office/drawing/2014/main" id="{CBD056D5-18B7-9DCB-FD52-6075B50C5F3E}"/>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602" name="Rectangle 2">
            <a:extLst>
              <a:ext uri="{FF2B5EF4-FFF2-40B4-BE49-F238E27FC236}">
                <a16:creationId xmlns:a16="http://schemas.microsoft.com/office/drawing/2014/main" id="{B81A92B0-01D4-3CBB-3B12-F5D9402478DB}"/>
              </a:ext>
            </a:extLst>
          </p:cNvPr>
          <p:cNvSpPr>
            <a:spLocks noChangeArrowheads="1" noTextEdit="1"/>
          </p:cNvSpPr>
          <p:nvPr>
            <p:ph type="sldImg"/>
          </p:nvPr>
        </p:nvSpPr>
        <p:spPr/>
      </p:sp>
      <p:sp>
        <p:nvSpPr>
          <p:cNvPr id="537603" name="Rectangle 3">
            <a:extLst>
              <a:ext uri="{FF2B5EF4-FFF2-40B4-BE49-F238E27FC236}">
                <a16:creationId xmlns:a16="http://schemas.microsoft.com/office/drawing/2014/main" id="{1B68F96A-393F-CC15-06AE-444227DF3058}"/>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626" name="Rectangle 2">
            <a:extLst>
              <a:ext uri="{FF2B5EF4-FFF2-40B4-BE49-F238E27FC236}">
                <a16:creationId xmlns:a16="http://schemas.microsoft.com/office/drawing/2014/main" id="{49DE8D1D-CB75-75BD-066C-D03B99B40E57}"/>
              </a:ext>
            </a:extLst>
          </p:cNvPr>
          <p:cNvSpPr>
            <a:spLocks noChangeArrowheads="1" noTextEdit="1"/>
          </p:cNvSpPr>
          <p:nvPr>
            <p:ph type="sldImg"/>
          </p:nvPr>
        </p:nvSpPr>
        <p:spPr/>
      </p:sp>
      <p:sp>
        <p:nvSpPr>
          <p:cNvPr id="538627" name="Rectangle 3">
            <a:extLst>
              <a:ext uri="{FF2B5EF4-FFF2-40B4-BE49-F238E27FC236}">
                <a16:creationId xmlns:a16="http://schemas.microsoft.com/office/drawing/2014/main" id="{06011891-ABB5-E54E-B0D6-972EB5ADA1DF}"/>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650" name="Rectangle 2">
            <a:extLst>
              <a:ext uri="{FF2B5EF4-FFF2-40B4-BE49-F238E27FC236}">
                <a16:creationId xmlns:a16="http://schemas.microsoft.com/office/drawing/2014/main" id="{B1D5F280-7DD7-CE03-EAF3-340B8F23B580}"/>
              </a:ext>
            </a:extLst>
          </p:cNvPr>
          <p:cNvSpPr>
            <a:spLocks noChangeArrowheads="1" noTextEdit="1"/>
          </p:cNvSpPr>
          <p:nvPr>
            <p:ph type="sldImg"/>
          </p:nvPr>
        </p:nvSpPr>
        <p:spPr/>
      </p:sp>
      <p:sp>
        <p:nvSpPr>
          <p:cNvPr id="539651" name="Rectangle 3">
            <a:extLst>
              <a:ext uri="{FF2B5EF4-FFF2-40B4-BE49-F238E27FC236}">
                <a16:creationId xmlns:a16="http://schemas.microsoft.com/office/drawing/2014/main" id="{E2672758-2142-BEBC-3D79-8D4F5D5E496D}"/>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674" name="Rectangle 2">
            <a:extLst>
              <a:ext uri="{FF2B5EF4-FFF2-40B4-BE49-F238E27FC236}">
                <a16:creationId xmlns:a16="http://schemas.microsoft.com/office/drawing/2014/main" id="{3F116014-32E6-06AA-CFEB-6FC0807F5F31}"/>
              </a:ext>
            </a:extLst>
          </p:cNvPr>
          <p:cNvSpPr>
            <a:spLocks noChangeArrowheads="1" noTextEdit="1"/>
          </p:cNvSpPr>
          <p:nvPr>
            <p:ph type="sldImg"/>
          </p:nvPr>
        </p:nvSpPr>
        <p:spPr/>
      </p:sp>
      <p:sp>
        <p:nvSpPr>
          <p:cNvPr id="540675" name="Rectangle 3">
            <a:extLst>
              <a:ext uri="{FF2B5EF4-FFF2-40B4-BE49-F238E27FC236}">
                <a16:creationId xmlns:a16="http://schemas.microsoft.com/office/drawing/2014/main" id="{8E7137F8-1CCD-B978-1512-51C6DB14D738}"/>
              </a:ext>
            </a:extLst>
          </p:cNvPr>
          <p:cNvSpPr>
            <a:spLocks noGrp="1" noChangeArrowheads="1"/>
          </p:cNvSpPr>
          <p:nvPr>
            <p:ph type="body" idx="1"/>
          </p:nvPr>
        </p:nvSpPr>
        <p:spPr/>
        <p:txBody>
          <a:bodyPr/>
          <a:lstStyle/>
          <a:p>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83C58-A02A-C551-6A31-91CBA20D1ECB}"/>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225C156-EDE5-0277-442D-7DF333DB0DC4}"/>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544901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720C20-A46A-DB2A-711B-40137464348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7B9441A-9FA9-AC06-71E5-D650874F87B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04818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25CDE9B-B31E-946C-CC13-A9B74D4ECC32}"/>
              </a:ext>
            </a:extLst>
          </p:cNvPr>
          <p:cNvSpPr>
            <a:spLocks noGrp="1"/>
          </p:cNvSpPr>
          <p:nvPr>
            <p:ph type="title" orient="vert"/>
          </p:nvPr>
        </p:nvSpPr>
        <p:spPr>
          <a:xfrm>
            <a:off x="6684963" y="201613"/>
            <a:ext cx="2112962" cy="63881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91E18E3-BCC7-0CDC-6FD3-282D30025F17}"/>
              </a:ext>
            </a:extLst>
          </p:cNvPr>
          <p:cNvSpPr>
            <a:spLocks noGrp="1"/>
          </p:cNvSpPr>
          <p:nvPr>
            <p:ph type="body" orient="vert" idx="1"/>
          </p:nvPr>
        </p:nvSpPr>
        <p:spPr>
          <a:xfrm>
            <a:off x="346075" y="201613"/>
            <a:ext cx="6186488" cy="6388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637817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2E3A03-AE3F-656F-4B30-C396D7D8A38F}"/>
              </a:ext>
            </a:extLst>
          </p:cNvPr>
          <p:cNvSpPr>
            <a:spLocks noGrp="1"/>
          </p:cNvSpPr>
          <p:nvPr>
            <p:ph type="title"/>
          </p:nvPr>
        </p:nvSpPr>
        <p:spPr>
          <a:xfrm>
            <a:off x="346075" y="201613"/>
            <a:ext cx="6442075" cy="6016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38DF14A6-FC07-280B-0F73-0A39660629D0}"/>
              </a:ext>
            </a:extLst>
          </p:cNvPr>
          <p:cNvSpPr>
            <a:spLocks noGrp="1"/>
          </p:cNvSpPr>
          <p:nvPr>
            <p:ph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4EACE2F-0832-B8D3-D625-66E032237979}"/>
              </a:ext>
            </a:extLst>
          </p:cNvPr>
          <p:cNvSpPr>
            <a:spLocks noGrp="1"/>
          </p:cNvSpPr>
          <p:nvPr>
            <p:ph sz="quarter" idx="2"/>
          </p:nvPr>
        </p:nvSpPr>
        <p:spPr>
          <a:xfrm>
            <a:off x="4648200" y="1076325"/>
            <a:ext cx="4149725" cy="2679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a:extLst>
              <a:ext uri="{FF2B5EF4-FFF2-40B4-BE49-F238E27FC236}">
                <a16:creationId xmlns:a16="http://schemas.microsoft.com/office/drawing/2014/main" id="{485BF83E-33DC-6546-08B4-95AF5586C189}"/>
              </a:ext>
            </a:extLst>
          </p:cNvPr>
          <p:cNvSpPr>
            <a:spLocks noGrp="1"/>
          </p:cNvSpPr>
          <p:nvPr>
            <p:ph sz="quarter" idx="3"/>
          </p:nvPr>
        </p:nvSpPr>
        <p:spPr>
          <a:xfrm>
            <a:off x="4648200" y="3908425"/>
            <a:ext cx="4149725" cy="2681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302488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1A402-BA13-C53C-34C1-4D7011F722C6}"/>
              </a:ext>
            </a:extLst>
          </p:cNvPr>
          <p:cNvSpPr>
            <a:spLocks noGrp="1"/>
          </p:cNvSpPr>
          <p:nvPr>
            <p:ph type="title"/>
          </p:nvPr>
        </p:nvSpPr>
        <p:spPr>
          <a:xfrm>
            <a:off x="346075" y="201613"/>
            <a:ext cx="6442075" cy="6016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540E6E43-84BF-2F74-8D36-EEE614855B1D}"/>
              </a:ext>
            </a:extLst>
          </p:cNvPr>
          <p:cNvSpPr>
            <a:spLocks noGrp="1"/>
          </p:cNvSpPr>
          <p:nvPr>
            <p:ph type="body"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71A26DE-6B03-9BA1-4AD6-4D56F62EA322}"/>
              </a:ext>
            </a:extLst>
          </p:cNvPr>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195307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6D92F5-814F-A2D9-7B69-E9545E891E8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532EC73-E207-EA3E-CC6E-C6AABC0B44F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073619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26DD6-5CDA-EC88-12A1-8D9529B12123}"/>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01F1EBE-6E1D-BF9A-0FCA-B63879D47331}"/>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13158549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BB16FB-C100-D6F8-7C15-DE1B0765F8E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BB2EA0F-4354-4340-A683-B7D311CD3C9A}"/>
              </a:ext>
            </a:extLst>
          </p:cNvPr>
          <p:cNvSpPr>
            <a:spLocks noGrp="1"/>
          </p:cNvSpPr>
          <p:nvPr>
            <p:ph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B9A91E-8195-DCFF-EC41-DF5506988857}"/>
              </a:ext>
            </a:extLst>
          </p:cNvPr>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762906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4CC752-3512-8F35-752E-B4AB02C94504}"/>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F0F2A96-96E1-0CB2-0EF8-2DE1784C6631}"/>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E8F4323-649C-348E-1602-C28194902087}"/>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768C692-DC39-0158-F680-D9BCF1F824F0}"/>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9166D21-D7EE-F46E-D0B8-CDC2C276BB63}"/>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7437893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4BC780-8184-A9E8-6CF0-C933F76DF90D}"/>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97881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8385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1F75D5-7FFE-1763-E12D-2F136B3CD181}"/>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8920E29-8462-2FD5-2285-70AD57A6A0C3}"/>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34C17AD-8920-912A-C6B9-CA407A974E7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0937318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4CB161-4C15-3428-B794-602956F0C9E9}"/>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B914C4C-4CE6-03C1-63A6-8DA794B8D0A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D216DE8-356D-017D-62CD-74AC9AE0308A}"/>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4519679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363C49FC-A964-4050-114C-2CDAE0FC2057}"/>
              </a:ext>
            </a:extLst>
          </p:cNvPr>
          <p:cNvSpPr>
            <a:spLocks noGrp="1" noChangeArrowheads="1"/>
          </p:cNvSpPr>
          <p:nvPr>
            <p:ph type="title"/>
          </p:nvPr>
        </p:nvSpPr>
        <p:spPr bwMode="auto">
          <a:xfrm>
            <a:off x="346075" y="201613"/>
            <a:ext cx="6442075" cy="60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5ED6A754-AC6A-CDE0-A044-AB4639560D3D}"/>
              </a:ext>
            </a:extLst>
          </p:cNvPr>
          <p:cNvSpPr>
            <a:spLocks noGrp="1" noChangeArrowheads="1"/>
          </p:cNvSpPr>
          <p:nvPr>
            <p:ph type="body" idx="1"/>
          </p:nvPr>
        </p:nvSpPr>
        <p:spPr bwMode="auto">
          <a:xfrm>
            <a:off x="346075" y="1076325"/>
            <a:ext cx="8451850" cy="55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Line 4">
            <a:extLst>
              <a:ext uri="{FF2B5EF4-FFF2-40B4-BE49-F238E27FC236}">
                <a16:creationId xmlns:a16="http://schemas.microsoft.com/office/drawing/2014/main" id="{20241E31-950F-42FD-C60D-5EA8B5C032E8}"/>
              </a:ext>
            </a:extLst>
          </p:cNvPr>
          <p:cNvSpPr>
            <a:spLocks noChangeShapeType="1"/>
          </p:cNvSpPr>
          <p:nvPr/>
        </p:nvSpPr>
        <p:spPr bwMode="auto">
          <a:xfrm>
            <a:off x="9525" y="739775"/>
            <a:ext cx="9134475" cy="0"/>
          </a:xfrm>
          <a:prstGeom prst="line">
            <a:avLst/>
          </a:prstGeom>
          <a:noFill/>
          <a:ln w="508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9" name="Rectangle 5">
            <a:extLst>
              <a:ext uri="{FF2B5EF4-FFF2-40B4-BE49-F238E27FC236}">
                <a16:creationId xmlns:a16="http://schemas.microsoft.com/office/drawing/2014/main" id="{9A3AB94D-2225-86F8-6E9B-1C61BF873C72}"/>
              </a:ext>
            </a:extLst>
          </p:cNvPr>
          <p:cNvSpPr>
            <a:spLocks noChangeArrowheads="1"/>
          </p:cNvSpPr>
          <p:nvPr/>
        </p:nvSpPr>
        <p:spPr bwMode="auto">
          <a:xfrm>
            <a:off x="6858000" y="0"/>
            <a:ext cx="2286000" cy="76054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200" b="1" dirty="0">
                <a:solidFill>
                  <a:schemeClr val="bg1"/>
                </a:solidFill>
                <a:latin typeface="Arial" panose="020B0604020202020204" pitchFamily="34" charset="0"/>
              </a:rPr>
              <a:t>XXXX</a:t>
            </a:r>
          </a:p>
          <a:p>
            <a:r>
              <a:rPr lang="en-US" altLang="en-US" sz="2200" b="1" dirty="0">
                <a:solidFill>
                  <a:schemeClr val="bg1"/>
                </a:solidFill>
                <a:latin typeface="Arial" panose="020B0604020202020204" pitchFamily="34" charset="0"/>
              </a:rPr>
              <a:t> </a:t>
            </a:r>
            <a:r>
              <a:rPr lang="en-US" altLang="en-US" sz="1800" b="1" i="1" dirty="0">
                <a:solidFill>
                  <a:schemeClr val="bg1"/>
                </a:solidFill>
                <a:latin typeface="Arial" panose="020B0604020202020204" pitchFamily="34" charset="0"/>
              </a:rPr>
              <a:t>Six Sigma “Belt”</a:t>
            </a:r>
          </a:p>
        </p:txBody>
      </p:sp>
      <p:sp>
        <p:nvSpPr>
          <p:cNvPr id="1030" name="Text Box 6">
            <a:extLst>
              <a:ext uri="{FF2B5EF4-FFF2-40B4-BE49-F238E27FC236}">
                <a16:creationId xmlns:a16="http://schemas.microsoft.com/office/drawing/2014/main" id="{996FBC6F-9E59-6991-D8C2-75EA5CA84A6E}"/>
              </a:ext>
            </a:extLst>
          </p:cNvPr>
          <p:cNvSpPr txBox="1">
            <a:spLocks noChangeArrowheads="1"/>
          </p:cNvSpPr>
          <p:nvPr userDrawn="1"/>
        </p:nvSpPr>
        <p:spPr bwMode="auto">
          <a:xfrm>
            <a:off x="8659813" y="6454775"/>
            <a:ext cx="368300"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B9F8DACD-0E29-42EB-94A0-091C0F3C3089}" type="slidenum">
              <a:rPr lang="en-US" altLang="en-US" sz="1300">
                <a:latin typeface="Arial" panose="020B0604020202020204" pitchFamily="34" charset="0"/>
              </a:rPr>
              <a:pPr eaLnBrk="1" hangingPunct="1"/>
              <a:t>‹#›</a:t>
            </a:fld>
            <a:endParaRPr lang="en-US" altLang="en-US" sz="1300">
              <a:latin typeface="Arial" panose="020B0604020202020204" pitchFamily="34" charset="0"/>
            </a:endParaRPr>
          </a:p>
        </p:txBody>
      </p:sp>
      <p:sp>
        <p:nvSpPr>
          <p:cNvPr id="1031" name="Text Box 7">
            <a:extLst>
              <a:ext uri="{FF2B5EF4-FFF2-40B4-BE49-F238E27FC236}">
                <a16:creationId xmlns:a16="http://schemas.microsoft.com/office/drawing/2014/main" id="{F94BA323-49F3-646F-9A20-5372F3147ECD}"/>
              </a:ext>
            </a:extLst>
          </p:cNvPr>
          <p:cNvSpPr txBox="1">
            <a:spLocks noChangeArrowheads="1"/>
          </p:cNvSpPr>
          <p:nvPr userDrawn="1"/>
        </p:nvSpPr>
        <p:spPr bwMode="auto">
          <a:xfrm>
            <a:off x="212725" y="6565900"/>
            <a:ext cx="3049588" cy="24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b="1">
                <a:latin typeface="Arial" panose="020B0604020202020204" pitchFamily="34" charset="0"/>
              </a:rPr>
              <a:t>© Six Sigma Alliance, All Rights Reserved, 2003</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rtl="0" fontAlgn="base">
        <a:spcBef>
          <a:spcPct val="0"/>
        </a:spcBef>
        <a:spcAft>
          <a:spcPct val="0"/>
        </a:spcAft>
        <a:defRPr sz="2400" b="1" i="1" kern="1200">
          <a:solidFill>
            <a:schemeClr val="accent2"/>
          </a:solidFill>
          <a:effectLst>
            <a:outerShdw blurRad="38100" dist="38100" dir="2700000" algn="tl">
              <a:srgbClr val="C0C0C0"/>
            </a:outerShdw>
          </a:effectLst>
          <a:latin typeface="+mj-lt"/>
          <a:ea typeface="+mj-ea"/>
          <a:cs typeface="+mj-cs"/>
        </a:defRPr>
      </a:lvl1pPr>
      <a:lvl2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2pPr>
      <a:lvl3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3pPr>
      <a:lvl4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4pPr>
      <a:lvl5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5pPr>
      <a:lvl6pPr marL="4572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6pPr>
      <a:lvl7pPr marL="9144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7pPr>
      <a:lvl8pPr marL="13716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8pPr>
      <a:lvl9pPr marL="18288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9pPr>
    </p:titleStyle>
    <p:bodyStyle>
      <a:lvl1pPr marL="342900" indent="-342900" algn="l" rtl="0" fontAlgn="base">
        <a:spcBef>
          <a:spcPct val="20000"/>
        </a:spcBef>
        <a:spcAft>
          <a:spcPct val="0"/>
        </a:spcAft>
        <a:buClr>
          <a:schemeClr val="accent2"/>
        </a:buClr>
        <a:buFont typeface="Symbol" panose="05050102010706020507" pitchFamily="18" charset="2"/>
        <a:buChar char="·"/>
        <a:defRPr sz="20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Char char=""/>
        <a:defRPr sz="2000" kern="1200">
          <a:solidFill>
            <a:schemeClr val="tx1"/>
          </a:solidFill>
          <a:latin typeface="+mn-lt"/>
          <a:ea typeface="+mn-ea"/>
          <a:cs typeface="+mn-cs"/>
        </a:defRPr>
      </a:lvl2pPr>
      <a:lvl3pPr marL="11430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9.w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0.w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5.wmf"/></Relationships>
</file>

<file path=ppt/slides/_rels/slide8.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7.emf"/><Relationship Id="rId5" Type="http://schemas.openxmlformats.org/officeDocument/2006/relationships/oleObject" Target="../embeddings/oleObject2.bin"/><Relationship Id="rId4" Type="http://schemas.openxmlformats.org/officeDocument/2006/relationships/image" Target="../media/image6.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56" name="Group 160">
            <a:extLst>
              <a:ext uri="{FF2B5EF4-FFF2-40B4-BE49-F238E27FC236}">
                <a16:creationId xmlns:a16="http://schemas.microsoft.com/office/drawing/2014/main" id="{51F286DA-E20F-E8CC-3B1D-C71AEF1C3ED0}"/>
              </a:ext>
            </a:extLst>
          </p:cNvPr>
          <p:cNvGrpSpPr>
            <a:grpSpLocks/>
          </p:cNvGrpSpPr>
          <p:nvPr/>
        </p:nvGrpSpPr>
        <p:grpSpPr bwMode="auto">
          <a:xfrm>
            <a:off x="831850" y="4102100"/>
            <a:ext cx="2705100" cy="2351088"/>
            <a:chOff x="576" y="2929"/>
            <a:chExt cx="1875" cy="1678"/>
          </a:xfrm>
        </p:grpSpPr>
        <p:sp>
          <p:nvSpPr>
            <p:cNvPr id="4100" name="Line 4">
              <a:extLst>
                <a:ext uri="{FF2B5EF4-FFF2-40B4-BE49-F238E27FC236}">
                  <a16:creationId xmlns:a16="http://schemas.microsoft.com/office/drawing/2014/main" id="{54FE0B30-B679-7317-8966-ED98D9F9415B}"/>
                </a:ext>
              </a:extLst>
            </p:cNvPr>
            <p:cNvSpPr>
              <a:spLocks noChangeShapeType="1"/>
            </p:cNvSpPr>
            <p:nvPr/>
          </p:nvSpPr>
          <p:spPr bwMode="auto">
            <a:xfrm>
              <a:off x="816" y="3079"/>
              <a:ext cx="0" cy="138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247" name="Group 151">
              <a:extLst>
                <a:ext uri="{FF2B5EF4-FFF2-40B4-BE49-F238E27FC236}">
                  <a16:creationId xmlns:a16="http://schemas.microsoft.com/office/drawing/2014/main" id="{B7EFD227-1B47-0223-35AF-FCF15672FD7C}"/>
                </a:ext>
              </a:extLst>
            </p:cNvPr>
            <p:cNvGrpSpPr>
              <a:grpSpLocks/>
            </p:cNvGrpSpPr>
            <p:nvPr/>
          </p:nvGrpSpPr>
          <p:grpSpPr bwMode="auto">
            <a:xfrm>
              <a:off x="576" y="3312"/>
              <a:ext cx="1875" cy="1011"/>
              <a:chOff x="576" y="3312"/>
              <a:chExt cx="1875" cy="1011"/>
            </a:xfrm>
          </p:grpSpPr>
          <p:sp>
            <p:nvSpPr>
              <p:cNvPr id="4101" name="Rectangle 5">
                <a:extLst>
                  <a:ext uri="{FF2B5EF4-FFF2-40B4-BE49-F238E27FC236}">
                    <a16:creationId xmlns:a16="http://schemas.microsoft.com/office/drawing/2014/main" id="{4473FDCE-C21C-4C35-266F-0EC9EDBBE7F6}"/>
                  </a:ext>
                </a:extLst>
              </p:cNvPr>
              <p:cNvSpPr>
                <a:spLocks noChangeArrowheads="1"/>
              </p:cNvSpPr>
              <p:nvPr/>
            </p:nvSpPr>
            <p:spPr bwMode="auto">
              <a:xfrm>
                <a:off x="1858" y="3312"/>
                <a:ext cx="301"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2" name="Rectangle 6">
                <a:extLst>
                  <a:ext uri="{FF2B5EF4-FFF2-40B4-BE49-F238E27FC236}">
                    <a16:creationId xmlns:a16="http://schemas.microsoft.com/office/drawing/2014/main" id="{F05F0FCC-8AB2-E938-5D62-302A446E7BD0}"/>
                  </a:ext>
                </a:extLst>
              </p:cNvPr>
              <p:cNvSpPr>
                <a:spLocks noChangeArrowheads="1"/>
              </p:cNvSpPr>
              <p:nvPr/>
            </p:nvSpPr>
            <p:spPr bwMode="auto">
              <a:xfrm>
                <a:off x="2039" y="3419"/>
                <a:ext cx="320"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3" name="Line 7">
                <a:extLst>
                  <a:ext uri="{FF2B5EF4-FFF2-40B4-BE49-F238E27FC236}">
                    <a16:creationId xmlns:a16="http://schemas.microsoft.com/office/drawing/2014/main" id="{26B595FD-0484-87F8-F473-7C5FF1367E7E}"/>
                  </a:ext>
                </a:extLst>
              </p:cNvPr>
              <p:cNvSpPr>
                <a:spLocks noChangeShapeType="1"/>
              </p:cNvSpPr>
              <p:nvPr/>
            </p:nvSpPr>
            <p:spPr bwMode="auto">
              <a:xfrm>
                <a:off x="673" y="4200"/>
                <a:ext cx="1756"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4" name="Line 8">
                <a:extLst>
                  <a:ext uri="{FF2B5EF4-FFF2-40B4-BE49-F238E27FC236}">
                    <a16:creationId xmlns:a16="http://schemas.microsoft.com/office/drawing/2014/main" id="{E58992EC-46DA-C93B-1FFE-93A0E568EA50}"/>
                  </a:ext>
                </a:extLst>
              </p:cNvPr>
              <p:cNvSpPr>
                <a:spLocks noChangeShapeType="1"/>
              </p:cNvSpPr>
              <p:nvPr/>
            </p:nvSpPr>
            <p:spPr bwMode="auto">
              <a:xfrm flipV="1">
                <a:off x="666"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5" name="Line 9">
                <a:extLst>
                  <a:ext uri="{FF2B5EF4-FFF2-40B4-BE49-F238E27FC236}">
                    <a16:creationId xmlns:a16="http://schemas.microsoft.com/office/drawing/2014/main" id="{64A69340-8865-54B3-4548-50DAD25D837F}"/>
                  </a:ext>
                </a:extLst>
              </p:cNvPr>
              <p:cNvSpPr>
                <a:spLocks noChangeShapeType="1"/>
              </p:cNvSpPr>
              <p:nvPr/>
            </p:nvSpPr>
            <p:spPr bwMode="auto">
              <a:xfrm flipV="1">
                <a:off x="962"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6" name="Line 10">
                <a:extLst>
                  <a:ext uri="{FF2B5EF4-FFF2-40B4-BE49-F238E27FC236}">
                    <a16:creationId xmlns:a16="http://schemas.microsoft.com/office/drawing/2014/main" id="{D1C463B5-0778-EB71-F428-032884EF07EF}"/>
                  </a:ext>
                </a:extLst>
              </p:cNvPr>
              <p:cNvSpPr>
                <a:spLocks noChangeShapeType="1"/>
              </p:cNvSpPr>
              <p:nvPr/>
            </p:nvSpPr>
            <p:spPr bwMode="auto">
              <a:xfrm flipV="1">
                <a:off x="125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7" name="Line 11">
                <a:extLst>
                  <a:ext uri="{FF2B5EF4-FFF2-40B4-BE49-F238E27FC236}">
                    <a16:creationId xmlns:a16="http://schemas.microsoft.com/office/drawing/2014/main" id="{7FF2C152-93DA-10FB-FAD9-7107F34F7C31}"/>
                  </a:ext>
                </a:extLst>
              </p:cNvPr>
              <p:cNvSpPr>
                <a:spLocks noChangeShapeType="1"/>
              </p:cNvSpPr>
              <p:nvPr/>
            </p:nvSpPr>
            <p:spPr bwMode="auto">
              <a:xfrm flipV="1">
                <a:off x="1547"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8" name="Line 12">
                <a:extLst>
                  <a:ext uri="{FF2B5EF4-FFF2-40B4-BE49-F238E27FC236}">
                    <a16:creationId xmlns:a16="http://schemas.microsoft.com/office/drawing/2014/main" id="{1B7D5956-1C41-D457-6F56-BDDEBB5BF84A}"/>
                  </a:ext>
                </a:extLst>
              </p:cNvPr>
              <p:cNvSpPr>
                <a:spLocks noChangeShapeType="1"/>
              </p:cNvSpPr>
              <p:nvPr/>
            </p:nvSpPr>
            <p:spPr bwMode="auto">
              <a:xfrm flipV="1">
                <a:off x="184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9" name="Line 13">
                <a:extLst>
                  <a:ext uri="{FF2B5EF4-FFF2-40B4-BE49-F238E27FC236}">
                    <a16:creationId xmlns:a16="http://schemas.microsoft.com/office/drawing/2014/main" id="{A66E3F40-40F7-528D-4A57-0084F89EBA95}"/>
                  </a:ext>
                </a:extLst>
              </p:cNvPr>
              <p:cNvSpPr>
                <a:spLocks noChangeShapeType="1"/>
              </p:cNvSpPr>
              <p:nvPr/>
            </p:nvSpPr>
            <p:spPr bwMode="auto">
              <a:xfrm flipV="1">
                <a:off x="2134"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0" name="Line 14">
                <a:extLst>
                  <a:ext uri="{FF2B5EF4-FFF2-40B4-BE49-F238E27FC236}">
                    <a16:creationId xmlns:a16="http://schemas.microsoft.com/office/drawing/2014/main" id="{5971B9B3-2AAB-32AB-07D3-D7D80ECF61C5}"/>
                  </a:ext>
                </a:extLst>
              </p:cNvPr>
              <p:cNvSpPr>
                <a:spLocks noChangeShapeType="1"/>
              </p:cNvSpPr>
              <p:nvPr/>
            </p:nvSpPr>
            <p:spPr bwMode="auto">
              <a:xfrm flipV="1">
                <a:off x="2429"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1" name="Line 15">
                <a:extLst>
                  <a:ext uri="{FF2B5EF4-FFF2-40B4-BE49-F238E27FC236}">
                    <a16:creationId xmlns:a16="http://schemas.microsoft.com/office/drawing/2014/main" id="{7910221B-1083-1C90-66B8-B7ABE7455C5B}"/>
                  </a:ext>
                </a:extLst>
              </p:cNvPr>
              <p:cNvSpPr>
                <a:spLocks noChangeShapeType="1"/>
              </p:cNvSpPr>
              <p:nvPr/>
            </p:nvSpPr>
            <p:spPr bwMode="auto">
              <a:xfrm>
                <a:off x="67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2" name="Line 16">
                <a:extLst>
                  <a:ext uri="{FF2B5EF4-FFF2-40B4-BE49-F238E27FC236}">
                    <a16:creationId xmlns:a16="http://schemas.microsoft.com/office/drawing/2014/main" id="{D59AD0B9-A238-126E-E596-15FD964F695D}"/>
                  </a:ext>
                </a:extLst>
              </p:cNvPr>
              <p:cNvSpPr>
                <a:spLocks noChangeShapeType="1"/>
              </p:cNvSpPr>
              <p:nvPr/>
            </p:nvSpPr>
            <p:spPr bwMode="auto">
              <a:xfrm>
                <a:off x="68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3" name="Line 17">
                <a:extLst>
                  <a:ext uri="{FF2B5EF4-FFF2-40B4-BE49-F238E27FC236}">
                    <a16:creationId xmlns:a16="http://schemas.microsoft.com/office/drawing/2014/main" id="{7B7AA676-03D5-54EA-0B99-9937409BD32E}"/>
                  </a:ext>
                </a:extLst>
              </p:cNvPr>
              <p:cNvSpPr>
                <a:spLocks noChangeShapeType="1"/>
              </p:cNvSpPr>
              <p:nvPr/>
            </p:nvSpPr>
            <p:spPr bwMode="auto">
              <a:xfrm>
                <a:off x="70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4" name="Line 18">
                <a:extLst>
                  <a:ext uri="{FF2B5EF4-FFF2-40B4-BE49-F238E27FC236}">
                    <a16:creationId xmlns:a16="http://schemas.microsoft.com/office/drawing/2014/main" id="{B92756A1-E39A-8773-6771-6402DB32E593}"/>
                  </a:ext>
                </a:extLst>
              </p:cNvPr>
              <p:cNvSpPr>
                <a:spLocks noChangeShapeType="1"/>
              </p:cNvSpPr>
              <p:nvPr/>
            </p:nvSpPr>
            <p:spPr bwMode="auto">
              <a:xfrm>
                <a:off x="71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5" name="Line 19">
                <a:extLst>
                  <a:ext uri="{FF2B5EF4-FFF2-40B4-BE49-F238E27FC236}">
                    <a16:creationId xmlns:a16="http://schemas.microsoft.com/office/drawing/2014/main" id="{A5099977-8431-3985-180A-DF86731B7787}"/>
                  </a:ext>
                </a:extLst>
              </p:cNvPr>
              <p:cNvSpPr>
                <a:spLocks noChangeShapeType="1"/>
              </p:cNvSpPr>
              <p:nvPr/>
            </p:nvSpPr>
            <p:spPr bwMode="auto">
              <a:xfrm>
                <a:off x="73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6" name="Line 20">
                <a:extLst>
                  <a:ext uri="{FF2B5EF4-FFF2-40B4-BE49-F238E27FC236}">
                    <a16:creationId xmlns:a16="http://schemas.microsoft.com/office/drawing/2014/main" id="{26543A76-CC15-6EBD-9FA0-A98B6BCB24E7}"/>
                  </a:ext>
                </a:extLst>
              </p:cNvPr>
              <p:cNvSpPr>
                <a:spLocks noChangeShapeType="1"/>
              </p:cNvSpPr>
              <p:nvPr/>
            </p:nvSpPr>
            <p:spPr bwMode="auto">
              <a:xfrm>
                <a:off x="748"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7" name="Line 21">
                <a:extLst>
                  <a:ext uri="{FF2B5EF4-FFF2-40B4-BE49-F238E27FC236}">
                    <a16:creationId xmlns:a16="http://schemas.microsoft.com/office/drawing/2014/main" id="{1B884F43-95DF-AA62-2E5F-3A284CCF40D9}"/>
                  </a:ext>
                </a:extLst>
              </p:cNvPr>
              <p:cNvSpPr>
                <a:spLocks noChangeShapeType="1"/>
              </p:cNvSpPr>
              <p:nvPr/>
            </p:nvSpPr>
            <p:spPr bwMode="auto">
              <a:xfrm>
                <a:off x="76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8" name="Line 22">
                <a:extLst>
                  <a:ext uri="{FF2B5EF4-FFF2-40B4-BE49-F238E27FC236}">
                    <a16:creationId xmlns:a16="http://schemas.microsoft.com/office/drawing/2014/main" id="{14F5F202-3225-F937-589F-DDDBCDBE3164}"/>
                  </a:ext>
                </a:extLst>
              </p:cNvPr>
              <p:cNvSpPr>
                <a:spLocks noChangeShapeType="1"/>
              </p:cNvSpPr>
              <p:nvPr/>
            </p:nvSpPr>
            <p:spPr bwMode="auto">
              <a:xfrm>
                <a:off x="776"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9" name="Line 23">
                <a:extLst>
                  <a:ext uri="{FF2B5EF4-FFF2-40B4-BE49-F238E27FC236}">
                    <a16:creationId xmlns:a16="http://schemas.microsoft.com/office/drawing/2014/main" id="{6F8FA908-FB74-55A5-481B-1E84DD594177}"/>
                  </a:ext>
                </a:extLst>
              </p:cNvPr>
              <p:cNvSpPr>
                <a:spLocks noChangeShapeType="1"/>
              </p:cNvSpPr>
              <p:nvPr/>
            </p:nvSpPr>
            <p:spPr bwMode="auto">
              <a:xfrm>
                <a:off x="79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0" name="Line 24">
                <a:extLst>
                  <a:ext uri="{FF2B5EF4-FFF2-40B4-BE49-F238E27FC236}">
                    <a16:creationId xmlns:a16="http://schemas.microsoft.com/office/drawing/2014/main" id="{627026A2-977C-AFFB-D62A-8229AC282954}"/>
                  </a:ext>
                </a:extLst>
              </p:cNvPr>
              <p:cNvSpPr>
                <a:spLocks noChangeShapeType="1"/>
              </p:cNvSpPr>
              <p:nvPr/>
            </p:nvSpPr>
            <p:spPr bwMode="auto">
              <a:xfrm>
                <a:off x="807"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1" name="Line 25">
                <a:extLst>
                  <a:ext uri="{FF2B5EF4-FFF2-40B4-BE49-F238E27FC236}">
                    <a16:creationId xmlns:a16="http://schemas.microsoft.com/office/drawing/2014/main" id="{9F20FBAD-94BC-EAD3-D5B4-EFF2B760A8DD}"/>
                  </a:ext>
                </a:extLst>
              </p:cNvPr>
              <p:cNvSpPr>
                <a:spLocks noChangeShapeType="1"/>
              </p:cNvSpPr>
              <p:nvPr/>
            </p:nvSpPr>
            <p:spPr bwMode="auto">
              <a:xfrm>
                <a:off x="819"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2" name="Freeform 26">
                <a:extLst>
                  <a:ext uri="{FF2B5EF4-FFF2-40B4-BE49-F238E27FC236}">
                    <a16:creationId xmlns:a16="http://schemas.microsoft.com/office/drawing/2014/main" id="{CA200C77-8700-EF6D-0009-03C66FB1BA22}"/>
                  </a:ext>
                </a:extLst>
              </p:cNvPr>
              <p:cNvSpPr>
                <a:spLocks/>
              </p:cNvSpPr>
              <p:nvPr/>
            </p:nvSpPr>
            <p:spPr bwMode="auto">
              <a:xfrm>
                <a:off x="828" y="4196"/>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3" name="Line 27">
                <a:extLst>
                  <a:ext uri="{FF2B5EF4-FFF2-40B4-BE49-F238E27FC236}">
                    <a16:creationId xmlns:a16="http://schemas.microsoft.com/office/drawing/2014/main" id="{A3C60B61-B1BB-26E9-F8A4-5C56B32BD7DF}"/>
                  </a:ext>
                </a:extLst>
              </p:cNvPr>
              <p:cNvSpPr>
                <a:spLocks noChangeShapeType="1"/>
              </p:cNvSpPr>
              <p:nvPr/>
            </p:nvSpPr>
            <p:spPr bwMode="auto">
              <a:xfrm>
                <a:off x="851"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4" name="Line 28">
                <a:extLst>
                  <a:ext uri="{FF2B5EF4-FFF2-40B4-BE49-F238E27FC236}">
                    <a16:creationId xmlns:a16="http://schemas.microsoft.com/office/drawing/2014/main" id="{5CFB6862-989A-304B-5F36-ED6103660593}"/>
                  </a:ext>
                </a:extLst>
              </p:cNvPr>
              <p:cNvSpPr>
                <a:spLocks noChangeShapeType="1"/>
              </p:cNvSpPr>
              <p:nvPr/>
            </p:nvSpPr>
            <p:spPr bwMode="auto">
              <a:xfrm>
                <a:off x="867" y="4196"/>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5" name="Line 29">
                <a:extLst>
                  <a:ext uri="{FF2B5EF4-FFF2-40B4-BE49-F238E27FC236}">
                    <a16:creationId xmlns:a16="http://schemas.microsoft.com/office/drawing/2014/main" id="{2096F415-7D7B-FA41-3DF8-775DC70C43A3}"/>
                  </a:ext>
                </a:extLst>
              </p:cNvPr>
              <p:cNvSpPr>
                <a:spLocks noChangeShapeType="1"/>
              </p:cNvSpPr>
              <p:nvPr/>
            </p:nvSpPr>
            <p:spPr bwMode="auto">
              <a:xfrm>
                <a:off x="878"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6" name="Freeform 30">
                <a:extLst>
                  <a:ext uri="{FF2B5EF4-FFF2-40B4-BE49-F238E27FC236}">
                    <a16:creationId xmlns:a16="http://schemas.microsoft.com/office/drawing/2014/main" id="{2DADCFD1-2949-5807-F825-B6334451401F}"/>
                  </a:ext>
                </a:extLst>
              </p:cNvPr>
              <p:cNvSpPr>
                <a:spLocks/>
              </p:cNvSpPr>
              <p:nvPr/>
            </p:nvSpPr>
            <p:spPr bwMode="auto">
              <a:xfrm>
                <a:off x="887" y="4192"/>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7" name="Line 31">
                <a:extLst>
                  <a:ext uri="{FF2B5EF4-FFF2-40B4-BE49-F238E27FC236}">
                    <a16:creationId xmlns:a16="http://schemas.microsoft.com/office/drawing/2014/main" id="{26B77C83-910B-D81D-A719-C7B3BB472878}"/>
                  </a:ext>
                </a:extLst>
              </p:cNvPr>
              <p:cNvSpPr>
                <a:spLocks noChangeShapeType="1"/>
              </p:cNvSpPr>
              <p:nvPr/>
            </p:nvSpPr>
            <p:spPr bwMode="auto">
              <a:xfrm>
                <a:off x="910" y="4192"/>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8" name="Line 32">
                <a:extLst>
                  <a:ext uri="{FF2B5EF4-FFF2-40B4-BE49-F238E27FC236}">
                    <a16:creationId xmlns:a16="http://schemas.microsoft.com/office/drawing/2014/main" id="{0BBA9633-0A23-CC88-B031-3DB773CDB0AE}"/>
                  </a:ext>
                </a:extLst>
              </p:cNvPr>
              <p:cNvSpPr>
                <a:spLocks noChangeShapeType="1"/>
              </p:cNvSpPr>
              <p:nvPr/>
            </p:nvSpPr>
            <p:spPr bwMode="auto">
              <a:xfrm>
                <a:off x="921"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9" name="Line 33">
                <a:extLst>
                  <a:ext uri="{FF2B5EF4-FFF2-40B4-BE49-F238E27FC236}">
                    <a16:creationId xmlns:a16="http://schemas.microsoft.com/office/drawing/2014/main" id="{86734CB0-C59E-3B78-8D2C-634E005D9B32}"/>
                  </a:ext>
                </a:extLst>
              </p:cNvPr>
              <p:cNvSpPr>
                <a:spLocks noChangeShapeType="1"/>
              </p:cNvSpPr>
              <p:nvPr/>
            </p:nvSpPr>
            <p:spPr bwMode="auto">
              <a:xfrm>
                <a:off x="935" y="4190"/>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0" name="Line 34">
                <a:extLst>
                  <a:ext uri="{FF2B5EF4-FFF2-40B4-BE49-F238E27FC236}">
                    <a16:creationId xmlns:a16="http://schemas.microsoft.com/office/drawing/2014/main" id="{353A864F-6459-2CD7-F8B8-E6F23C9E1343}"/>
                  </a:ext>
                </a:extLst>
              </p:cNvPr>
              <p:cNvSpPr>
                <a:spLocks noChangeShapeType="1"/>
              </p:cNvSpPr>
              <p:nvPr/>
            </p:nvSpPr>
            <p:spPr bwMode="auto">
              <a:xfrm>
                <a:off x="952" y="4186"/>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1" name="Line 35">
                <a:extLst>
                  <a:ext uri="{FF2B5EF4-FFF2-40B4-BE49-F238E27FC236}">
                    <a16:creationId xmlns:a16="http://schemas.microsoft.com/office/drawing/2014/main" id="{9B7C491F-5D89-6F1E-40C3-56D3431F1275}"/>
                  </a:ext>
                </a:extLst>
              </p:cNvPr>
              <p:cNvSpPr>
                <a:spLocks noChangeShapeType="1"/>
              </p:cNvSpPr>
              <p:nvPr/>
            </p:nvSpPr>
            <p:spPr bwMode="auto">
              <a:xfrm>
                <a:off x="96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2" name="Line 36">
                <a:extLst>
                  <a:ext uri="{FF2B5EF4-FFF2-40B4-BE49-F238E27FC236}">
                    <a16:creationId xmlns:a16="http://schemas.microsoft.com/office/drawing/2014/main" id="{7D9BD240-BD38-DAC4-FBE3-CAC93E56BE49}"/>
                  </a:ext>
                </a:extLst>
              </p:cNvPr>
              <p:cNvSpPr>
                <a:spLocks noChangeShapeType="1"/>
              </p:cNvSpPr>
              <p:nvPr/>
            </p:nvSpPr>
            <p:spPr bwMode="auto">
              <a:xfrm>
                <a:off x="979" y="4183"/>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3" name="Line 37">
                <a:extLst>
                  <a:ext uri="{FF2B5EF4-FFF2-40B4-BE49-F238E27FC236}">
                    <a16:creationId xmlns:a16="http://schemas.microsoft.com/office/drawing/2014/main" id="{866620D5-BA15-8038-6E05-248CD7E8CD26}"/>
                  </a:ext>
                </a:extLst>
              </p:cNvPr>
              <p:cNvSpPr>
                <a:spLocks noChangeShapeType="1"/>
              </p:cNvSpPr>
              <p:nvPr/>
            </p:nvSpPr>
            <p:spPr bwMode="auto">
              <a:xfrm flipV="1">
                <a:off x="993" y="4177"/>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4" name="Line 38">
                <a:extLst>
                  <a:ext uri="{FF2B5EF4-FFF2-40B4-BE49-F238E27FC236}">
                    <a16:creationId xmlns:a16="http://schemas.microsoft.com/office/drawing/2014/main" id="{280B2C9D-74A8-AD0B-749B-8430BBB45233}"/>
                  </a:ext>
                </a:extLst>
              </p:cNvPr>
              <p:cNvSpPr>
                <a:spLocks noChangeShapeType="1"/>
              </p:cNvSpPr>
              <p:nvPr/>
            </p:nvSpPr>
            <p:spPr bwMode="auto">
              <a:xfrm>
                <a:off x="1010" y="4171"/>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5" name="Line 39">
                <a:extLst>
                  <a:ext uri="{FF2B5EF4-FFF2-40B4-BE49-F238E27FC236}">
                    <a16:creationId xmlns:a16="http://schemas.microsoft.com/office/drawing/2014/main" id="{8C80ED45-45A2-15C1-42C9-36D46FC9EC07}"/>
                  </a:ext>
                </a:extLst>
              </p:cNvPr>
              <p:cNvSpPr>
                <a:spLocks noChangeShapeType="1"/>
              </p:cNvSpPr>
              <p:nvPr/>
            </p:nvSpPr>
            <p:spPr bwMode="auto">
              <a:xfrm>
                <a:off x="1026" y="4167"/>
                <a:ext cx="5"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6" name="Line 40">
                <a:extLst>
                  <a:ext uri="{FF2B5EF4-FFF2-40B4-BE49-F238E27FC236}">
                    <a16:creationId xmlns:a16="http://schemas.microsoft.com/office/drawing/2014/main" id="{9E30CC00-0E3C-2D40-2635-75B42392D42A}"/>
                  </a:ext>
                </a:extLst>
              </p:cNvPr>
              <p:cNvSpPr>
                <a:spLocks noChangeShapeType="1"/>
              </p:cNvSpPr>
              <p:nvPr/>
            </p:nvSpPr>
            <p:spPr bwMode="auto">
              <a:xfrm flipV="1">
                <a:off x="1037" y="416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7" name="Line 41">
                <a:extLst>
                  <a:ext uri="{FF2B5EF4-FFF2-40B4-BE49-F238E27FC236}">
                    <a16:creationId xmlns:a16="http://schemas.microsoft.com/office/drawing/2014/main" id="{D6943F3D-4A7B-EB69-79AD-00C6EF54DC9A}"/>
                  </a:ext>
                </a:extLst>
              </p:cNvPr>
              <p:cNvSpPr>
                <a:spLocks noChangeShapeType="1"/>
              </p:cNvSpPr>
              <p:nvPr/>
            </p:nvSpPr>
            <p:spPr bwMode="auto">
              <a:xfrm flipV="1">
                <a:off x="1052" y="4153"/>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8" name="Line 42">
                <a:extLst>
                  <a:ext uri="{FF2B5EF4-FFF2-40B4-BE49-F238E27FC236}">
                    <a16:creationId xmlns:a16="http://schemas.microsoft.com/office/drawing/2014/main" id="{AFD26CC0-8328-71AD-53D1-133653C59ED5}"/>
                  </a:ext>
                </a:extLst>
              </p:cNvPr>
              <p:cNvSpPr>
                <a:spLocks noChangeShapeType="1"/>
              </p:cNvSpPr>
              <p:nvPr/>
            </p:nvSpPr>
            <p:spPr bwMode="auto">
              <a:xfrm flipV="1">
                <a:off x="1068" y="4145"/>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9" name="Line 43">
                <a:extLst>
                  <a:ext uri="{FF2B5EF4-FFF2-40B4-BE49-F238E27FC236}">
                    <a16:creationId xmlns:a16="http://schemas.microsoft.com/office/drawing/2014/main" id="{E5425A27-546B-CD03-31F6-477FEF1F1574}"/>
                  </a:ext>
                </a:extLst>
              </p:cNvPr>
              <p:cNvSpPr>
                <a:spLocks noChangeShapeType="1"/>
              </p:cNvSpPr>
              <p:nvPr/>
            </p:nvSpPr>
            <p:spPr bwMode="auto">
              <a:xfrm flipV="1">
                <a:off x="1084" y="4133"/>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0" name="Line 44">
                <a:extLst>
                  <a:ext uri="{FF2B5EF4-FFF2-40B4-BE49-F238E27FC236}">
                    <a16:creationId xmlns:a16="http://schemas.microsoft.com/office/drawing/2014/main" id="{E83FBCA3-3C80-424C-21CB-E6034FDB89AF}"/>
                  </a:ext>
                </a:extLst>
              </p:cNvPr>
              <p:cNvSpPr>
                <a:spLocks noChangeShapeType="1"/>
              </p:cNvSpPr>
              <p:nvPr/>
            </p:nvSpPr>
            <p:spPr bwMode="auto">
              <a:xfrm flipV="1">
                <a:off x="1095" y="4121"/>
                <a:ext cx="8"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1" name="Line 45">
                <a:extLst>
                  <a:ext uri="{FF2B5EF4-FFF2-40B4-BE49-F238E27FC236}">
                    <a16:creationId xmlns:a16="http://schemas.microsoft.com/office/drawing/2014/main" id="{5BADA81A-052B-627D-8781-92B05D3FE953}"/>
                  </a:ext>
                </a:extLst>
              </p:cNvPr>
              <p:cNvSpPr>
                <a:spLocks noChangeShapeType="1"/>
              </p:cNvSpPr>
              <p:nvPr/>
            </p:nvSpPr>
            <p:spPr bwMode="auto">
              <a:xfrm flipV="1">
                <a:off x="1111" y="4110"/>
                <a:ext cx="9"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2" name="Line 46">
                <a:extLst>
                  <a:ext uri="{FF2B5EF4-FFF2-40B4-BE49-F238E27FC236}">
                    <a16:creationId xmlns:a16="http://schemas.microsoft.com/office/drawing/2014/main" id="{0B21710C-A29E-E607-E6E4-61CE9F70302D}"/>
                  </a:ext>
                </a:extLst>
              </p:cNvPr>
              <p:cNvSpPr>
                <a:spLocks noChangeShapeType="1"/>
              </p:cNvSpPr>
              <p:nvPr/>
            </p:nvSpPr>
            <p:spPr bwMode="auto">
              <a:xfrm flipV="1">
                <a:off x="1127" y="4094"/>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3" name="Line 47">
                <a:extLst>
                  <a:ext uri="{FF2B5EF4-FFF2-40B4-BE49-F238E27FC236}">
                    <a16:creationId xmlns:a16="http://schemas.microsoft.com/office/drawing/2014/main" id="{C5AE92BD-7466-09EB-F1C9-325B67D8B4D6}"/>
                  </a:ext>
                </a:extLst>
              </p:cNvPr>
              <p:cNvSpPr>
                <a:spLocks noChangeShapeType="1"/>
              </p:cNvSpPr>
              <p:nvPr/>
            </p:nvSpPr>
            <p:spPr bwMode="auto">
              <a:xfrm flipV="1">
                <a:off x="1139" y="4079"/>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4" name="Line 48">
                <a:extLst>
                  <a:ext uri="{FF2B5EF4-FFF2-40B4-BE49-F238E27FC236}">
                    <a16:creationId xmlns:a16="http://schemas.microsoft.com/office/drawing/2014/main" id="{5DD44322-9924-4EA5-EC9B-67845F2C9F71}"/>
                  </a:ext>
                </a:extLst>
              </p:cNvPr>
              <p:cNvSpPr>
                <a:spLocks noChangeShapeType="1"/>
              </p:cNvSpPr>
              <p:nvPr/>
            </p:nvSpPr>
            <p:spPr bwMode="auto">
              <a:xfrm flipV="1">
                <a:off x="1154" y="4059"/>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5" name="Line 49">
                <a:extLst>
                  <a:ext uri="{FF2B5EF4-FFF2-40B4-BE49-F238E27FC236}">
                    <a16:creationId xmlns:a16="http://schemas.microsoft.com/office/drawing/2014/main" id="{0EA073CB-1AF9-7CA8-E44D-C90E5F0CE044}"/>
                  </a:ext>
                </a:extLst>
              </p:cNvPr>
              <p:cNvSpPr>
                <a:spLocks noChangeShapeType="1"/>
              </p:cNvSpPr>
              <p:nvPr/>
            </p:nvSpPr>
            <p:spPr bwMode="auto">
              <a:xfrm flipV="1">
                <a:off x="1170" y="4039"/>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6" name="Line 50">
                <a:extLst>
                  <a:ext uri="{FF2B5EF4-FFF2-40B4-BE49-F238E27FC236}">
                    <a16:creationId xmlns:a16="http://schemas.microsoft.com/office/drawing/2014/main" id="{E73D168A-B0E8-7FA0-FF5E-03B759D842E7}"/>
                  </a:ext>
                </a:extLst>
              </p:cNvPr>
              <p:cNvSpPr>
                <a:spLocks noChangeShapeType="1"/>
              </p:cNvSpPr>
              <p:nvPr/>
            </p:nvSpPr>
            <p:spPr bwMode="auto">
              <a:xfrm flipV="1">
                <a:off x="1186" y="4019"/>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7" name="Line 51">
                <a:extLst>
                  <a:ext uri="{FF2B5EF4-FFF2-40B4-BE49-F238E27FC236}">
                    <a16:creationId xmlns:a16="http://schemas.microsoft.com/office/drawing/2014/main" id="{9C69F4FA-75E2-0503-42B7-271865050045}"/>
                  </a:ext>
                </a:extLst>
              </p:cNvPr>
              <p:cNvSpPr>
                <a:spLocks noChangeShapeType="1"/>
              </p:cNvSpPr>
              <p:nvPr/>
            </p:nvSpPr>
            <p:spPr bwMode="auto">
              <a:xfrm flipV="1">
                <a:off x="1198" y="3996"/>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8" name="Line 52">
                <a:extLst>
                  <a:ext uri="{FF2B5EF4-FFF2-40B4-BE49-F238E27FC236}">
                    <a16:creationId xmlns:a16="http://schemas.microsoft.com/office/drawing/2014/main" id="{D9B6D16F-2F99-B2BF-7C9A-6D6CB5215599}"/>
                  </a:ext>
                </a:extLst>
              </p:cNvPr>
              <p:cNvSpPr>
                <a:spLocks noChangeShapeType="1"/>
              </p:cNvSpPr>
              <p:nvPr/>
            </p:nvSpPr>
            <p:spPr bwMode="auto">
              <a:xfrm flipV="1">
                <a:off x="1213" y="3973"/>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9" name="Line 53">
                <a:extLst>
                  <a:ext uri="{FF2B5EF4-FFF2-40B4-BE49-F238E27FC236}">
                    <a16:creationId xmlns:a16="http://schemas.microsoft.com/office/drawing/2014/main" id="{0C6FD076-D7A1-E01D-137A-29CDB0293AFD}"/>
                  </a:ext>
                </a:extLst>
              </p:cNvPr>
              <p:cNvSpPr>
                <a:spLocks noChangeShapeType="1"/>
              </p:cNvSpPr>
              <p:nvPr/>
            </p:nvSpPr>
            <p:spPr bwMode="auto">
              <a:xfrm flipV="1">
                <a:off x="1229" y="3945"/>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0" name="Line 54">
                <a:extLst>
                  <a:ext uri="{FF2B5EF4-FFF2-40B4-BE49-F238E27FC236}">
                    <a16:creationId xmlns:a16="http://schemas.microsoft.com/office/drawing/2014/main" id="{668BE4D0-EA4C-4E67-5A90-7F71F07232B7}"/>
                  </a:ext>
                </a:extLst>
              </p:cNvPr>
              <p:cNvSpPr>
                <a:spLocks noChangeShapeType="1"/>
              </p:cNvSpPr>
              <p:nvPr/>
            </p:nvSpPr>
            <p:spPr bwMode="auto">
              <a:xfrm flipV="1">
                <a:off x="1245" y="3917"/>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1" name="Line 55">
                <a:extLst>
                  <a:ext uri="{FF2B5EF4-FFF2-40B4-BE49-F238E27FC236}">
                    <a16:creationId xmlns:a16="http://schemas.microsoft.com/office/drawing/2014/main" id="{652351FF-63B9-D8A2-9960-7D8BC548DD8D}"/>
                  </a:ext>
                </a:extLst>
              </p:cNvPr>
              <p:cNvSpPr>
                <a:spLocks noChangeShapeType="1"/>
              </p:cNvSpPr>
              <p:nvPr/>
            </p:nvSpPr>
            <p:spPr bwMode="auto">
              <a:xfrm flipV="1">
                <a:off x="1257" y="3886"/>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2" name="Line 56">
                <a:extLst>
                  <a:ext uri="{FF2B5EF4-FFF2-40B4-BE49-F238E27FC236}">
                    <a16:creationId xmlns:a16="http://schemas.microsoft.com/office/drawing/2014/main" id="{5FECD40E-ED22-C793-E88E-F53D452A1A53}"/>
                  </a:ext>
                </a:extLst>
              </p:cNvPr>
              <p:cNvSpPr>
                <a:spLocks noChangeShapeType="1"/>
              </p:cNvSpPr>
              <p:nvPr/>
            </p:nvSpPr>
            <p:spPr bwMode="auto">
              <a:xfrm flipV="1">
                <a:off x="1272" y="3855"/>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3" name="Line 57">
                <a:extLst>
                  <a:ext uri="{FF2B5EF4-FFF2-40B4-BE49-F238E27FC236}">
                    <a16:creationId xmlns:a16="http://schemas.microsoft.com/office/drawing/2014/main" id="{6A6EAD62-421D-ACE6-9C58-8F102FA09DE4}"/>
                  </a:ext>
                </a:extLst>
              </p:cNvPr>
              <p:cNvSpPr>
                <a:spLocks noChangeShapeType="1"/>
              </p:cNvSpPr>
              <p:nvPr/>
            </p:nvSpPr>
            <p:spPr bwMode="auto">
              <a:xfrm flipV="1">
                <a:off x="1288" y="3823"/>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4" name="Line 58">
                <a:extLst>
                  <a:ext uri="{FF2B5EF4-FFF2-40B4-BE49-F238E27FC236}">
                    <a16:creationId xmlns:a16="http://schemas.microsoft.com/office/drawing/2014/main" id="{8BD4398C-0078-11ED-4BF6-B4073DA58421}"/>
                  </a:ext>
                </a:extLst>
              </p:cNvPr>
              <p:cNvSpPr>
                <a:spLocks noChangeShapeType="1"/>
              </p:cNvSpPr>
              <p:nvPr/>
            </p:nvSpPr>
            <p:spPr bwMode="auto">
              <a:xfrm flipV="1">
                <a:off x="1304" y="3792"/>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5" name="Freeform 59">
                <a:extLst>
                  <a:ext uri="{FF2B5EF4-FFF2-40B4-BE49-F238E27FC236}">
                    <a16:creationId xmlns:a16="http://schemas.microsoft.com/office/drawing/2014/main" id="{DEB44876-6A2E-829E-35BF-EAF24924453C}"/>
                  </a:ext>
                </a:extLst>
              </p:cNvPr>
              <p:cNvSpPr>
                <a:spLocks/>
              </p:cNvSpPr>
              <p:nvPr/>
            </p:nvSpPr>
            <p:spPr bwMode="auto">
              <a:xfrm>
                <a:off x="1312" y="3753"/>
                <a:ext cx="16" cy="37"/>
              </a:xfrm>
              <a:custGeom>
                <a:avLst/>
                <a:gdLst>
                  <a:gd name="T0" fmla="*/ 0 w 16"/>
                  <a:gd name="T1" fmla="*/ 36 h 37"/>
                  <a:gd name="T2" fmla="*/ 7 w 16"/>
                  <a:gd name="T3" fmla="*/ 16 h 37"/>
                  <a:gd name="T4" fmla="*/ 15 w 16"/>
                  <a:gd name="T5" fmla="*/ 0 h 37"/>
                </a:gdLst>
                <a:ahLst/>
                <a:cxnLst>
                  <a:cxn ang="0">
                    <a:pos x="T0" y="T1"/>
                  </a:cxn>
                  <a:cxn ang="0">
                    <a:pos x="T2" y="T3"/>
                  </a:cxn>
                  <a:cxn ang="0">
                    <a:pos x="T4" y="T5"/>
                  </a:cxn>
                </a:cxnLst>
                <a:rect l="0" t="0" r="r" b="b"/>
                <a:pathLst>
                  <a:path w="16" h="37">
                    <a:moveTo>
                      <a:pt x="0" y="36"/>
                    </a:moveTo>
                    <a:lnTo>
                      <a:pt x="7" y="16"/>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6" name="Line 60">
                <a:extLst>
                  <a:ext uri="{FF2B5EF4-FFF2-40B4-BE49-F238E27FC236}">
                    <a16:creationId xmlns:a16="http://schemas.microsoft.com/office/drawing/2014/main" id="{C801641E-7C11-2638-12E8-9B231B81B8BA}"/>
                  </a:ext>
                </a:extLst>
              </p:cNvPr>
              <p:cNvSpPr>
                <a:spLocks noChangeShapeType="1"/>
              </p:cNvSpPr>
              <p:nvPr/>
            </p:nvSpPr>
            <p:spPr bwMode="auto">
              <a:xfrm flipV="1">
                <a:off x="1331" y="3725"/>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7" name="Freeform 61">
                <a:extLst>
                  <a:ext uri="{FF2B5EF4-FFF2-40B4-BE49-F238E27FC236}">
                    <a16:creationId xmlns:a16="http://schemas.microsoft.com/office/drawing/2014/main" id="{55E144DC-809D-D0D3-D9FF-79202A8DC519}"/>
                  </a:ext>
                </a:extLst>
              </p:cNvPr>
              <p:cNvSpPr>
                <a:spLocks/>
              </p:cNvSpPr>
              <p:nvPr/>
            </p:nvSpPr>
            <p:spPr bwMode="auto">
              <a:xfrm>
                <a:off x="1343" y="3686"/>
                <a:ext cx="13" cy="36"/>
              </a:xfrm>
              <a:custGeom>
                <a:avLst/>
                <a:gdLst>
                  <a:gd name="T0" fmla="*/ 0 w 13"/>
                  <a:gd name="T1" fmla="*/ 35 h 36"/>
                  <a:gd name="T2" fmla="*/ 4 w 13"/>
                  <a:gd name="T3" fmla="*/ 16 h 36"/>
                  <a:gd name="T4" fmla="*/ 12 w 13"/>
                  <a:gd name="T5" fmla="*/ 0 h 36"/>
                </a:gdLst>
                <a:ahLst/>
                <a:cxnLst>
                  <a:cxn ang="0">
                    <a:pos x="T0" y="T1"/>
                  </a:cxn>
                  <a:cxn ang="0">
                    <a:pos x="T2" y="T3"/>
                  </a:cxn>
                  <a:cxn ang="0">
                    <a:pos x="T4" y="T5"/>
                  </a:cxn>
                </a:cxnLst>
                <a:rect l="0" t="0" r="r" b="b"/>
                <a:pathLst>
                  <a:path w="13" h="36">
                    <a:moveTo>
                      <a:pt x="0" y="35"/>
                    </a:moveTo>
                    <a:lnTo>
                      <a:pt x="4" y="16"/>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8" name="Line 62">
                <a:extLst>
                  <a:ext uri="{FF2B5EF4-FFF2-40B4-BE49-F238E27FC236}">
                    <a16:creationId xmlns:a16="http://schemas.microsoft.com/office/drawing/2014/main" id="{7CE706B0-8EC4-9FDA-2973-7DF38F91DFB5}"/>
                  </a:ext>
                </a:extLst>
              </p:cNvPr>
              <p:cNvSpPr>
                <a:spLocks noChangeShapeType="1"/>
              </p:cNvSpPr>
              <p:nvPr/>
            </p:nvSpPr>
            <p:spPr bwMode="auto">
              <a:xfrm flipV="1">
                <a:off x="1359" y="3658"/>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9" name="Line 63">
                <a:extLst>
                  <a:ext uri="{FF2B5EF4-FFF2-40B4-BE49-F238E27FC236}">
                    <a16:creationId xmlns:a16="http://schemas.microsoft.com/office/drawing/2014/main" id="{FE05F7B2-22A5-AD62-C78D-78858D4EAD5F}"/>
                  </a:ext>
                </a:extLst>
              </p:cNvPr>
              <p:cNvSpPr>
                <a:spLocks noChangeShapeType="1"/>
              </p:cNvSpPr>
              <p:nvPr/>
            </p:nvSpPr>
            <p:spPr bwMode="auto">
              <a:xfrm flipV="1">
                <a:off x="1374" y="3627"/>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0" name="Line 64">
                <a:extLst>
                  <a:ext uri="{FF2B5EF4-FFF2-40B4-BE49-F238E27FC236}">
                    <a16:creationId xmlns:a16="http://schemas.microsoft.com/office/drawing/2014/main" id="{FC47166C-0128-E319-E24E-8FF762151273}"/>
                  </a:ext>
                </a:extLst>
              </p:cNvPr>
              <p:cNvSpPr>
                <a:spLocks noChangeShapeType="1"/>
              </p:cNvSpPr>
              <p:nvPr/>
            </p:nvSpPr>
            <p:spPr bwMode="auto">
              <a:xfrm flipV="1">
                <a:off x="1390" y="3595"/>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1" name="Line 65">
                <a:extLst>
                  <a:ext uri="{FF2B5EF4-FFF2-40B4-BE49-F238E27FC236}">
                    <a16:creationId xmlns:a16="http://schemas.microsoft.com/office/drawing/2014/main" id="{3A378906-F77B-992C-96D6-342B68E96B62}"/>
                  </a:ext>
                </a:extLst>
              </p:cNvPr>
              <p:cNvSpPr>
                <a:spLocks noChangeShapeType="1"/>
              </p:cNvSpPr>
              <p:nvPr/>
            </p:nvSpPr>
            <p:spPr bwMode="auto">
              <a:xfrm flipV="1">
                <a:off x="1406" y="3564"/>
                <a:ext cx="5"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2" name="Line 66">
                <a:extLst>
                  <a:ext uri="{FF2B5EF4-FFF2-40B4-BE49-F238E27FC236}">
                    <a16:creationId xmlns:a16="http://schemas.microsoft.com/office/drawing/2014/main" id="{B0B54012-BB6A-30E2-501A-77C65BD19A6A}"/>
                  </a:ext>
                </a:extLst>
              </p:cNvPr>
              <p:cNvSpPr>
                <a:spLocks noChangeShapeType="1"/>
              </p:cNvSpPr>
              <p:nvPr/>
            </p:nvSpPr>
            <p:spPr bwMode="auto">
              <a:xfrm flipV="1">
                <a:off x="1418" y="3538"/>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3" name="Line 67">
                <a:extLst>
                  <a:ext uri="{FF2B5EF4-FFF2-40B4-BE49-F238E27FC236}">
                    <a16:creationId xmlns:a16="http://schemas.microsoft.com/office/drawing/2014/main" id="{F13A61CF-6D07-7FF4-F455-0D1AF7DE6493}"/>
                  </a:ext>
                </a:extLst>
              </p:cNvPr>
              <p:cNvSpPr>
                <a:spLocks noChangeShapeType="1"/>
              </p:cNvSpPr>
              <p:nvPr/>
            </p:nvSpPr>
            <p:spPr bwMode="auto">
              <a:xfrm flipV="1">
                <a:off x="1433" y="3514"/>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4" name="Line 68">
                <a:extLst>
                  <a:ext uri="{FF2B5EF4-FFF2-40B4-BE49-F238E27FC236}">
                    <a16:creationId xmlns:a16="http://schemas.microsoft.com/office/drawing/2014/main" id="{5CD40099-6342-A307-89E6-397BFB8B5429}"/>
                  </a:ext>
                </a:extLst>
              </p:cNvPr>
              <p:cNvSpPr>
                <a:spLocks noChangeShapeType="1"/>
              </p:cNvSpPr>
              <p:nvPr/>
            </p:nvSpPr>
            <p:spPr bwMode="auto">
              <a:xfrm flipV="1">
                <a:off x="1449" y="3490"/>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5" name="Line 69">
                <a:extLst>
                  <a:ext uri="{FF2B5EF4-FFF2-40B4-BE49-F238E27FC236}">
                    <a16:creationId xmlns:a16="http://schemas.microsoft.com/office/drawing/2014/main" id="{04E5B5F0-FF37-1964-0BCE-37F69DA3ACEB}"/>
                  </a:ext>
                </a:extLst>
              </p:cNvPr>
              <p:cNvSpPr>
                <a:spLocks noChangeShapeType="1"/>
              </p:cNvSpPr>
              <p:nvPr/>
            </p:nvSpPr>
            <p:spPr bwMode="auto">
              <a:xfrm flipV="1">
                <a:off x="1465" y="3470"/>
                <a:ext cx="5"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6" name="Freeform 70">
                <a:extLst>
                  <a:ext uri="{FF2B5EF4-FFF2-40B4-BE49-F238E27FC236}">
                    <a16:creationId xmlns:a16="http://schemas.microsoft.com/office/drawing/2014/main" id="{B42AF719-7643-A2BD-F266-C77C4786AD80}"/>
                  </a:ext>
                </a:extLst>
              </p:cNvPr>
              <p:cNvSpPr>
                <a:spLocks/>
              </p:cNvSpPr>
              <p:nvPr/>
            </p:nvSpPr>
            <p:spPr bwMode="auto">
              <a:xfrm>
                <a:off x="1473" y="3447"/>
                <a:ext cx="17" cy="20"/>
              </a:xfrm>
              <a:custGeom>
                <a:avLst/>
                <a:gdLst>
                  <a:gd name="T0" fmla="*/ 0 w 17"/>
                  <a:gd name="T1" fmla="*/ 19 h 20"/>
                  <a:gd name="T2" fmla="*/ 8 w 17"/>
                  <a:gd name="T3" fmla="*/ 7 h 20"/>
                  <a:gd name="T4" fmla="*/ 16 w 17"/>
                  <a:gd name="T5" fmla="*/ 0 h 20"/>
                </a:gdLst>
                <a:ahLst/>
                <a:cxnLst>
                  <a:cxn ang="0">
                    <a:pos x="T0" y="T1"/>
                  </a:cxn>
                  <a:cxn ang="0">
                    <a:pos x="T2" y="T3"/>
                  </a:cxn>
                  <a:cxn ang="0">
                    <a:pos x="T4" y="T5"/>
                  </a:cxn>
                </a:cxnLst>
                <a:rect l="0" t="0" r="r" b="b"/>
                <a:pathLst>
                  <a:path w="17" h="20">
                    <a:moveTo>
                      <a:pt x="0" y="19"/>
                    </a:moveTo>
                    <a:lnTo>
                      <a:pt x="8" y="7"/>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67" name="Line 71">
                <a:extLst>
                  <a:ext uri="{FF2B5EF4-FFF2-40B4-BE49-F238E27FC236}">
                    <a16:creationId xmlns:a16="http://schemas.microsoft.com/office/drawing/2014/main" id="{B975FE44-EA6B-B5AC-D2E6-B56BF6742182}"/>
                  </a:ext>
                </a:extLst>
              </p:cNvPr>
              <p:cNvSpPr>
                <a:spLocks noChangeShapeType="1"/>
              </p:cNvSpPr>
              <p:nvPr/>
            </p:nvSpPr>
            <p:spPr bwMode="auto">
              <a:xfrm flipV="1">
                <a:off x="1492" y="3439"/>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8" name="Line 72">
                <a:extLst>
                  <a:ext uri="{FF2B5EF4-FFF2-40B4-BE49-F238E27FC236}">
                    <a16:creationId xmlns:a16="http://schemas.microsoft.com/office/drawing/2014/main" id="{EEF7849E-CD3B-016A-F30B-7ADF084B9273}"/>
                  </a:ext>
                </a:extLst>
              </p:cNvPr>
              <p:cNvSpPr>
                <a:spLocks noChangeShapeType="1"/>
              </p:cNvSpPr>
              <p:nvPr/>
            </p:nvSpPr>
            <p:spPr bwMode="auto">
              <a:xfrm flipV="1">
                <a:off x="1508" y="343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9" name="Freeform 73">
                <a:extLst>
                  <a:ext uri="{FF2B5EF4-FFF2-40B4-BE49-F238E27FC236}">
                    <a16:creationId xmlns:a16="http://schemas.microsoft.com/office/drawing/2014/main" id="{8FE7FEE1-756C-FF2B-0C33-29F4055CBE16}"/>
                  </a:ext>
                </a:extLst>
              </p:cNvPr>
              <p:cNvSpPr>
                <a:spLocks/>
              </p:cNvSpPr>
              <p:nvPr/>
            </p:nvSpPr>
            <p:spPr bwMode="auto">
              <a:xfrm>
                <a:off x="1520" y="3419"/>
                <a:ext cx="13" cy="9"/>
              </a:xfrm>
              <a:custGeom>
                <a:avLst/>
                <a:gdLst>
                  <a:gd name="T0" fmla="*/ 0 w 13"/>
                  <a:gd name="T1" fmla="*/ 8 h 9"/>
                  <a:gd name="T2" fmla="*/ 3 w 13"/>
                  <a:gd name="T3" fmla="*/ 4 h 9"/>
                  <a:gd name="T4" fmla="*/ 12 w 13"/>
                  <a:gd name="T5" fmla="*/ 0 h 9"/>
                </a:gdLst>
                <a:ahLst/>
                <a:cxnLst>
                  <a:cxn ang="0">
                    <a:pos x="T0" y="T1"/>
                  </a:cxn>
                  <a:cxn ang="0">
                    <a:pos x="T2" y="T3"/>
                  </a:cxn>
                  <a:cxn ang="0">
                    <a:pos x="T4" y="T5"/>
                  </a:cxn>
                </a:cxnLst>
                <a:rect l="0" t="0" r="r" b="b"/>
                <a:pathLst>
                  <a:path w="13" h="9">
                    <a:moveTo>
                      <a:pt x="0" y="8"/>
                    </a:moveTo>
                    <a:lnTo>
                      <a:pt x="3" y="4"/>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0" name="Freeform 74">
                <a:extLst>
                  <a:ext uri="{FF2B5EF4-FFF2-40B4-BE49-F238E27FC236}">
                    <a16:creationId xmlns:a16="http://schemas.microsoft.com/office/drawing/2014/main" id="{F6270E32-A57F-A86B-B05F-0653669E97C4}"/>
                  </a:ext>
                </a:extLst>
              </p:cNvPr>
              <p:cNvSpPr>
                <a:spLocks/>
              </p:cNvSpPr>
              <p:nvPr/>
            </p:nvSpPr>
            <p:spPr bwMode="auto">
              <a:xfrm>
                <a:off x="1532" y="3419"/>
                <a:ext cx="16" cy="1"/>
              </a:xfrm>
              <a:custGeom>
                <a:avLst/>
                <a:gdLst>
                  <a:gd name="T0" fmla="*/ 0 w 16"/>
                  <a:gd name="T1" fmla="*/ 0 h 1"/>
                  <a:gd name="T2" fmla="*/ 7 w 16"/>
                  <a:gd name="T3" fmla="*/ 0 h 1"/>
                  <a:gd name="T4" fmla="*/ 15 w 16"/>
                  <a:gd name="T5" fmla="*/ 0 h 1"/>
                </a:gdLst>
                <a:ahLst/>
                <a:cxnLst>
                  <a:cxn ang="0">
                    <a:pos x="T0" y="T1"/>
                  </a:cxn>
                  <a:cxn ang="0">
                    <a:pos x="T2" y="T3"/>
                  </a:cxn>
                  <a:cxn ang="0">
                    <a:pos x="T4" y="T5"/>
                  </a:cxn>
                </a:cxnLst>
                <a:rect l="0" t="0" r="r" b="b"/>
                <a:pathLst>
                  <a:path w="16" h="1">
                    <a:moveTo>
                      <a:pt x="0" y="0"/>
                    </a:moveTo>
                    <a:lnTo>
                      <a:pt x="7" y="0"/>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1" name="Freeform 75">
                <a:extLst>
                  <a:ext uri="{FF2B5EF4-FFF2-40B4-BE49-F238E27FC236}">
                    <a16:creationId xmlns:a16="http://schemas.microsoft.com/office/drawing/2014/main" id="{70291416-550C-1AA2-CB9C-51EE9E379081}"/>
                  </a:ext>
                </a:extLst>
              </p:cNvPr>
              <p:cNvSpPr>
                <a:spLocks/>
              </p:cNvSpPr>
              <p:nvPr/>
            </p:nvSpPr>
            <p:spPr bwMode="auto">
              <a:xfrm>
                <a:off x="1547" y="3419"/>
                <a:ext cx="17" cy="1"/>
              </a:xfrm>
              <a:custGeom>
                <a:avLst/>
                <a:gdLst>
                  <a:gd name="T0" fmla="*/ 0 w 17"/>
                  <a:gd name="T1" fmla="*/ 0 h 1"/>
                  <a:gd name="T2" fmla="*/ 8 w 17"/>
                  <a:gd name="T3" fmla="*/ 0 h 1"/>
                  <a:gd name="T4" fmla="*/ 16 w 17"/>
                  <a:gd name="T5" fmla="*/ 0 h 1"/>
                </a:gdLst>
                <a:ahLst/>
                <a:cxnLst>
                  <a:cxn ang="0">
                    <a:pos x="T0" y="T1"/>
                  </a:cxn>
                  <a:cxn ang="0">
                    <a:pos x="T2" y="T3"/>
                  </a:cxn>
                  <a:cxn ang="0">
                    <a:pos x="T4" y="T5"/>
                  </a:cxn>
                </a:cxnLst>
                <a:rect l="0" t="0" r="r" b="b"/>
                <a:pathLst>
                  <a:path w="17" h="1">
                    <a:moveTo>
                      <a:pt x="0" y="0"/>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2" name="Freeform 76">
                <a:extLst>
                  <a:ext uri="{FF2B5EF4-FFF2-40B4-BE49-F238E27FC236}">
                    <a16:creationId xmlns:a16="http://schemas.microsoft.com/office/drawing/2014/main" id="{737CE38F-6D0A-54CE-BA5E-CAF73ADE2292}"/>
                  </a:ext>
                </a:extLst>
              </p:cNvPr>
              <p:cNvSpPr>
                <a:spLocks/>
              </p:cNvSpPr>
              <p:nvPr/>
            </p:nvSpPr>
            <p:spPr bwMode="auto">
              <a:xfrm>
                <a:off x="1563" y="3419"/>
                <a:ext cx="13" cy="9"/>
              </a:xfrm>
              <a:custGeom>
                <a:avLst/>
                <a:gdLst>
                  <a:gd name="T0" fmla="*/ 0 w 13"/>
                  <a:gd name="T1" fmla="*/ 0 h 9"/>
                  <a:gd name="T2" fmla="*/ 4 w 13"/>
                  <a:gd name="T3" fmla="*/ 4 h 9"/>
                  <a:gd name="T4" fmla="*/ 12 w 13"/>
                  <a:gd name="T5" fmla="*/ 8 h 9"/>
                </a:gdLst>
                <a:ahLst/>
                <a:cxnLst>
                  <a:cxn ang="0">
                    <a:pos x="T0" y="T1"/>
                  </a:cxn>
                  <a:cxn ang="0">
                    <a:pos x="T2" y="T3"/>
                  </a:cxn>
                  <a:cxn ang="0">
                    <a:pos x="T4" y="T5"/>
                  </a:cxn>
                </a:cxnLst>
                <a:rect l="0" t="0" r="r" b="b"/>
                <a:pathLst>
                  <a:path w="13" h="9">
                    <a:moveTo>
                      <a:pt x="0" y="0"/>
                    </a:moveTo>
                    <a:lnTo>
                      <a:pt x="4" y="4"/>
                    </a:lnTo>
                    <a:lnTo>
                      <a:pt x="12" y="8"/>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3" name="Line 77">
                <a:extLst>
                  <a:ext uri="{FF2B5EF4-FFF2-40B4-BE49-F238E27FC236}">
                    <a16:creationId xmlns:a16="http://schemas.microsoft.com/office/drawing/2014/main" id="{1DF7A8BE-8ADB-60E4-0EC1-48BA69261E2B}"/>
                  </a:ext>
                </a:extLst>
              </p:cNvPr>
              <p:cNvSpPr>
                <a:spLocks noChangeShapeType="1"/>
              </p:cNvSpPr>
              <p:nvPr/>
            </p:nvSpPr>
            <p:spPr bwMode="auto">
              <a:xfrm>
                <a:off x="1582" y="343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4" name="Line 78">
                <a:extLst>
                  <a:ext uri="{FF2B5EF4-FFF2-40B4-BE49-F238E27FC236}">
                    <a16:creationId xmlns:a16="http://schemas.microsoft.com/office/drawing/2014/main" id="{D6D67476-6B66-09B3-BDA7-985B3966E3CD}"/>
                  </a:ext>
                </a:extLst>
              </p:cNvPr>
              <p:cNvSpPr>
                <a:spLocks noChangeShapeType="1"/>
              </p:cNvSpPr>
              <p:nvPr/>
            </p:nvSpPr>
            <p:spPr bwMode="auto">
              <a:xfrm>
                <a:off x="1598" y="3442"/>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5" name="Freeform 79">
                <a:extLst>
                  <a:ext uri="{FF2B5EF4-FFF2-40B4-BE49-F238E27FC236}">
                    <a16:creationId xmlns:a16="http://schemas.microsoft.com/office/drawing/2014/main" id="{3B9EA5FD-9A7C-5816-39D0-1CC7ABA4881A}"/>
                  </a:ext>
                </a:extLst>
              </p:cNvPr>
              <p:cNvSpPr>
                <a:spLocks/>
              </p:cNvSpPr>
              <p:nvPr/>
            </p:nvSpPr>
            <p:spPr bwMode="auto">
              <a:xfrm>
                <a:off x="1606" y="3447"/>
                <a:ext cx="18" cy="20"/>
              </a:xfrm>
              <a:custGeom>
                <a:avLst/>
                <a:gdLst>
                  <a:gd name="T0" fmla="*/ 0 w 18"/>
                  <a:gd name="T1" fmla="*/ 0 h 20"/>
                  <a:gd name="T2" fmla="*/ 9 w 18"/>
                  <a:gd name="T3" fmla="*/ 7 h 20"/>
                  <a:gd name="T4" fmla="*/ 17 w 18"/>
                  <a:gd name="T5" fmla="*/ 19 h 20"/>
                </a:gdLst>
                <a:ahLst/>
                <a:cxnLst>
                  <a:cxn ang="0">
                    <a:pos x="T0" y="T1"/>
                  </a:cxn>
                  <a:cxn ang="0">
                    <a:pos x="T2" y="T3"/>
                  </a:cxn>
                  <a:cxn ang="0">
                    <a:pos x="T4" y="T5"/>
                  </a:cxn>
                </a:cxnLst>
                <a:rect l="0" t="0" r="r" b="b"/>
                <a:pathLst>
                  <a:path w="18" h="20">
                    <a:moveTo>
                      <a:pt x="0" y="0"/>
                    </a:moveTo>
                    <a:lnTo>
                      <a:pt x="9" y="7"/>
                    </a:lnTo>
                    <a:lnTo>
                      <a:pt x="17" y="19"/>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6" name="Line 80">
                <a:extLst>
                  <a:ext uri="{FF2B5EF4-FFF2-40B4-BE49-F238E27FC236}">
                    <a16:creationId xmlns:a16="http://schemas.microsoft.com/office/drawing/2014/main" id="{0BBFCBA0-6890-755C-C656-05DE7BD70FF3}"/>
                  </a:ext>
                </a:extLst>
              </p:cNvPr>
              <p:cNvSpPr>
                <a:spLocks noChangeShapeType="1"/>
              </p:cNvSpPr>
              <p:nvPr/>
            </p:nvSpPr>
            <p:spPr bwMode="auto">
              <a:xfrm>
                <a:off x="1630" y="3473"/>
                <a:ext cx="4"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7" name="Line 81">
                <a:extLst>
                  <a:ext uri="{FF2B5EF4-FFF2-40B4-BE49-F238E27FC236}">
                    <a16:creationId xmlns:a16="http://schemas.microsoft.com/office/drawing/2014/main" id="{2A590BEB-4D49-F412-B42B-56CF57C47B84}"/>
                  </a:ext>
                </a:extLst>
              </p:cNvPr>
              <p:cNvSpPr>
                <a:spLocks noChangeShapeType="1"/>
              </p:cNvSpPr>
              <p:nvPr/>
            </p:nvSpPr>
            <p:spPr bwMode="auto">
              <a:xfrm>
                <a:off x="1641" y="3493"/>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8" name="Line 82">
                <a:extLst>
                  <a:ext uri="{FF2B5EF4-FFF2-40B4-BE49-F238E27FC236}">
                    <a16:creationId xmlns:a16="http://schemas.microsoft.com/office/drawing/2014/main" id="{19AF6667-9FD0-58D1-7478-5EB94EF33FF6}"/>
                  </a:ext>
                </a:extLst>
              </p:cNvPr>
              <p:cNvSpPr>
                <a:spLocks noChangeShapeType="1"/>
              </p:cNvSpPr>
              <p:nvPr/>
            </p:nvSpPr>
            <p:spPr bwMode="auto">
              <a:xfrm>
                <a:off x="1657" y="3517"/>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9" name="Line 83">
                <a:extLst>
                  <a:ext uri="{FF2B5EF4-FFF2-40B4-BE49-F238E27FC236}">
                    <a16:creationId xmlns:a16="http://schemas.microsoft.com/office/drawing/2014/main" id="{8B019055-C3DC-A2D7-021F-DD692DF9408B}"/>
                  </a:ext>
                </a:extLst>
              </p:cNvPr>
              <p:cNvSpPr>
                <a:spLocks noChangeShapeType="1"/>
              </p:cNvSpPr>
              <p:nvPr/>
            </p:nvSpPr>
            <p:spPr bwMode="auto">
              <a:xfrm>
                <a:off x="1673" y="3541"/>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0" name="Line 84">
                <a:extLst>
                  <a:ext uri="{FF2B5EF4-FFF2-40B4-BE49-F238E27FC236}">
                    <a16:creationId xmlns:a16="http://schemas.microsoft.com/office/drawing/2014/main" id="{818A0B2B-3CE5-1A21-D876-07900AA72197}"/>
                  </a:ext>
                </a:extLst>
              </p:cNvPr>
              <p:cNvSpPr>
                <a:spLocks noChangeShapeType="1"/>
              </p:cNvSpPr>
              <p:nvPr/>
            </p:nvSpPr>
            <p:spPr bwMode="auto">
              <a:xfrm>
                <a:off x="1689" y="3567"/>
                <a:ext cx="4"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1" name="Line 85">
                <a:extLst>
                  <a:ext uri="{FF2B5EF4-FFF2-40B4-BE49-F238E27FC236}">
                    <a16:creationId xmlns:a16="http://schemas.microsoft.com/office/drawing/2014/main" id="{EF3FFD36-EBFB-933C-CB3A-7F78B0F43346}"/>
                  </a:ext>
                </a:extLst>
              </p:cNvPr>
              <p:cNvSpPr>
                <a:spLocks noChangeShapeType="1"/>
              </p:cNvSpPr>
              <p:nvPr/>
            </p:nvSpPr>
            <p:spPr bwMode="auto">
              <a:xfrm>
                <a:off x="1700" y="3599"/>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2" name="Line 86">
                <a:extLst>
                  <a:ext uri="{FF2B5EF4-FFF2-40B4-BE49-F238E27FC236}">
                    <a16:creationId xmlns:a16="http://schemas.microsoft.com/office/drawing/2014/main" id="{A6F8E533-520F-A469-2942-58A49A8556D8}"/>
                  </a:ext>
                </a:extLst>
              </p:cNvPr>
              <p:cNvSpPr>
                <a:spLocks noChangeShapeType="1"/>
              </p:cNvSpPr>
              <p:nvPr/>
            </p:nvSpPr>
            <p:spPr bwMode="auto">
              <a:xfrm>
                <a:off x="1716" y="3630"/>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3" name="Line 87">
                <a:extLst>
                  <a:ext uri="{FF2B5EF4-FFF2-40B4-BE49-F238E27FC236}">
                    <a16:creationId xmlns:a16="http://schemas.microsoft.com/office/drawing/2014/main" id="{86638840-B5D3-1D95-417A-CEE045DEC0A1}"/>
                  </a:ext>
                </a:extLst>
              </p:cNvPr>
              <p:cNvSpPr>
                <a:spLocks noChangeShapeType="1"/>
              </p:cNvSpPr>
              <p:nvPr/>
            </p:nvSpPr>
            <p:spPr bwMode="auto">
              <a:xfrm>
                <a:off x="1732" y="3662"/>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4" name="Freeform 88">
                <a:extLst>
                  <a:ext uri="{FF2B5EF4-FFF2-40B4-BE49-F238E27FC236}">
                    <a16:creationId xmlns:a16="http://schemas.microsoft.com/office/drawing/2014/main" id="{B827214A-96C6-E1A7-AA14-E0D4213D1DE2}"/>
                  </a:ext>
                </a:extLst>
              </p:cNvPr>
              <p:cNvSpPr>
                <a:spLocks/>
              </p:cNvSpPr>
              <p:nvPr/>
            </p:nvSpPr>
            <p:spPr bwMode="auto">
              <a:xfrm>
                <a:off x="1741" y="3686"/>
                <a:ext cx="13" cy="36"/>
              </a:xfrm>
              <a:custGeom>
                <a:avLst/>
                <a:gdLst>
                  <a:gd name="T0" fmla="*/ 0 w 13"/>
                  <a:gd name="T1" fmla="*/ 0 h 36"/>
                  <a:gd name="T2" fmla="*/ 3 w 13"/>
                  <a:gd name="T3" fmla="*/ 16 h 36"/>
                  <a:gd name="T4" fmla="*/ 12 w 13"/>
                  <a:gd name="T5" fmla="*/ 35 h 36"/>
                </a:gdLst>
                <a:ahLst/>
                <a:cxnLst>
                  <a:cxn ang="0">
                    <a:pos x="T0" y="T1"/>
                  </a:cxn>
                  <a:cxn ang="0">
                    <a:pos x="T2" y="T3"/>
                  </a:cxn>
                  <a:cxn ang="0">
                    <a:pos x="T4" y="T5"/>
                  </a:cxn>
                </a:cxnLst>
                <a:rect l="0" t="0" r="r" b="b"/>
                <a:pathLst>
                  <a:path w="13" h="36">
                    <a:moveTo>
                      <a:pt x="0" y="0"/>
                    </a:moveTo>
                    <a:lnTo>
                      <a:pt x="3" y="16"/>
                    </a:lnTo>
                    <a:lnTo>
                      <a:pt x="12" y="35"/>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5" name="Line 89">
                <a:extLst>
                  <a:ext uri="{FF2B5EF4-FFF2-40B4-BE49-F238E27FC236}">
                    <a16:creationId xmlns:a16="http://schemas.microsoft.com/office/drawing/2014/main" id="{3DDE15F0-546D-B9A3-FC81-80958F498493}"/>
                  </a:ext>
                </a:extLst>
              </p:cNvPr>
              <p:cNvSpPr>
                <a:spLocks noChangeShapeType="1"/>
              </p:cNvSpPr>
              <p:nvPr/>
            </p:nvSpPr>
            <p:spPr bwMode="auto">
              <a:xfrm>
                <a:off x="1760" y="372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6" name="Freeform 90">
                <a:extLst>
                  <a:ext uri="{FF2B5EF4-FFF2-40B4-BE49-F238E27FC236}">
                    <a16:creationId xmlns:a16="http://schemas.microsoft.com/office/drawing/2014/main" id="{11DCCB25-D226-3089-78FD-F7A3C48EC7FC}"/>
                  </a:ext>
                </a:extLst>
              </p:cNvPr>
              <p:cNvSpPr>
                <a:spLocks/>
              </p:cNvSpPr>
              <p:nvPr/>
            </p:nvSpPr>
            <p:spPr bwMode="auto">
              <a:xfrm>
                <a:off x="1768" y="3753"/>
                <a:ext cx="17" cy="37"/>
              </a:xfrm>
              <a:custGeom>
                <a:avLst/>
                <a:gdLst>
                  <a:gd name="T0" fmla="*/ 0 w 17"/>
                  <a:gd name="T1" fmla="*/ 0 h 37"/>
                  <a:gd name="T2" fmla="*/ 8 w 17"/>
                  <a:gd name="T3" fmla="*/ 16 h 37"/>
                  <a:gd name="T4" fmla="*/ 16 w 17"/>
                  <a:gd name="T5" fmla="*/ 36 h 37"/>
                </a:gdLst>
                <a:ahLst/>
                <a:cxnLst>
                  <a:cxn ang="0">
                    <a:pos x="T0" y="T1"/>
                  </a:cxn>
                  <a:cxn ang="0">
                    <a:pos x="T2" y="T3"/>
                  </a:cxn>
                  <a:cxn ang="0">
                    <a:pos x="T4" y="T5"/>
                  </a:cxn>
                </a:cxnLst>
                <a:rect l="0" t="0" r="r" b="b"/>
                <a:pathLst>
                  <a:path w="17" h="37">
                    <a:moveTo>
                      <a:pt x="0" y="0"/>
                    </a:moveTo>
                    <a:lnTo>
                      <a:pt x="8" y="16"/>
                    </a:lnTo>
                    <a:lnTo>
                      <a:pt x="16" y="36"/>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7" name="Line 91">
                <a:extLst>
                  <a:ext uri="{FF2B5EF4-FFF2-40B4-BE49-F238E27FC236}">
                    <a16:creationId xmlns:a16="http://schemas.microsoft.com/office/drawing/2014/main" id="{6FDFB01D-6945-F4D2-2F7F-F5D06E0C29ED}"/>
                  </a:ext>
                </a:extLst>
              </p:cNvPr>
              <p:cNvSpPr>
                <a:spLocks noChangeShapeType="1"/>
              </p:cNvSpPr>
              <p:nvPr/>
            </p:nvSpPr>
            <p:spPr bwMode="auto">
              <a:xfrm>
                <a:off x="1791" y="3796"/>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8" name="Line 92">
                <a:extLst>
                  <a:ext uri="{FF2B5EF4-FFF2-40B4-BE49-F238E27FC236}">
                    <a16:creationId xmlns:a16="http://schemas.microsoft.com/office/drawing/2014/main" id="{CF929280-26AD-5089-9B7A-44599AE2CE7E}"/>
                  </a:ext>
                </a:extLst>
              </p:cNvPr>
              <p:cNvSpPr>
                <a:spLocks noChangeShapeType="1"/>
              </p:cNvSpPr>
              <p:nvPr/>
            </p:nvSpPr>
            <p:spPr bwMode="auto">
              <a:xfrm>
                <a:off x="1803" y="3827"/>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9" name="Line 93">
                <a:extLst>
                  <a:ext uri="{FF2B5EF4-FFF2-40B4-BE49-F238E27FC236}">
                    <a16:creationId xmlns:a16="http://schemas.microsoft.com/office/drawing/2014/main" id="{64ED3DB0-F1E3-3AD7-6E63-47A55BC56C2C}"/>
                  </a:ext>
                </a:extLst>
              </p:cNvPr>
              <p:cNvSpPr>
                <a:spLocks noChangeShapeType="1"/>
              </p:cNvSpPr>
              <p:nvPr/>
            </p:nvSpPr>
            <p:spPr bwMode="auto">
              <a:xfrm>
                <a:off x="1819" y="385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0" name="Line 94">
                <a:extLst>
                  <a:ext uri="{FF2B5EF4-FFF2-40B4-BE49-F238E27FC236}">
                    <a16:creationId xmlns:a16="http://schemas.microsoft.com/office/drawing/2014/main" id="{966F1BA5-AA64-9A52-090A-EC07FBEB50A2}"/>
                  </a:ext>
                </a:extLst>
              </p:cNvPr>
              <p:cNvSpPr>
                <a:spLocks noChangeShapeType="1"/>
              </p:cNvSpPr>
              <p:nvPr/>
            </p:nvSpPr>
            <p:spPr bwMode="auto">
              <a:xfrm>
                <a:off x="1834" y="3890"/>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1" name="Line 95">
                <a:extLst>
                  <a:ext uri="{FF2B5EF4-FFF2-40B4-BE49-F238E27FC236}">
                    <a16:creationId xmlns:a16="http://schemas.microsoft.com/office/drawing/2014/main" id="{C8067144-6300-3EA4-132C-93A6D2FD345A}"/>
                  </a:ext>
                </a:extLst>
              </p:cNvPr>
              <p:cNvSpPr>
                <a:spLocks noChangeShapeType="1"/>
              </p:cNvSpPr>
              <p:nvPr/>
            </p:nvSpPr>
            <p:spPr bwMode="auto">
              <a:xfrm>
                <a:off x="1850" y="3921"/>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2" name="Line 96">
                <a:extLst>
                  <a:ext uri="{FF2B5EF4-FFF2-40B4-BE49-F238E27FC236}">
                    <a16:creationId xmlns:a16="http://schemas.microsoft.com/office/drawing/2014/main" id="{0DCF1B54-E564-1D1F-C0F9-986DCEAEFC53}"/>
                  </a:ext>
                </a:extLst>
              </p:cNvPr>
              <p:cNvSpPr>
                <a:spLocks noChangeShapeType="1"/>
              </p:cNvSpPr>
              <p:nvPr/>
            </p:nvSpPr>
            <p:spPr bwMode="auto">
              <a:xfrm>
                <a:off x="1862" y="3948"/>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3" name="Line 97">
                <a:extLst>
                  <a:ext uri="{FF2B5EF4-FFF2-40B4-BE49-F238E27FC236}">
                    <a16:creationId xmlns:a16="http://schemas.microsoft.com/office/drawing/2014/main" id="{C3519FFA-C34B-6E96-7069-ECF68B1526B0}"/>
                  </a:ext>
                </a:extLst>
              </p:cNvPr>
              <p:cNvSpPr>
                <a:spLocks noChangeShapeType="1"/>
              </p:cNvSpPr>
              <p:nvPr/>
            </p:nvSpPr>
            <p:spPr bwMode="auto">
              <a:xfrm>
                <a:off x="1878" y="3976"/>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4" name="Line 98">
                <a:extLst>
                  <a:ext uri="{FF2B5EF4-FFF2-40B4-BE49-F238E27FC236}">
                    <a16:creationId xmlns:a16="http://schemas.microsoft.com/office/drawing/2014/main" id="{A924CF18-E5A3-1D8C-5D33-88585E8506C4}"/>
                  </a:ext>
                </a:extLst>
              </p:cNvPr>
              <p:cNvSpPr>
                <a:spLocks noChangeShapeType="1"/>
              </p:cNvSpPr>
              <p:nvPr/>
            </p:nvSpPr>
            <p:spPr bwMode="auto">
              <a:xfrm>
                <a:off x="1893" y="4000"/>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5" name="Line 99">
                <a:extLst>
                  <a:ext uri="{FF2B5EF4-FFF2-40B4-BE49-F238E27FC236}">
                    <a16:creationId xmlns:a16="http://schemas.microsoft.com/office/drawing/2014/main" id="{7EBAC74E-B134-277E-7A74-06A2A602C0B9}"/>
                  </a:ext>
                </a:extLst>
              </p:cNvPr>
              <p:cNvSpPr>
                <a:spLocks noChangeShapeType="1"/>
              </p:cNvSpPr>
              <p:nvPr/>
            </p:nvSpPr>
            <p:spPr bwMode="auto">
              <a:xfrm>
                <a:off x="1909" y="4023"/>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6" name="Line 100">
                <a:extLst>
                  <a:ext uri="{FF2B5EF4-FFF2-40B4-BE49-F238E27FC236}">
                    <a16:creationId xmlns:a16="http://schemas.microsoft.com/office/drawing/2014/main" id="{DD3D741E-52D1-C9C9-8B69-C779E0A53B9A}"/>
                  </a:ext>
                </a:extLst>
              </p:cNvPr>
              <p:cNvSpPr>
                <a:spLocks noChangeShapeType="1"/>
              </p:cNvSpPr>
              <p:nvPr/>
            </p:nvSpPr>
            <p:spPr bwMode="auto">
              <a:xfrm>
                <a:off x="1921" y="4042"/>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7" name="Line 101">
                <a:extLst>
                  <a:ext uri="{FF2B5EF4-FFF2-40B4-BE49-F238E27FC236}">
                    <a16:creationId xmlns:a16="http://schemas.microsoft.com/office/drawing/2014/main" id="{182480D2-823A-717B-EE97-F143FD20E737}"/>
                  </a:ext>
                </a:extLst>
              </p:cNvPr>
              <p:cNvSpPr>
                <a:spLocks noChangeShapeType="1"/>
              </p:cNvSpPr>
              <p:nvPr/>
            </p:nvSpPr>
            <p:spPr bwMode="auto">
              <a:xfrm>
                <a:off x="1937" y="4062"/>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8" name="Line 102">
                <a:extLst>
                  <a:ext uri="{FF2B5EF4-FFF2-40B4-BE49-F238E27FC236}">
                    <a16:creationId xmlns:a16="http://schemas.microsoft.com/office/drawing/2014/main" id="{2EBFD25D-C91B-0332-30F9-31935579960E}"/>
                  </a:ext>
                </a:extLst>
              </p:cNvPr>
              <p:cNvSpPr>
                <a:spLocks noChangeShapeType="1"/>
              </p:cNvSpPr>
              <p:nvPr/>
            </p:nvSpPr>
            <p:spPr bwMode="auto">
              <a:xfrm>
                <a:off x="1952" y="4082"/>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9" name="Line 103">
                <a:extLst>
                  <a:ext uri="{FF2B5EF4-FFF2-40B4-BE49-F238E27FC236}">
                    <a16:creationId xmlns:a16="http://schemas.microsoft.com/office/drawing/2014/main" id="{5DFAFD30-7FE6-309A-9454-9190886D3DEC}"/>
                  </a:ext>
                </a:extLst>
              </p:cNvPr>
              <p:cNvSpPr>
                <a:spLocks noChangeShapeType="1"/>
              </p:cNvSpPr>
              <p:nvPr/>
            </p:nvSpPr>
            <p:spPr bwMode="auto">
              <a:xfrm>
                <a:off x="1968" y="4098"/>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0" name="Line 104">
                <a:extLst>
                  <a:ext uri="{FF2B5EF4-FFF2-40B4-BE49-F238E27FC236}">
                    <a16:creationId xmlns:a16="http://schemas.microsoft.com/office/drawing/2014/main" id="{6E6FE979-A3EA-A48F-1D08-52C7F35A558C}"/>
                  </a:ext>
                </a:extLst>
              </p:cNvPr>
              <p:cNvSpPr>
                <a:spLocks noChangeShapeType="1"/>
              </p:cNvSpPr>
              <p:nvPr/>
            </p:nvSpPr>
            <p:spPr bwMode="auto">
              <a:xfrm>
                <a:off x="1980" y="4113"/>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1" name="Line 105">
                <a:extLst>
                  <a:ext uri="{FF2B5EF4-FFF2-40B4-BE49-F238E27FC236}">
                    <a16:creationId xmlns:a16="http://schemas.microsoft.com/office/drawing/2014/main" id="{043B91A9-357A-BCB2-BA7D-50E2CB8FFF30}"/>
                  </a:ext>
                </a:extLst>
              </p:cNvPr>
              <p:cNvSpPr>
                <a:spLocks noChangeShapeType="1"/>
              </p:cNvSpPr>
              <p:nvPr/>
            </p:nvSpPr>
            <p:spPr bwMode="auto">
              <a:xfrm>
                <a:off x="1995" y="4125"/>
                <a:ext cx="9"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2" name="Line 106">
                <a:extLst>
                  <a:ext uri="{FF2B5EF4-FFF2-40B4-BE49-F238E27FC236}">
                    <a16:creationId xmlns:a16="http://schemas.microsoft.com/office/drawing/2014/main" id="{5F4E6939-95E0-C061-2083-B7A57D1745C6}"/>
                  </a:ext>
                </a:extLst>
              </p:cNvPr>
              <p:cNvSpPr>
                <a:spLocks noChangeShapeType="1"/>
              </p:cNvSpPr>
              <p:nvPr/>
            </p:nvSpPr>
            <p:spPr bwMode="auto">
              <a:xfrm>
                <a:off x="2011" y="4136"/>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3" name="Line 107">
                <a:extLst>
                  <a:ext uri="{FF2B5EF4-FFF2-40B4-BE49-F238E27FC236}">
                    <a16:creationId xmlns:a16="http://schemas.microsoft.com/office/drawing/2014/main" id="{E0DDC7EB-0F09-F8AF-7102-04E83C92D3D7}"/>
                  </a:ext>
                </a:extLst>
              </p:cNvPr>
              <p:cNvSpPr>
                <a:spLocks noChangeShapeType="1"/>
              </p:cNvSpPr>
              <p:nvPr/>
            </p:nvSpPr>
            <p:spPr bwMode="auto">
              <a:xfrm>
                <a:off x="2023" y="4148"/>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4" name="Line 108">
                <a:extLst>
                  <a:ext uri="{FF2B5EF4-FFF2-40B4-BE49-F238E27FC236}">
                    <a16:creationId xmlns:a16="http://schemas.microsoft.com/office/drawing/2014/main" id="{86E07103-C10C-B74E-8612-EBBDD404914E}"/>
                  </a:ext>
                </a:extLst>
              </p:cNvPr>
              <p:cNvSpPr>
                <a:spLocks noChangeShapeType="1"/>
              </p:cNvSpPr>
              <p:nvPr/>
            </p:nvSpPr>
            <p:spPr bwMode="auto">
              <a:xfrm>
                <a:off x="2039" y="4156"/>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5" name="Line 109">
                <a:extLst>
                  <a:ext uri="{FF2B5EF4-FFF2-40B4-BE49-F238E27FC236}">
                    <a16:creationId xmlns:a16="http://schemas.microsoft.com/office/drawing/2014/main" id="{01394600-8D33-CB0B-F6B1-341DE7C9EB50}"/>
                  </a:ext>
                </a:extLst>
              </p:cNvPr>
              <p:cNvSpPr>
                <a:spLocks noChangeShapeType="1"/>
              </p:cNvSpPr>
              <p:nvPr/>
            </p:nvSpPr>
            <p:spPr bwMode="auto">
              <a:xfrm>
                <a:off x="2054" y="416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6" name="Line 110">
                <a:extLst>
                  <a:ext uri="{FF2B5EF4-FFF2-40B4-BE49-F238E27FC236}">
                    <a16:creationId xmlns:a16="http://schemas.microsoft.com/office/drawing/2014/main" id="{37E74874-D62E-CAB9-171B-614873B4BA33}"/>
                  </a:ext>
                </a:extLst>
              </p:cNvPr>
              <p:cNvSpPr>
                <a:spLocks noChangeShapeType="1"/>
              </p:cNvSpPr>
              <p:nvPr/>
            </p:nvSpPr>
            <p:spPr bwMode="auto">
              <a:xfrm>
                <a:off x="2070" y="4168"/>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7" name="Line 111">
                <a:extLst>
                  <a:ext uri="{FF2B5EF4-FFF2-40B4-BE49-F238E27FC236}">
                    <a16:creationId xmlns:a16="http://schemas.microsoft.com/office/drawing/2014/main" id="{3CA98C6B-04DB-BA6A-A253-BD45FD049D3C}"/>
                  </a:ext>
                </a:extLst>
              </p:cNvPr>
              <p:cNvSpPr>
                <a:spLocks noChangeShapeType="1"/>
              </p:cNvSpPr>
              <p:nvPr/>
            </p:nvSpPr>
            <p:spPr bwMode="auto">
              <a:xfrm>
                <a:off x="2082" y="417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8" name="Line 112">
                <a:extLst>
                  <a:ext uri="{FF2B5EF4-FFF2-40B4-BE49-F238E27FC236}">
                    <a16:creationId xmlns:a16="http://schemas.microsoft.com/office/drawing/2014/main" id="{1E3E01DC-3A7C-5B74-F7D1-09412A981504}"/>
                  </a:ext>
                </a:extLst>
              </p:cNvPr>
              <p:cNvSpPr>
                <a:spLocks noChangeShapeType="1"/>
              </p:cNvSpPr>
              <p:nvPr/>
            </p:nvSpPr>
            <p:spPr bwMode="auto">
              <a:xfrm>
                <a:off x="2098" y="418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9" name="Line 113">
                <a:extLst>
                  <a:ext uri="{FF2B5EF4-FFF2-40B4-BE49-F238E27FC236}">
                    <a16:creationId xmlns:a16="http://schemas.microsoft.com/office/drawing/2014/main" id="{F14250BB-4DA9-95F5-FF5C-AB32822B4D88}"/>
                  </a:ext>
                </a:extLst>
              </p:cNvPr>
              <p:cNvSpPr>
                <a:spLocks noChangeShapeType="1"/>
              </p:cNvSpPr>
              <p:nvPr/>
            </p:nvSpPr>
            <p:spPr bwMode="auto">
              <a:xfrm>
                <a:off x="2113" y="418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0" name="Line 114">
                <a:extLst>
                  <a:ext uri="{FF2B5EF4-FFF2-40B4-BE49-F238E27FC236}">
                    <a16:creationId xmlns:a16="http://schemas.microsoft.com/office/drawing/2014/main" id="{72087E4B-4CA0-C097-ED3D-D9FC7ECFD277}"/>
                  </a:ext>
                </a:extLst>
              </p:cNvPr>
              <p:cNvSpPr>
                <a:spLocks noChangeShapeType="1"/>
              </p:cNvSpPr>
              <p:nvPr/>
            </p:nvSpPr>
            <p:spPr bwMode="auto">
              <a:xfrm>
                <a:off x="212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1" name="Line 115">
                <a:extLst>
                  <a:ext uri="{FF2B5EF4-FFF2-40B4-BE49-F238E27FC236}">
                    <a16:creationId xmlns:a16="http://schemas.microsoft.com/office/drawing/2014/main" id="{9B28642F-C34F-C4FE-0FF4-F0ADA33FC958}"/>
                  </a:ext>
                </a:extLst>
              </p:cNvPr>
              <p:cNvSpPr>
                <a:spLocks noChangeShapeType="1"/>
              </p:cNvSpPr>
              <p:nvPr/>
            </p:nvSpPr>
            <p:spPr bwMode="auto">
              <a:xfrm>
                <a:off x="2141" y="4187"/>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2" name="Line 116">
                <a:extLst>
                  <a:ext uri="{FF2B5EF4-FFF2-40B4-BE49-F238E27FC236}">
                    <a16:creationId xmlns:a16="http://schemas.microsoft.com/office/drawing/2014/main" id="{B2D96A57-3CFA-B2FF-8CD6-3A3D02C43247}"/>
                  </a:ext>
                </a:extLst>
              </p:cNvPr>
              <p:cNvSpPr>
                <a:spLocks noChangeShapeType="1"/>
              </p:cNvSpPr>
              <p:nvPr/>
            </p:nvSpPr>
            <p:spPr bwMode="auto">
              <a:xfrm>
                <a:off x="2157" y="4191"/>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3" name="Line 117">
                <a:extLst>
                  <a:ext uri="{FF2B5EF4-FFF2-40B4-BE49-F238E27FC236}">
                    <a16:creationId xmlns:a16="http://schemas.microsoft.com/office/drawing/2014/main" id="{47860B76-AE95-7AE3-D3BE-E5777E799921}"/>
                  </a:ext>
                </a:extLst>
              </p:cNvPr>
              <p:cNvSpPr>
                <a:spLocks noChangeShapeType="1"/>
              </p:cNvSpPr>
              <p:nvPr/>
            </p:nvSpPr>
            <p:spPr bwMode="auto">
              <a:xfrm>
                <a:off x="2172"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4" name="Line 118">
                <a:extLst>
                  <a:ext uri="{FF2B5EF4-FFF2-40B4-BE49-F238E27FC236}">
                    <a16:creationId xmlns:a16="http://schemas.microsoft.com/office/drawing/2014/main" id="{25CE7DE5-CCAC-AAB3-348C-0A6CA836E3E5}"/>
                  </a:ext>
                </a:extLst>
              </p:cNvPr>
              <p:cNvSpPr>
                <a:spLocks noChangeShapeType="1"/>
              </p:cNvSpPr>
              <p:nvPr/>
            </p:nvSpPr>
            <p:spPr bwMode="auto">
              <a:xfrm>
                <a:off x="2188" y="4192"/>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5" name="Freeform 119">
                <a:extLst>
                  <a:ext uri="{FF2B5EF4-FFF2-40B4-BE49-F238E27FC236}">
                    <a16:creationId xmlns:a16="http://schemas.microsoft.com/office/drawing/2014/main" id="{2E0317C0-E965-389D-AB4A-519F87538452}"/>
                  </a:ext>
                </a:extLst>
              </p:cNvPr>
              <p:cNvSpPr>
                <a:spLocks/>
              </p:cNvSpPr>
              <p:nvPr/>
            </p:nvSpPr>
            <p:spPr bwMode="auto">
              <a:xfrm>
                <a:off x="2193" y="4192"/>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16" name="Line 120">
                <a:extLst>
                  <a:ext uri="{FF2B5EF4-FFF2-40B4-BE49-F238E27FC236}">
                    <a16:creationId xmlns:a16="http://schemas.microsoft.com/office/drawing/2014/main" id="{7FF01B8E-C1EB-FFB4-50AE-1BB131D554E1}"/>
                  </a:ext>
                </a:extLst>
              </p:cNvPr>
              <p:cNvSpPr>
                <a:spLocks noChangeShapeType="1"/>
              </p:cNvSpPr>
              <p:nvPr/>
            </p:nvSpPr>
            <p:spPr bwMode="auto">
              <a:xfrm>
                <a:off x="2215"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7" name="Line 121">
                <a:extLst>
                  <a:ext uri="{FF2B5EF4-FFF2-40B4-BE49-F238E27FC236}">
                    <a16:creationId xmlns:a16="http://schemas.microsoft.com/office/drawing/2014/main" id="{A70DD514-845E-710C-8380-615710938186}"/>
                  </a:ext>
                </a:extLst>
              </p:cNvPr>
              <p:cNvSpPr>
                <a:spLocks noChangeShapeType="1"/>
              </p:cNvSpPr>
              <p:nvPr/>
            </p:nvSpPr>
            <p:spPr bwMode="auto">
              <a:xfrm>
                <a:off x="2231" y="4196"/>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8" name="Line 122">
                <a:extLst>
                  <a:ext uri="{FF2B5EF4-FFF2-40B4-BE49-F238E27FC236}">
                    <a16:creationId xmlns:a16="http://schemas.microsoft.com/office/drawing/2014/main" id="{D2A52147-F1C9-B73E-8117-FAA9B04CEC97}"/>
                  </a:ext>
                </a:extLst>
              </p:cNvPr>
              <p:cNvSpPr>
                <a:spLocks noChangeShapeType="1"/>
              </p:cNvSpPr>
              <p:nvPr/>
            </p:nvSpPr>
            <p:spPr bwMode="auto">
              <a:xfrm>
                <a:off x="2243"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9" name="Freeform 123">
                <a:extLst>
                  <a:ext uri="{FF2B5EF4-FFF2-40B4-BE49-F238E27FC236}">
                    <a16:creationId xmlns:a16="http://schemas.microsoft.com/office/drawing/2014/main" id="{C61DD7D9-EBF9-4965-4B33-4B1211A66498}"/>
                  </a:ext>
                </a:extLst>
              </p:cNvPr>
              <p:cNvSpPr>
                <a:spLocks/>
              </p:cNvSpPr>
              <p:nvPr/>
            </p:nvSpPr>
            <p:spPr bwMode="auto">
              <a:xfrm>
                <a:off x="2252" y="4196"/>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20" name="Line 124">
                <a:extLst>
                  <a:ext uri="{FF2B5EF4-FFF2-40B4-BE49-F238E27FC236}">
                    <a16:creationId xmlns:a16="http://schemas.microsoft.com/office/drawing/2014/main" id="{E58A9CBA-001A-2A79-099C-7EDC58CF61EE}"/>
                  </a:ext>
                </a:extLst>
              </p:cNvPr>
              <p:cNvSpPr>
                <a:spLocks noChangeShapeType="1"/>
              </p:cNvSpPr>
              <p:nvPr/>
            </p:nvSpPr>
            <p:spPr bwMode="auto">
              <a:xfrm>
                <a:off x="2274"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1" name="Line 125">
                <a:extLst>
                  <a:ext uri="{FF2B5EF4-FFF2-40B4-BE49-F238E27FC236}">
                    <a16:creationId xmlns:a16="http://schemas.microsoft.com/office/drawing/2014/main" id="{3709CD53-0AA3-C59D-246A-0AE732A67B6A}"/>
                  </a:ext>
                </a:extLst>
              </p:cNvPr>
              <p:cNvSpPr>
                <a:spLocks noChangeShapeType="1"/>
              </p:cNvSpPr>
              <p:nvPr/>
            </p:nvSpPr>
            <p:spPr bwMode="auto">
              <a:xfrm>
                <a:off x="2290"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2" name="Line 126">
                <a:extLst>
                  <a:ext uri="{FF2B5EF4-FFF2-40B4-BE49-F238E27FC236}">
                    <a16:creationId xmlns:a16="http://schemas.microsoft.com/office/drawing/2014/main" id="{7C3BA9DA-9041-85B5-620D-631FC6312C4A}"/>
                  </a:ext>
                </a:extLst>
              </p:cNvPr>
              <p:cNvSpPr>
                <a:spLocks noChangeShapeType="1"/>
              </p:cNvSpPr>
              <p:nvPr/>
            </p:nvSpPr>
            <p:spPr bwMode="auto">
              <a:xfrm>
                <a:off x="230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3" name="Line 127">
                <a:extLst>
                  <a:ext uri="{FF2B5EF4-FFF2-40B4-BE49-F238E27FC236}">
                    <a16:creationId xmlns:a16="http://schemas.microsoft.com/office/drawing/2014/main" id="{6B22A181-8AEC-A9F4-4CA9-24932FD0D986}"/>
                  </a:ext>
                </a:extLst>
              </p:cNvPr>
              <p:cNvSpPr>
                <a:spLocks noChangeShapeType="1"/>
              </p:cNvSpPr>
              <p:nvPr/>
            </p:nvSpPr>
            <p:spPr bwMode="auto">
              <a:xfrm>
                <a:off x="2318"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4" name="Line 128">
                <a:extLst>
                  <a:ext uri="{FF2B5EF4-FFF2-40B4-BE49-F238E27FC236}">
                    <a16:creationId xmlns:a16="http://schemas.microsoft.com/office/drawing/2014/main" id="{BF107A8F-3352-B018-9FC4-8491B80C81EE}"/>
                  </a:ext>
                </a:extLst>
              </p:cNvPr>
              <p:cNvSpPr>
                <a:spLocks noChangeShapeType="1"/>
              </p:cNvSpPr>
              <p:nvPr/>
            </p:nvSpPr>
            <p:spPr bwMode="auto">
              <a:xfrm>
                <a:off x="233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5" name="Line 129">
                <a:extLst>
                  <a:ext uri="{FF2B5EF4-FFF2-40B4-BE49-F238E27FC236}">
                    <a16:creationId xmlns:a16="http://schemas.microsoft.com/office/drawing/2014/main" id="{AF129B4D-7197-9578-8E04-CFBFD6DA644B}"/>
                  </a:ext>
                </a:extLst>
              </p:cNvPr>
              <p:cNvSpPr>
                <a:spLocks noChangeShapeType="1"/>
              </p:cNvSpPr>
              <p:nvPr/>
            </p:nvSpPr>
            <p:spPr bwMode="auto">
              <a:xfrm>
                <a:off x="234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6" name="Line 130">
                <a:extLst>
                  <a:ext uri="{FF2B5EF4-FFF2-40B4-BE49-F238E27FC236}">
                    <a16:creationId xmlns:a16="http://schemas.microsoft.com/office/drawing/2014/main" id="{8036F051-64D2-C049-DB06-8B980DA639AE}"/>
                  </a:ext>
                </a:extLst>
              </p:cNvPr>
              <p:cNvSpPr>
                <a:spLocks noChangeShapeType="1"/>
              </p:cNvSpPr>
              <p:nvPr/>
            </p:nvSpPr>
            <p:spPr bwMode="auto">
              <a:xfrm>
                <a:off x="236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7" name="Line 131">
                <a:extLst>
                  <a:ext uri="{FF2B5EF4-FFF2-40B4-BE49-F238E27FC236}">
                    <a16:creationId xmlns:a16="http://schemas.microsoft.com/office/drawing/2014/main" id="{29643C89-FABD-F03D-5165-831726D9F628}"/>
                  </a:ext>
                </a:extLst>
              </p:cNvPr>
              <p:cNvSpPr>
                <a:spLocks noChangeShapeType="1"/>
              </p:cNvSpPr>
              <p:nvPr/>
            </p:nvSpPr>
            <p:spPr bwMode="auto">
              <a:xfrm>
                <a:off x="237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8" name="Line 132">
                <a:extLst>
                  <a:ext uri="{FF2B5EF4-FFF2-40B4-BE49-F238E27FC236}">
                    <a16:creationId xmlns:a16="http://schemas.microsoft.com/office/drawing/2014/main" id="{DF979587-7A87-BEA1-A2E9-0AFD2E4CA34E}"/>
                  </a:ext>
                </a:extLst>
              </p:cNvPr>
              <p:cNvSpPr>
                <a:spLocks noChangeShapeType="1"/>
              </p:cNvSpPr>
              <p:nvPr/>
            </p:nvSpPr>
            <p:spPr bwMode="auto">
              <a:xfrm>
                <a:off x="2392" y="4200"/>
                <a:ext cx="10"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9" name="Line 133">
                <a:extLst>
                  <a:ext uri="{FF2B5EF4-FFF2-40B4-BE49-F238E27FC236}">
                    <a16:creationId xmlns:a16="http://schemas.microsoft.com/office/drawing/2014/main" id="{DEA851BC-D29D-3D1C-3AC4-F2E4703A28BB}"/>
                  </a:ext>
                </a:extLst>
              </p:cNvPr>
              <p:cNvSpPr>
                <a:spLocks noChangeShapeType="1"/>
              </p:cNvSpPr>
              <p:nvPr/>
            </p:nvSpPr>
            <p:spPr bwMode="auto">
              <a:xfrm>
                <a:off x="2409" y="4200"/>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0" name="Line 134">
                <a:extLst>
                  <a:ext uri="{FF2B5EF4-FFF2-40B4-BE49-F238E27FC236}">
                    <a16:creationId xmlns:a16="http://schemas.microsoft.com/office/drawing/2014/main" id="{2F8A7856-1CA1-0592-F048-534F8A627904}"/>
                  </a:ext>
                </a:extLst>
              </p:cNvPr>
              <p:cNvSpPr>
                <a:spLocks noChangeShapeType="1"/>
              </p:cNvSpPr>
              <p:nvPr/>
            </p:nvSpPr>
            <p:spPr bwMode="auto">
              <a:xfrm>
                <a:off x="242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1" name="Rectangle 135">
                <a:extLst>
                  <a:ext uri="{FF2B5EF4-FFF2-40B4-BE49-F238E27FC236}">
                    <a16:creationId xmlns:a16="http://schemas.microsoft.com/office/drawing/2014/main" id="{02B4C164-85B3-C9B3-915E-F8D2ECD2B20F}"/>
                  </a:ext>
                </a:extLst>
              </p:cNvPr>
              <p:cNvSpPr>
                <a:spLocks noChangeArrowheads="1"/>
              </p:cNvSpPr>
              <p:nvPr/>
            </p:nvSpPr>
            <p:spPr bwMode="auto">
              <a:xfrm>
                <a:off x="647"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2" name="Rectangle 136">
                <a:extLst>
                  <a:ext uri="{FF2B5EF4-FFF2-40B4-BE49-F238E27FC236}">
                    <a16:creationId xmlns:a16="http://schemas.microsoft.com/office/drawing/2014/main" id="{8CEB70AF-7036-E580-DF27-3EC53C51BB7F}"/>
                  </a:ext>
                </a:extLst>
              </p:cNvPr>
              <p:cNvSpPr>
                <a:spLocks noChangeArrowheads="1"/>
              </p:cNvSpPr>
              <p:nvPr/>
            </p:nvSpPr>
            <p:spPr bwMode="auto">
              <a:xfrm>
                <a:off x="647"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33" name="Rectangle 137">
                <a:extLst>
                  <a:ext uri="{FF2B5EF4-FFF2-40B4-BE49-F238E27FC236}">
                    <a16:creationId xmlns:a16="http://schemas.microsoft.com/office/drawing/2014/main" id="{116EFC4D-22AB-5163-765F-B458AE0BA13A}"/>
                  </a:ext>
                </a:extLst>
              </p:cNvPr>
              <p:cNvSpPr>
                <a:spLocks noChangeArrowheads="1"/>
              </p:cNvSpPr>
              <p:nvPr/>
            </p:nvSpPr>
            <p:spPr bwMode="auto">
              <a:xfrm>
                <a:off x="942"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4" name="Rectangle 138">
                <a:extLst>
                  <a:ext uri="{FF2B5EF4-FFF2-40B4-BE49-F238E27FC236}">
                    <a16:creationId xmlns:a16="http://schemas.microsoft.com/office/drawing/2014/main" id="{95BF3B52-6E4C-CA3E-5A24-9E63CB4B7AD3}"/>
                  </a:ext>
                </a:extLst>
              </p:cNvPr>
              <p:cNvSpPr>
                <a:spLocks noChangeArrowheads="1"/>
              </p:cNvSpPr>
              <p:nvPr/>
            </p:nvSpPr>
            <p:spPr bwMode="auto">
              <a:xfrm>
                <a:off x="942"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35" name="Rectangle 139">
                <a:extLst>
                  <a:ext uri="{FF2B5EF4-FFF2-40B4-BE49-F238E27FC236}">
                    <a16:creationId xmlns:a16="http://schemas.microsoft.com/office/drawing/2014/main" id="{CD464976-6BA3-73A2-6C8C-4ED8D3EEFE8D}"/>
                  </a:ext>
                </a:extLst>
              </p:cNvPr>
              <p:cNvSpPr>
                <a:spLocks noChangeArrowheads="1"/>
              </p:cNvSpPr>
              <p:nvPr/>
            </p:nvSpPr>
            <p:spPr bwMode="auto">
              <a:xfrm>
                <a:off x="1233"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6" name="Rectangle 140">
                <a:extLst>
                  <a:ext uri="{FF2B5EF4-FFF2-40B4-BE49-F238E27FC236}">
                    <a16:creationId xmlns:a16="http://schemas.microsoft.com/office/drawing/2014/main" id="{9F2115F1-7FC4-0D66-208C-93675F5BFB38}"/>
                  </a:ext>
                </a:extLst>
              </p:cNvPr>
              <p:cNvSpPr>
                <a:spLocks noChangeArrowheads="1"/>
              </p:cNvSpPr>
              <p:nvPr/>
            </p:nvSpPr>
            <p:spPr bwMode="auto">
              <a:xfrm>
                <a:off x="1233" y="4246"/>
                <a:ext cx="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37" name="Rectangle 141">
                <a:extLst>
                  <a:ext uri="{FF2B5EF4-FFF2-40B4-BE49-F238E27FC236}">
                    <a16:creationId xmlns:a16="http://schemas.microsoft.com/office/drawing/2014/main" id="{994E3404-3EAD-1DF2-4B6B-F7C04DDB58D7}"/>
                  </a:ext>
                </a:extLst>
              </p:cNvPr>
              <p:cNvSpPr>
                <a:spLocks noChangeArrowheads="1"/>
              </p:cNvSpPr>
              <p:nvPr/>
            </p:nvSpPr>
            <p:spPr bwMode="auto">
              <a:xfrm>
                <a:off x="1536"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8" name="Rectangle 142">
                <a:extLst>
                  <a:ext uri="{FF2B5EF4-FFF2-40B4-BE49-F238E27FC236}">
                    <a16:creationId xmlns:a16="http://schemas.microsoft.com/office/drawing/2014/main" id="{6BABABD1-CD4A-1C9C-9020-400004BF0EA7}"/>
                  </a:ext>
                </a:extLst>
              </p:cNvPr>
              <p:cNvSpPr>
                <a:spLocks noChangeArrowheads="1"/>
              </p:cNvSpPr>
              <p:nvPr/>
            </p:nvSpPr>
            <p:spPr bwMode="auto">
              <a:xfrm>
                <a:off x="1536"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0</a:t>
                </a:r>
              </a:p>
            </p:txBody>
          </p:sp>
          <p:sp>
            <p:nvSpPr>
              <p:cNvPr id="4239" name="Rectangle 143">
                <a:extLst>
                  <a:ext uri="{FF2B5EF4-FFF2-40B4-BE49-F238E27FC236}">
                    <a16:creationId xmlns:a16="http://schemas.microsoft.com/office/drawing/2014/main" id="{97207AD4-4064-BE16-B8AA-A5B815ECF1F8}"/>
                  </a:ext>
                </a:extLst>
              </p:cNvPr>
              <p:cNvSpPr>
                <a:spLocks noChangeArrowheads="1"/>
              </p:cNvSpPr>
              <p:nvPr/>
            </p:nvSpPr>
            <p:spPr bwMode="auto">
              <a:xfrm>
                <a:off x="1831"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0" name="Rectangle 144">
                <a:extLst>
                  <a:ext uri="{FF2B5EF4-FFF2-40B4-BE49-F238E27FC236}">
                    <a16:creationId xmlns:a16="http://schemas.microsoft.com/office/drawing/2014/main" id="{0768B080-D46D-479C-D518-85885FC409C4}"/>
                  </a:ext>
                </a:extLst>
              </p:cNvPr>
              <p:cNvSpPr>
                <a:spLocks noChangeArrowheads="1"/>
              </p:cNvSpPr>
              <p:nvPr/>
            </p:nvSpPr>
            <p:spPr bwMode="auto">
              <a:xfrm>
                <a:off x="1831"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41" name="Rectangle 145">
                <a:extLst>
                  <a:ext uri="{FF2B5EF4-FFF2-40B4-BE49-F238E27FC236}">
                    <a16:creationId xmlns:a16="http://schemas.microsoft.com/office/drawing/2014/main" id="{2E4EB841-2C9D-678F-6A2A-7264601692D5}"/>
                  </a:ext>
                </a:extLst>
              </p:cNvPr>
              <p:cNvSpPr>
                <a:spLocks noChangeArrowheads="1"/>
              </p:cNvSpPr>
              <p:nvPr/>
            </p:nvSpPr>
            <p:spPr bwMode="auto">
              <a:xfrm>
                <a:off x="2122"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2" name="Rectangle 146">
                <a:extLst>
                  <a:ext uri="{FF2B5EF4-FFF2-40B4-BE49-F238E27FC236}">
                    <a16:creationId xmlns:a16="http://schemas.microsoft.com/office/drawing/2014/main" id="{0355423E-A623-F507-A1B3-E3BCE840041B}"/>
                  </a:ext>
                </a:extLst>
              </p:cNvPr>
              <p:cNvSpPr>
                <a:spLocks noChangeArrowheads="1"/>
              </p:cNvSpPr>
              <p:nvPr/>
            </p:nvSpPr>
            <p:spPr bwMode="auto">
              <a:xfrm>
                <a:off x="2122"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43" name="Rectangle 147">
                <a:extLst>
                  <a:ext uri="{FF2B5EF4-FFF2-40B4-BE49-F238E27FC236}">
                    <a16:creationId xmlns:a16="http://schemas.microsoft.com/office/drawing/2014/main" id="{B232C50D-A64B-B842-B8F9-9D4C5A9A9DC9}"/>
                  </a:ext>
                </a:extLst>
              </p:cNvPr>
              <p:cNvSpPr>
                <a:spLocks noChangeArrowheads="1"/>
              </p:cNvSpPr>
              <p:nvPr/>
            </p:nvSpPr>
            <p:spPr bwMode="auto">
              <a:xfrm>
                <a:off x="2417"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4" name="Rectangle 148">
                <a:extLst>
                  <a:ext uri="{FF2B5EF4-FFF2-40B4-BE49-F238E27FC236}">
                    <a16:creationId xmlns:a16="http://schemas.microsoft.com/office/drawing/2014/main" id="{81656E54-B454-D6C9-721A-494ACF1430F2}"/>
                  </a:ext>
                </a:extLst>
              </p:cNvPr>
              <p:cNvSpPr>
                <a:spLocks noChangeArrowheads="1"/>
              </p:cNvSpPr>
              <p:nvPr/>
            </p:nvSpPr>
            <p:spPr bwMode="auto">
              <a:xfrm>
                <a:off x="2417" y="4247"/>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45" name="Line 149">
                <a:extLst>
                  <a:ext uri="{FF2B5EF4-FFF2-40B4-BE49-F238E27FC236}">
                    <a16:creationId xmlns:a16="http://schemas.microsoft.com/office/drawing/2014/main" id="{56E37888-F3B2-370B-3016-6EF938F9BABC}"/>
                  </a:ext>
                </a:extLst>
              </p:cNvPr>
              <p:cNvSpPr>
                <a:spLocks noChangeShapeType="1"/>
              </p:cNvSpPr>
              <p:nvPr/>
            </p:nvSpPr>
            <p:spPr bwMode="auto">
              <a:xfrm flipV="1">
                <a:off x="1548" y="3422"/>
                <a:ext cx="0" cy="79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6" name="Rectangle 150">
                <a:extLst>
                  <a:ext uri="{FF2B5EF4-FFF2-40B4-BE49-F238E27FC236}">
                    <a16:creationId xmlns:a16="http://schemas.microsoft.com/office/drawing/2014/main" id="{A6730280-F86D-ED1B-4724-6B8D8809EC78}"/>
                  </a:ext>
                </a:extLst>
              </p:cNvPr>
              <p:cNvSpPr>
                <a:spLocks noChangeArrowheads="1"/>
              </p:cNvSpPr>
              <p:nvPr/>
            </p:nvSpPr>
            <p:spPr bwMode="auto">
              <a:xfrm>
                <a:off x="576" y="3378"/>
                <a:ext cx="79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248" name="Rectangle 152">
              <a:extLst>
                <a:ext uri="{FF2B5EF4-FFF2-40B4-BE49-F238E27FC236}">
                  <a16:creationId xmlns:a16="http://schemas.microsoft.com/office/drawing/2014/main" id="{06D7C8DC-307A-0151-6F97-668029AF7F70}"/>
                </a:ext>
              </a:extLst>
            </p:cNvPr>
            <p:cNvSpPr>
              <a:spLocks noChangeArrowheads="1"/>
            </p:cNvSpPr>
            <p:nvPr/>
          </p:nvSpPr>
          <p:spPr bwMode="auto">
            <a:xfrm>
              <a:off x="577" y="292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9" name="Rectangle 153">
              <a:extLst>
                <a:ext uri="{FF2B5EF4-FFF2-40B4-BE49-F238E27FC236}">
                  <a16:creationId xmlns:a16="http://schemas.microsoft.com/office/drawing/2014/main" id="{00DC7EAA-A365-10B4-AA72-F2D5953B4B0A}"/>
                </a:ext>
              </a:extLst>
            </p:cNvPr>
            <p:cNvSpPr>
              <a:spLocks noChangeArrowheads="1"/>
            </p:cNvSpPr>
            <p:nvPr/>
          </p:nvSpPr>
          <p:spPr bwMode="auto">
            <a:xfrm>
              <a:off x="577" y="3265"/>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0" name="Rectangle 154">
              <a:extLst>
                <a:ext uri="{FF2B5EF4-FFF2-40B4-BE49-F238E27FC236}">
                  <a16:creationId xmlns:a16="http://schemas.microsoft.com/office/drawing/2014/main" id="{8D1AF5A2-14A5-0FF8-C7E4-09C801F67C61}"/>
                </a:ext>
              </a:extLst>
            </p:cNvPr>
            <p:cNvSpPr>
              <a:spLocks noChangeArrowheads="1"/>
            </p:cNvSpPr>
            <p:nvPr/>
          </p:nvSpPr>
          <p:spPr bwMode="auto">
            <a:xfrm>
              <a:off x="577" y="3601"/>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1" name="Rectangle 155">
              <a:extLst>
                <a:ext uri="{FF2B5EF4-FFF2-40B4-BE49-F238E27FC236}">
                  <a16:creationId xmlns:a16="http://schemas.microsoft.com/office/drawing/2014/main" id="{FE6E677D-639D-AD47-E4AE-C786B1C3B996}"/>
                </a:ext>
              </a:extLst>
            </p:cNvPr>
            <p:cNvSpPr>
              <a:spLocks noChangeArrowheads="1"/>
            </p:cNvSpPr>
            <p:nvPr/>
          </p:nvSpPr>
          <p:spPr bwMode="auto">
            <a:xfrm>
              <a:off x="577" y="436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2" name="Freeform 156">
              <a:extLst>
                <a:ext uri="{FF2B5EF4-FFF2-40B4-BE49-F238E27FC236}">
                  <a16:creationId xmlns:a16="http://schemas.microsoft.com/office/drawing/2014/main" id="{D8764C12-C72A-E2F0-4893-61787A739640}"/>
                </a:ext>
              </a:extLst>
            </p:cNvPr>
            <p:cNvSpPr>
              <a:spLocks/>
            </p:cNvSpPr>
            <p:nvPr/>
          </p:nvSpPr>
          <p:spPr bwMode="auto">
            <a:xfrm>
              <a:off x="576" y="3840"/>
              <a:ext cx="481" cy="337"/>
            </a:xfrm>
            <a:custGeom>
              <a:avLst/>
              <a:gdLst>
                <a:gd name="T0" fmla="*/ 240 w 481"/>
                <a:gd name="T1" fmla="*/ 0 h 337"/>
                <a:gd name="T2" fmla="*/ 0 w 481"/>
                <a:gd name="T3" fmla="*/ 168 h 337"/>
                <a:gd name="T4" fmla="*/ 240 w 481"/>
                <a:gd name="T5" fmla="*/ 336 h 337"/>
                <a:gd name="T6" fmla="*/ 480 w 481"/>
                <a:gd name="T7" fmla="*/ 168 h 337"/>
                <a:gd name="T8" fmla="*/ 240 w 481"/>
                <a:gd name="T9" fmla="*/ 0 h 337"/>
              </a:gdLst>
              <a:ahLst/>
              <a:cxnLst>
                <a:cxn ang="0">
                  <a:pos x="T0" y="T1"/>
                </a:cxn>
                <a:cxn ang="0">
                  <a:pos x="T2" y="T3"/>
                </a:cxn>
                <a:cxn ang="0">
                  <a:pos x="T4" y="T5"/>
                </a:cxn>
                <a:cxn ang="0">
                  <a:pos x="T6" y="T7"/>
                </a:cxn>
                <a:cxn ang="0">
                  <a:pos x="T8" y="T9"/>
                </a:cxn>
              </a:cxnLst>
              <a:rect l="0" t="0" r="r" b="b"/>
              <a:pathLst>
                <a:path w="481" h="337">
                  <a:moveTo>
                    <a:pt x="240" y="0"/>
                  </a:moveTo>
                  <a:lnTo>
                    <a:pt x="0" y="168"/>
                  </a:lnTo>
                  <a:lnTo>
                    <a:pt x="240" y="336"/>
                  </a:lnTo>
                  <a:lnTo>
                    <a:pt x="480" y="168"/>
                  </a:lnTo>
                  <a:lnTo>
                    <a:pt x="240" y="0"/>
                  </a:lnTo>
                </a:path>
              </a:pathLst>
            </a:custGeom>
            <a:solidFill>
              <a:schemeClr val="bg1"/>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53" name="Line 157">
              <a:extLst>
                <a:ext uri="{FF2B5EF4-FFF2-40B4-BE49-F238E27FC236}">
                  <a16:creationId xmlns:a16="http://schemas.microsoft.com/office/drawing/2014/main" id="{6AD569F4-4494-685D-9E5C-4025F771A16B}"/>
                </a:ext>
              </a:extLst>
            </p:cNvPr>
            <p:cNvSpPr>
              <a:spLocks noChangeShapeType="1"/>
            </p:cNvSpPr>
            <p:nvPr/>
          </p:nvSpPr>
          <p:spPr bwMode="auto">
            <a:xfrm>
              <a:off x="1063" y="4032"/>
              <a:ext cx="89"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4" name="Line 158">
              <a:extLst>
                <a:ext uri="{FF2B5EF4-FFF2-40B4-BE49-F238E27FC236}">
                  <a16:creationId xmlns:a16="http://schemas.microsoft.com/office/drawing/2014/main" id="{FA2DDCDB-F641-EA2B-2547-FD5029DCEA7D}"/>
                </a:ext>
              </a:extLst>
            </p:cNvPr>
            <p:cNvSpPr>
              <a:spLocks noChangeShapeType="1"/>
            </p:cNvSpPr>
            <p:nvPr/>
          </p:nvSpPr>
          <p:spPr bwMode="auto">
            <a:xfrm flipV="1">
              <a:off x="1152" y="3748"/>
              <a:ext cx="0" cy="2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5" name="Line 159">
              <a:extLst>
                <a:ext uri="{FF2B5EF4-FFF2-40B4-BE49-F238E27FC236}">
                  <a16:creationId xmlns:a16="http://schemas.microsoft.com/office/drawing/2014/main" id="{153221A2-3721-DC18-2ECC-F22F8A69AD8B}"/>
                </a:ext>
              </a:extLst>
            </p:cNvPr>
            <p:cNvSpPr>
              <a:spLocks noChangeShapeType="1"/>
            </p:cNvSpPr>
            <p:nvPr/>
          </p:nvSpPr>
          <p:spPr bwMode="auto">
            <a:xfrm flipH="1">
              <a:off x="1063" y="3744"/>
              <a:ext cx="89"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4257" name="Picture 161">
            <a:extLst>
              <a:ext uri="{FF2B5EF4-FFF2-40B4-BE49-F238E27FC236}">
                <a16:creationId xmlns:a16="http://schemas.microsoft.com/office/drawing/2014/main" id="{202777F5-5AF8-95AC-B620-A988AC659474}"/>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3429000"/>
            <a:ext cx="76708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58" name="Rectangle 162">
            <a:extLst>
              <a:ext uri="{FF2B5EF4-FFF2-40B4-BE49-F238E27FC236}">
                <a16:creationId xmlns:a16="http://schemas.microsoft.com/office/drawing/2014/main" id="{8D241E59-020F-BBEC-E644-3CA8919BD2F6}"/>
              </a:ext>
            </a:extLst>
          </p:cNvPr>
          <p:cNvSpPr>
            <a:spLocks noChangeArrowheads="1"/>
          </p:cNvSpPr>
          <p:nvPr/>
        </p:nvSpPr>
        <p:spPr bwMode="auto">
          <a:xfrm>
            <a:off x="969963" y="2819400"/>
            <a:ext cx="3540125"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900" b="1" i="1">
                <a:solidFill>
                  <a:schemeClr val="accent2"/>
                </a:solidFill>
                <a:effectLst>
                  <a:outerShdw blurRad="38100" dist="38100" dir="2700000" algn="tl">
                    <a:srgbClr val="C0C0C0"/>
                  </a:outerShdw>
                </a:effectLst>
                <a:latin typeface="Arial" panose="020B0604020202020204" pitchFamily="34" charset="0"/>
              </a:rPr>
              <a:t>7.2 Pareto Analysis</a:t>
            </a:r>
          </a:p>
        </p:txBody>
      </p:sp>
      <p:grpSp>
        <p:nvGrpSpPr>
          <p:cNvPr id="4278" name="Group 182">
            <a:extLst>
              <a:ext uri="{FF2B5EF4-FFF2-40B4-BE49-F238E27FC236}">
                <a16:creationId xmlns:a16="http://schemas.microsoft.com/office/drawing/2014/main" id="{C86D70F1-11E8-47EF-6064-00590D208B11}"/>
              </a:ext>
            </a:extLst>
          </p:cNvPr>
          <p:cNvGrpSpPr>
            <a:grpSpLocks/>
          </p:cNvGrpSpPr>
          <p:nvPr/>
        </p:nvGrpSpPr>
        <p:grpSpPr bwMode="auto">
          <a:xfrm>
            <a:off x="5181600" y="4953000"/>
            <a:ext cx="3678238" cy="1312863"/>
            <a:chOff x="3312" y="3408"/>
            <a:chExt cx="2317" cy="827"/>
          </a:xfrm>
        </p:grpSpPr>
        <p:sp>
          <p:nvSpPr>
            <p:cNvPr id="4279" name="Line 183">
              <a:extLst>
                <a:ext uri="{FF2B5EF4-FFF2-40B4-BE49-F238E27FC236}">
                  <a16:creationId xmlns:a16="http://schemas.microsoft.com/office/drawing/2014/main" id="{CF138E8C-FCAB-10F5-EDB8-8F946592104F}"/>
                </a:ext>
              </a:extLst>
            </p:cNvPr>
            <p:cNvSpPr>
              <a:spLocks noChangeShapeType="1"/>
            </p:cNvSpPr>
            <p:nvPr/>
          </p:nvSpPr>
          <p:spPr bwMode="auto">
            <a:xfrm>
              <a:off x="3360" y="4024"/>
              <a:ext cx="2269" cy="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80" name="Rectangle 184">
              <a:extLst>
                <a:ext uri="{FF2B5EF4-FFF2-40B4-BE49-F238E27FC236}">
                  <a16:creationId xmlns:a16="http://schemas.microsoft.com/office/drawing/2014/main" id="{7B2BEFF7-8EEF-B4CC-5192-31485E07B71E}"/>
                </a:ext>
              </a:extLst>
            </p:cNvPr>
            <p:cNvSpPr>
              <a:spLocks noChangeArrowheads="1"/>
            </p:cNvSpPr>
            <p:nvPr/>
          </p:nvSpPr>
          <p:spPr bwMode="auto">
            <a:xfrm>
              <a:off x="3312" y="4014"/>
              <a:ext cx="2184"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US" altLang="en-US" sz="1700">
                  <a:latin typeface="Copperplate Gothic Bold" panose="020E0705020206020404" pitchFamily="34" charset="0"/>
                </a:rPr>
                <a:t>Sigma Quality Management</a:t>
              </a:r>
            </a:p>
          </p:txBody>
        </p:sp>
        <p:pic>
          <p:nvPicPr>
            <p:cNvPr id="4281" name="Picture 185">
              <a:extLst>
                <a:ext uri="{FF2B5EF4-FFF2-40B4-BE49-F238E27FC236}">
                  <a16:creationId xmlns:a16="http://schemas.microsoft.com/office/drawing/2014/main" id="{8CE21E37-6990-117C-CD2A-0EBF9A68DE2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2" y="3408"/>
              <a:ext cx="622" cy="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7" name="Rectangle 5">
            <a:extLst>
              <a:ext uri="{FF2B5EF4-FFF2-40B4-BE49-F238E27FC236}">
                <a16:creationId xmlns:a16="http://schemas.microsoft.com/office/drawing/2014/main" id="{3B872ADD-42AC-28B9-DAC0-003CF0F08995}"/>
              </a:ext>
            </a:extLst>
          </p:cNvPr>
          <p:cNvSpPr>
            <a:spLocks noGrp="1" noChangeArrowheads="1"/>
          </p:cNvSpPr>
          <p:nvPr>
            <p:ph type="title"/>
          </p:nvPr>
        </p:nvSpPr>
        <p:spPr/>
        <p:txBody>
          <a:bodyPr/>
          <a:lstStyle/>
          <a:p>
            <a:r>
              <a:rPr lang="en-US" altLang="en-US"/>
              <a:t>Contingency Analysis - Steps</a:t>
            </a:r>
          </a:p>
        </p:txBody>
      </p:sp>
      <p:sp>
        <p:nvSpPr>
          <p:cNvPr id="530435" name="Rectangle 3">
            <a:extLst>
              <a:ext uri="{FF2B5EF4-FFF2-40B4-BE49-F238E27FC236}">
                <a16:creationId xmlns:a16="http://schemas.microsoft.com/office/drawing/2014/main" id="{C35EC4F1-341F-7CB6-DC3D-1B222378EF13}"/>
              </a:ext>
            </a:extLst>
          </p:cNvPr>
          <p:cNvSpPr>
            <a:spLocks noGrp="1" noChangeArrowheads="1"/>
          </p:cNvSpPr>
          <p:nvPr>
            <p:ph type="body" sz="half" idx="1"/>
          </p:nvPr>
        </p:nvSpPr>
        <p:spPr>
          <a:xfrm>
            <a:off x="346075" y="1076325"/>
            <a:ext cx="8416925" cy="5513388"/>
          </a:xfrm>
        </p:spPr>
        <p:txBody>
          <a:bodyPr/>
          <a:lstStyle/>
          <a:p>
            <a:pPr marL="381000" indent="-381000">
              <a:buFont typeface="Symbol" panose="05050102010706020507" pitchFamily="18" charset="2"/>
              <a:buNone/>
            </a:pPr>
            <a:r>
              <a:rPr lang="en-US" altLang="en-US"/>
              <a:t>1.	Establish the Hypothesis:</a:t>
            </a:r>
            <a:endParaRPr lang="en-US" altLang="en-US" i="1"/>
          </a:p>
          <a:p>
            <a:pPr marL="838200" lvl="1" indent="-381000"/>
            <a:r>
              <a:rPr lang="en-US" altLang="en-US" i="1"/>
              <a:t>Null Hypothesis (Ho)</a:t>
            </a:r>
            <a:r>
              <a:rPr lang="en-US" altLang="en-US" b="1"/>
              <a:t> - </a:t>
            </a:r>
            <a:r>
              <a:rPr lang="en-US" altLang="en-US"/>
              <a:t>There is no relationship (i.e. independence exists) between Attributes A and B.</a:t>
            </a:r>
            <a:endParaRPr lang="en-US" altLang="en-US" i="1"/>
          </a:p>
          <a:p>
            <a:pPr marL="838200" lvl="1" indent="-381000"/>
            <a:r>
              <a:rPr lang="en-US" altLang="en-US" i="1"/>
              <a:t>Alternative Hypothesis (Ha)</a:t>
            </a:r>
            <a:r>
              <a:rPr lang="en-US" altLang="en-US" b="1"/>
              <a:t> - </a:t>
            </a:r>
            <a:r>
              <a:rPr lang="en-US" altLang="en-US"/>
              <a:t>There is a relationship (i.e. dependence exists) between Attributes A and B.</a:t>
            </a:r>
          </a:p>
          <a:p>
            <a:pPr marL="381000" indent="-381000">
              <a:buFont typeface="Symbol" panose="05050102010706020507" pitchFamily="18" charset="2"/>
              <a:buNone/>
            </a:pPr>
            <a:endParaRPr lang="en-US" altLang="en-US"/>
          </a:p>
          <a:p>
            <a:pPr marL="381000" indent="-381000">
              <a:buFont typeface="Symbol" panose="05050102010706020507" pitchFamily="18" charset="2"/>
              <a:buNone/>
            </a:pPr>
            <a:r>
              <a:rPr lang="en-US" altLang="en-US"/>
              <a:t>2.   Choose the Significance Level of the Test ().</a:t>
            </a:r>
          </a:p>
          <a:p>
            <a:pPr marL="381000" indent="-381000">
              <a:buFont typeface="Symbol" panose="05050102010706020507" pitchFamily="18" charset="2"/>
              <a:buAutoNum type="arabicPeriod" startAt="2"/>
            </a:pPr>
            <a:endParaRPr lang="en-US" altLang="en-US"/>
          </a:p>
          <a:p>
            <a:pPr marL="381000" indent="-381000">
              <a:buFont typeface="Symbol" panose="05050102010706020507" pitchFamily="18" charset="2"/>
              <a:buNone/>
            </a:pPr>
            <a:r>
              <a:rPr lang="en-US" altLang="en-US"/>
              <a:t>3.	Plan the Test:</a:t>
            </a:r>
          </a:p>
          <a:p>
            <a:pPr marL="838200" lvl="1" indent="-381000">
              <a:buFontTx/>
              <a:buNone/>
            </a:pPr>
            <a:r>
              <a:rPr lang="en-US" altLang="en-US"/>
              <a:t>a) The Test Statistic is:</a:t>
            </a:r>
          </a:p>
          <a:p>
            <a:pPr marL="381000" indent="-381000">
              <a:buFont typeface="Symbol" panose="05050102010706020507" pitchFamily="18" charset="2"/>
              <a:buAutoNum type="arabicPeriod" startAt="2"/>
            </a:pPr>
            <a:endParaRPr lang="en-US" altLang="en-US"/>
          </a:p>
        </p:txBody>
      </p:sp>
      <p:graphicFrame>
        <p:nvGraphicFramePr>
          <p:cNvPr id="530436" name="Object 4">
            <a:extLst>
              <a:ext uri="{FF2B5EF4-FFF2-40B4-BE49-F238E27FC236}">
                <a16:creationId xmlns:a16="http://schemas.microsoft.com/office/drawing/2014/main" id="{1DDE5721-E8F4-F033-C897-05EE0A6602E9}"/>
              </a:ext>
            </a:extLst>
          </p:cNvPr>
          <p:cNvGraphicFramePr>
            <a:graphicFrameLocks noChangeAspect="1"/>
          </p:cNvGraphicFramePr>
          <p:nvPr>
            <p:ph sz="half" idx="2"/>
          </p:nvPr>
        </p:nvGraphicFramePr>
        <p:xfrm>
          <a:off x="3581400" y="3810000"/>
          <a:ext cx="3581400" cy="2452688"/>
        </p:xfrm>
        <a:graphic>
          <a:graphicData uri="http://schemas.openxmlformats.org/presentationml/2006/ole">
            <mc:AlternateContent xmlns:mc="http://schemas.openxmlformats.org/markup-compatibility/2006">
              <mc:Choice xmlns:v="urn:schemas-microsoft-com:vml" Requires="v">
                <p:oleObj name="Equation" r:id="rId3" imgW="2336760" imgH="1600200" progId="Equation.3">
                  <p:embed/>
                </p:oleObj>
              </mc:Choice>
              <mc:Fallback>
                <p:oleObj name="Equation" r:id="rId3" imgW="2336760" imgH="16002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400" y="3810000"/>
                        <a:ext cx="3581400" cy="2452688"/>
                      </a:xfrm>
                      <a:prstGeom prst="rect">
                        <a:avLst/>
                      </a:prstGeom>
                      <a:solidFill>
                        <a:srgbClr val="FFFFCC"/>
                      </a:solidFill>
                      <a:ln w="28575" cmpd="sng">
                        <a:solidFill>
                          <a:schemeClr val="accent2"/>
                        </a:solidFill>
                        <a:miter lim="800000"/>
                        <a:headEnd/>
                        <a:tailEnd/>
                      </a:ln>
                      <a:effectLst>
                        <a:outerShdw dist="107763" dir="2700000" algn="ctr" rotWithShape="0">
                          <a:srgbClr val="808080">
                            <a:alpha val="50000"/>
                          </a:srgbClr>
                        </a:outerShdw>
                      </a:effectLst>
                    </p:spPr>
                  </p:pic>
                </p:oleObj>
              </mc:Fallback>
            </mc:AlternateContent>
          </a:graphicData>
        </a:graphic>
      </p:graphicFrame>
      <p:sp>
        <p:nvSpPr>
          <p:cNvPr id="530439" name="Text Box 7">
            <a:extLst>
              <a:ext uri="{FF2B5EF4-FFF2-40B4-BE49-F238E27FC236}">
                <a16:creationId xmlns:a16="http://schemas.microsoft.com/office/drawing/2014/main" id="{799BF5F2-9DEB-243B-8D5E-D4C04C3A99C6}"/>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7.2-13</a:t>
            </a:r>
            <a:endParaRPr lang="en-US" altLang="en-US" sz="1300">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8" name="Rectangle 2">
            <a:extLst>
              <a:ext uri="{FF2B5EF4-FFF2-40B4-BE49-F238E27FC236}">
                <a16:creationId xmlns:a16="http://schemas.microsoft.com/office/drawing/2014/main" id="{986DE284-994D-3B5A-58AF-37B100075DFF}"/>
              </a:ext>
            </a:extLst>
          </p:cNvPr>
          <p:cNvSpPr>
            <a:spLocks noGrp="1" noChangeArrowheads="1"/>
          </p:cNvSpPr>
          <p:nvPr>
            <p:ph type="title"/>
          </p:nvPr>
        </p:nvSpPr>
        <p:spPr/>
        <p:txBody>
          <a:bodyPr/>
          <a:lstStyle/>
          <a:p>
            <a:r>
              <a:rPr lang="en-US" altLang="en-US"/>
              <a:t>Contingency Analysis - Steps</a:t>
            </a:r>
          </a:p>
        </p:txBody>
      </p:sp>
      <p:sp>
        <p:nvSpPr>
          <p:cNvPr id="531459" name="Rectangle 3">
            <a:extLst>
              <a:ext uri="{FF2B5EF4-FFF2-40B4-BE49-F238E27FC236}">
                <a16:creationId xmlns:a16="http://schemas.microsoft.com/office/drawing/2014/main" id="{509D08A5-F552-F9AF-A9E8-6F0BE92E4B02}"/>
              </a:ext>
            </a:extLst>
          </p:cNvPr>
          <p:cNvSpPr>
            <a:spLocks noGrp="1" noChangeArrowheads="1"/>
          </p:cNvSpPr>
          <p:nvPr>
            <p:ph type="body" idx="1"/>
          </p:nvPr>
        </p:nvSpPr>
        <p:spPr/>
        <p:txBody>
          <a:bodyPr/>
          <a:lstStyle/>
          <a:p>
            <a:pPr>
              <a:buFont typeface="Symbol" panose="05050102010706020507" pitchFamily="18" charset="2"/>
              <a:buNone/>
            </a:pPr>
            <a:r>
              <a:rPr lang="en-US" altLang="en-US" sz="2400"/>
              <a:t>3.	Plan the Test:</a:t>
            </a:r>
          </a:p>
          <a:p>
            <a:pPr marL="457200" lvl="1" indent="0">
              <a:buFontTx/>
              <a:buNone/>
            </a:pPr>
            <a:r>
              <a:rPr lang="en-US" altLang="en-US"/>
              <a:t>b) Determine the Rejection Region:  Appendix A provides a table of the 2 distribution.  Find the table value for</a:t>
            </a:r>
            <a:r>
              <a:rPr lang="en-US" altLang="en-US" b="1"/>
              <a:t> </a:t>
            </a:r>
            <a:r>
              <a:rPr lang="en-US" altLang="en-US" i="1"/>
              <a:t>(m - 1)(n - 1)</a:t>
            </a:r>
            <a:r>
              <a:rPr lang="en-US" altLang="en-US"/>
              <a:t> degrees of freedom at the level of significance.  </a:t>
            </a:r>
          </a:p>
          <a:p>
            <a:pPr marL="457200" lvl="1" indent="0">
              <a:buFontTx/>
              <a:buNone/>
            </a:pPr>
            <a:endParaRPr lang="en-US" altLang="en-US"/>
          </a:p>
          <a:p>
            <a:pPr marL="457200" lvl="1" indent="0">
              <a:buFontTx/>
              <a:buNone/>
            </a:pPr>
            <a:r>
              <a:rPr lang="en-US" altLang="en-US"/>
              <a:t>For example, for a</a:t>
            </a:r>
            <a:r>
              <a:rPr lang="en-US" altLang="en-US" i="1"/>
              <a:t> 4 row, 3 column</a:t>
            </a:r>
            <a:r>
              <a:rPr lang="en-US" altLang="en-US"/>
              <a:t> contingency table, </a:t>
            </a:r>
            <a:r>
              <a:rPr lang="en-US" altLang="en-US" i="1"/>
              <a:t>m = 4, n = 3 </a:t>
            </a:r>
            <a:r>
              <a:rPr lang="en-US" altLang="en-US"/>
              <a:t>and the 2 value for 6 {(4 - 1) x (3 - 1) = 3 x 2 = 6} degrees of freedom at the 0.05 level of significance would be obtained from the look up table (this value is 12.59).  The flu example is a 2 x 2 table, which therefore has {(2 - 1) x (2 - 1)} = 1 degree of freedom.  From the table, then, the critical value (at the 0.05 level of significance) is 3.84.</a:t>
            </a:r>
          </a:p>
        </p:txBody>
      </p:sp>
      <p:sp>
        <p:nvSpPr>
          <p:cNvPr id="531461" name="Rectangle 5">
            <a:extLst>
              <a:ext uri="{FF2B5EF4-FFF2-40B4-BE49-F238E27FC236}">
                <a16:creationId xmlns:a16="http://schemas.microsoft.com/office/drawing/2014/main" id="{6E6C4ABD-07DE-50E3-B7A7-F41B835255A6}"/>
              </a:ext>
            </a:extLst>
          </p:cNvPr>
          <p:cNvSpPr>
            <a:spLocks noChangeArrowheads="1"/>
          </p:cNvSpPr>
          <p:nvPr/>
        </p:nvSpPr>
        <p:spPr bwMode="auto">
          <a:xfrm>
            <a:off x="0" y="251936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531462" name="Text Box 6">
            <a:extLst>
              <a:ext uri="{FF2B5EF4-FFF2-40B4-BE49-F238E27FC236}">
                <a16:creationId xmlns:a16="http://schemas.microsoft.com/office/drawing/2014/main" id="{7BEC4470-FD50-B28B-8217-8309DA0FB7ED}"/>
              </a:ext>
            </a:extLst>
          </p:cNvPr>
          <p:cNvSpPr txBox="1">
            <a:spLocks noChangeArrowheads="1"/>
          </p:cNvSpPr>
          <p:nvPr/>
        </p:nvSpPr>
        <p:spPr bwMode="auto">
          <a:xfrm>
            <a:off x="6705600" y="6324600"/>
            <a:ext cx="186531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7.2 13-14</a:t>
            </a:r>
            <a:endParaRPr lang="en-US" altLang="en-US" sz="1300">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82" name="Rectangle 2">
            <a:extLst>
              <a:ext uri="{FF2B5EF4-FFF2-40B4-BE49-F238E27FC236}">
                <a16:creationId xmlns:a16="http://schemas.microsoft.com/office/drawing/2014/main" id="{0D888E74-AEDB-AC85-6212-2B2165FE1928}"/>
              </a:ext>
            </a:extLst>
          </p:cNvPr>
          <p:cNvSpPr>
            <a:spLocks noGrp="1" noChangeArrowheads="1"/>
          </p:cNvSpPr>
          <p:nvPr>
            <p:ph type="title"/>
          </p:nvPr>
        </p:nvSpPr>
        <p:spPr/>
        <p:txBody>
          <a:bodyPr/>
          <a:lstStyle/>
          <a:p>
            <a:r>
              <a:rPr lang="en-US" altLang="en-US"/>
              <a:t>Contingency Analysis - Steps</a:t>
            </a:r>
          </a:p>
        </p:txBody>
      </p:sp>
      <p:sp>
        <p:nvSpPr>
          <p:cNvPr id="532483" name="Rectangle 3">
            <a:extLst>
              <a:ext uri="{FF2B5EF4-FFF2-40B4-BE49-F238E27FC236}">
                <a16:creationId xmlns:a16="http://schemas.microsoft.com/office/drawing/2014/main" id="{9D2729B5-06E7-C118-8DFD-E8F6D3290B21}"/>
              </a:ext>
            </a:extLst>
          </p:cNvPr>
          <p:cNvSpPr>
            <a:spLocks noGrp="1" noChangeArrowheads="1"/>
          </p:cNvSpPr>
          <p:nvPr>
            <p:ph type="body" idx="1"/>
          </p:nvPr>
        </p:nvSpPr>
        <p:spPr/>
        <p:txBody>
          <a:bodyPr/>
          <a:lstStyle/>
          <a:p>
            <a:pPr marL="381000" indent="-381000">
              <a:lnSpc>
                <a:spcPct val="90000"/>
              </a:lnSpc>
              <a:buFont typeface="Symbol" panose="05050102010706020507" pitchFamily="18" charset="2"/>
              <a:buNone/>
            </a:pPr>
            <a:r>
              <a:rPr lang="en-US" altLang="en-US"/>
              <a:t>4.   Collect the Data and calculate the Test Statistic.  Data should then be collected and sorted into the cells and the expected counts table prepared.  Now the test statistic can be calculated:</a:t>
            </a:r>
          </a:p>
          <a:p>
            <a:pPr marL="381000" indent="-381000">
              <a:lnSpc>
                <a:spcPct val="90000"/>
              </a:lnSpc>
              <a:buFont typeface="Symbol" panose="05050102010706020507" pitchFamily="18" charset="2"/>
              <a:buNone/>
            </a:pPr>
            <a:endParaRPr lang="en-US" altLang="en-US"/>
          </a:p>
          <a:p>
            <a:pPr marL="381000" indent="-381000">
              <a:lnSpc>
                <a:spcPct val="90000"/>
              </a:lnSpc>
              <a:buFont typeface="Symbol" panose="05050102010706020507" pitchFamily="18" charset="2"/>
              <a:buNone/>
            </a:pPr>
            <a:endParaRPr lang="en-US" altLang="en-US"/>
          </a:p>
          <a:p>
            <a:pPr marL="381000" indent="-381000">
              <a:lnSpc>
                <a:spcPct val="90000"/>
              </a:lnSpc>
              <a:buFont typeface="Symbol" panose="05050102010706020507" pitchFamily="18" charset="2"/>
              <a:buNone/>
            </a:pPr>
            <a:endParaRPr lang="en-US" altLang="en-US"/>
          </a:p>
          <a:p>
            <a:pPr marL="381000" indent="-381000">
              <a:lnSpc>
                <a:spcPct val="90000"/>
              </a:lnSpc>
              <a:buFont typeface="Symbol" panose="05050102010706020507" pitchFamily="18" charset="2"/>
              <a:buNone/>
            </a:pPr>
            <a:endParaRPr lang="en-US" altLang="en-US"/>
          </a:p>
          <a:p>
            <a:pPr marL="381000" indent="-381000">
              <a:lnSpc>
                <a:spcPct val="90000"/>
              </a:lnSpc>
              <a:buFont typeface="Symbol" panose="05050102010706020507" pitchFamily="18" charset="2"/>
              <a:buNone/>
            </a:pPr>
            <a:endParaRPr lang="en-US" altLang="en-US"/>
          </a:p>
          <a:p>
            <a:pPr marL="381000" indent="-381000">
              <a:lnSpc>
                <a:spcPct val="90000"/>
              </a:lnSpc>
              <a:buFont typeface="Symbol" panose="05050102010706020507" pitchFamily="18" charset="2"/>
              <a:buNone/>
            </a:pPr>
            <a:endParaRPr lang="en-US" altLang="en-US"/>
          </a:p>
          <a:p>
            <a:pPr marL="381000" indent="-381000">
              <a:lnSpc>
                <a:spcPct val="90000"/>
              </a:lnSpc>
              <a:buFont typeface="Symbol" panose="05050102010706020507" pitchFamily="18" charset="2"/>
              <a:buNone/>
            </a:pPr>
            <a:endParaRPr lang="en-US" altLang="en-US"/>
          </a:p>
          <a:p>
            <a:pPr marL="381000" indent="-381000">
              <a:lnSpc>
                <a:spcPct val="90000"/>
              </a:lnSpc>
              <a:buFont typeface="Symbol" panose="05050102010706020507" pitchFamily="18" charset="2"/>
              <a:buNone/>
            </a:pPr>
            <a:endParaRPr lang="en-US" altLang="en-US"/>
          </a:p>
          <a:p>
            <a:pPr marL="381000" indent="-381000">
              <a:lnSpc>
                <a:spcPct val="90000"/>
              </a:lnSpc>
              <a:buFont typeface="Symbol" panose="05050102010706020507" pitchFamily="18" charset="2"/>
              <a:buNone/>
            </a:pPr>
            <a:r>
              <a:rPr lang="en-US" altLang="en-US"/>
              <a:t>5.	Draw the Conclusion.  The last step is to compare the </a:t>
            </a:r>
            <a:r>
              <a:rPr lang="en-US" altLang="en-US" i="1"/>
              <a:t>calculated value </a:t>
            </a:r>
            <a:r>
              <a:rPr lang="en-US" altLang="en-US"/>
              <a:t>of the test statistic to the </a:t>
            </a:r>
            <a:r>
              <a:rPr lang="en-US" altLang="en-US" i="1"/>
              <a:t>table value</a:t>
            </a:r>
            <a:r>
              <a:rPr lang="en-US" altLang="en-US"/>
              <a:t> obtained from the chi-squared table in Appendix A.  If the calculated value is greater than the table value, then it falls into the </a:t>
            </a:r>
            <a:r>
              <a:rPr lang="en-US" altLang="en-US" i="1"/>
              <a:t>rejection region.</a:t>
            </a:r>
            <a:r>
              <a:rPr lang="en-US" altLang="en-US"/>
              <a:t>  The null hypothesis would then be rejected in favor of the alternative hypothesis.</a:t>
            </a:r>
          </a:p>
        </p:txBody>
      </p:sp>
      <p:sp>
        <p:nvSpPr>
          <p:cNvPr id="532485" name="Rectangle 5">
            <a:extLst>
              <a:ext uri="{FF2B5EF4-FFF2-40B4-BE49-F238E27FC236}">
                <a16:creationId xmlns:a16="http://schemas.microsoft.com/office/drawing/2014/main" id="{1F848230-EC2A-6998-1B51-B5708D9960A3}"/>
              </a:ext>
            </a:extLst>
          </p:cNvPr>
          <p:cNvSpPr>
            <a:spLocks noChangeArrowheads="1"/>
          </p:cNvSpPr>
          <p:nvPr/>
        </p:nvSpPr>
        <p:spPr bwMode="auto">
          <a:xfrm>
            <a:off x="0" y="239553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32484" name="Object 4">
            <a:extLst>
              <a:ext uri="{FF2B5EF4-FFF2-40B4-BE49-F238E27FC236}">
                <a16:creationId xmlns:a16="http://schemas.microsoft.com/office/drawing/2014/main" id="{3CD7BBEC-E481-485D-D92C-87D685BBE536}"/>
              </a:ext>
            </a:extLst>
          </p:cNvPr>
          <p:cNvGraphicFramePr>
            <a:graphicFrameLocks noChangeAspect="1"/>
          </p:cNvGraphicFramePr>
          <p:nvPr/>
        </p:nvGraphicFramePr>
        <p:xfrm>
          <a:off x="838200" y="2133600"/>
          <a:ext cx="7315200" cy="2192338"/>
        </p:xfrm>
        <a:graphic>
          <a:graphicData uri="http://schemas.openxmlformats.org/presentationml/2006/ole">
            <mc:AlternateContent xmlns:mc="http://schemas.openxmlformats.org/markup-compatibility/2006">
              <mc:Choice xmlns:v="urn:schemas-microsoft-com:vml" Requires="v">
                <p:oleObj name="Equation" r:id="rId3" imgW="4647960" imgH="1396800" progId="Equation.3">
                  <p:embed/>
                </p:oleObj>
              </mc:Choice>
              <mc:Fallback>
                <p:oleObj name="Equation" r:id="rId3" imgW="4647960" imgH="1396800" progId="Equation.3">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2133600"/>
                        <a:ext cx="7315200" cy="2192338"/>
                      </a:xfrm>
                      <a:prstGeom prst="rect">
                        <a:avLst/>
                      </a:prstGeom>
                      <a:solidFill>
                        <a:srgbClr val="FFFFCC"/>
                      </a:solidFill>
                      <a:ln w="28575">
                        <a:solidFill>
                          <a:schemeClr val="accent2"/>
                        </a:solidFill>
                        <a:miter lim="800000"/>
                        <a:headEnd/>
                        <a:tailEnd/>
                      </a:ln>
                      <a:effectLst>
                        <a:outerShdw dist="107763" dir="2700000" algn="ctr" rotWithShape="0">
                          <a:srgbClr val="808080">
                            <a:alpha val="50000"/>
                          </a:srgbClr>
                        </a:outerShdw>
                      </a:effectLst>
                    </p:spPr>
                  </p:pic>
                </p:oleObj>
              </mc:Fallback>
            </mc:AlternateContent>
          </a:graphicData>
        </a:graphic>
      </p:graphicFrame>
      <p:sp>
        <p:nvSpPr>
          <p:cNvPr id="532486" name="Text Box 6">
            <a:extLst>
              <a:ext uri="{FF2B5EF4-FFF2-40B4-BE49-F238E27FC236}">
                <a16:creationId xmlns:a16="http://schemas.microsoft.com/office/drawing/2014/main" id="{696466DB-ACC9-4FB2-6D20-0BF94F0313E8}"/>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7.2-14</a:t>
            </a:r>
            <a:endParaRPr lang="en-US" altLang="en-US" sz="1300">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70" name="Rectangle 2">
            <a:extLst>
              <a:ext uri="{FF2B5EF4-FFF2-40B4-BE49-F238E27FC236}">
                <a16:creationId xmlns:a16="http://schemas.microsoft.com/office/drawing/2014/main" id="{294323B4-2657-53D8-ECC6-559D1AB1C181}"/>
              </a:ext>
            </a:extLst>
          </p:cNvPr>
          <p:cNvSpPr>
            <a:spLocks noGrp="1" noChangeArrowheads="1"/>
          </p:cNvSpPr>
          <p:nvPr>
            <p:ph type="title"/>
          </p:nvPr>
        </p:nvSpPr>
        <p:spPr/>
        <p:txBody>
          <a:bodyPr/>
          <a:lstStyle/>
          <a:p>
            <a:r>
              <a:rPr lang="en-US" altLang="en-US"/>
              <a:t>Exercises</a:t>
            </a:r>
          </a:p>
        </p:txBody>
      </p:sp>
      <p:sp>
        <p:nvSpPr>
          <p:cNvPr id="544771" name="Rectangle 3">
            <a:extLst>
              <a:ext uri="{FF2B5EF4-FFF2-40B4-BE49-F238E27FC236}">
                <a16:creationId xmlns:a16="http://schemas.microsoft.com/office/drawing/2014/main" id="{8350EA0B-B315-E8EC-9316-118FAD2C0CA1}"/>
              </a:ext>
            </a:extLst>
          </p:cNvPr>
          <p:cNvSpPr>
            <a:spLocks noGrp="1" noChangeArrowheads="1"/>
          </p:cNvSpPr>
          <p:nvPr>
            <p:ph type="body" idx="1"/>
          </p:nvPr>
        </p:nvSpPr>
        <p:spPr/>
        <p:txBody>
          <a:bodyPr/>
          <a:lstStyle/>
          <a:p>
            <a:r>
              <a:rPr lang="en-US" altLang="en-US"/>
              <a:t>Pareto Charting (Exercises 7.3-6 to 14)</a:t>
            </a:r>
          </a:p>
          <a:p>
            <a:endParaRPr lang="en-US" altLang="en-US"/>
          </a:p>
          <a:p>
            <a:r>
              <a:rPr lang="en-US" altLang="en-US"/>
              <a:t>Perform a Pareto Analysis for your project:</a:t>
            </a:r>
          </a:p>
          <a:p>
            <a:pPr lvl="1"/>
            <a:r>
              <a:rPr lang="en-US" altLang="en-US"/>
              <a:t>What is the CTQ?</a:t>
            </a:r>
          </a:p>
          <a:p>
            <a:pPr lvl="1"/>
            <a:r>
              <a:rPr lang="en-US" altLang="en-US"/>
              <a:t>What is the defect?</a:t>
            </a:r>
          </a:p>
          <a:p>
            <a:pPr lvl="1"/>
            <a:r>
              <a:rPr lang="en-US" altLang="en-US"/>
              <a:t>What stratifications are possible?</a:t>
            </a:r>
          </a:p>
          <a:p>
            <a:pPr lvl="1"/>
            <a:r>
              <a:rPr lang="en-US" altLang="en-US"/>
              <a:t>What stratification data is currently available?</a:t>
            </a:r>
          </a:p>
          <a:p>
            <a:pPr lvl="1"/>
            <a:r>
              <a:rPr lang="en-US" altLang="en-US"/>
              <a:t>How will you get the other stratifications?</a:t>
            </a:r>
          </a:p>
          <a:p>
            <a:pPr lvl="1"/>
            <a:endParaRPr lang="en-US" altLang="en-US"/>
          </a:p>
          <a:p>
            <a:r>
              <a:rPr lang="en-US" altLang="en-US"/>
              <a:t>Contingency Tables (Exercises 7.3-14, 16, 17)</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746" name="Rectangle 2">
            <a:extLst>
              <a:ext uri="{FF2B5EF4-FFF2-40B4-BE49-F238E27FC236}">
                <a16:creationId xmlns:a16="http://schemas.microsoft.com/office/drawing/2014/main" id="{3AB00F1C-3F8C-E1E3-E860-3915916F4E7C}"/>
              </a:ext>
            </a:extLst>
          </p:cNvPr>
          <p:cNvSpPr>
            <a:spLocks noGrp="1" noChangeArrowheads="1"/>
          </p:cNvSpPr>
          <p:nvPr>
            <p:ph type="title"/>
          </p:nvPr>
        </p:nvSpPr>
        <p:spPr/>
        <p:txBody>
          <a:bodyPr/>
          <a:lstStyle/>
          <a:p>
            <a:r>
              <a:rPr lang="en-US" altLang="en-US"/>
              <a:t>Objectives</a:t>
            </a:r>
          </a:p>
        </p:txBody>
      </p:sp>
      <p:sp>
        <p:nvSpPr>
          <p:cNvPr id="543747" name="Rectangle 3">
            <a:extLst>
              <a:ext uri="{FF2B5EF4-FFF2-40B4-BE49-F238E27FC236}">
                <a16:creationId xmlns:a16="http://schemas.microsoft.com/office/drawing/2014/main" id="{2CC93836-621A-2F92-8EDC-1E600E43D986}"/>
              </a:ext>
            </a:extLst>
          </p:cNvPr>
          <p:cNvSpPr>
            <a:spLocks noGrp="1" noChangeArrowheads="1"/>
          </p:cNvSpPr>
          <p:nvPr>
            <p:ph type="body" idx="1"/>
          </p:nvPr>
        </p:nvSpPr>
        <p:spPr/>
        <p:txBody>
          <a:bodyPr/>
          <a:lstStyle/>
          <a:p>
            <a:r>
              <a:rPr lang="en-US" altLang="en-US"/>
              <a:t>Be able to describe the Pareto principle and why it is an important quality improvement concept</a:t>
            </a:r>
          </a:p>
          <a:p>
            <a:r>
              <a:rPr lang="en-US" altLang="en-US"/>
              <a:t>Be able to perform a Pareto Analysis</a:t>
            </a:r>
          </a:p>
          <a:p>
            <a:r>
              <a:rPr lang="en-US" altLang="en-US"/>
              <a:t>Be able to construct and interpret Pareto Charts</a:t>
            </a:r>
          </a:p>
          <a:p>
            <a:r>
              <a:rPr lang="en-US" altLang="en-US"/>
              <a:t>Be able to perform a contingency table analysis for discrete data</a:t>
            </a:r>
          </a:p>
          <a:p>
            <a:r>
              <a:rPr lang="en-US" altLang="en-US"/>
              <a:t>Be able to focus the original problem statement based on Pareto or contingency table analysis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31" name="Rectangle 7">
            <a:extLst>
              <a:ext uri="{FF2B5EF4-FFF2-40B4-BE49-F238E27FC236}">
                <a16:creationId xmlns:a16="http://schemas.microsoft.com/office/drawing/2014/main" id="{F37BBAE1-B334-86CE-AB56-19AD360D80F3}"/>
              </a:ext>
            </a:extLst>
          </p:cNvPr>
          <p:cNvSpPr>
            <a:spLocks noGrp="1" noChangeArrowheads="1"/>
          </p:cNvSpPr>
          <p:nvPr>
            <p:ph type="title"/>
          </p:nvPr>
        </p:nvSpPr>
        <p:spPr/>
        <p:txBody>
          <a:bodyPr/>
          <a:lstStyle/>
          <a:p>
            <a:r>
              <a:rPr lang="en-US" altLang="en-US"/>
              <a:t>Vilfredo Frederico Pareto</a:t>
            </a:r>
          </a:p>
        </p:txBody>
      </p:sp>
      <p:pic>
        <p:nvPicPr>
          <p:cNvPr id="513030" name="Picture 6">
            <a:extLst>
              <a:ext uri="{FF2B5EF4-FFF2-40B4-BE49-F238E27FC236}">
                <a16:creationId xmlns:a16="http://schemas.microsoft.com/office/drawing/2014/main" id="{1779E215-417A-3AB9-EF56-4CA79AA9F9D7}"/>
              </a:ext>
            </a:extLst>
          </p:cNvPr>
          <p:cNvPicPr>
            <a:picLocks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2667000" y="1219200"/>
            <a:ext cx="3519488" cy="4724400"/>
          </a:xfrm>
          <a:noFill/>
          <a:ln w="38100">
            <a:solidFill>
              <a:schemeClr val="tx1"/>
            </a:solidFill>
            <a:miter lim="800000"/>
            <a:headEnd/>
            <a:tailEnd/>
          </a:ln>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Lst>
        </p:spPr>
      </p:pic>
      <p:sp>
        <p:nvSpPr>
          <p:cNvPr id="513033" name="Text Box 9">
            <a:extLst>
              <a:ext uri="{FF2B5EF4-FFF2-40B4-BE49-F238E27FC236}">
                <a16:creationId xmlns:a16="http://schemas.microsoft.com/office/drawing/2014/main" id="{0BB9D0E2-1075-5951-AB8F-0D9B26543404}"/>
              </a:ext>
            </a:extLst>
          </p:cNvPr>
          <p:cNvSpPr txBox="1">
            <a:spLocks noChangeArrowheads="1"/>
          </p:cNvSpPr>
          <p:nvPr/>
        </p:nvSpPr>
        <p:spPr bwMode="auto">
          <a:xfrm>
            <a:off x="3883025" y="6172200"/>
            <a:ext cx="1085850" cy="333375"/>
          </a:xfrm>
          <a:prstGeom prst="rect">
            <a:avLst/>
          </a:prstGeom>
          <a:solidFill>
            <a:srgbClr val="FFFFCC"/>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500" b="1" i="1">
                <a:latin typeface="Arial" panose="020B0604020202020204" pitchFamily="34" charset="0"/>
              </a:rPr>
              <a:t>Our Hero!</a:t>
            </a:r>
          </a:p>
        </p:txBody>
      </p:sp>
      <p:sp>
        <p:nvSpPr>
          <p:cNvPr id="513034" name="Text Box 10">
            <a:extLst>
              <a:ext uri="{FF2B5EF4-FFF2-40B4-BE49-F238E27FC236}">
                <a16:creationId xmlns:a16="http://schemas.microsoft.com/office/drawing/2014/main" id="{81F141AF-2CFB-C2CD-7513-B1ECB68E44C4}"/>
              </a:ext>
            </a:extLst>
          </p:cNvPr>
          <p:cNvSpPr txBox="1">
            <a:spLocks noChangeArrowheads="1"/>
          </p:cNvSpPr>
          <p:nvPr/>
        </p:nvSpPr>
        <p:spPr bwMode="auto">
          <a:xfrm>
            <a:off x="7010400" y="6324600"/>
            <a:ext cx="139382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7.2-2</a:t>
            </a:r>
            <a:endParaRPr lang="en-US" altLang="en-US" sz="1300">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61" name="Rectangle 17">
            <a:extLst>
              <a:ext uri="{FF2B5EF4-FFF2-40B4-BE49-F238E27FC236}">
                <a16:creationId xmlns:a16="http://schemas.microsoft.com/office/drawing/2014/main" id="{FE7A96B2-F09A-C643-3FAD-7D68F115EAE4}"/>
              </a:ext>
            </a:extLst>
          </p:cNvPr>
          <p:cNvSpPr>
            <a:spLocks noGrp="1" noChangeArrowheads="1"/>
          </p:cNvSpPr>
          <p:nvPr>
            <p:ph type="title"/>
          </p:nvPr>
        </p:nvSpPr>
        <p:spPr/>
        <p:txBody>
          <a:bodyPr/>
          <a:lstStyle/>
          <a:p>
            <a:r>
              <a:rPr lang="en-US" altLang="en-US"/>
              <a:t>Pareto Principle</a:t>
            </a:r>
          </a:p>
        </p:txBody>
      </p:sp>
      <p:sp>
        <p:nvSpPr>
          <p:cNvPr id="441362" name="Rectangle 18">
            <a:extLst>
              <a:ext uri="{FF2B5EF4-FFF2-40B4-BE49-F238E27FC236}">
                <a16:creationId xmlns:a16="http://schemas.microsoft.com/office/drawing/2014/main" id="{BBB39EE8-C8FF-8F87-C15C-6A71FBC83FBE}"/>
              </a:ext>
            </a:extLst>
          </p:cNvPr>
          <p:cNvSpPr>
            <a:spLocks noGrp="1" noChangeArrowheads="1"/>
          </p:cNvSpPr>
          <p:nvPr>
            <p:ph type="body" idx="1"/>
          </p:nvPr>
        </p:nvSpPr>
        <p:spPr/>
        <p:txBody>
          <a:bodyPr/>
          <a:lstStyle/>
          <a:p>
            <a:pPr marL="381000" indent="-381000">
              <a:spcAft>
                <a:spcPct val="55000"/>
              </a:spcAft>
            </a:pPr>
            <a:r>
              <a:rPr lang="en-US" altLang="en-US"/>
              <a:t>A large fraction of power plant failures are due to boiler tube problems,</a:t>
            </a:r>
          </a:p>
          <a:p>
            <a:pPr marL="381000" indent="-381000">
              <a:spcAft>
                <a:spcPct val="55000"/>
              </a:spcAft>
            </a:pPr>
            <a:r>
              <a:rPr lang="en-US" altLang="en-US"/>
              <a:t>Seventy percent of assembly defects on irrigation sprinklers are due to problems inserting two components,</a:t>
            </a:r>
          </a:p>
          <a:p>
            <a:pPr marL="381000" indent="-381000">
              <a:spcAft>
                <a:spcPct val="55000"/>
              </a:spcAft>
            </a:pPr>
            <a:r>
              <a:rPr lang="en-US" altLang="en-US"/>
              <a:t>Over 75% of a printing company’s sales are to just three customers.</a:t>
            </a:r>
          </a:p>
          <a:p>
            <a:pPr marL="381000" indent="-381000">
              <a:spcAft>
                <a:spcPct val="55000"/>
              </a:spcAft>
            </a:pPr>
            <a:r>
              <a:rPr lang="en-US" altLang="en-US"/>
              <a:t>Wasted days in a hospital are due mainly to problems transferring patients to Skilled Nursing Facilities,</a:t>
            </a:r>
          </a:p>
          <a:p>
            <a:pPr marL="381000" indent="-381000">
              <a:spcAft>
                <a:spcPct val="55000"/>
              </a:spcAft>
            </a:pPr>
            <a:r>
              <a:rPr lang="en-US" altLang="en-US"/>
              <a:t>Delays receiving spare parts are most often associated with one vendor,</a:t>
            </a:r>
          </a:p>
          <a:p>
            <a:pPr marL="381000" indent="-381000">
              <a:spcAft>
                <a:spcPct val="55000"/>
              </a:spcAft>
            </a:pPr>
            <a:r>
              <a:rPr lang="en-US" altLang="en-US"/>
              <a:t>Over 90% of Mutual Fund transaction errors fall into four categories,</a:t>
            </a:r>
          </a:p>
          <a:p>
            <a:pPr marL="381000" indent="-381000">
              <a:spcAft>
                <a:spcPct val="55000"/>
              </a:spcAft>
            </a:pPr>
            <a:r>
              <a:rPr lang="en-US" altLang="en-US"/>
              <a:t>Sixty-five percent of employee injuries are back strains and sprains,</a:t>
            </a:r>
          </a:p>
        </p:txBody>
      </p:sp>
      <p:sp>
        <p:nvSpPr>
          <p:cNvPr id="441363" name="Text Box 19">
            <a:extLst>
              <a:ext uri="{FF2B5EF4-FFF2-40B4-BE49-F238E27FC236}">
                <a16:creationId xmlns:a16="http://schemas.microsoft.com/office/drawing/2014/main" id="{72DB8949-BB52-42AB-0D4F-3FC028ACB149}"/>
              </a:ext>
            </a:extLst>
          </p:cNvPr>
          <p:cNvSpPr txBox="1">
            <a:spLocks noChangeArrowheads="1"/>
          </p:cNvSpPr>
          <p:nvPr/>
        </p:nvSpPr>
        <p:spPr bwMode="auto">
          <a:xfrm>
            <a:off x="7086600" y="6324600"/>
            <a:ext cx="139382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7.2-2</a:t>
            </a:r>
            <a:endParaRPr lang="en-US" altLang="en-US" sz="1300">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098" name="Rectangle 2">
            <a:extLst>
              <a:ext uri="{FF2B5EF4-FFF2-40B4-BE49-F238E27FC236}">
                <a16:creationId xmlns:a16="http://schemas.microsoft.com/office/drawing/2014/main" id="{3687C38B-6A38-913F-59CD-1C58CBC3BF69}"/>
              </a:ext>
            </a:extLst>
          </p:cNvPr>
          <p:cNvSpPr>
            <a:spLocks noGrp="1" noChangeArrowheads="1"/>
          </p:cNvSpPr>
          <p:nvPr>
            <p:ph type="title"/>
          </p:nvPr>
        </p:nvSpPr>
        <p:spPr/>
        <p:txBody>
          <a:bodyPr/>
          <a:lstStyle/>
          <a:p>
            <a:r>
              <a:rPr lang="en-US" altLang="en-US"/>
              <a:t>Pareto Analysis Process</a:t>
            </a:r>
          </a:p>
        </p:txBody>
      </p:sp>
      <p:sp>
        <p:nvSpPr>
          <p:cNvPr id="516099" name="Rectangle 3">
            <a:extLst>
              <a:ext uri="{FF2B5EF4-FFF2-40B4-BE49-F238E27FC236}">
                <a16:creationId xmlns:a16="http://schemas.microsoft.com/office/drawing/2014/main" id="{DDA9AE51-A46C-C0A1-EAF3-D7237A2317CD}"/>
              </a:ext>
            </a:extLst>
          </p:cNvPr>
          <p:cNvSpPr>
            <a:spLocks noGrp="1" noChangeArrowheads="1"/>
          </p:cNvSpPr>
          <p:nvPr>
            <p:ph type="body" idx="1"/>
          </p:nvPr>
        </p:nvSpPr>
        <p:spPr/>
        <p:txBody>
          <a:bodyPr/>
          <a:lstStyle/>
          <a:p>
            <a:pPr marL="381000" indent="-381000">
              <a:spcAft>
                <a:spcPct val="40000"/>
              </a:spcAft>
              <a:buFont typeface="Symbol" panose="05050102010706020507" pitchFamily="18" charset="2"/>
              <a:buAutoNum type="arabicPeriod"/>
            </a:pPr>
            <a:r>
              <a:rPr lang="en-US" altLang="en-US"/>
              <a:t>What’s the Effect or Problem?</a:t>
            </a:r>
          </a:p>
          <a:p>
            <a:pPr marL="381000" indent="-381000">
              <a:spcAft>
                <a:spcPct val="40000"/>
              </a:spcAft>
              <a:buFont typeface="Symbol" panose="05050102010706020507" pitchFamily="18" charset="2"/>
              <a:buAutoNum type="arabicPeriod"/>
            </a:pPr>
            <a:r>
              <a:rPr lang="en-US" altLang="en-US"/>
              <a:t>How Should the Effect be Measured?</a:t>
            </a:r>
          </a:p>
          <a:p>
            <a:pPr marL="381000" indent="-381000">
              <a:spcAft>
                <a:spcPct val="40000"/>
              </a:spcAft>
              <a:buFont typeface="Symbol" panose="05050102010706020507" pitchFamily="18" charset="2"/>
              <a:buAutoNum type="arabicPeriod"/>
            </a:pPr>
            <a:r>
              <a:rPr lang="en-US" altLang="en-US"/>
              <a:t>How Can the Effect be Stratified?</a:t>
            </a:r>
          </a:p>
          <a:p>
            <a:pPr marL="838200" lvl="1" indent="-381000">
              <a:spcAft>
                <a:spcPct val="40000"/>
              </a:spcAft>
            </a:pPr>
            <a:r>
              <a:rPr lang="en-US" altLang="en-US"/>
              <a:t>What</a:t>
            </a:r>
          </a:p>
          <a:p>
            <a:pPr marL="838200" lvl="1" indent="-381000">
              <a:spcAft>
                <a:spcPct val="40000"/>
              </a:spcAft>
            </a:pPr>
            <a:r>
              <a:rPr lang="en-US" altLang="en-US"/>
              <a:t>When</a:t>
            </a:r>
          </a:p>
          <a:p>
            <a:pPr marL="838200" lvl="1" indent="-381000">
              <a:spcAft>
                <a:spcPct val="40000"/>
              </a:spcAft>
            </a:pPr>
            <a:r>
              <a:rPr lang="en-US" altLang="en-US"/>
              <a:t>Where</a:t>
            </a:r>
          </a:p>
          <a:p>
            <a:pPr marL="838200" lvl="1" indent="-381000">
              <a:spcAft>
                <a:spcPct val="40000"/>
              </a:spcAft>
            </a:pPr>
            <a:r>
              <a:rPr lang="en-US" altLang="en-US"/>
              <a:t>Who</a:t>
            </a:r>
          </a:p>
          <a:p>
            <a:pPr marL="381000" indent="-381000">
              <a:spcAft>
                <a:spcPct val="40000"/>
              </a:spcAft>
              <a:buFont typeface="Symbol" panose="05050102010706020507" pitchFamily="18" charset="2"/>
              <a:buAutoNum type="arabicPeriod"/>
            </a:pPr>
            <a:r>
              <a:rPr lang="en-US" altLang="en-US"/>
              <a:t>What Does the Data Tell You?</a:t>
            </a:r>
          </a:p>
          <a:p>
            <a:pPr marL="381000" indent="-381000">
              <a:spcAft>
                <a:spcPct val="40000"/>
              </a:spcAft>
            </a:pPr>
            <a:endParaRPr lang="en-US" altLang="en-US"/>
          </a:p>
          <a:p>
            <a:pPr marL="381000" indent="-381000">
              <a:spcAft>
                <a:spcPct val="40000"/>
              </a:spcAft>
            </a:pPr>
            <a:r>
              <a:rPr lang="en-US" altLang="en-US"/>
              <a:t>“Zero-Type” Problems</a:t>
            </a:r>
          </a:p>
        </p:txBody>
      </p:sp>
      <p:sp>
        <p:nvSpPr>
          <p:cNvPr id="516100" name="Text Box 4">
            <a:extLst>
              <a:ext uri="{FF2B5EF4-FFF2-40B4-BE49-F238E27FC236}">
                <a16:creationId xmlns:a16="http://schemas.microsoft.com/office/drawing/2014/main" id="{48A7F5E7-3C90-9D65-AF18-4F6746A405CB}"/>
              </a:ext>
            </a:extLst>
          </p:cNvPr>
          <p:cNvSpPr txBox="1">
            <a:spLocks noChangeArrowheads="1"/>
          </p:cNvSpPr>
          <p:nvPr/>
        </p:nvSpPr>
        <p:spPr bwMode="auto">
          <a:xfrm>
            <a:off x="7086600" y="6324600"/>
            <a:ext cx="139382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7.2-3</a:t>
            </a:r>
            <a:endParaRPr lang="en-US" altLang="en-US" sz="1300">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4" name="Rectangle 4">
            <a:extLst>
              <a:ext uri="{FF2B5EF4-FFF2-40B4-BE49-F238E27FC236}">
                <a16:creationId xmlns:a16="http://schemas.microsoft.com/office/drawing/2014/main" id="{F1C28DB5-B1AC-52FD-98F4-1C2D5113FA28}"/>
              </a:ext>
            </a:extLst>
          </p:cNvPr>
          <p:cNvSpPr>
            <a:spLocks noGrp="1" noChangeArrowheads="1"/>
          </p:cNvSpPr>
          <p:nvPr>
            <p:ph type="title"/>
          </p:nvPr>
        </p:nvSpPr>
        <p:spPr/>
        <p:txBody>
          <a:bodyPr/>
          <a:lstStyle/>
          <a:p>
            <a:r>
              <a:rPr lang="en-US" altLang="en-US"/>
              <a:t>The Pareto Chart</a:t>
            </a:r>
          </a:p>
        </p:txBody>
      </p:sp>
      <p:grpSp>
        <p:nvGrpSpPr>
          <p:cNvPr id="517227" name="Group 107">
            <a:extLst>
              <a:ext uri="{FF2B5EF4-FFF2-40B4-BE49-F238E27FC236}">
                <a16:creationId xmlns:a16="http://schemas.microsoft.com/office/drawing/2014/main" id="{0AB60230-3078-F4F2-8CE3-0B2280FF6654}"/>
              </a:ext>
            </a:extLst>
          </p:cNvPr>
          <p:cNvGrpSpPr>
            <a:grpSpLocks/>
          </p:cNvGrpSpPr>
          <p:nvPr/>
        </p:nvGrpSpPr>
        <p:grpSpPr bwMode="auto">
          <a:xfrm>
            <a:off x="685800" y="1066800"/>
            <a:ext cx="7848600" cy="4956175"/>
            <a:chOff x="432" y="672"/>
            <a:chExt cx="4944" cy="3122"/>
          </a:xfrm>
        </p:grpSpPr>
        <p:sp>
          <p:nvSpPr>
            <p:cNvPr id="517126" name="AutoShape 6">
              <a:extLst>
                <a:ext uri="{FF2B5EF4-FFF2-40B4-BE49-F238E27FC236}">
                  <a16:creationId xmlns:a16="http://schemas.microsoft.com/office/drawing/2014/main" id="{BCFEFC9B-215F-7898-245F-AFBA5098D3A3}"/>
                </a:ext>
              </a:extLst>
            </p:cNvPr>
            <p:cNvSpPr>
              <a:spLocks noChangeAspect="1" noChangeArrowheads="1" noTextEdit="1"/>
            </p:cNvSpPr>
            <p:nvPr/>
          </p:nvSpPr>
          <p:spPr bwMode="auto">
            <a:xfrm>
              <a:off x="432" y="672"/>
              <a:ext cx="4944" cy="3122"/>
            </a:xfrm>
            <a:prstGeom prst="rect">
              <a:avLst/>
            </a:prstGeom>
            <a:solidFill>
              <a:srgbClr val="FFFFCC"/>
            </a:solidFill>
            <a:ln w="9525" algn="ctr">
              <a:solidFill>
                <a:schemeClr val="tx1"/>
              </a:solidFill>
              <a:miter lim="800000"/>
              <a:headEnd/>
              <a:tailEnd/>
            </a:ln>
            <a:effectLst>
              <a:outerShdw dist="107763" dir="2700000" algn="ctr" rotWithShape="0">
                <a:srgbClr val="808080">
                  <a:alpha val="50000"/>
                </a:srgbClr>
              </a:outerShdw>
            </a:effectLst>
          </p:spPr>
          <p:txBody>
            <a:bodyPr/>
            <a:lstStyle/>
            <a:p>
              <a:endParaRPr lang="en-US"/>
            </a:p>
          </p:txBody>
        </p:sp>
        <p:sp>
          <p:nvSpPr>
            <p:cNvPr id="517128" name="Rectangle 8">
              <a:extLst>
                <a:ext uri="{FF2B5EF4-FFF2-40B4-BE49-F238E27FC236}">
                  <a16:creationId xmlns:a16="http://schemas.microsoft.com/office/drawing/2014/main" id="{2FA8B19F-6AAB-BD97-8691-8D29891D55FD}"/>
                </a:ext>
              </a:extLst>
            </p:cNvPr>
            <p:cNvSpPr>
              <a:spLocks noChangeArrowheads="1"/>
            </p:cNvSpPr>
            <p:nvPr/>
          </p:nvSpPr>
          <p:spPr bwMode="auto">
            <a:xfrm>
              <a:off x="1729" y="701"/>
              <a:ext cx="244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Pareto Chart - Typographical Errors</a:t>
              </a:r>
              <a:endParaRPr lang="en-US" altLang="en-US" sz="1300" b="1">
                <a:latin typeface="Arial" panose="020B0604020202020204" pitchFamily="34" charset="0"/>
              </a:endParaRPr>
            </a:p>
          </p:txBody>
        </p:sp>
        <p:grpSp>
          <p:nvGrpSpPr>
            <p:cNvPr id="517133" name="Group 13">
              <a:extLst>
                <a:ext uri="{FF2B5EF4-FFF2-40B4-BE49-F238E27FC236}">
                  <a16:creationId xmlns:a16="http://schemas.microsoft.com/office/drawing/2014/main" id="{75DB163B-EC88-6359-D0CC-A87A05D68C26}"/>
                </a:ext>
              </a:extLst>
            </p:cNvPr>
            <p:cNvGrpSpPr>
              <a:grpSpLocks/>
            </p:cNvGrpSpPr>
            <p:nvPr/>
          </p:nvGrpSpPr>
          <p:grpSpPr bwMode="auto">
            <a:xfrm>
              <a:off x="925" y="1325"/>
              <a:ext cx="4142" cy="2114"/>
              <a:chOff x="925" y="1325"/>
              <a:chExt cx="4142" cy="2114"/>
            </a:xfrm>
          </p:grpSpPr>
          <p:sp>
            <p:nvSpPr>
              <p:cNvPr id="517129" name="Line 9">
                <a:extLst>
                  <a:ext uri="{FF2B5EF4-FFF2-40B4-BE49-F238E27FC236}">
                    <a16:creationId xmlns:a16="http://schemas.microsoft.com/office/drawing/2014/main" id="{AE8245FD-7355-B6E7-4909-D7E42F6BEE8E}"/>
                  </a:ext>
                </a:extLst>
              </p:cNvPr>
              <p:cNvSpPr>
                <a:spLocks noChangeShapeType="1"/>
              </p:cNvSpPr>
              <p:nvPr/>
            </p:nvSpPr>
            <p:spPr bwMode="auto">
              <a:xfrm>
                <a:off x="925" y="1325"/>
                <a:ext cx="1" cy="211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30" name="Line 10">
                <a:extLst>
                  <a:ext uri="{FF2B5EF4-FFF2-40B4-BE49-F238E27FC236}">
                    <a16:creationId xmlns:a16="http://schemas.microsoft.com/office/drawing/2014/main" id="{C83CE596-5B7D-0203-0D05-6744345516DB}"/>
                  </a:ext>
                </a:extLst>
              </p:cNvPr>
              <p:cNvSpPr>
                <a:spLocks noChangeShapeType="1"/>
              </p:cNvSpPr>
              <p:nvPr/>
            </p:nvSpPr>
            <p:spPr bwMode="auto">
              <a:xfrm>
                <a:off x="925" y="3438"/>
                <a:ext cx="4141"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31" name="Line 11">
                <a:extLst>
                  <a:ext uri="{FF2B5EF4-FFF2-40B4-BE49-F238E27FC236}">
                    <a16:creationId xmlns:a16="http://schemas.microsoft.com/office/drawing/2014/main" id="{2082163B-5F0F-9470-01F9-41584FBB9FA7}"/>
                  </a:ext>
                </a:extLst>
              </p:cNvPr>
              <p:cNvSpPr>
                <a:spLocks noChangeShapeType="1"/>
              </p:cNvSpPr>
              <p:nvPr/>
            </p:nvSpPr>
            <p:spPr bwMode="auto">
              <a:xfrm flipV="1">
                <a:off x="5066" y="1325"/>
                <a:ext cx="1" cy="211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32" name="Line 12">
                <a:extLst>
                  <a:ext uri="{FF2B5EF4-FFF2-40B4-BE49-F238E27FC236}">
                    <a16:creationId xmlns:a16="http://schemas.microsoft.com/office/drawing/2014/main" id="{DCD14C2B-41CF-3146-7F0B-C7FDC6484E8F}"/>
                  </a:ext>
                </a:extLst>
              </p:cNvPr>
              <p:cNvSpPr>
                <a:spLocks noChangeShapeType="1"/>
              </p:cNvSpPr>
              <p:nvPr/>
            </p:nvSpPr>
            <p:spPr bwMode="auto">
              <a:xfrm flipH="1">
                <a:off x="925" y="1325"/>
                <a:ext cx="4141"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517134" name="Rectangle 14">
              <a:extLst>
                <a:ext uri="{FF2B5EF4-FFF2-40B4-BE49-F238E27FC236}">
                  <a16:creationId xmlns:a16="http://schemas.microsoft.com/office/drawing/2014/main" id="{70674B5A-43D0-0E88-08A8-0FBE43EEE3DC}"/>
                </a:ext>
              </a:extLst>
            </p:cNvPr>
            <p:cNvSpPr>
              <a:spLocks noChangeArrowheads="1"/>
            </p:cNvSpPr>
            <p:nvPr/>
          </p:nvSpPr>
          <p:spPr bwMode="auto">
            <a:xfrm>
              <a:off x="592" y="1114"/>
              <a:ext cx="564"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Frequency</a:t>
              </a:r>
              <a:endParaRPr lang="en-US" altLang="en-US" sz="1300" b="1">
                <a:latin typeface="Arial" panose="020B0604020202020204" pitchFamily="34" charset="0"/>
              </a:endParaRPr>
            </a:p>
          </p:txBody>
        </p:sp>
        <p:sp>
          <p:nvSpPr>
            <p:cNvPr id="517135" name="Rectangle 15">
              <a:extLst>
                <a:ext uri="{FF2B5EF4-FFF2-40B4-BE49-F238E27FC236}">
                  <a16:creationId xmlns:a16="http://schemas.microsoft.com/office/drawing/2014/main" id="{969792EC-0B32-6A1A-F787-C5F0073F6A11}"/>
                </a:ext>
              </a:extLst>
            </p:cNvPr>
            <p:cNvSpPr>
              <a:spLocks noChangeArrowheads="1"/>
            </p:cNvSpPr>
            <p:nvPr/>
          </p:nvSpPr>
          <p:spPr bwMode="auto">
            <a:xfrm>
              <a:off x="4853" y="1051"/>
              <a:ext cx="410"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Percent</a:t>
              </a:r>
              <a:endParaRPr lang="en-US" altLang="en-US" sz="1300" b="1">
                <a:latin typeface="Arial" panose="020B0604020202020204" pitchFamily="34" charset="0"/>
              </a:endParaRPr>
            </a:p>
          </p:txBody>
        </p:sp>
        <p:sp>
          <p:nvSpPr>
            <p:cNvPr id="517136" name="Rectangle 16">
              <a:extLst>
                <a:ext uri="{FF2B5EF4-FFF2-40B4-BE49-F238E27FC236}">
                  <a16:creationId xmlns:a16="http://schemas.microsoft.com/office/drawing/2014/main" id="{CBF81088-7CD5-569B-9987-005B89BA23A9}"/>
                </a:ext>
              </a:extLst>
            </p:cNvPr>
            <p:cNvSpPr>
              <a:spLocks noChangeArrowheads="1"/>
            </p:cNvSpPr>
            <p:nvPr/>
          </p:nvSpPr>
          <p:spPr bwMode="auto">
            <a:xfrm>
              <a:off x="2232" y="986"/>
              <a:ext cx="114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Total Count = 135</a:t>
              </a:r>
              <a:endParaRPr lang="en-US" altLang="en-US" sz="1300">
                <a:latin typeface="Arial" panose="020B0604020202020204" pitchFamily="34" charset="0"/>
              </a:endParaRPr>
            </a:p>
          </p:txBody>
        </p:sp>
        <p:sp>
          <p:nvSpPr>
            <p:cNvPr id="517137" name="Line 17">
              <a:extLst>
                <a:ext uri="{FF2B5EF4-FFF2-40B4-BE49-F238E27FC236}">
                  <a16:creationId xmlns:a16="http://schemas.microsoft.com/office/drawing/2014/main" id="{20E300AC-28F1-26BB-9C57-080CC9BB81BA}"/>
                </a:ext>
              </a:extLst>
            </p:cNvPr>
            <p:cNvSpPr>
              <a:spLocks noChangeShapeType="1"/>
            </p:cNvSpPr>
            <p:nvPr/>
          </p:nvSpPr>
          <p:spPr bwMode="auto">
            <a:xfrm flipH="1">
              <a:off x="879" y="3438"/>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38" name="Line 18">
              <a:extLst>
                <a:ext uri="{FF2B5EF4-FFF2-40B4-BE49-F238E27FC236}">
                  <a16:creationId xmlns:a16="http://schemas.microsoft.com/office/drawing/2014/main" id="{0C208538-B356-7E43-7C1A-BD72ECB8D68C}"/>
                </a:ext>
              </a:extLst>
            </p:cNvPr>
            <p:cNvSpPr>
              <a:spLocks noChangeShapeType="1"/>
            </p:cNvSpPr>
            <p:nvPr/>
          </p:nvSpPr>
          <p:spPr bwMode="auto">
            <a:xfrm flipH="1">
              <a:off x="879" y="3227"/>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39" name="Line 19">
              <a:extLst>
                <a:ext uri="{FF2B5EF4-FFF2-40B4-BE49-F238E27FC236}">
                  <a16:creationId xmlns:a16="http://schemas.microsoft.com/office/drawing/2014/main" id="{E75D54FC-DE44-C314-7287-34EE6CA1B7D5}"/>
                </a:ext>
              </a:extLst>
            </p:cNvPr>
            <p:cNvSpPr>
              <a:spLocks noChangeShapeType="1"/>
            </p:cNvSpPr>
            <p:nvPr/>
          </p:nvSpPr>
          <p:spPr bwMode="auto">
            <a:xfrm flipH="1">
              <a:off x="879" y="3006"/>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40" name="Line 20">
              <a:extLst>
                <a:ext uri="{FF2B5EF4-FFF2-40B4-BE49-F238E27FC236}">
                  <a16:creationId xmlns:a16="http://schemas.microsoft.com/office/drawing/2014/main" id="{41060493-C69F-B312-7765-409D9E463F76}"/>
                </a:ext>
              </a:extLst>
            </p:cNvPr>
            <p:cNvSpPr>
              <a:spLocks noChangeShapeType="1"/>
            </p:cNvSpPr>
            <p:nvPr/>
          </p:nvSpPr>
          <p:spPr bwMode="auto">
            <a:xfrm flipH="1">
              <a:off x="879" y="2785"/>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41" name="Line 21">
              <a:extLst>
                <a:ext uri="{FF2B5EF4-FFF2-40B4-BE49-F238E27FC236}">
                  <a16:creationId xmlns:a16="http://schemas.microsoft.com/office/drawing/2014/main" id="{74A91E9A-BB54-DC77-60A5-286C084D02DA}"/>
                </a:ext>
              </a:extLst>
            </p:cNvPr>
            <p:cNvSpPr>
              <a:spLocks noChangeShapeType="1"/>
            </p:cNvSpPr>
            <p:nvPr/>
          </p:nvSpPr>
          <p:spPr bwMode="auto">
            <a:xfrm flipH="1">
              <a:off x="879" y="2564"/>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42" name="Line 22">
              <a:extLst>
                <a:ext uri="{FF2B5EF4-FFF2-40B4-BE49-F238E27FC236}">
                  <a16:creationId xmlns:a16="http://schemas.microsoft.com/office/drawing/2014/main" id="{E45BEB82-4AAB-4FC8-B4D2-2CB628D7C540}"/>
                </a:ext>
              </a:extLst>
            </p:cNvPr>
            <p:cNvSpPr>
              <a:spLocks noChangeShapeType="1"/>
            </p:cNvSpPr>
            <p:nvPr/>
          </p:nvSpPr>
          <p:spPr bwMode="auto">
            <a:xfrm flipH="1">
              <a:off x="879" y="2343"/>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43" name="Line 23">
              <a:extLst>
                <a:ext uri="{FF2B5EF4-FFF2-40B4-BE49-F238E27FC236}">
                  <a16:creationId xmlns:a16="http://schemas.microsoft.com/office/drawing/2014/main" id="{38919E2F-2E4D-159B-6ACE-3F0A6E68F9D5}"/>
                </a:ext>
              </a:extLst>
            </p:cNvPr>
            <p:cNvSpPr>
              <a:spLocks noChangeShapeType="1"/>
            </p:cNvSpPr>
            <p:nvPr/>
          </p:nvSpPr>
          <p:spPr bwMode="auto">
            <a:xfrm flipH="1">
              <a:off x="879" y="2123"/>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44" name="Line 24">
              <a:extLst>
                <a:ext uri="{FF2B5EF4-FFF2-40B4-BE49-F238E27FC236}">
                  <a16:creationId xmlns:a16="http://schemas.microsoft.com/office/drawing/2014/main" id="{D46A2EA1-140B-C8D1-C097-A517AB53066F}"/>
                </a:ext>
              </a:extLst>
            </p:cNvPr>
            <p:cNvSpPr>
              <a:spLocks noChangeShapeType="1"/>
            </p:cNvSpPr>
            <p:nvPr/>
          </p:nvSpPr>
          <p:spPr bwMode="auto">
            <a:xfrm flipH="1">
              <a:off x="879" y="1903"/>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45" name="Line 25">
              <a:extLst>
                <a:ext uri="{FF2B5EF4-FFF2-40B4-BE49-F238E27FC236}">
                  <a16:creationId xmlns:a16="http://schemas.microsoft.com/office/drawing/2014/main" id="{9C017B59-9D39-693E-B2B8-CA487C6737E7}"/>
                </a:ext>
              </a:extLst>
            </p:cNvPr>
            <p:cNvSpPr>
              <a:spLocks noChangeShapeType="1"/>
            </p:cNvSpPr>
            <p:nvPr/>
          </p:nvSpPr>
          <p:spPr bwMode="auto">
            <a:xfrm flipH="1">
              <a:off x="879" y="1682"/>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46" name="Line 26">
              <a:extLst>
                <a:ext uri="{FF2B5EF4-FFF2-40B4-BE49-F238E27FC236}">
                  <a16:creationId xmlns:a16="http://schemas.microsoft.com/office/drawing/2014/main" id="{9CA4C65B-2B8C-12E7-08D8-04C43D6797F2}"/>
                </a:ext>
              </a:extLst>
            </p:cNvPr>
            <p:cNvSpPr>
              <a:spLocks noChangeShapeType="1"/>
            </p:cNvSpPr>
            <p:nvPr/>
          </p:nvSpPr>
          <p:spPr bwMode="auto">
            <a:xfrm flipH="1">
              <a:off x="879" y="1461"/>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47" name="Rectangle 27">
              <a:extLst>
                <a:ext uri="{FF2B5EF4-FFF2-40B4-BE49-F238E27FC236}">
                  <a16:creationId xmlns:a16="http://schemas.microsoft.com/office/drawing/2014/main" id="{B5A4467D-CED3-B3F5-8EF2-0EB252F0B008}"/>
                </a:ext>
              </a:extLst>
            </p:cNvPr>
            <p:cNvSpPr>
              <a:spLocks noChangeArrowheads="1"/>
            </p:cNvSpPr>
            <p:nvPr/>
          </p:nvSpPr>
          <p:spPr bwMode="auto">
            <a:xfrm>
              <a:off x="825" y="339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a:t>
              </a:r>
              <a:endParaRPr lang="en-US" altLang="en-US" sz="1300">
                <a:latin typeface="Arial" panose="020B0604020202020204" pitchFamily="34" charset="0"/>
              </a:endParaRPr>
            </a:p>
          </p:txBody>
        </p:sp>
        <p:sp>
          <p:nvSpPr>
            <p:cNvPr id="517148" name="Rectangle 28">
              <a:extLst>
                <a:ext uri="{FF2B5EF4-FFF2-40B4-BE49-F238E27FC236}">
                  <a16:creationId xmlns:a16="http://schemas.microsoft.com/office/drawing/2014/main" id="{992F3DD2-2C2A-7904-9EC1-99AD4B968DBA}"/>
                </a:ext>
              </a:extLst>
            </p:cNvPr>
            <p:cNvSpPr>
              <a:spLocks noChangeArrowheads="1"/>
            </p:cNvSpPr>
            <p:nvPr/>
          </p:nvSpPr>
          <p:spPr bwMode="auto">
            <a:xfrm>
              <a:off x="771" y="3182"/>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14</a:t>
              </a:r>
              <a:endParaRPr lang="en-US" altLang="en-US" sz="1300">
                <a:latin typeface="Arial" panose="020B0604020202020204" pitchFamily="34" charset="0"/>
              </a:endParaRPr>
            </a:p>
          </p:txBody>
        </p:sp>
        <p:sp>
          <p:nvSpPr>
            <p:cNvPr id="517149" name="Rectangle 29">
              <a:extLst>
                <a:ext uri="{FF2B5EF4-FFF2-40B4-BE49-F238E27FC236}">
                  <a16:creationId xmlns:a16="http://schemas.microsoft.com/office/drawing/2014/main" id="{FB236954-6C55-02D0-BC09-4C6939DA9D0A}"/>
                </a:ext>
              </a:extLst>
            </p:cNvPr>
            <p:cNvSpPr>
              <a:spLocks noChangeArrowheads="1"/>
            </p:cNvSpPr>
            <p:nvPr/>
          </p:nvSpPr>
          <p:spPr bwMode="auto">
            <a:xfrm>
              <a:off x="771" y="2962"/>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28</a:t>
              </a:r>
              <a:endParaRPr lang="en-US" altLang="en-US" sz="1300">
                <a:latin typeface="Arial" panose="020B0604020202020204" pitchFamily="34" charset="0"/>
              </a:endParaRPr>
            </a:p>
          </p:txBody>
        </p:sp>
        <p:sp>
          <p:nvSpPr>
            <p:cNvPr id="517150" name="Rectangle 30">
              <a:extLst>
                <a:ext uri="{FF2B5EF4-FFF2-40B4-BE49-F238E27FC236}">
                  <a16:creationId xmlns:a16="http://schemas.microsoft.com/office/drawing/2014/main" id="{7A41388D-6E95-1D69-9AB7-B1B53565D284}"/>
                </a:ext>
              </a:extLst>
            </p:cNvPr>
            <p:cNvSpPr>
              <a:spLocks noChangeArrowheads="1"/>
            </p:cNvSpPr>
            <p:nvPr/>
          </p:nvSpPr>
          <p:spPr bwMode="auto">
            <a:xfrm>
              <a:off x="771" y="2742"/>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42</a:t>
              </a:r>
              <a:endParaRPr lang="en-US" altLang="en-US" sz="1300">
                <a:latin typeface="Arial" panose="020B0604020202020204" pitchFamily="34" charset="0"/>
              </a:endParaRPr>
            </a:p>
          </p:txBody>
        </p:sp>
        <p:sp>
          <p:nvSpPr>
            <p:cNvPr id="517151" name="Rectangle 31">
              <a:extLst>
                <a:ext uri="{FF2B5EF4-FFF2-40B4-BE49-F238E27FC236}">
                  <a16:creationId xmlns:a16="http://schemas.microsoft.com/office/drawing/2014/main" id="{09CE829A-FC6D-F5C5-A478-E8F854C98156}"/>
                </a:ext>
              </a:extLst>
            </p:cNvPr>
            <p:cNvSpPr>
              <a:spLocks noChangeArrowheads="1"/>
            </p:cNvSpPr>
            <p:nvPr/>
          </p:nvSpPr>
          <p:spPr bwMode="auto">
            <a:xfrm>
              <a:off x="771" y="2521"/>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56</a:t>
              </a:r>
              <a:endParaRPr lang="en-US" altLang="en-US" sz="1300">
                <a:latin typeface="Arial" panose="020B0604020202020204" pitchFamily="34" charset="0"/>
              </a:endParaRPr>
            </a:p>
          </p:txBody>
        </p:sp>
        <p:sp>
          <p:nvSpPr>
            <p:cNvPr id="517152" name="Rectangle 32">
              <a:extLst>
                <a:ext uri="{FF2B5EF4-FFF2-40B4-BE49-F238E27FC236}">
                  <a16:creationId xmlns:a16="http://schemas.microsoft.com/office/drawing/2014/main" id="{DDCDE94B-550F-9FB6-C3FC-C8F78BB17D45}"/>
                </a:ext>
              </a:extLst>
            </p:cNvPr>
            <p:cNvSpPr>
              <a:spLocks noChangeArrowheads="1"/>
            </p:cNvSpPr>
            <p:nvPr/>
          </p:nvSpPr>
          <p:spPr bwMode="auto">
            <a:xfrm>
              <a:off x="771" y="2300"/>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70</a:t>
              </a:r>
              <a:endParaRPr lang="en-US" altLang="en-US" sz="1300">
                <a:latin typeface="Arial" panose="020B0604020202020204" pitchFamily="34" charset="0"/>
              </a:endParaRPr>
            </a:p>
          </p:txBody>
        </p:sp>
        <p:sp>
          <p:nvSpPr>
            <p:cNvPr id="517153" name="Rectangle 33">
              <a:extLst>
                <a:ext uri="{FF2B5EF4-FFF2-40B4-BE49-F238E27FC236}">
                  <a16:creationId xmlns:a16="http://schemas.microsoft.com/office/drawing/2014/main" id="{08E9E028-01A9-E94B-4FFB-D9E39FEB0DD6}"/>
                </a:ext>
              </a:extLst>
            </p:cNvPr>
            <p:cNvSpPr>
              <a:spLocks noChangeArrowheads="1"/>
            </p:cNvSpPr>
            <p:nvPr/>
          </p:nvSpPr>
          <p:spPr bwMode="auto">
            <a:xfrm>
              <a:off x="771" y="2079"/>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84</a:t>
              </a:r>
              <a:endParaRPr lang="en-US" altLang="en-US" sz="1300">
                <a:latin typeface="Arial" panose="020B0604020202020204" pitchFamily="34" charset="0"/>
              </a:endParaRPr>
            </a:p>
          </p:txBody>
        </p:sp>
        <p:sp>
          <p:nvSpPr>
            <p:cNvPr id="517154" name="Rectangle 34">
              <a:extLst>
                <a:ext uri="{FF2B5EF4-FFF2-40B4-BE49-F238E27FC236}">
                  <a16:creationId xmlns:a16="http://schemas.microsoft.com/office/drawing/2014/main" id="{CF39312E-A056-BEF8-C7BF-A0EFC45ACEA6}"/>
                </a:ext>
              </a:extLst>
            </p:cNvPr>
            <p:cNvSpPr>
              <a:spLocks noChangeArrowheads="1"/>
            </p:cNvSpPr>
            <p:nvPr/>
          </p:nvSpPr>
          <p:spPr bwMode="auto">
            <a:xfrm>
              <a:off x="771" y="1858"/>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98</a:t>
              </a:r>
              <a:endParaRPr lang="en-US" altLang="en-US" sz="1300">
                <a:latin typeface="Arial" panose="020B0604020202020204" pitchFamily="34" charset="0"/>
              </a:endParaRPr>
            </a:p>
          </p:txBody>
        </p:sp>
        <p:sp>
          <p:nvSpPr>
            <p:cNvPr id="517155" name="Rectangle 35">
              <a:extLst>
                <a:ext uri="{FF2B5EF4-FFF2-40B4-BE49-F238E27FC236}">
                  <a16:creationId xmlns:a16="http://schemas.microsoft.com/office/drawing/2014/main" id="{E6F44FE1-CCB4-93D8-A208-DD0964609679}"/>
                </a:ext>
              </a:extLst>
            </p:cNvPr>
            <p:cNvSpPr>
              <a:spLocks noChangeArrowheads="1"/>
            </p:cNvSpPr>
            <p:nvPr/>
          </p:nvSpPr>
          <p:spPr bwMode="auto">
            <a:xfrm>
              <a:off x="717" y="1638"/>
              <a:ext cx="15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112</a:t>
              </a:r>
              <a:endParaRPr lang="en-US" altLang="en-US" sz="1300">
                <a:latin typeface="Arial" panose="020B0604020202020204" pitchFamily="34" charset="0"/>
              </a:endParaRPr>
            </a:p>
          </p:txBody>
        </p:sp>
        <p:sp>
          <p:nvSpPr>
            <p:cNvPr id="517156" name="Rectangle 36">
              <a:extLst>
                <a:ext uri="{FF2B5EF4-FFF2-40B4-BE49-F238E27FC236}">
                  <a16:creationId xmlns:a16="http://schemas.microsoft.com/office/drawing/2014/main" id="{0DEDEE26-E654-5C68-6B7C-794B3DBFCFEF}"/>
                </a:ext>
              </a:extLst>
            </p:cNvPr>
            <p:cNvSpPr>
              <a:spLocks noChangeArrowheads="1"/>
            </p:cNvSpPr>
            <p:nvPr/>
          </p:nvSpPr>
          <p:spPr bwMode="auto">
            <a:xfrm>
              <a:off x="717" y="1418"/>
              <a:ext cx="15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126</a:t>
              </a:r>
              <a:endParaRPr lang="en-US" altLang="en-US" sz="1300">
                <a:latin typeface="Arial" panose="020B0604020202020204" pitchFamily="34" charset="0"/>
              </a:endParaRPr>
            </a:p>
          </p:txBody>
        </p:sp>
        <p:sp>
          <p:nvSpPr>
            <p:cNvPr id="517157" name="Line 37">
              <a:extLst>
                <a:ext uri="{FF2B5EF4-FFF2-40B4-BE49-F238E27FC236}">
                  <a16:creationId xmlns:a16="http://schemas.microsoft.com/office/drawing/2014/main" id="{1D7B5B3B-7DB7-78A4-E1FE-53C2DB379F6B}"/>
                </a:ext>
              </a:extLst>
            </p:cNvPr>
            <p:cNvSpPr>
              <a:spLocks noChangeShapeType="1"/>
            </p:cNvSpPr>
            <p:nvPr/>
          </p:nvSpPr>
          <p:spPr bwMode="auto">
            <a:xfrm flipH="1">
              <a:off x="5067" y="3438"/>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58" name="Line 38">
              <a:extLst>
                <a:ext uri="{FF2B5EF4-FFF2-40B4-BE49-F238E27FC236}">
                  <a16:creationId xmlns:a16="http://schemas.microsoft.com/office/drawing/2014/main" id="{86CBDB11-62D9-6D4A-C302-B5A31CB6EF5C}"/>
                </a:ext>
              </a:extLst>
            </p:cNvPr>
            <p:cNvSpPr>
              <a:spLocks noChangeShapeType="1"/>
            </p:cNvSpPr>
            <p:nvPr/>
          </p:nvSpPr>
          <p:spPr bwMode="auto">
            <a:xfrm flipH="1">
              <a:off x="5067" y="3227"/>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59" name="Line 39">
              <a:extLst>
                <a:ext uri="{FF2B5EF4-FFF2-40B4-BE49-F238E27FC236}">
                  <a16:creationId xmlns:a16="http://schemas.microsoft.com/office/drawing/2014/main" id="{68358760-7AA8-16DE-D2E6-1C77FCA861C6}"/>
                </a:ext>
              </a:extLst>
            </p:cNvPr>
            <p:cNvSpPr>
              <a:spLocks noChangeShapeType="1"/>
            </p:cNvSpPr>
            <p:nvPr/>
          </p:nvSpPr>
          <p:spPr bwMode="auto">
            <a:xfrm flipH="1">
              <a:off x="5067" y="3015"/>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60" name="Line 40">
              <a:extLst>
                <a:ext uri="{FF2B5EF4-FFF2-40B4-BE49-F238E27FC236}">
                  <a16:creationId xmlns:a16="http://schemas.microsoft.com/office/drawing/2014/main" id="{381F2C15-7B18-270D-61D8-0ED657206F63}"/>
                </a:ext>
              </a:extLst>
            </p:cNvPr>
            <p:cNvSpPr>
              <a:spLocks noChangeShapeType="1"/>
            </p:cNvSpPr>
            <p:nvPr/>
          </p:nvSpPr>
          <p:spPr bwMode="auto">
            <a:xfrm flipH="1">
              <a:off x="5067" y="2804"/>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61" name="Line 41">
              <a:extLst>
                <a:ext uri="{FF2B5EF4-FFF2-40B4-BE49-F238E27FC236}">
                  <a16:creationId xmlns:a16="http://schemas.microsoft.com/office/drawing/2014/main" id="{F58A4BCD-8101-8DC7-0BA0-4BD7E6F4A0F1}"/>
                </a:ext>
              </a:extLst>
            </p:cNvPr>
            <p:cNvSpPr>
              <a:spLocks noChangeShapeType="1"/>
            </p:cNvSpPr>
            <p:nvPr/>
          </p:nvSpPr>
          <p:spPr bwMode="auto">
            <a:xfrm flipH="1">
              <a:off x="5067" y="2591"/>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62" name="Line 42">
              <a:extLst>
                <a:ext uri="{FF2B5EF4-FFF2-40B4-BE49-F238E27FC236}">
                  <a16:creationId xmlns:a16="http://schemas.microsoft.com/office/drawing/2014/main" id="{760400EE-1D6A-80AC-CFF7-EB3421568C5E}"/>
                </a:ext>
              </a:extLst>
            </p:cNvPr>
            <p:cNvSpPr>
              <a:spLocks noChangeShapeType="1"/>
            </p:cNvSpPr>
            <p:nvPr/>
          </p:nvSpPr>
          <p:spPr bwMode="auto">
            <a:xfrm flipH="1">
              <a:off x="5067" y="2381"/>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63" name="Line 43">
              <a:extLst>
                <a:ext uri="{FF2B5EF4-FFF2-40B4-BE49-F238E27FC236}">
                  <a16:creationId xmlns:a16="http://schemas.microsoft.com/office/drawing/2014/main" id="{19D9DF62-F80A-E0F3-878E-53BF14DE27D6}"/>
                </a:ext>
              </a:extLst>
            </p:cNvPr>
            <p:cNvSpPr>
              <a:spLocks noChangeShapeType="1"/>
            </p:cNvSpPr>
            <p:nvPr/>
          </p:nvSpPr>
          <p:spPr bwMode="auto">
            <a:xfrm flipH="1">
              <a:off x="5067" y="2170"/>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64" name="Line 44">
              <a:extLst>
                <a:ext uri="{FF2B5EF4-FFF2-40B4-BE49-F238E27FC236}">
                  <a16:creationId xmlns:a16="http://schemas.microsoft.com/office/drawing/2014/main" id="{28F3450B-AEF3-FB31-D237-D577CFAFE429}"/>
                </a:ext>
              </a:extLst>
            </p:cNvPr>
            <p:cNvSpPr>
              <a:spLocks noChangeShapeType="1"/>
            </p:cNvSpPr>
            <p:nvPr/>
          </p:nvSpPr>
          <p:spPr bwMode="auto">
            <a:xfrm flipH="1">
              <a:off x="5067" y="1957"/>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65" name="Line 45">
              <a:extLst>
                <a:ext uri="{FF2B5EF4-FFF2-40B4-BE49-F238E27FC236}">
                  <a16:creationId xmlns:a16="http://schemas.microsoft.com/office/drawing/2014/main" id="{D543C551-6F6B-06B3-DB23-43A7D5723F9F}"/>
                </a:ext>
              </a:extLst>
            </p:cNvPr>
            <p:cNvSpPr>
              <a:spLocks noChangeShapeType="1"/>
            </p:cNvSpPr>
            <p:nvPr/>
          </p:nvSpPr>
          <p:spPr bwMode="auto">
            <a:xfrm flipH="1">
              <a:off x="5067" y="1746"/>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66" name="Line 46">
              <a:extLst>
                <a:ext uri="{FF2B5EF4-FFF2-40B4-BE49-F238E27FC236}">
                  <a16:creationId xmlns:a16="http://schemas.microsoft.com/office/drawing/2014/main" id="{8667CA70-33F8-850C-231C-EDC7C8A07DF9}"/>
                </a:ext>
              </a:extLst>
            </p:cNvPr>
            <p:cNvSpPr>
              <a:spLocks noChangeShapeType="1"/>
            </p:cNvSpPr>
            <p:nvPr/>
          </p:nvSpPr>
          <p:spPr bwMode="auto">
            <a:xfrm flipH="1">
              <a:off x="5067" y="1534"/>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67" name="Line 47">
              <a:extLst>
                <a:ext uri="{FF2B5EF4-FFF2-40B4-BE49-F238E27FC236}">
                  <a16:creationId xmlns:a16="http://schemas.microsoft.com/office/drawing/2014/main" id="{CE796452-683D-E0BF-F1C9-5A97B51ECBD8}"/>
                </a:ext>
              </a:extLst>
            </p:cNvPr>
            <p:cNvSpPr>
              <a:spLocks noChangeShapeType="1"/>
            </p:cNvSpPr>
            <p:nvPr/>
          </p:nvSpPr>
          <p:spPr bwMode="auto">
            <a:xfrm flipH="1">
              <a:off x="5067" y="1323"/>
              <a:ext cx="4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68" name="Rectangle 48">
              <a:extLst>
                <a:ext uri="{FF2B5EF4-FFF2-40B4-BE49-F238E27FC236}">
                  <a16:creationId xmlns:a16="http://schemas.microsoft.com/office/drawing/2014/main" id="{35137EE3-5065-E68C-F6CB-3F0EF51B09E1}"/>
                </a:ext>
              </a:extLst>
            </p:cNvPr>
            <p:cNvSpPr>
              <a:spLocks noChangeArrowheads="1"/>
            </p:cNvSpPr>
            <p:nvPr/>
          </p:nvSpPr>
          <p:spPr bwMode="auto">
            <a:xfrm>
              <a:off x="5113" y="339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a:t>
              </a:r>
              <a:endParaRPr lang="en-US" altLang="en-US" sz="1300">
                <a:latin typeface="Arial" panose="020B0604020202020204" pitchFamily="34" charset="0"/>
              </a:endParaRPr>
            </a:p>
          </p:txBody>
        </p:sp>
        <p:sp>
          <p:nvSpPr>
            <p:cNvPr id="517169" name="Rectangle 49">
              <a:extLst>
                <a:ext uri="{FF2B5EF4-FFF2-40B4-BE49-F238E27FC236}">
                  <a16:creationId xmlns:a16="http://schemas.microsoft.com/office/drawing/2014/main" id="{7B3F2C77-FDE7-0EA4-483E-D15BF89AD0D5}"/>
                </a:ext>
              </a:extLst>
            </p:cNvPr>
            <p:cNvSpPr>
              <a:spLocks noChangeArrowheads="1"/>
            </p:cNvSpPr>
            <p:nvPr/>
          </p:nvSpPr>
          <p:spPr bwMode="auto">
            <a:xfrm>
              <a:off x="5113" y="3182"/>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10</a:t>
              </a:r>
              <a:endParaRPr lang="en-US" altLang="en-US" sz="1300">
                <a:latin typeface="Arial" panose="020B0604020202020204" pitchFamily="34" charset="0"/>
              </a:endParaRPr>
            </a:p>
          </p:txBody>
        </p:sp>
        <p:sp>
          <p:nvSpPr>
            <p:cNvPr id="517170" name="Rectangle 50">
              <a:extLst>
                <a:ext uri="{FF2B5EF4-FFF2-40B4-BE49-F238E27FC236}">
                  <a16:creationId xmlns:a16="http://schemas.microsoft.com/office/drawing/2014/main" id="{9F9FED98-AA2F-A3C2-1E35-FFA1558B66F7}"/>
                </a:ext>
              </a:extLst>
            </p:cNvPr>
            <p:cNvSpPr>
              <a:spLocks noChangeArrowheads="1"/>
            </p:cNvSpPr>
            <p:nvPr/>
          </p:nvSpPr>
          <p:spPr bwMode="auto">
            <a:xfrm>
              <a:off x="5113" y="2971"/>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20</a:t>
              </a:r>
              <a:endParaRPr lang="en-US" altLang="en-US" sz="1300">
                <a:latin typeface="Arial" panose="020B0604020202020204" pitchFamily="34" charset="0"/>
              </a:endParaRPr>
            </a:p>
          </p:txBody>
        </p:sp>
        <p:sp>
          <p:nvSpPr>
            <p:cNvPr id="517171" name="Rectangle 51">
              <a:extLst>
                <a:ext uri="{FF2B5EF4-FFF2-40B4-BE49-F238E27FC236}">
                  <a16:creationId xmlns:a16="http://schemas.microsoft.com/office/drawing/2014/main" id="{7B01C96C-A3D4-5151-709D-00187F76E6AA}"/>
                </a:ext>
              </a:extLst>
            </p:cNvPr>
            <p:cNvSpPr>
              <a:spLocks noChangeArrowheads="1"/>
            </p:cNvSpPr>
            <p:nvPr/>
          </p:nvSpPr>
          <p:spPr bwMode="auto">
            <a:xfrm>
              <a:off x="5113" y="2760"/>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30</a:t>
              </a:r>
              <a:endParaRPr lang="en-US" altLang="en-US" sz="1300">
                <a:latin typeface="Arial" panose="020B0604020202020204" pitchFamily="34" charset="0"/>
              </a:endParaRPr>
            </a:p>
          </p:txBody>
        </p:sp>
        <p:sp>
          <p:nvSpPr>
            <p:cNvPr id="517172" name="Rectangle 52">
              <a:extLst>
                <a:ext uri="{FF2B5EF4-FFF2-40B4-BE49-F238E27FC236}">
                  <a16:creationId xmlns:a16="http://schemas.microsoft.com/office/drawing/2014/main" id="{9719F18B-0689-467F-D3B0-1DA35B1E321F}"/>
                </a:ext>
              </a:extLst>
            </p:cNvPr>
            <p:cNvSpPr>
              <a:spLocks noChangeArrowheads="1"/>
            </p:cNvSpPr>
            <p:nvPr/>
          </p:nvSpPr>
          <p:spPr bwMode="auto">
            <a:xfrm>
              <a:off x="5113" y="2548"/>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40</a:t>
              </a:r>
              <a:endParaRPr lang="en-US" altLang="en-US" sz="1300">
                <a:latin typeface="Arial" panose="020B0604020202020204" pitchFamily="34" charset="0"/>
              </a:endParaRPr>
            </a:p>
          </p:txBody>
        </p:sp>
        <p:sp>
          <p:nvSpPr>
            <p:cNvPr id="517173" name="Rectangle 53">
              <a:extLst>
                <a:ext uri="{FF2B5EF4-FFF2-40B4-BE49-F238E27FC236}">
                  <a16:creationId xmlns:a16="http://schemas.microsoft.com/office/drawing/2014/main" id="{4A504190-2A94-6580-8DA6-3006E33DC25E}"/>
                </a:ext>
              </a:extLst>
            </p:cNvPr>
            <p:cNvSpPr>
              <a:spLocks noChangeArrowheads="1"/>
            </p:cNvSpPr>
            <p:nvPr/>
          </p:nvSpPr>
          <p:spPr bwMode="auto">
            <a:xfrm>
              <a:off x="5113" y="2337"/>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50</a:t>
              </a:r>
              <a:endParaRPr lang="en-US" altLang="en-US" sz="1300">
                <a:latin typeface="Arial" panose="020B0604020202020204" pitchFamily="34" charset="0"/>
              </a:endParaRPr>
            </a:p>
          </p:txBody>
        </p:sp>
        <p:sp>
          <p:nvSpPr>
            <p:cNvPr id="517174" name="Rectangle 54">
              <a:extLst>
                <a:ext uri="{FF2B5EF4-FFF2-40B4-BE49-F238E27FC236}">
                  <a16:creationId xmlns:a16="http://schemas.microsoft.com/office/drawing/2014/main" id="{C6C5A855-A8A9-98CC-2324-530D36DFFB6B}"/>
                </a:ext>
              </a:extLst>
            </p:cNvPr>
            <p:cNvSpPr>
              <a:spLocks noChangeArrowheads="1"/>
            </p:cNvSpPr>
            <p:nvPr/>
          </p:nvSpPr>
          <p:spPr bwMode="auto">
            <a:xfrm>
              <a:off x="5113" y="2126"/>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60</a:t>
              </a:r>
              <a:endParaRPr lang="en-US" altLang="en-US" sz="1300">
                <a:latin typeface="Arial" panose="020B0604020202020204" pitchFamily="34" charset="0"/>
              </a:endParaRPr>
            </a:p>
          </p:txBody>
        </p:sp>
        <p:sp>
          <p:nvSpPr>
            <p:cNvPr id="517175" name="Rectangle 55">
              <a:extLst>
                <a:ext uri="{FF2B5EF4-FFF2-40B4-BE49-F238E27FC236}">
                  <a16:creationId xmlns:a16="http://schemas.microsoft.com/office/drawing/2014/main" id="{E59D17D9-300C-C1BF-2055-FD4D384366C2}"/>
                </a:ext>
              </a:extLst>
            </p:cNvPr>
            <p:cNvSpPr>
              <a:spLocks noChangeArrowheads="1"/>
            </p:cNvSpPr>
            <p:nvPr/>
          </p:nvSpPr>
          <p:spPr bwMode="auto">
            <a:xfrm>
              <a:off x="5113" y="1913"/>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70</a:t>
              </a:r>
              <a:endParaRPr lang="en-US" altLang="en-US" sz="1300">
                <a:latin typeface="Arial" panose="020B0604020202020204" pitchFamily="34" charset="0"/>
              </a:endParaRPr>
            </a:p>
          </p:txBody>
        </p:sp>
        <p:sp>
          <p:nvSpPr>
            <p:cNvPr id="517176" name="Rectangle 56">
              <a:extLst>
                <a:ext uri="{FF2B5EF4-FFF2-40B4-BE49-F238E27FC236}">
                  <a16:creationId xmlns:a16="http://schemas.microsoft.com/office/drawing/2014/main" id="{39B18720-4311-7C50-893F-9043806471FD}"/>
                </a:ext>
              </a:extLst>
            </p:cNvPr>
            <p:cNvSpPr>
              <a:spLocks noChangeArrowheads="1"/>
            </p:cNvSpPr>
            <p:nvPr/>
          </p:nvSpPr>
          <p:spPr bwMode="auto">
            <a:xfrm>
              <a:off x="5113" y="1703"/>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80</a:t>
              </a:r>
              <a:endParaRPr lang="en-US" altLang="en-US" sz="1300">
                <a:latin typeface="Arial" panose="020B0604020202020204" pitchFamily="34" charset="0"/>
              </a:endParaRPr>
            </a:p>
          </p:txBody>
        </p:sp>
        <p:sp>
          <p:nvSpPr>
            <p:cNvPr id="517177" name="Rectangle 57">
              <a:extLst>
                <a:ext uri="{FF2B5EF4-FFF2-40B4-BE49-F238E27FC236}">
                  <a16:creationId xmlns:a16="http://schemas.microsoft.com/office/drawing/2014/main" id="{4DADC399-8744-8239-9B9E-61A41E1A7F00}"/>
                </a:ext>
              </a:extLst>
            </p:cNvPr>
            <p:cNvSpPr>
              <a:spLocks noChangeArrowheads="1"/>
            </p:cNvSpPr>
            <p:nvPr/>
          </p:nvSpPr>
          <p:spPr bwMode="auto">
            <a:xfrm>
              <a:off x="5113" y="1492"/>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90</a:t>
              </a:r>
              <a:endParaRPr lang="en-US" altLang="en-US" sz="1300">
                <a:latin typeface="Arial" panose="020B0604020202020204" pitchFamily="34" charset="0"/>
              </a:endParaRPr>
            </a:p>
          </p:txBody>
        </p:sp>
        <p:sp>
          <p:nvSpPr>
            <p:cNvPr id="517178" name="Rectangle 58">
              <a:extLst>
                <a:ext uri="{FF2B5EF4-FFF2-40B4-BE49-F238E27FC236}">
                  <a16:creationId xmlns:a16="http://schemas.microsoft.com/office/drawing/2014/main" id="{E93DB702-9B77-91A2-6185-EFAD4BF944B6}"/>
                </a:ext>
              </a:extLst>
            </p:cNvPr>
            <p:cNvSpPr>
              <a:spLocks noChangeArrowheads="1"/>
            </p:cNvSpPr>
            <p:nvPr/>
          </p:nvSpPr>
          <p:spPr bwMode="auto">
            <a:xfrm>
              <a:off x="5113" y="1279"/>
              <a:ext cx="15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100</a:t>
              </a:r>
              <a:endParaRPr lang="en-US" altLang="en-US" sz="1300">
                <a:latin typeface="Arial" panose="020B0604020202020204" pitchFamily="34" charset="0"/>
              </a:endParaRPr>
            </a:p>
          </p:txBody>
        </p:sp>
        <p:sp>
          <p:nvSpPr>
            <p:cNvPr id="517179" name="Line 59">
              <a:extLst>
                <a:ext uri="{FF2B5EF4-FFF2-40B4-BE49-F238E27FC236}">
                  <a16:creationId xmlns:a16="http://schemas.microsoft.com/office/drawing/2014/main" id="{960E8AEF-5F18-96AC-9503-2AA696FD8EE7}"/>
                </a:ext>
              </a:extLst>
            </p:cNvPr>
            <p:cNvSpPr>
              <a:spLocks noChangeShapeType="1"/>
            </p:cNvSpPr>
            <p:nvPr/>
          </p:nvSpPr>
          <p:spPr bwMode="auto">
            <a:xfrm>
              <a:off x="925" y="3438"/>
              <a:ext cx="1" cy="2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80" name="Line 60">
              <a:extLst>
                <a:ext uri="{FF2B5EF4-FFF2-40B4-BE49-F238E27FC236}">
                  <a16:creationId xmlns:a16="http://schemas.microsoft.com/office/drawing/2014/main" id="{21D91BAE-D357-4E3E-E932-7801E75437C2}"/>
                </a:ext>
              </a:extLst>
            </p:cNvPr>
            <p:cNvSpPr>
              <a:spLocks noChangeShapeType="1"/>
            </p:cNvSpPr>
            <p:nvPr/>
          </p:nvSpPr>
          <p:spPr bwMode="auto">
            <a:xfrm>
              <a:off x="1513" y="3438"/>
              <a:ext cx="1" cy="2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81" name="Line 61">
              <a:extLst>
                <a:ext uri="{FF2B5EF4-FFF2-40B4-BE49-F238E27FC236}">
                  <a16:creationId xmlns:a16="http://schemas.microsoft.com/office/drawing/2014/main" id="{925D095A-DF18-D643-5189-466BB2694BCB}"/>
                </a:ext>
              </a:extLst>
            </p:cNvPr>
            <p:cNvSpPr>
              <a:spLocks noChangeShapeType="1"/>
            </p:cNvSpPr>
            <p:nvPr/>
          </p:nvSpPr>
          <p:spPr bwMode="auto">
            <a:xfrm>
              <a:off x="2102" y="3438"/>
              <a:ext cx="1" cy="2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82" name="Line 62">
              <a:extLst>
                <a:ext uri="{FF2B5EF4-FFF2-40B4-BE49-F238E27FC236}">
                  <a16:creationId xmlns:a16="http://schemas.microsoft.com/office/drawing/2014/main" id="{C1627C46-B987-BAFB-7BB3-5359D35CB887}"/>
                </a:ext>
              </a:extLst>
            </p:cNvPr>
            <p:cNvSpPr>
              <a:spLocks noChangeShapeType="1"/>
            </p:cNvSpPr>
            <p:nvPr/>
          </p:nvSpPr>
          <p:spPr bwMode="auto">
            <a:xfrm>
              <a:off x="2692" y="3438"/>
              <a:ext cx="1" cy="2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83" name="Line 63">
              <a:extLst>
                <a:ext uri="{FF2B5EF4-FFF2-40B4-BE49-F238E27FC236}">
                  <a16:creationId xmlns:a16="http://schemas.microsoft.com/office/drawing/2014/main" id="{8F5313A5-C772-B5FE-DAA2-7150BD7D9C28}"/>
                </a:ext>
              </a:extLst>
            </p:cNvPr>
            <p:cNvSpPr>
              <a:spLocks noChangeShapeType="1"/>
            </p:cNvSpPr>
            <p:nvPr/>
          </p:nvSpPr>
          <p:spPr bwMode="auto">
            <a:xfrm>
              <a:off x="3289" y="3438"/>
              <a:ext cx="1" cy="2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84" name="Line 64">
              <a:extLst>
                <a:ext uri="{FF2B5EF4-FFF2-40B4-BE49-F238E27FC236}">
                  <a16:creationId xmlns:a16="http://schemas.microsoft.com/office/drawing/2014/main" id="{AA8502CB-443E-C679-A84A-DAB6CCD75FC5}"/>
                </a:ext>
              </a:extLst>
            </p:cNvPr>
            <p:cNvSpPr>
              <a:spLocks noChangeShapeType="1"/>
            </p:cNvSpPr>
            <p:nvPr/>
          </p:nvSpPr>
          <p:spPr bwMode="auto">
            <a:xfrm>
              <a:off x="3878" y="3438"/>
              <a:ext cx="1" cy="2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85" name="Line 65">
              <a:extLst>
                <a:ext uri="{FF2B5EF4-FFF2-40B4-BE49-F238E27FC236}">
                  <a16:creationId xmlns:a16="http://schemas.microsoft.com/office/drawing/2014/main" id="{C49F5488-D89A-186F-7551-DDB0B364F746}"/>
                </a:ext>
              </a:extLst>
            </p:cNvPr>
            <p:cNvSpPr>
              <a:spLocks noChangeShapeType="1"/>
            </p:cNvSpPr>
            <p:nvPr/>
          </p:nvSpPr>
          <p:spPr bwMode="auto">
            <a:xfrm>
              <a:off x="4469" y="3438"/>
              <a:ext cx="1" cy="2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86" name="Line 66">
              <a:extLst>
                <a:ext uri="{FF2B5EF4-FFF2-40B4-BE49-F238E27FC236}">
                  <a16:creationId xmlns:a16="http://schemas.microsoft.com/office/drawing/2014/main" id="{8E6F6CA4-CAF7-DD94-7F51-B3F487B6B17A}"/>
                </a:ext>
              </a:extLst>
            </p:cNvPr>
            <p:cNvSpPr>
              <a:spLocks noChangeShapeType="1"/>
            </p:cNvSpPr>
            <p:nvPr/>
          </p:nvSpPr>
          <p:spPr bwMode="auto">
            <a:xfrm>
              <a:off x="5067" y="3438"/>
              <a:ext cx="1" cy="2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87" name="Rectangle 67">
              <a:extLst>
                <a:ext uri="{FF2B5EF4-FFF2-40B4-BE49-F238E27FC236}">
                  <a16:creationId xmlns:a16="http://schemas.microsoft.com/office/drawing/2014/main" id="{A719CAED-4655-2783-D6E4-1B18568E4AD8}"/>
                </a:ext>
              </a:extLst>
            </p:cNvPr>
            <p:cNvSpPr>
              <a:spLocks noChangeArrowheads="1"/>
            </p:cNvSpPr>
            <p:nvPr/>
          </p:nvSpPr>
          <p:spPr bwMode="auto">
            <a:xfrm>
              <a:off x="970" y="3549"/>
              <a:ext cx="50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Punctuation</a:t>
              </a:r>
              <a:endParaRPr lang="en-US" altLang="en-US" sz="1300">
                <a:latin typeface="Arial" panose="020B0604020202020204" pitchFamily="34" charset="0"/>
              </a:endParaRPr>
            </a:p>
          </p:txBody>
        </p:sp>
        <p:sp>
          <p:nvSpPr>
            <p:cNvPr id="517188" name="Rectangle 68">
              <a:extLst>
                <a:ext uri="{FF2B5EF4-FFF2-40B4-BE49-F238E27FC236}">
                  <a16:creationId xmlns:a16="http://schemas.microsoft.com/office/drawing/2014/main" id="{71E58839-5C59-21B4-314A-F733A3503842}"/>
                </a:ext>
              </a:extLst>
            </p:cNvPr>
            <p:cNvSpPr>
              <a:spLocks noChangeArrowheads="1"/>
            </p:cNvSpPr>
            <p:nvPr/>
          </p:nvSpPr>
          <p:spPr bwMode="auto">
            <a:xfrm>
              <a:off x="925" y="2693"/>
              <a:ext cx="590" cy="747"/>
            </a:xfrm>
            <a:prstGeom prst="rect">
              <a:avLst/>
            </a:prstGeom>
            <a:solidFill>
              <a:srgbClr val="6699FF"/>
            </a:solidFill>
            <a:ln w="12700">
              <a:solidFill>
                <a:srgbClr val="000000"/>
              </a:solidFill>
              <a:miter lim="800000"/>
              <a:headEnd/>
              <a:tailEnd/>
            </a:ln>
          </p:spPr>
          <p:txBody>
            <a:bodyPr/>
            <a:lstStyle/>
            <a:p>
              <a:endParaRPr lang="en-US"/>
            </a:p>
          </p:txBody>
        </p:sp>
        <p:sp>
          <p:nvSpPr>
            <p:cNvPr id="517189" name="Rectangle 69">
              <a:extLst>
                <a:ext uri="{FF2B5EF4-FFF2-40B4-BE49-F238E27FC236}">
                  <a16:creationId xmlns:a16="http://schemas.microsoft.com/office/drawing/2014/main" id="{79BF9270-9FAD-25FE-16C4-55C139C6D77B}"/>
                </a:ext>
              </a:extLst>
            </p:cNvPr>
            <p:cNvSpPr>
              <a:spLocks noChangeArrowheads="1"/>
            </p:cNvSpPr>
            <p:nvPr/>
          </p:nvSpPr>
          <p:spPr bwMode="auto">
            <a:xfrm>
              <a:off x="1115" y="2588"/>
              <a:ext cx="38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48 - 36%</a:t>
              </a:r>
              <a:endParaRPr lang="en-US" altLang="en-US" sz="1300">
                <a:latin typeface="Arial" panose="020B0604020202020204" pitchFamily="34" charset="0"/>
              </a:endParaRPr>
            </a:p>
          </p:txBody>
        </p:sp>
        <p:sp>
          <p:nvSpPr>
            <p:cNvPr id="517190" name="Rectangle 70">
              <a:extLst>
                <a:ext uri="{FF2B5EF4-FFF2-40B4-BE49-F238E27FC236}">
                  <a16:creationId xmlns:a16="http://schemas.microsoft.com/office/drawing/2014/main" id="{107270B8-50F4-7BBD-56BE-70B41D9E48CF}"/>
                </a:ext>
              </a:extLst>
            </p:cNvPr>
            <p:cNvSpPr>
              <a:spLocks noChangeArrowheads="1"/>
            </p:cNvSpPr>
            <p:nvPr/>
          </p:nvSpPr>
          <p:spPr bwMode="auto">
            <a:xfrm>
              <a:off x="1648" y="3648"/>
              <a:ext cx="47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Misspelling</a:t>
              </a:r>
              <a:endParaRPr lang="en-US" altLang="en-US" sz="1300">
                <a:latin typeface="Arial" panose="020B0604020202020204" pitchFamily="34" charset="0"/>
              </a:endParaRPr>
            </a:p>
          </p:txBody>
        </p:sp>
        <p:sp>
          <p:nvSpPr>
            <p:cNvPr id="517191" name="Rectangle 71">
              <a:extLst>
                <a:ext uri="{FF2B5EF4-FFF2-40B4-BE49-F238E27FC236}">
                  <a16:creationId xmlns:a16="http://schemas.microsoft.com/office/drawing/2014/main" id="{6DB9527C-E8F0-4CAB-9BAF-A946D3F4332C}"/>
                </a:ext>
              </a:extLst>
            </p:cNvPr>
            <p:cNvSpPr>
              <a:spLocks noChangeArrowheads="1"/>
            </p:cNvSpPr>
            <p:nvPr/>
          </p:nvSpPr>
          <p:spPr bwMode="auto">
            <a:xfrm>
              <a:off x="1513" y="2849"/>
              <a:ext cx="591" cy="591"/>
            </a:xfrm>
            <a:prstGeom prst="rect">
              <a:avLst/>
            </a:prstGeom>
            <a:solidFill>
              <a:srgbClr val="6699FF"/>
            </a:solidFill>
            <a:ln w="12700">
              <a:solidFill>
                <a:srgbClr val="000000"/>
              </a:solidFill>
              <a:miter lim="800000"/>
              <a:headEnd/>
              <a:tailEnd/>
            </a:ln>
          </p:spPr>
          <p:txBody>
            <a:bodyPr/>
            <a:lstStyle/>
            <a:p>
              <a:endParaRPr lang="en-US"/>
            </a:p>
          </p:txBody>
        </p:sp>
        <p:sp>
          <p:nvSpPr>
            <p:cNvPr id="517192" name="Rectangle 72">
              <a:extLst>
                <a:ext uri="{FF2B5EF4-FFF2-40B4-BE49-F238E27FC236}">
                  <a16:creationId xmlns:a16="http://schemas.microsoft.com/office/drawing/2014/main" id="{403C94EA-DD91-FD7C-2B2E-FB123567995D}"/>
                </a:ext>
              </a:extLst>
            </p:cNvPr>
            <p:cNvSpPr>
              <a:spLocks noChangeArrowheads="1"/>
            </p:cNvSpPr>
            <p:nvPr/>
          </p:nvSpPr>
          <p:spPr bwMode="auto">
            <a:xfrm>
              <a:off x="1753" y="2745"/>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38</a:t>
              </a:r>
              <a:endParaRPr lang="en-US" altLang="en-US" sz="1300">
                <a:latin typeface="Arial" panose="020B0604020202020204" pitchFamily="34" charset="0"/>
              </a:endParaRPr>
            </a:p>
          </p:txBody>
        </p:sp>
        <p:sp>
          <p:nvSpPr>
            <p:cNvPr id="517193" name="Rectangle 73">
              <a:extLst>
                <a:ext uri="{FF2B5EF4-FFF2-40B4-BE49-F238E27FC236}">
                  <a16:creationId xmlns:a16="http://schemas.microsoft.com/office/drawing/2014/main" id="{FFBC68E7-773E-F40B-E8C5-194494DAA28A}"/>
                </a:ext>
              </a:extLst>
            </p:cNvPr>
            <p:cNvSpPr>
              <a:spLocks noChangeArrowheads="1"/>
            </p:cNvSpPr>
            <p:nvPr/>
          </p:nvSpPr>
          <p:spPr bwMode="auto">
            <a:xfrm>
              <a:off x="1900" y="2001"/>
              <a:ext cx="191"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64%</a:t>
              </a:r>
              <a:endParaRPr lang="en-US" altLang="en-US" sz="1300">
                <a:latin typeface="Arial" panose="020B0604020202020204" pitchFamily="34" charset="0"/>
              </a:endParaRPr>
            </a:p>
          </p:txBody>
        </p:sp>
        <p:sp>
          <p:nvSpPr>
            <p:cNvPr id="517194" name="Oval 74">
              <a:extLst>
                <a:ext uri="{FF2B5EF4-FFF2-40B4-BE49-F238E27FC236}">
                  <a16:creationId xmlns:a16="http://schemas.microsoft.com/office/drawing/2014/main" id="{7234DF79-1BEE-29D8-9C17-11A69ACAC525}"/>
                </a:ext>
              </a:extLst>
            </p:cNvPr>
            <p:cNvSpPr>
              <a:spLocks noChangeArrowheads="1"/>
            </p:cNvSpPr>
            <p:nvPr/>
          </p:nvSpPr>
          <p:spPr bwMode="auto">
            <a:xfrm>
              <a:off x="1495" y="2676"/>
              <a:ext cx="38" cy="47"/>
            </a:xfrm>
            <a:prstGeom prst="ellipse">
              <a:avLst/>
            </a:prstGeom>
            <a:solidFill>
              <a:srgbClr val="000000"/>
            </a:solidFill>
            <a:ln w="12700">
              <a:solidFill>
                <a:srgbClr val="000000"/>
              </a:solidFill>
              <a:round/>
              <a:headEnd/>
              <a:tailEnd/>
            </a:ln>
          </p:spPr>
          <p:txBody>
            <a:bodyPr/>
            <a:lstStyle/>
            <a:p>
              <a:endParaRPr lang="en-US"/>
            </a:p>
          </p:txBody>
        </p:sp>
        <p:sp>
          <p:nvSpPr>
            <p:cNvPr id="517195" name="Line 75">
              <a:extLst>
                <a:ext uri="{FF2B5EF4-FFF2-40B4-BE49-F238E27FC236}">
                  <a16:creationId xmlns:a16="http://schemas.microsoft.com/office/drawing/2014/main" id="{BBEA90FC-5ED3-F294-19D0-851CBBB38D03}"/>
                </a:ext>
              </a:extLst>
            </p:cNvPr>
            <p:cNvSpPr>
              <a:spLocks noChangeShapeType="1"/>
            </p:cNvSpPr>
            <p:nvPr/>
          </p:nvSpPr>
          <p:spPr bwMode="auto">
            <a:xfrm flipV="1">
              <a:off x="1513" y="2106"/>
              <a:ext cx="591" cy="5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96" name="Rectangle 76">
              <a:extLst>
                <a:ext uri="{FF2B5EF4-FFF2-40B4-BE49-F238E27FC236}">
                  <a16:creationId xmlns:a16="http://schemas.microsoft.com/office/drawing/2014/main" id="{BB90FF28-503C-EFCF-AB81-B37D100DA7ED}"/>
                </a:ext>
              </a:extLst>
            </p:cNvPr>
            <p:cNvSpPr>
              <a:spLocks noChangeArrowheads="1"/>
            </p:cNvSpPr>
            <p:nvPr/>
          </p:nvSpPr>
          <p:spPr bwMode="auto">
            <a:xfrm>
              <a:off x="2142" y="3539"/>
              <a:ext cx="53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Wrong Word</a:t>
              </a:r>
              <a:endParaRPr lang="en-US" altLang="en-US" sz="1300">
                <a:latin typeface="Arial" panose="020B0604020202020204" pitchFamily="34" charset="0"/>
              </a:endParaRPr>
            </a:p>
          </p:txBody>
        </p:sp>
        <p:sp>
          <p:nvSpPr>
            <p:cNvPr id="517197" name="Rectangle 77">
              <a:extLst>
                <a:ext uri="{FF2B5EF4-FFF2-40B4-BE49-F238E27FC236}">
                  <a16:creationId xmlns:a16="http://schemas.microsoft.com/office/drawing/2014/main" id="{56B26DDB-0277-EB3A-D320-1BCBA5E669FA}"/>
                </a:ext>
              </a:extLst>
            </p:cNvPr>
            <p:cNvSpPr>
              <a:spLocks noChangeArrowheads="1"/>
            </p:cNvSpPr>
            <p:nvPr/>
          </p:nvSpPr>
          <p:spPr bwMode="auto">
            <a:xfrm>
              <a:off x="2102" y="3126"/>
              <a:ext cx="592" cy="314"/>
            </a:xfrm>
            <a:prstGeom prst="rect">
              <a:avLst/>
            </a:prstGeom>
            <a:solidFill>
              <a:srgbClr val="6699FF"/>
            </a:solidFill>
            <a:ln w="12700">
              <a:solidFill>
                <a:srgbClr val="000000"/>
              </a:solidFill>
              <a:miter lim="800000"/>
              <a:headEnd/>
              <a:tailEnd/>
            </a:ln>
          </p:spPr>
          <p:txBody>
            <a:bodyPr/>
            <a:lstStyle/>
            <a:p>
              <a:endParaRPr lang="en-US"/>
            </a:p>
          </p:txBody>
        </p:sp>
        <p:sp>
          <p:nvSpPr>
            <p:cNvPr id="517198" name="Rectangle 78">
              <a:extLst>
                <a:ext uri="{FF2B5EF4-FFF2-40B4-BE49-F238E27FC236}">
                  <a16:creationId xmlns:a16="http://schemas.microsoft.com/office/drawing/2014/main" id="{50A9C3E6-A8B6-E06D-2716-C9C3BCB7571C}"/>
                </a:ext>
              </a:extLst>
            </p:cNvPr>
            <p:cNvSpPr>
              <a:spLocks noChangeArrowheads="1"/>
            </p:cNvSpPr>
            <p:nvPr/>
          </p:nvSpPr>
          <p:spPr bwMode="auto">
            <a:xfrm>
              <a:off x="2341" y="3022"/>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20</a:t>
              </a:r>
              <a:endParaRPr lang="en-US" altLang="en-US" sz="1300">
                <a:latin typeface="Arial" panose="020B0604020202020204" pitchFamily="34" charset="0"/>
              </a:endParaRPr>
            </a:p>
          </p:txBody>
        </p:sp>
        <p:sp>
          <p:nvSpPr>
            <p:cNvPr id="517199" name="Rectangle 79">
              <a:extLst>
                <a:ext uri="{FF2B5EF4-FFF2-40B4-BE49-F238E27FC236}">
                  <a16:creationId xmlns:a16="http://schemas.microsoft.com/office/drawing/2014/main" id="{AE97E5EA-54EF-486A-E842-3B206BE84FAE}"/>
                </a:ext>
              </a:extLst>
            </p:cNvPr>
            <p:cNvSpPr>
              <a:spLocks noChangeArrowheads="1"/>
            </p:cNvSpPr>
            <p:nvPr/>
          </p:nvSpPr>
          <p:spPr bwMode="auto">
            <a:xfrm>
              <a:off x="2488" y="1687"/>
              <a:ext cx="191"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79%</a:t>
              </a:r>
              <a:endParaRPr lang="en-US" altLang="en-US" sz="1300">
                <a:latin typeface="Arial" panose="020B0604020202020204" pitchFamily="34" charset="0"/>
              </a:endParaRPr>
            </a:p>
          </p:txBody>
        </p:sp>
        <p:sp>
          <p:nvSpPr>
            <p:cNvPr id="517200" name="Oval 80">
              <a:extLst>
                <a:ext uri="{FF2B5EF4-FFF2-40B4-BE49-F238E27FC236}">
                  <a16:creationId xmlns:a16="http://schemas.microsoft.com/office/drawing/2014/main" id="{1875DDA9-2AC7-8443-16B2-8F6C9C679522}"/>
                </a:ext>
              </a:extLst>
            </p:cNvPr>
            <p:cNvSpPr>
              <a:spLocks noChangeArrowheads="1"/>
            </p:cNvSpPr>
            <p:nvPr/>
          </p:nvSpPr>
          <p:spPr bwMode="auto">
            <a:xfrm>
              <a:off x="2085" y="2085"/>
              <a:ext cx="37" cy="49"/>
            </a:xfrm>
            <a:prstGeom prst="ellipse">
              <a:avLst/>
            </a:prstGeom>
            <a:solidFill>
              <a:srgbClr val="000000"/>
            </a:solidFill>
            <a:ln w="12700">
              <a:solidFill>
                <a:srgbClr val="000000"/>
              </a:solidFill>
              <a:round/>
              <a:headEnd/>
              <a:tailEnd/>
            </a:ln>
          </p:spPr>
          <p:txBody>
            <a:bodyPr/>
            <a:lstStyle/>
            <a:p>
              <a:endParaRPr lang="en-US"/>
            </a:p>
          </p:txBody>
        </p:sp>
        <p:sp>
          <p:nvSpPr>
            <p:cNvPr id="517201" name="Line 81">
              <a:extLst>
                <a:ext uri="{FF2B5EF4-FFF2-40B4-BE49-F238E27FC236}">
                  <a16:creationId xmlns:a16="http://schemas.microsoft.com/office/drawing/2014/main" id="{84A0A548-EE86-B4CD-BC7E-63E0F29353CE}"/>
                </a:ext>
              </a:extLst>
            </p:cNvPr>
            <p:cNvSpPr>
              <a:spLocks noChangeShapeType="1"/>
            </p:cNvSpPr>
            <p:nvPr/>
          </p:nvSpPr>
          <p:spPr bwMode="auto">
            <a:xfrm flipV="1">
              <a:off x="2102" y="1792"/>
              <a:ext cx="590" cy="31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202" name="Rectangle 82">
              <a:extLst>
                <a:ext uri="{FF2B5EF4-FFF2-40B4-BE49-F238E27FC236}">
                  <a16:creationId xmlns:a16="http://schemas.microsoft.com/office/drawing/2014/main" id="{638627D6-9A2F-4255-C045-0DFBA02ECC43}"/>
                </a:ext>
              </a:extLst>
            </p:cNvPr>
            <p:cNvSpPr>
              <a:spLocks noChangeArrowheads="1"/>
            </p:cNvSpPr>
            <p:nvPr/>
          </p:nvSpPr>
          <p:spPr bwMode="auto">
            <a:xfrm>
              <a:off x="2716" y="3658"/>
              <a:ext cx="654"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Duplicate Word</a:t>
              </a:r>
              <a:endParaRPr lang="en-US" altLang="en-US" sz="1300">
                <a:latin typeface="Arial" panose="020B0604020202020204" pitchFamily="34" charset="0"/>
              </a:endParaRPr>
            </a:p>
          </p:txBody>
        </p:sp>
        <p:sp>
          <p:nvSpPr>
            <p:cNvPr id="517203" name="Rectangle 83">
              <a:extLst>
                <a:ext uri="{FF2B5EF4-FFF2-40B4-BE49-F238E27FC236}">
                  <a16:creationId xmlns:a16="http://schemas.microsoft.com/office/drawing/2014/main" id="{BF02FB42-01C0-3154-A67D-A027A2DA92D0}"/>
                </a:ext>
              </a:extLst>
            </p:cNvPr>
            <p:cNvSpPr>
              <a:spLocks noChangeArrowheads="1"/>
            </p:cNvSpPr>
            <p:nvPr/>
          </p:nvSpPr>
          <p:spPr bwMode="auto">
            <a:xfrm>
              <a:off x="2692" y="3254"/>
              <a:ext cx="599" cy="186"/>
            </a:xfrm>
            <a:prstGeom prst="rect">
              <a:avLst/>
            </a:prstGeom>
            <a:solidFill>
              <a:srgbClr val="F2F2F2"/>
            </a:solidFill>
            <a:ln w="12700">
              <a:solidFill>
                <a:srgbClr val="000000"/>
              </a:solidFill>
              <a:miter lim="800000"/>
              <a:headEnd/>
              <a:tailEnd/>
            </a:ln>
          </p:spPr>
          <p:txBody>
            <a:bodyPr/>
            <a:lstStyle/>
            <a:p>
              <a:endParaRPr lang="en-US"/>
            </a:p>
          </p:txBody>
        </p:sp>
        <p:sp>
          <p:nvSpPr>
            <p:cNvPr id="517204" name="Rectangle 84">
              <a:extLst>
                <a:ext uri="{FF2B5EF4-FFF2-40B4-BE49-F238E27FC236}">
                  <a16:creationId xmlns:a16="http://schemas.microsoft.com/office/drawing/2014/main" id="{06988002-9029-54E6-116B-BDF9EB9A9EE7}"/>
                </a:ext>
              </a:extLst>
            </p:cNvPr>
            <p:cNvSpPr>
              <a:spLocks noChangeArrowheads="1"/>
            </p:cNvSpPr>
            <p:nvPr/>
          </p:nvSpPr>
          <p:spPr bwMode="auto">
            <a:xfrm>
              <a:off x="2967" y="3150"/>
              <a:ext cx="1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12</a:t>
              </a:r>
              <a:endParaRPr lang="en-US" altLang="en-US" sz="1300">
                <a:latin typeface="Arial" panose="020B0604020202020204" pitchFamily="34" charset="0"/>
              </a:endParaRPr>
            </a:p>
          </p:txBody>
        </p:sp>
        <p:sp>
          <p:nvSpPr>
            <p:cNvPr id="517205" name="Rectangle 85">
              <a:extLst>
                <a:ext uri="{FF2B5EF4-FFF2-40B4-BE49-F238E27FC236}">
                  <a16:creationId xmlns:a16="http://schemas.microsoft.com/office/drawing/2014/main" id="{183CA02B-D47D-642B-226C-3FAC90EC8950}"/>
                </a:ext>
              </a:extLst>
            </p:cNvPr>
            <p:cNvSpPr>
              <a:spLocks noChangeArrowheads="1"/>
            </p:cNvSpPr>
            <p:nvPr/>
          </p:nvSpPr>
          <p:spPr bwMode="auto">
            <a:xfrm>
              <a:off x="3085" y="1504"/>
              <a:ext cx="191"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87%</a:t>
              </a:r>
              <a:endParaRPr lang="en-US" altLang="en-US" sz="1300">
                <a:latin typeface="Arial" panose="020B0604020202020204" pitchFamily="34" charset="0"/>
              </a:endParaRPr>
            </a:p>
          </p:txBody>
        </p:sp>
        <p:sp>
          <p:nvSpPr>
            <p:cNvPr id="517206" name="Oval 86">
              <a:extLst>
                <a:ext uri="{FF2B5EF4-FFF2-40B4-BE49-F238E27FC236}">
                  <a16:creationId xmlns:a16="http://schemas.microsoft.com/office/drawing/2014/main" id="{9368BBC9-7751-6DBB-FB30-49263A0E1776}"/>
                </a:ext>
              </a:extLst>
            </p:cNvPr>
            <p:cNvSpPr>
              <a:spLocks noChangeArrowheads="1"/>
            </p:cNvSpPr>
            <p:nvPr/>
          </p:nvSpPr>
          <p:spPr bwMode="auto">
            <a:xfrm>
              <a:off x="2674" y="1773"/>
              <a:ext cx="37" cy="48"/>
            </a:xfrm>
            <a:prstGeom prst="ellipse">
              <a:avLst/>
            </a:prstGeom>
            <a:solidFill>
              <a:srgbClr val="000000"/>
            </a:solidFill>
            <a:ln w="12700">
              <a:solidFill>
                <a:srgbClr val="000000"/>
              </a:solidFill>
              <a:round/>
              <a:headEnd/>
              <a:tailEnd/>
            </a:ln>
          </p:spPr>
          <p:txBody>
            <a:bodyPr/>
            <a:lstStyle/>
            <a:p>
              <a:endParaRPr lang="en-US"/>
            </a:p>
          </p:txBody>
        </p:sp>
        <p:sp>
          <p:nvSpPr>
            <p:cNvPr id="517207" name="Line 87">
              <a:extLst>
                <a:ext uri="{FF2B5EF4-FFF2-40B4-BE49-F238E27FC236}">
                  <a16:creationId xmlns:a16="http://schemas.microsoft.com/office/drawing/2014/main" id="{E38811CE-8FE9-1959-2C2E-EF65D5437808}"/>
                </a:ext>
              </a:extLst>
            </p:cNvPr>
            <p:cNvSpPr>
              <a:spLocks noChangeShapeType="1"/>
            </p:cNvSpPr>
            <p:nvPr/>
          </p:nvSpPr>
          <p:spPr bwMode="auto">
            <a:xfrm flipV="1">
              <a:off x="2692" y="1608"/>
              <a:ext cx="597" cy="18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208" name="Rectangle 88">
              <a:extLst>
                <a:ext uri="{FF2B5EF4-FFF2-40B4-BE49-F238E27FC236}">
                  <a16:creationId xmlns:a16="http://schemas.microsoft.com/office/drawing/2014/main" id="{261F5BAF-4830-6C03-C746-2FED26D1BDD3}"/>
                </a:ext>
              </a:extLst>
            </p:cNvPr>
            <p:cNvSpPr>
              <a:spLocks noChangeArrowheads="1"/>
            </p:cNvSpPr>
            <p:nvPr/>
          </p:nvSpPr>
          <p:spPr bwMode="auto">
            <a:xfrm>
              <a:off x="3381" y="3517"/>
              <a:ext cx="55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Missed Word</a:t>
              </a:r>
              <a:endParaRPr lang="en-US" altLang="en-US" sz="1300">
                <a:latin typeface="Arial" panose="020B0604020202020204" pitchFamily="34" charset="0"/>
              </a:endParaRPr>
            </a:p>
          </p:txBody>
        </p:sp>
        <p:sp>
          <p:nvSpPr>
            <p:cNvPr id="517209" name="Rectangle 89">
              <a:extLst>
                <a:ext uri="{FF2B5EF4-FFF2-40B4-BE49-F238E27FC236}">
                  <a16:creationId xmlns:a16="http://schemas.microsoft.com/office/drawing/2014/main" id="{322F2E74-822A-6761-D586-C6348A2DF4AA}"/>
                </a:ext>
              </a:extLst>
            </p:cNvPr>
            <p:cNvSpPr>
              <a:spLocks noChangeArrowheads="1"/>
            </p:cNvSpPr>
            <p:nvPr/>
          </p:nvSpPr>
          <p:spPr bwMode="auto">
            <a:xfrm>
              <a:off x="3289" y="3318"/>
              <a:ext cx="591" cy="122"/>
            </a:xfrm>
            <a:prstGeom prst="rect">
              <a:avLst/>
            </a:prstGeom>
            <a:solidFill>
              <a:srgbClr val="F2F2F2"/>
            </a:solidFill>
            <a:ln w="12700">
              <a:solidFill>
                <a:srgbClr val="000000"/>
              </a:solidFill>
              <a:miter lim="800000"/>
              <a:headEnd/>
              <a:tailEnd/>
            </a:ln>
          </p:spPr>
          <p:txBody>
            <a:bodyPr/>
            <a:lstStyle/>
            <a:p>
              <a:endParaRPr lang="en-US"/>
            </a:p>
          </p:txBody>
        </p:sp>
        <p:sp>
          <p:nvSpPr>
            <p:cNvPr id="517210" name="Rectangle 90">
              <a:extLst>
                <a:ext uri="{FF2B5EF4-FFF2-40B4-BE49-F238E27FC236}">
                  <a16:creationId xmlns:a16="http://schemas.microsoft.com/office/drawing/2014/main" id="{480638E1-68F0-DB27-9B48-52698FE7ED1C}"/>
                </a:ext>
              </a:extLst>
            </p:cNvPr>
            <p:cNvSpPr>
              <a:spLocks noChangeArrowheads="1"/>
            </p:cNvSpPr>
            <p:nvPr/>
          </p:nvSpPr>
          <p:spPr bwMode="auto">
            <a:xfrm>
              <a:off x="3558" y="3214"/>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8</a:t>
              </a:r>
              <a:endParaRPr lang="en-US" altLang="en-US" sz="1300">
                <a:latin typeface="Arial" panose="020B0604020202020204" pitchFamily="34" charset="0"/>
              </a:endParaRPr>
            </a:p>
          </p:txBody>
        </p:sp>
        <p:sp>
          <p:nvSpPr>
            <p:cNvPr id="517211" name="Rectangle 91">
              <a:extLst>
                <a:ext uri="{FF2B5EF4-FFF2-40B4-BE49-F238E27FC236}">
                  <a16:creationId xmlns:a16="http://schemas.microsoft.com/office/drawing/2014/main" id="{1616E4BE-51C0-4790-0038-2E9E3517D848}"/>
                </a:ext>
              </a:extLst>
            </p:cNvPr>
            <p:cNvSpPr>
              <a:spLocks noChangeArrowheads="1"/>
            </p:cNvSpPr>
            <p:nvPr/>
          </p:nvSpPr>
          <p:spPr bwMode="auto">
            <a:xfrm>
              <a:off x="3888" y="1519"/>
              <a:ext cx="191"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93%</a:t>
              </a:r>
              <a:endParaRPr lang="en-US" altLang="en-US" sz="1300">
                <a:latin typeface="Arial" panose="020B0604020202020204" pitchFamily="34" charset="0"/>
              </a:endParaRPr>
            </a:p>
          </p:txBody>
        </p:sp>
        <p:sp>
          <p:nvSpPr>
            <p:cNvPr id="517212" name="Oval 92">
              <a:extLst>
                <a:ext uri="{FF2B5EF4-FFF2-40B4-BE49-F238E27FC236}">
                  <a16:creationId xmlns:a16="http://schemas.microsoft.com/office/drawing/2014/main" id="{D500BF86-99EC-174D-9DB0-93994A315528}"/>
                </a:ext>
              </a:extLst>
            </p:cNvPr>
            <p:cNvSpPr>
              <a:spLocks noChangeArrowheads="1"/>
            </p:cNvSpPr>
            <p:nvPr/>
          </p:nvSpPr>
          <p:spPr bwMode="auto">
            <a:xfrm>
              <a:off x="3271" y="1590"/>
              <a:ext cx="39" cy="47"/>
            </a:xfrm>
            <a:prstGeom prst="ellipse">
              <a:avLst/>
            </a:prstGeom>
            <a:solidFill>
              <a:srgbClr val="000000"/>
            </a:solidFill>
            <a:ln w="12700">
              <a:solidFill>
                <a:srgbClr val="000000"/>
              </a:solidFill>
              <a:round/>
              <a:headEnd/>
              <a:tailEnd/>
            </a:ln>
          </p:spPr>
          <p:txBody>
            <a:bodyPr/>
            <a:lstStyle/>
            <a:p>
              <a:endParaRPr lang="en-US"/>
            </a:p>
          </p:txBody>
        </p:sp>
        <p:sp>
          <p:nvSpPr>
            <p:cNvPr id="517213" name="Line 93">
              <a:extLst>
                <a:ext uri="{FF2B5EF4-FFF2-40B4-BE49-F238E27FC236}">
                  <a16:creationId xmlns:a16="http://schemas.microsoft.com/office/drawing/2014/main" id="{498EEAA2-DC66-B0AF-F8FF-E3B7002531B7}"/>
                </a:ext>
              </a:extLst>
            </p:cNvPr>
            <p:cNvSpPr>
              <a:spLocks noChangeShapeType="1"/>
            </p:cNvSpPr>
            <p:nvPr/>
          </p:nvSpPr>
          <p:spPr bwMode="auto">
            <a:xfrm flipV="1">
              <a:off x="3289" y="1488"/>
              <a:ext cx="589" cy="12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214" name="Rectangle 94">
              <a:extLst>
                <a:ext uri="{FF2B5EF4-FFF2-40B4-BE49-F238E27FC236}">
                  <a16:creationId xmlns:a16="http://schemas.microsoft.com/office/drawing/2014/main" id="{DCDFEF78-E675-6CCE-0495-BA1E0A959835}"/>
                </a:ext>
              </a:extLst>
            </p:cNvPr>
            <p:cNvSpPr>
              <a:spLocks noChangeArrowheads="1"/>
            </p:cNvSpPr>
            <p:nvPr/>
          </p:nvSpPr>
          <p:spPr bwMode="auto">
            <a:xfrm>
              <a:off x="3822" y="3648"/>
              <a:ext cx="734"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Missed Sentence</a:t>
              </a:r>
              <a:endParaRPr lang="en-US" altLang="en-US" sz="1300">
                <a:latin typeface="Arial" panose="020B0604020202020204" pitchFamily="34" charset="0"/>
              </a:endParaRPr>
            </a:p>
          </p:txBody>
        </p:sp>
        <p:sp>
          <p:nvSpPr>
            <p:cNvPr id="517215" name="Rectangle 95">
              <a:extLst>
                <a:ext uri="{FF2B5EF4-FFF2-40B4-BE49-F238E27FC236}">
                  <a16:creationId xmlns:a16="http://schemas.microsoft.com/office/drawing/2014/main" id="{4F82DEFD-B6F6-D79D-CE2E-F402D6719124}"/>
                </a:ext>
              </a:extLst>
            </p:cNvPr>
            <p:cNvSpPr>
              <a:spLocks noChangeArrowheads="1"/>
            </p:cNvSpPr>
            <p:nvPr/>
          </p:nvSpPr>
          <p:spPr bwMode="auto">
            <a:xfrm>
              <a:off x="3878" y="3345"/>
              <a:ext cx="592" cy="95"/>
            </a:xfrm>
            <a:prstGeom prst="rect">
              <a:avLst/>
            </a:prstGeom>
            <a:solidFill>
              <a:srgbClr val="F2F2F2"/>
            </a:solidFill>
            <a:ln w="12700">
              <a:solidFill>
                <a:srgbClr val="000000"/>
              </a:solidFill>
              <a:miter lim="800000"/>
              <a:headEnd/>
              <a:tailEnd/>
            </a:ln>
          </p:spPr>
          <p:txBody>
            <a:bodyPr/>
            <a:lstStyle/>
            <a:p>
              <a:endParaRPr lang="en-US"/>
            </a:p>
          </p:txBody>
        </p:sp>
        <p:sp>
          <p:nvSpPr>
            <p:cNvPr id="517216" name="Rectangle 96">
              <a:extLst>
                <a:ext uri="{FF2B5EF4-FFF2-40B4-BE49-F238E27FC236}">
                  <a16:creationId xmlns:a16="http://schemas.microsoft.com/office/drawing/2014/main" id="{9BFA3FE9-879B-11D4-7603-F879E1736D0E}"/>
                </a:ext>
              </a:extLst>
            </p:cNvPr>
            <p:cNvSpPr>
              <a:spLocks noChangeArrowheads="1"/>
            </p:cNvSpPr>
            <p:nvPr/>
          </p:nvSpPr>
          <p:spPr bwMode="auto">
            <a:xfrm>
              <a:off x="4146" y="3241"/>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6</a:t>
              </a:r>
              <a:endParaRPr lang="en-US" altLang="en-US" sz="1300">
                <a:latin typeface="Arial" panose="020B0604020202020204" pitchFamily="34" charset="0"/>
              </a:endParaRPr>
            </a:p>
          </p:txBody>
        </p:sp>
        <p:sp>
          <p:nvSpPr>
            <p:cNvPr id="517217" name="Rectangle 97">
              <a:extLst>
                <a:ext uri="{FF2B5EF4-FFF2-40B4-BE49-F238E27FC236}">
                  <a16:creationId xmlns:a16="http://schemas.microsoft.com/office/drawing/2014/main" id="{D36126F3-FACA-08A5-043B-EB6E0A41AE81}"/>
                </a:ext>
              </a:extLst>
            </p:cNvPr>
            <p:cNvSpPr>
              <a:spLocks noChangeArrowheads="1"/>
            </p:cNvSpPr>
            <p:nvPr/>
          </p:nvSpPr>
          <p:spPr bwMode="auto">
            <a:xfrm>
              <a:off x="4477" y="1426"/>
              <a:ext cx="191"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98%</a:t>
              </a:r>
              <a:endParaRPr lang="en-US" altLang="en-US" sz="1300">
                <a:latin typeface="Arial" panose="020B0604020202020204" pitchFamily="34" charset="0"/>
              </a:endParaRPr>
            </a:p>
          </p:txBody>
        </p:sp>
        <p:sp>
          <p:nvSpPr>
            <p:cNvPr id="517218" name="Oval 98">
              <a:extLst>
                <a:ext uri="{FF2B5EF4-FFF2-40B4-BE49-F238E27FC236}">
                  <a16:creationId xmlns:a16="http://schemas.microsoft.com/office/drawing/2014/main" id="{BEDEC6D7-90BF-5119-0947-A9A531C435CB}"/>
                </a:ext>
              </a:extLst>
            </p:cNvPr>
            <p:cNvSpPr>
              <a:spLocks noChangeArrowheads="1"/>
            </p:cNvSpPr>
            <p:nvPr/>
          </p:nvSpPr>
          <p:spPr bwMode="auto">
            <a:xfrm>
              <a:off x="3861" y="1470"/>
              <a:ext cx="37" cy="47"/>
            </a:xfrm>
            <a:prstGeom prst="ellipse">
              <a:avLst/>
            </a:prstGeom>
            <a:solidFill>
              <a:srgbClr val="000000"/>
            </a:solidFill>
            <a:ln w="12700">
              <a:solidFill>
                <a:srgbClr val="000000"/>
              </a:solidFill>
              <a:round/>
              <a:headEnd/>
              <a:tailEnd/>
            </a:ln>
          </p:spPr>
          <p:txBody>
            <a:bodyPr/>
            <a:lstStyle/>
            <a:p>
              <a:endParaRPr lang="en-US"/>
            </a:p>
          </p:txBody>
        </p:sp>
        <p:sp>
          <p:nvSpPr>
            <p:cNvPr id="517219" name="Line 99">
              <a:extLst>
                <a:ext uri="{FF2B5EF4-FFF2-40B4-BE49-F238E27FC236}">
                  <a16:creationId xmlns:a16="http://schemas.microsoft.com/office/drawing/2014/main" id="{CA0493D4-8684-B14F-664B-34A26CE8B26F}"/>
                </a:ext>
              </a:extLst>
            </p:cNvPr>
            <p:cNvSpPr>
              <a:spLocks noChangeShapeType="1"/>
            </p:cNvSpPr>
            <p:nvPr/>
          </p:nvSpPr>
          <p:spPr bwMode="auto">
            <a:xfrm flipV="1">
              <a:off x="3878" y="1397"/>
              <a:ext cx="591" cy="9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220" name="Rectangle 100">
              <a:extLst>
                <a:ext uri="{FF2B5EF4-FFF2-40B4-BE49-F238E27FC236}">
                  <a16:creationId xmlns:a16="http://schemas.microsoft.com/office/drawing/2014/main" id="{2E0BDCAC-480B-AAC9-B660-906F3B0B2A3D}"/>
                </a:ext>
              </a:extLst>
            </p:cNvPr>
            <p:cNvSpPr>
              <a:spLocks noChangeArrowheads="1"/>
            </p:cNvSpPr>
            <p:nvPr/>
          </p:nvSpPr>
          <p:spPr bwMode="auto">
            <a:xfrm>
              <a:off x="4517" y="3517"/>
              <a:ext cx="501"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Wrong Font</a:t>
              </a:r>
              <a:endParaRPr lang="en-US" altLang="en-US" sz="1300">
                <a:latin typeface="Arial" panose="020B0604020202020204" pitchFamily="34" charset="0"/>
              </a:endParaRPr>
            </a:p>
          </p:txBody>
        </p:sp>
        <p:sp>
          <p:nvSpPr>
            <p:cNvPr id="517221" name="Rectangle 101">
              <a:extLst>
                <a:ext uri="{FF2B5EF4-FFF2-40B4-BE49-F238E27FC236}">
                  <a16:creationId xmlns:a16="http://schemas.microsoft.com/office/drawing/2014/main" id="{EE84D864-2EB9-A719-2C03-65D157F36F59}"/>
                </a:ext>
              </a:extLst>
            </p:cNvPr>
            <p:cNvSpPr>
              <a:spLocks noChangeArrowheads="1"/>
            </p:cNvSpPr>
            <p:nvPr/>
          </p:nvSpPr>
          <p:spPr bwMode="auto">
            <a:xfrm>
              <a:off x="4469" y="3393"/>
              <a:ext cx="600" cy="47"/>
            </a:xfrm>
            <a:prstGeom prst="rect">
              <a:avLst/>
            </a:prstGeom>
            <a:solidFill>
              <a:srgbClr val="F2F2F2"/>
            </a:solidFill>
            <a:ln w="12700">
              <a:solidFill>
                <a:srgbClr val="000000"/>
              </a:solidFill>
              <a:miter lim="800000"/>
              <a:headEnd/>
              <a:tailEnd/>
            </a:ln>
          </p:spPr>
          <p:txBody>
            <a:bodyPr/>
            <a:lstStyle/>
            <a:p>
              <a:endParaRPr lang="en-US"/>
            </a:p>
          </p:txBody>
        </p:sp>
        <p:sp>
          <p:nvSpPr>
            <p:cNvPr id="517222" name="Rectangle 102">
              <a:extLst>
                <a:ext uri="{FF2B5EF4-FFF2-40B4-BE49-F238E27FC236}">
                  <a16:creationId xmlns:a16="http://schemas.microsoft.com/office/drawing/2014/main" id="{392C1670-5682-6F49-CE4B-3EBD3FAAF24D}"/>
                </a:ext>
              </a:extLst>
            </p:cNvPr>
            <p:cNvSpPr>
              <a:spLocks noChangeArrowheads="1"/>
            </p:cNvSpPr>
            <p:nvPr/>
          </p:nvSpPr>
          <p:spPr bwMode="auto">
            <a:xfrm>
              <a:off x="4735" y="3288"/>
              <a:ext cx="5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3</a:t>
              </a:r>
              <a:endParaRPr lang="en-US" altLang="en-US" sz="1300">
                <a:latin typeface="Arial" panose="020B0604020202020204" pitchFamily="34" charset="0"/>
              </a:endParaRPr>
            </a:p>
          </p:txBody>
        </p:sp>
        <p:sp>
          <p:nvSpPr>
            <p:cNvPr id="517223" name="Oval 103">
              <a:extLst>
                <a:ext uri="{FF2B5EF4-FFF2-40B4-BE49-F238E27FC236}">
                  <a16:creationId xmlns:a16="http://schemas.microsoft.com/office/drawing/2014/main" id="{C305C3C8-EC5D-D4B1-9FF5-DE25594974F0}"/>
                </a:ext>
              </a:extLst>
            </p:cNvPr>
            <p:cNvSpPr>
              <a:spLocks noChangeArrowheads="1"/>
            </p:cNvSpPr>
            <p:nvPr/>
          </p:nvSpPr>
          <p:spPr bwMode="auto">
            <a:xfrm>
              <a:off x="4450" y="1379"/>
              <a:ext cx="39" cy="47"/>
            </a:xfrm>
            <a:prstGeom prst="ellipse">
              <a:avLst/>
            </a:prstGeom>
            <a:solidFill>
              <a:srgbClr val="000000"/>
            </a:solidFill>
            <a:ln w="12700">
              <a:solidFill>
                <a:srgbClr val="000000"/>
              </a:solidFill>
              <a:round/>
              <a:headEnd/>
              <a:tailEnd/>
            </a:ln>
          </p:spPr>
          <p:txBody>
            <a:bodyPr/>
            <a:lstStyle/>
            <a:p>
              <a:endParaRPr lang="en-US"/>
            </a:p>
          </p:txBody>
        </p:sp>
        <p:sp>
          <p:nvSpPr>
            <p:cNvPr id="517224" name="Line 104">
              <a:extLst>
                <a:ext uri="{FF2B5EF4-FFF2-40B4-BE49-F238E27FC236}">
                  <a16:creationId xmlns:a16="http://schemas.microsoft.com/office/drawing/2014/main" id="{8E787BCD-1C47-FB9F-B628-9DCDB6014A70}"/>
                </a:ext>
              </a:extLst>
            </p:cNvPr>
            <p:cNvSpPr>
              <a:spLocks noChangeShapeType="1"/>
            </p:cNvSpPr>
            <p:nvPr/>
          </p:nvSpPr>
          <p:spPr bwMode="auto">
            <a:xfrm flipV="1">
              <a:off x="4469" y="1352"/>
              <a:ext cx="598" cy="4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225" name="Oval 105">
              <a:extLst>
                <a:ext uri="{FF2B5EF4-FFF2-40B4-BE49-F238E27FC236}">
                  <a16:creationId xmlns:a16="http://schemas.microsoft.com/office/drawing/2014/main" id="{EA03CA5D-200A-70EB-B14C-897C146114F7}"/>
                </a:ext>
              </a:extLst>
            </p:cNvPr>
            <p:cNvSpPr>
              <a:spLocks noChangeArrowheads="1"/>
            </p:cNvSpPr>
            <p:nvPr/>
          </p:nvSpPr>
          <p:spPr bwMode="auto">
            <a:xfrm>
              <a:off x="5047" y="1333"/>
              <a:ext cx="39" cy="47"/>
            </a:xfrm>
            <a:prstGeom prst="ellipse">
              <a:avLst/>
            </a:prstGeom>
            <a:solidFill>
              <a:srgbClr val="000000"/>
            </a:solidFill>
            <a:ln w="12700">
              <a:solidFill>
                <a:srgbClr val="000000"/>
              </a:solidFill>
              <a:round/>
              <a:headEnd/>
              <a:tailEnd/>
            </a:ln>
          </p:spPr>
          <p:txBody>
            <a:bodyPr/>
            <a:lstStyle/>
            <a:p>
              <a:endParaRPr lang="en-US"/>
            </a:p>
          </p:txBody>
        </p:sp>
        <p:sp>
          <p:nvSpPr>
            <p:cNvPr id="517226" name="Line 106">
              <a:extLst>
                <a:ext uri="{FF2B5EF4-FFF2-40B4-BE49-F238E27FC236}">
                  <a16:creationId xmlns:a16="http://schemas.microsoft.com/office/drawing/2014/main" id="{4045696D-EB5C-0594-0609-309068B40EF4}"/>
                </a:ext>
              </a:extLst>
            </p:cNvPr>
            <p:cNvSpPr>
              <a:spLocks noChangeShapeType="1"/>
            </p:cNvSpPr>
            <p:nvPr/>
          </p:nvSpPr>
          <p:spPr bwMode="auto">
            <a:xfrm flipV="1">
              <a:off x="926" y="2696"/>
              <a:ext cx="580" cy="737"/>
            </a:xfrm>
            <a:prstGeom prst="line">
              <a:avLst/>
            </a:prstGeom>
            <a:noFill/>
            <a:ln w="206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517228" name="Text Box 108">
            <a:extLst>
              <a:ext uri="{FF2B5EF4-FFF2-40B4-BE49-F238E27FC236}">
                <a16:creationId xmlns:a16="http://schemas.microsoft.com/office/drawing/2014/main" id="{C0470B74-8408-C086-529A-EA382456513A}"/>
              </a:ext>
            </a:extLst>
          </p:cNvPr>
          <p:cNvSpPr txBox="1">
            <a:spLocks noChangeArrowheads="1"/>
          </p:cNvSpPr>
          <p:nvPr/>
        </p:nvSpPr>
        <p:spPr bwMode="auto">
          <a:xfrm>
            <a:off x="7086600" y="6324600"/>
            <a:ext cx="139382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7.2-6</a:t>
            </a:r>
            <a:endParaRPr lang="en-US" altLang="en-US" sz="1300">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77" name="Rectangle 9">
            <a:extLst>
              <a:ext uri="{FF2B5EF4-FFF2-40B4-BE49-F238E27FC236}">
                <a16:creationId xmlns:a16="http://schemas.microsoft.com/office/drawing/2014/main" id="{6EA78229-99B6-C5D5-B36A-38AC463A6EF6}"/>
              </a:ext>
            </a:extLst>
          </p:cNvPr>
          <p:cNvSpPr>
            <a:spLocks noGrp="1" noChangeArrowheads="1"/>
          </p:cNvSpPr>
          <p:nvPr>
            <p:ph type="title"/>
          </p:nvPr>
        </p:nvSpPr>
        <p:spPr/>
        <p:txBody>
          <a:bodyPr/>
          <a:lstStyle/>
          <a:p>
            <a:r>
              <a:rPr lang="en-US" altLang="en-US"/>
              <a:t>Multiple Stratifications</a:t>
            </a:r>
          </a:p>
        </p:txBody>
      </p:sp>
      <p:pic>
        <p:nvPicPr>
          <p:cNvPr id="519173" name="Picture 5">
            <a:extLst>
              <a:ext uri="{FF2B5EF4-FFF2-40B4-BE49-F238E27FC236}">
                <a16:creationId xmlns:a16="http://schemas.microsoft.com/office/drawing/2014/main" id="{5AD812D1-4D61-AA61-0027-E47A82A211E6}"/>
              </a:ext>
            </a:extLst>
          </p:cNvPr>
          <p:cNvPicPr>
            <a:picLocks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457200" y="885825"/>
            <a:ext cx="4648200" cy="2936875"/>
          </a:xfrm>
          <a:solidFill>
            <a:srgbClr val="FFFFCC"/>
          </a:solidFill>
          <a:ln w="28575">
            <a:solidFill>
              <a:schemeClr val="tx1"/>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19176" name="Picture 8">
            <a:extLst>
              <a:ext uri="{FF2B5EF4-FFF2-40B4-BE49-F238E27FC236}">
                <a16:creationId xmlns:a16="http://schemas.microsoft.com/office/drawing/2014/main" id="{BBE69ECB-1664-2DBE-8A33-2D23A24500D8}"/>
              </a:ext>
            </a:extLst>
          </p:cNvPr>
          <p:cNvPicPr>
            <a:picLocks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4343400" y="4030663"/>
            <a:ext cx="4343400" cy="2522537"/>
          </a:xfrm>
          <a:solidFill>
            <a:srgbClr val="FFFFCC"/>
          </a:solidFill>
          <a:ln w="28575">
            <a:solidFill>
              <a:schemeClr val="tx1"/>
            </a:solidFill>
            <a:miter lim="800000"/>
            <a:headEnd/>
            <a:tailEnd/>
          </a:ln>
          <a:effectLst>
            <a:outerShdw dist="107763" dir="2700000" algn="ctr" rotWithShape="0">
              <a:srgbClr val="808080">
                <a:alpha val="50000"/>
              </a:srgbClr>
            </a:outerShdw>
          </a:effectLst>
        </p:spPr>
      </p:pic>
      <p:sp>
        <p:nvSpPr>
          <p:cNvPr id="519180" name="AutoShape 12">
            <a:extLst>
              <a:ext uri="{FF2B5EF4-FFF2-40B4-BE49-F238E27FC236}">
                <a16:creationId xmlns:a16="http://schemas.microsoft.com/office/drawing/2014/main" id="{A8479D83-0900-798E-6214-8F3C29A84ED8}"/>
              </a:ext>
            </a:extLst>
          </p:cNvPr>
          <p:cNvSpPr>
            <a:spLocks noChangeArrowheads="1"/>
          </p:cNvSpPr>
          <p:nvPr/>
        </p:nvSpPr>
        <p:spPr bwMode="auto">
          <a:xfrm rot="5400000">
            <a:off x="1485900" y="3078163"/>
            <a:ext cx="1981200" cy="3429000"/>
          </a:xfrm>
          <a:custGeom>
            <a:avLst/>
            <a:gdLst>
              <a:gd name="G0" fmla="+- 9257 0 0"/>
              <a:gd name="G1" fmla="+- 18514 0 0"/>
              <a:gd name="G2" fmla="+- 7200 0 0"/>
              <a:gd name="G3" fmla="*/ 9257 1 2"/>
              <a:gd name="G4" fmla="+- G3 10800 0"/>
              <a:gd name="G5" fmla="+- 21600 9257 18514"/>
              <a:gd name="G6" fmla="+- 18514 7200 0"/>
              <a:gd name="G7" fmla="*/ G6 1 2"/>
              <a:gd name="G8" fmla="*/ 18514 2 1"/>
              <a:gd name="G9" fmla="+- G8 0 21600"/>
              <a:gd name="G10" fmla="*/ 21600 G0 G1"/>
              <a:gd name="G11" fmla="*/ 21600 G4 G1"/>
              <a:gd name="G12" fmla="*/ 21600 G5 G1"/>
              <a:gd name="G13" fmla="*/ 21600 G7 G1"/>
              <a:gd name="G14" fmla="*/ 18514 1 2"/>
              <a:gd name="G15" fmla="+- G5 0 G4"/>
              <a:gd name="G16" fmla="+- G0 0 G4"/>
              <a:gd name="G17" fmla="*/ G2 G15 G16"/>
              <a:gd name="T0" fmla="*/ 15429 w 21600"/>
              <a:gd name="T1" fmla="*/ 0 h 21600"/>
              <a:gd name="T2" fmla="*/ 9257 w 21600"/>
              <a:gd name="T3" fmla="*/ 7200 h 21600"/>
              <a:gd name="T4" fmla="*/ 0 w 21600"/>
              <a:gd name="T5" fmla="*/ 18001 h 21600"/>
              <a:gd name="T6" fmla="*/ 9257 w 21600"/>
              <a:gd name="T7" fmla="*/ 21600 h 21600"/>
              <a:gd name="T8" fmla="*/ 18514 w 21600"/>
              <a:gd name="T9" fmla="*/ 15000 h 21600"/>
              <a:gd name="T10" fmla="*/ 21600 w 21600"/>
              <a:gd name="T11" fmla="*/ 7200 h 21600"/>
              <a:gd name="T12" fmla="*/ 17694720 60000 65536"/>
              <a:gd name="T13" fmla="*/ 11796480 60000 65536"/>
              <a:gd name="T14" fmla="*/ 11796480 60000 65536"/>
              <a:gd name="T15" fmla="*/ 5898240 60000 65536"/>
              <a:gd name="T16" fmla="*/ 0 60000 65536"/>
              <a:gd name="T17" fmla="*/ 0 60000 65536"/>
              <a:gd name="T18" fmla="*/ 0 w 21600"/>
              <a:gd name="T19" fmla="*/ G12 h 21600"/>
              <a:gd name="T20" fmla="*/ G1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9" y="0"/>
                </a:moveTo>
                <a:lnTo>
                  <a:pt x="9257" y="7200"/>
                </a:lnTo>
                <a:lnTo>
                  <a:pt x="12343" y="7200"/>
                </a:lnTo>
                <a:lnTo>
                  <a:pt x="12343" y="14400"/>
                </a:lnTo>
                <a:lnTo>
                  <a:pt x="0" y="14400"/>
                </a:lnTo>
                <a:lnTo>
                  <a:pt x="0" y="21600"/>
                </a:lnTo>
                <a:lnTo>
                  <a:pt x="18514" y="21600"/>
                </a:lnTo>
                <a:lnTo>
                  <a:pt x="18514" y="7200"/>
                </a:lnTo>
                <a:lnTo>
                  <a:pt x="21600" y="7200"/>
                </a:lnTo>
                <a:close/>
              </a:path>
            </a:pathLst>
          </a:custGeom>
          <a:solidFill>
            <a:srgbClr val="FFFF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9181" name="AutoShape 13">
            <a:extLst>
              <a:ext uri="{FF2B5EF4-FFF2-40B4-BE49-F238E27FC236}">
                <a16:creationId xmlns:a16="http://schemas.microsoft.com/office/drawing/2014/main" id="{9597A038-E235-DA9E-7D92-126C6CF5877E}"/>
              </a:ext>
            </a:extLst>
          </p:cNvPr>
          <p:cNvSpPr>
            <a:spLocks noChangeArrowheads="1"/>
          </p:cNvSpPr>
          <p:nvPr/>
        </p:nvSpPr>
        <p:spPr bwMode="auto">
          <a:xfrm>
            <a:off x="609600" y="2354263"/>
            <a:ext cx="1219200" cy="1752600"/>
          </a:xfrm>
          <a:prstGeom prst="cloudCallout">
            <a:avLst>
              <a:gd name="adj1" fmla="val -39583"/>
              <a:gd name="adj2" fmla="val -13588"/>
            </a:avLst>
          </a:prstGeom>
          <a:noFill/>
          <a:ln w="38100">
            <a:solidFill>
              <a:schemeClr val="accent2"/>
            </a:solidFill>
            <a:round/>
            <a:headEnd type="none" w="sm" len="sm"/>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endParaRPr lang="en-US" altLang="en-US" sz="1300">
              <a:latin typeface="Arial" panose="020B0604020202020204" pitchFamily="34" charset="0"/>
            </a:endParaRPr>
          </a:p>
        </p:txBody>
      </p:sp>
      <p:sp>
        <p:nvSpPr>
          <p:cNvPr id="519182" name="Text Box 14">
            <a:extLst>
              <a:ext uri="{FF2B5EF4-FFF2-40B4-BE49-F238E27FC236}">
                <a16:creationId xmlns:a16="http://schemas.microsoft.com/office/drawing/2014/main" id="{BB6A055D-EE11-8F4C-1C0A-9C814FC4E44B}"/>
              </a:ext>
            </a:extLst>
          </p:cNvPr>
          <p:cNvSpPr txBox="1">
            <a:spLocks noChangeArrowheads="1"/>
          </p:cNvSpPr>
          <p:nvPr/>
        </p:nvSpPr>
        <p:spPr bwMode="auto">
          <a:xfrm>
            <a:off x="228600" y="60198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7.2-10</a:t>
            </a:r>
            <a:endParaRPr lang="en-US" altLang="en-US" sz="1300">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6" name="Rectangle 2">
            <a:extLst>
              <a:ext uri="{FF2B5EF4-FFF2-40B4-BE49-F238E27FC236}">
                <a16:creationId xmlns:a16="http://schemas.microsoft.com/office/drawing/2014/main" id="{D558E5AE-0BB2-4CBA-2113-40039A42E21F}"/>
              </a:ext>
            </a:extLst>
          </p:cNvPr>
          <p:cNvSpPr>
            <a:spLocks noGrp="1" noChangeArrowheads="1"/>
          </p:cNvSpPr>
          <p:nvPr>
            <p:ph type="title"/>
          </p:nvPr>
        </p:nvSpPr>
        <p:spPr/>
        <p:txBody>
          <a:bodyPr/>
          <a:lstStyle/>
          <a:p>
            <a:r>
              <a:rPr lang="en-US" altLang="en-US"/>
              <a:t>Contingency Table Analysis</a:t>
            </a:r>
          </a:p>
        </p:txBody>
      </p:sp>
      <p:graphicFrame>
        <p:nvGraphicFramePr>
          <p:cNvPr id="523268" name="Object 4">
            <a:extLst>
              <a:ext uri="{FF2B5EF4-FFF2-40B4-BE49-F238E27FC236}">
                <a16:creationId xmlns:a16="http://schemas.microsoft.com/office/drawing/2014/main" id="{3E92D751-A9E8-E094-BB27-3E39A469832A}"/>
              </a:ext>
            </a:extLst>
          </p:cNvPr>
          <p:cNvGraphicFramePr>
            <a:graphicFrameLocks noChangeAspect="1"/>
          </p:cNvGraphicFramePr>
          <p:nvPr>
            <p:ph sz="half" idx="1"/>
          </p:nvPr>
        </p:nvGraphicFramePr>
        <p:xfrm>
          <a:off x="0" y="990600"/>
          <a:ext cx="9144000" cy="1397000"/>
        </p:xfrm>
        <a:graphic>
          <a:graphicData uri="http://schemas.openxmlformats.org/presentationml/2006/ole">
            <mc:AlternateContent xmlns:mc="http://schemas.openxmlformats.org/markup-compatibility/2006">
              <mc:Choice xmlns:v="urn:schemas-microsoft-com:vml" Requires="v">
                <p:oleObj name="Document" r:id="rId3" imgW="8414467" imgH="1285726" progId="Word.Document.8">
                  <p:embed/>
                </p:oleObj>
              </mc:Choice>
              <mc:Fallback>
                <p:oleObj name="Document" r:id="rId3" imgW="8414467" imgH="1285726" progId="Word.Document.8">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990600"/>
                        <a:ext cx="9144000" cy="1397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23270" name="Object 6">
            <a:extLst>
              <a:ext uri="{FF2B5EF4-FFF2-40B4-BE49-F238E27FC236}">
                <a16:creationId xmlns:a16="http://schemas.microsoft.com/office/drawing/2014/main" id="{94F3C1F0-FE0B-731D-8D52-F55605DF4F39}"/>
              </a:ext>
            </a:extLst>
          </p:cNvPr>
          <p:cNvGraphicFramePr>
            <a:graphicFrameLocks noChangeAspect="1"/>
          </p:cNvGraphicFramePr>
          <p:nvPr>
            <p:ph sz="quarter" idx="2"/>
          </p:nvPr>
        </p:nvGraphicFramePr>
        <p:xfrm>
          <a:off x="0" y="2717800"/>
          <a:ext cx="9144000" cy="1397000"/>
        </p:xfrm>
        <a:graphic>
          <a:graphicData uri="http://schemas.openxmlformats.org/presentationml/2006/ole">
            <mc:AlternateContent xmlns:mc="http://schemas.openxmlformats.org/markup-compatibility/2006">
              <mc:Choice xmlns:v="urn:schemas-microsoft-com:vml" Requires="v">
                <p:oleObj name="Document" r:id="rId5" imgW="8414467" imgH="1285726" progId="Word.Document.8">
                  <p:embed/>
                </p:oleObj>
              </mc:Choice>
              <mc:Fallback>
                <p:oleObj name="Document" r:id="rId5" imgW="8414467" imgH="1285726" progId="Word.Document.8">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2717800"/>
                        <a:ext cx="9144000" cy="1397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23272" name="Object 8">
            <a:extLst>
              <a:ext uri="{FF2B5EF4-FFF2-40B4-BE49-F238E27FC236}">
                <a16:creationId xmlns:a16="http://schemas.microsoft.com/office/drawing/2014/main" id="{3FD34F08-2DA0-E730-C292-23663CB37E12}"/>
              </a:ext>
            </a:extLst>
          </p:cNvPr>
          <p:cNvGraphicFramePr>
            <a:graphicFrameLocks noChangeAspect="1"/>
          </p:cNvGraphicFramePr>
          <p:nvPr>
            <p:ph sz="quarter" idx="3"/>
          </p:nvPr>
        </p:nvGraphicFramePr>
        <p:xfrm>
          <a:off x="0" y="4449763"/>
          <a:ext cx="9144000" cy="1798637"/>
        </p:xfrm>
        <a:graphic>
          <a:graphicData uri="http://schemas.openxmlformats.org/presentationml/2006/ole">
            <mc:AlternateContent xmlns:mc="http://schemas.openxmlformats.org/markup-compatibility/2006">
              <mc:Choice xmlns:v="urn:schemas-microsoft-com:vml" Requires="v">
                <p:oleObj name="Document" r:id="rId7" imgW="8414467" imgH="1655859" progId="Word.Document.8">
                  <p:embed/>
                </p:oleObj>
              </mc:Choice>
              <mc:Fallback>
                <p:oleObj name="Document" r:id="rId7" imgW="8414467" imgH="1655859" progId="Word.Document.8">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4449763"/>
                        <a:ext cx="9144000" cy="17986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23274" name="Text Box 10">
            <a:extLst>
              <a:ext uri="{FF2B5EF4-FFF2-40B4-BE49-F238E27FC236}">
                <a16:creationId xmlns:a16="http://schemas.microsoft.com/office/drawing/2014/main" id="{836E23A9-5033-3004-60C5-7C9377FE0122}"/>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7.2-11</a:t>
            </a:r>
            <a:endParaRPr lang="en-US" altLang="en-US" sz="1300">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388" name="Rectangle 4">
            <a:extLst>
              <a:ext uri="{FF2B5EF4-FFF2-40B4-BE49-F238E27FC236}">
                <a16:creationId xmlns:a16="http://schemas.microsoft.com/office/drawing/2014/main" id="{13CCE6F0-9A51-FC2B-895D-E5A42EA48AF2}"/>
              </a:ext>
            </a:extLst>
          </p:cNvPr>
          <p:cNvSpPr>
            <a:spLocks noGrp="1" noChangeArrowheads="1"/>
          </p:cNvSpPr>
          <p:nvPr>
            <p:ph type="title"/>
          </p:nvPr>
        </p:nvSpPr>
        <p:spPr/>
        <p:txBody>
          <a:bodyPr/>
          <a:lstStyle/>
          <a:p>
            <a:r>
              <a:rPr lang="en-US" altLang="en-US"/>
              <a:t>Notation</a:t>
            </a:r>
          </a:p>
        </p:txBody>
      </p:sp>
      <p:sp>
        <p:nvSpPr>
          <p:cNvPr id="528440" name="Rectangle 56">
            <a:extLst>
              <a:ext uri="{FF2B5EF4-FFF2-40B4-BE49-F238E27FC236}">
                <a16:creationId xmlns:a16="http://schemas.microsoft.com/office/drawing/2014/main" id="{F4FFCEC2-1A23-D5BB-0AF8-7FA2C989AB01}"/>
              </a:ext>
            </a:extLst>
          </p:cNvPr>
          <p:cNvSpPr>
            <a:spLocks noChangeArrowheads="1"/>
          </p:cNvSpPr>
          <p:nvPr/>
        </p:nvSpPr>
        <p:spPr bwMode="auto">
          <a:xfrm>
            <a:off x="3516313" y="3181350"/>
            <a:ext cx="9525"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41" name="Rectangle 57">
            <a:extLst>
              <a:ext uri="{FF2B5EF4-FFF2-40B4-BE49-F238E27FC236}">
                <a16:creationId xmlns:a16="http://schemas.microsoft.com/office/drawing/2014/main" id="{36FA192A-8939-CCB8-78AD-1A838CE8348D}"/>
              </a:ext>
            </a:extLst>
          </p:cNvPr>
          <p:cNvSpPr>
            <a:spLocks noChangeArrowheads="1"/>
          </p:cNvSpPr>
          <p:nvPr/>
        </p:nvSpPr>
        <p:spPr bwMode="auto">
          <a:xfrm>
            <a:off x="3508375" y="3181350"/>
            <a:ext cx="7938"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44" name="Rectangle 60">
            <a:extLst>
              <a:ext uri="{FF2B5EF4-FFF2-40B4-BE49-F238E27FC236}">
                <a16:creationId xmlns:a16="http://schemas.microsoft.com/office/drawing/2014/main" id="{6413B230-F06A-5244-1399-154B395F76E6}"/>
              </a:ext>
            </a:extLst>
          </p:cNvPr>
          <p:cNvSpPr>
            <a:spLocks noChangeArrowheads="1"/>
          </p:cNvSpPr>
          <p:nvPr/>
        </p:nvSpPr>
        <p:spPr bwMode="auto">
          <a:xfrm>
            <a:off x="3525838" y="3181350"/>
            <a:ext cx="601662"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45" name="Rectangle 61">
            <a:extLst>
              <a:ext uri="{FF2B5EF4-FFF2-40B4-BE49-F238E27FC236}">
                <a16:creationId xmlns:a16="http://schemas.microsoft.com/office/drawing/2014/main" id="{F73E2850-08CB-E3E5-0ED0-9897E4CA1CAD}"/>
              </a:ext>
            </a:extLst>
          </p:cNvPr>
          <p:cNvSpPr>
            <a:spLocks noChangeArrowheads="1"/>
          </p:cNvSpPr>
          <p:nvPr/>
        </p:nvSpPr>
        <p:spPr bwMode="auto">
          <a:xfrm>
            <a:off x="4137025" y="3181350"/>
            <a:ext cx="9525"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46" name="Rectangle 62">
            <a:extLst>
              <a:ext uri="{FF2B5EF4-FFF2-40B4-BE49-F238E27FC236}">
                <a16:creationId xmlns:a16="http://schemas.microsoft.com/office/drawing/2014/main" id="{129F4116-786D-7326-31FB-EEFB21C90369}"/>
              </a:ext>
            </a:extLst>
          </p:cNvPr>
          <p:cNvSpPr>
            <a:spLocks noChangeArrowheads="1"/>
          </p:cNvSpPr>
          <p:nvPr/>
        </p:nvSpPr>
        <p:spPr bwMode="auto">
          <a:xfrm>
            <a:off x="4127500" y="3181350"/>
            <a:ext cx="952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49" name="Rectangle 65">
            <a:extLst>
              <a:ext uri="{FF2B5EF4-FFF2-40B4-BE49-F238E27FC236}">
                <a16:creationId xmlns:a16="http://schemas.microsoft.com/office/drawing/2014/main" id="{E3CF6725-73D0-F71E-7D86-26BB93B5DEE1}"/>
              </a:ext>
            </a:extLst>
          </p:cNvPr>
          <p:cNvSpPr>
            <a:spLocks noChangeArrowheads="1"/>
          </p:cNvSpPr>
          <p:nvPr/>
        </p:nvSpPr>
        <p:spPr bwMode="auto">
          <a:xfrm>
            <a:off x="4146550" y="3181350"/>
            <a:ext cx="603250"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50" name="Rectangle 66">
            <a:extLst>
              <a:ext uri="{FF2B5EF4-FFF2-40B4-BE49-F238E27FC236}">
                <a16:creationId xmlns:a16="http://schemas.microsoft.com/office/drawing/2014/main" id="{B6EF4661-1250-9541-DC5E-2A1353174527}"/>
              </a:ext>
            </a:extLst>
          </p:cNvPr>
          <p:cNvSpPr>
            <a:spLocks noChangeArrowheads="1"/>
          </p:cNvSpPr>
          <p:nvPr/>
        </p:nvSpPr>
        <p:spPr bwMode="auto">
          <a:xfrm>
            <a:off x="4759325" y="3181350"/>
            <a:ext cx="9525"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51" name="Rectangle 67">
            <a:extLst>
              <a:ext uri="{FF2B5EF4-FFF2-40B4-BE49-F238E27FC236}">
                <a16:creationId xmlns:a16="http://schemas.microsoft.com/office/drawing/2014/main" id="{3DF329CB-D35E-E5BF-0665-73B00006E64D}"/>
              </a:ext>
            </a:extLst>
          </p:cNvPr>
          <p:cNvSpPr>
            <a:spLocks noChangeArrowheads="1"/>
          </p:cNvSpPr>
          <p:nvPr/>
        </p:nvSpPr>
        <p:spPr bwMode="auto">
          <a:xfrm>
            <a:off x="4749800" y="3181350"/>
            <a:ext cx="952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54" name="Rectangle 70">
            <a:extLst>
              <a:ext uri="{FF2B5EF4-FFF2-40B4-BE49-F238E27FC236}">
                <a16:creationId xmlns:a16="http://schemas.microsoft.com/office/drawing/2014/main" id="{2E15ECE5-8138-5A58-751B-7C4811D81F8D}"/>
              </a:ext>
            </a:extLst>
          </p:cNvPr>
          <p:cNvSpPr>
            <a:spLocks noChangeArrowheads="1"/>
          </p:cNvSpPr>
          <p:nvPr/>
        </p:nvSpPr>
        <p:spPr bwMode="auto">
          <a:xfrm>
            <a:off x="4768850" y="3181350"/>
            <a:ext cx="563563"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55" name="Rectangle 71">
            <a:extLst>
              <a:ext uri="{FF2B5EF4-FFF2-40B4-BE49-F238E27FC236}">
                <a16:creationId xmlns:a16="http://schemas.microsoft.com/office/drawing/2014/main" id="{19F253CB-F1F6-5D1C-838F-E6A39FC55B0D}"/>
              </a:ext>
            </a:extLst>
          </p:cNvPr>
          <p:cNvSpPr>
            <a:spLocks noChangeArrowheads="1"/>
          </p:cNvSpPr>
          <p:nvPr/>
        </p:nvSpPr>
        <p:spPr bwMode="auto">
          <a:xfrm>
            <a:off x="5341938" y="3181350"/>
            <a:ext cx="7937"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56" name="Rectangle 72">
            <a:extLst>
              <a:ext uri="{FF2B5EF4-FFF2-40B4-BE49-F238E27FC236}">
                <a16:creationId xmlns:a16="http://schemas.microsoft.com/office/drawing/2014/main" id="{B9033659-A039-276C-D589-521143F6C0F2}"/>
              </a:ext>
            </a:extLst>
          </p:cNvPr>
          <p:cNvSpPr>
            <a:spLocks noChangeArrowheads="1"/>
          </p:cNvSpPr>
          <p:nvPr/>
        </p:nvSpPr>
        <p:spPr bwMode="auto">
          <a:xfrm>
            <a:off x="5332413" y="3181350"/>
            <a:ext cx="952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59" name="Rectangle 75">
            <a:extLst>
              <a:ext uri="{FF2B5EF4-FFF2-40B4-BE49-F238E27FC236}">
                <a16:creationId xmlns:a16="http://schemas.microsoft.com/office/drawing/2014/main" id="{E83E9658-A95B-3EB8-2E0B-B2669876B1E3}"/>
              </a:ext>
            </a:extLst>
          </p:cNvPr>
          <p:cNvSpPr>
            <a:spLocks noChangeArrowheads="1"/>
          </p:cNvSpPr>
          <p:nvPr/>
        </p:nvSpPr>
        <p:spPr bwMode="auto">
          <a:xfrm>
            <a:off x="5349875" y="3181350"/>
            <a:ext cx="566738"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60" name="Rectangle 76">
            <a:extLst>
              <a:ext uri="{FF2B5EF4-FFF2-40B4-BE49-F238E27FC236}">
                <a16:creationId xmlns:a16="http://schemas.microsoft.com/office/drawing/2014/main" id="{3DA0708E-BFAA-B89A-AE33-3D7EFA648BA5}"/>
              </a:ext>
            </a:extLst>
          </p:cNvPr>
          <p:cNvSpPr>
            <a:spLocks noChangeArrowheads="1"/>
          </p:cNvSpPr>
          <p:nvPr/>
        </p:nvSpPr>
        <p:spPr bwMode="auto">
          <a:xfrm>
            <a:off x="5924550" y="3181350"/>
            <a:ext cx="9525"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61" name="Rectangle 77">
            <a:extLst>
              <a:ext uri="{FF2B5EF4-FFF2-40B4-BE49-F238E27FC236}">
                <a16:creationId xmlns:a16="http://schemas.microsoft.com/office/drawing/2014/main" id="{EBFA1511-5F84-00FA-7416-A3E96328D982}"/>
              </a:ext>
            </a:extLst>
          </p:cNvPr>
          <p:cNvSpPr>
            <a:spLocks noChangeArrowheads="1"/>
          </p:cNvSpPr>
          <p:nvPr/>
        </p:nvSpPr>
        <p:spPr bwMode="auto">
          <a:xfrm>
            <a:off x="5916613" y="3181350"/>
            <a:ext cx="793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64" name="Rectangle 80">
            <a:extLst>
              <a:ext uri="{FF2B5EF4-FFF2-40B4-BE49-F238E27FC236}">
                <a16:creationId xmlns:a16="http://schemas.microsoft.com/office/drawing/2014/main" id="{A06C22DD-3381-FFFD-281D-77992565DED1}"/>
              </a:ext>
            </a:extLst>
          </p:cNvPr>
          <p:cNvSpPr>
            <a:spLocks noChangeArrowheads="1"/>
          </p:cNvSpPr>
          <p:nvPr/>
        </p:nvSpPr>
        <p:spPr bwMode="auto">
          <a:xfrm>
            <a:off x="5934075" y="3181350"/>
            <a:ext cx="525463"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96" name="Rectangle 112">
            <a:extLst>
              <a:ext uri="{FF2B5EF4-FFF2-40B4-BE49-F238E27FC236}">
                <a16:creationId xmlns:a16="http://schemas.microsoft.com/office/drawing/2014/main" id="{6510EDD3-5104-BB62-E5D0-CE881B7E95BC}"/>
              </a:ext>
            </a:extLst>
          </p:cNvPr>
          <p:cNvSpPr>
            <a:spLocks noChangeArrowheads="1"/>
          </p:cNvSpPr>
          <p:nvPr/>
        </p:nvSpPr>
        <p:spPr bwMode="auto">
          <a:xfrm>
            <a:off x="2747963" y="3413125"/>
            <a:ext cx="755650" cy="1588"/>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97" name="Rectangle 113">
            <a:extLst>
              <a:ext uri="{FF2B5EF4-FFF2-40B4-BE49-F238E27FC236}">
                <a16:creationId xmlns:a16="http://schemas.microsoft.com/office/drawing/2014/main" id="{00B43128-F234-52E3-37DE-A6D115C75410}"/>
              </a:ext>
            </a:extLst>
          </p:cNvPr>
          <p:cNvSpPr>
            <a:spLocks noChangeArrowheads="1"/>
          </p:cNvSpPr>
          <p:nvPr/>
        </p:nvSpPr>
        <p:spPr bwMode="auto">
          <a:xfrm>
            <a:off x="3503613" y="3413125"/>
            <a:ext cx="17462"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01" name="Rectangle 117">
            <a:extLst>
              <a:ext uri="{FF2B5EF4-FFF2-40B4-BE49-F238E27FC236}">
                <a16:creationId xmlns:a16="http://schemas.microsoft.com/office/drawing/2014/main" id="{8ACA54E5-F0AD-5D6A-5A65-B3FD85C4B6AD}"/>
              </a:ext>
            </a:extLst>
          </p:cNvPr>
          <p:cNvSpPr>
            <a:spLocks noChangeArrowheads="1"/>
          </p:cNvSpPr>
          <p:nvPr/>
        </p:nvSpPr>
        <p:spPr bwMode="auto">
          <a:xfrm>
            <a:off x="4127500" y="3413125"/>
            <a:ext cx="952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04" name="Rectangle 120">
            <a:extLst>
              <a:ext uri="{FF2B5EF4-FFF2-40B4-BE49-F238E27FC236}">
                <a16:creationId xmlns:a16="http://schemas.microsoft.com/office/drawing/2014/main" id="{E5975461-E71B-D811-E44C-9715C9437B52}"/>
              </a:ext>
            </a:extLst>
          </p:cNvPr>
          <p:cNvSpPr>
            <a:spLocks noChangeArrowheads="1"/>
          </p:cNvSpPr>
          <p:nvPr/>
        </p:nvSpPr>
        <p:spPr bwMode="auto">
          <a:xfrm>
            <a:off x="4749800" y="3413125"/>
            <a:ext cx="952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07" name="Rectangle 123">
            <a:extLst>
              <a:ext uri="{FF2B5EF4-FFF2-40B4-BE49-F238E27FC236}">
                <a16:creationId xmlns:a16="http://schemas.microsoft.com/office/drawing/2014/main" id="{D33D7F5E-E328-2182-EF90-3995567C2854}"/>
              </a:ext>
            </a:extLst>
          </p:cNvPr>
          <p:cNvSpPr>
            <a:spLocks noChangeArrowheads="1"/>
          </p:cNvSpPr>
          <p:nvPr/>
        </p:nvSpPr>
        <p:spPr bwMode="auto">
          <a:xfrm>
            <a:off x="5332413" y="3413125"/>
            <a:ext cx="952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10" name="Rectangle 126">
            <a:extLst>
              <a:ext uri="{FF2B5EF4-FFF2-40B4-BE49-F238E27FC236}">
                <a16:creationId xmlns:a16="http://schemas.microsoft.com/office/drawing/2014/main" id="{0E693E40-3147-0D8B-1B59-2FC42D36A656}"/>
              </a:ext>
            </a:extLst>
          </p:cNvPr>
          <p:cNvSpPr>
            <a:spLocks noChangeArrowheads="1"/>
          </p:cNvSpPr>
          <p:nvPr/>
        </p:nvSpPr>
        <p:spPr bwMode="auto">
          <a:xfrm>
            <a:off x="5911850" y="3413125"/>
            <a:ext cx="17463"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97" name="Rectangle 313">
            <a:extLst>
              <a:ext uri="{FF2B5EF4-FFF2-40B4-BE49-F238E27FC236}">
                <a16:creationId xmlns:a16="http://schemas.microsoft.com/office/drawing/2014/main" id="{6CDB63AC-774F-4515-4EEB-896E342FD628}"/>
              </a:ext>
            </a:extLst>
          </p:cNvPr>
          <p:cNvSpPr>
            <a:spLocks noChangeArrowheads="1"/>
          </p:cNvSpPr>
          <p:nvPr/>
        </p:nvSpPr>
        <p:spPr bwMode="auto">
          <a:xfrm>
            <a:off x="3508375" y="4498975"/>
            <a:ext cx="7938"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01" name="Rectangle 317">
            <a:extLst>
              <a:ext uri="{FF2B5EF4-FFF2-40B4-BE49-F238E27FC236}">
                <a16:creationId xmlns:a16="http://schemas.microsoft.com/office/drawing/2014/main" id="{0627D3D6-3177-B6E3-4F6E-B5EFBF5F8EE0}"/>
              </a:ext>
            </a:extLst>
          </p:cNvPr>
          <p:cNvSpPr>
            <a:spLocks noChangeArrowheads="1"/>
          </p:cNvSpPr>
          <p:nvPr/>
        </p:nvSpPr>
        <p:spPr bwMode="auto">
          <a:xfrm>
            <a:off x="4127500" y="4498975"/>
            <a:ext cx="952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04" name="Rectangle 320">
            <a:extLst>
              <a:ext uri="{FF2B5EF4-FFF2-40B4-BE49-F238E27FC236}">
                <a16:creationId xmlns:a16="http://schemas.microsoft.com/office/drawing/2014/main" id="{749F6F62-7F1C-2685-1426-621E1252C7B5}"/>
              </a:ext>
            </a:extLst>
          </p:cNvPr>
          <p:cNvSpPr>
            <a:spLocks noChangeArrowheads="1"/>
          </p:cNvSpPr>
          <p:nvPr/>
        </p:nvSpPr>
        <p:spPr bwMode="auto">
          <a:xfrm>
            <a:off x="4749800" y="4498975"/>
            <a:ext cx="952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07" name="Rectangle 323">
            <a:extLst>
              <a:ext uri="{FF2B5EF4-FFF2-40B4-BE49-F238E27FC236}">
                <a16:creationId xmlns:a16="http://schemas.microsoft.com/office/drawing/2014/main" id="{278217EE-CC5A-6384-D3ED-9FABC009339F}"/>
              </a:ext>
            </a:extLst>
          </p:cNvPr>
          <p:cNvSpPr>
            <a:spLocks noChangeArrowheads="1"/>
          </p:cNvSpPr>
          <p:nvPr/>
        </p:nvSpPr>
        <p:spPr bwMode="auto">
          <a:xfrm>
            <a:off x="5332413" y="4498975"/>
            <a:ext cx="952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10" name="Rectangle 326">
            <a:extLst>
              <a:ext uri="{FF2B5EF4-FFF2-40B4-BE49-F238E27FC236}">
                <a16:creationId xmlns:a16="http://schemas.microsoft.com/office/drawing/2014/main" id="{AA1EC785-57B4-DDAB-A4EF-FF38BF138793}"/>
              </a:ext>
            </a:extLst>
          </p:cNvPr>
          <p:cNvSpPr>
            <a:spLocks noChangeArrowheads="1"/>
          </p:cNvSpPr>
          <p:nvPr/>
        </p:nvSpPr>
        <p:spPr bwMode="auto">
          <a:xfrm>
            <a:off x="5916613" y="4498975"/>
            <a:ext cx="7937"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28739" name="Group 355">
            <a:extLst>
              <a:ext uri="{FF2B5EF4-FFF2-40B4-BE49-F238E27FC236}">
                <a16:creationId xmlns:a16="http://schemas.microsoft.com/office/drawing/2014/main" id="{69E70C37-2736-350F-3750-31688A512582}"/>
              </a:ext>
            </a:extLst>
          </p:cNvPr>
          <p:cNvGrpSpPr>
            <a:grpSpLocks/>
          </p:cNvGrpSpPr>
          <p:nvPr/>
        </p:nvGrpSpPr>
        <p:grpSpPr bwMode="auto">
          <a:xfrm>
            <a:off x="685800" y="1828800"/>
            <a:ext cx="7453313" cy="3487738"/>
            <a:chOff x="873" y="1152"/>
            <a:chExt cx="4695" cy="2197"/>
          </a:xfrm>
        </p:grpSpPr>
        <p:sp>
          <p:nvSpPr>
            <p:cNvPr id="528392" name="Rectangle 8">
              <a:extLst>
                <a:ext uri="{FF2B5EF4-FFF2-40B4-BE49-F238E27FC236}">
                  <a16:creationId xmlns:a16="http://schemas.microsoft.com/office/drawing/2014/main" id="{81DB1944-872D-C234-DA45-A589C6E11B60}"/>
                </a:ext>
              </a:extLst>
            </p:cNvPr>
            <p:cNvSpPr>
              <a:spLocks noChangeArrowheads="1"/>
            </p:cNvSpPr>
            <p:nvPr/>
          </p:nvSpPr>
          <p:spPr bwMode="auto">
            <a:xfrm>
              <a:off x="2784" y="1152"/>
              <a:ext cx="1141"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i="1">
                  <a:solidFill>
                    <a:srgbClr val="000000"/>
                  </a:solidFill>
                  <a:latin typeface="Arial" panose="020B0604020202020204" pitchFamily="34" charset="0"/>
                </a:rPr>
                <a:t>n COLUMNS</a:t>
              </a:r>
              <a:endParaRPr lang="en-US" altLang="en-US" sz="2500">
                <a:latin typeface="Arial" panose="020B0604020202020204" pitchFamily="34" charset="0"/>
              </a:endParaRPr>
            </a:p>
          </p:txBody>
        </p:sp>
        <p:sp>
          <p:nvSpPr>
            <p:cNvPr id="528393" name="Rectangle 9">
              <a:extLst>
                <a:ext uri="{FF2B5EF4-FFF2-40B4-BE49-F238E27FC236}">
                  <a16:creationId xmlns:a16="http://schemas.microsoft.com/office/drawing/2014/main" id="{52ADE6AF-4866-5B60-AF5D-823641BA7391}"/>
                </a:ext>
              </a:extLst>
            </p:cNvPr>
            <p:cNvSpPr>
              <a:spLocks noChangeArrowheads="1"/>
            </p:cNvSpPr>
            <p:nvPr/>
          </p:nvSpPr>
          <p:spPr bwMode="auto">
            <a:xfrm>
              <a:off x="3845" y="1152"/>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i="1">
                  <a:solidFill>
                    <a:srgbClr val="000000"/>
                  </a:solidFill>
                  <a:latin typeface="Arial" panose="020B0604020202020204" pitchFamily="34" charset="0"/>
                </a:rPr>
                <a:t> </a:t>
              </a:r>
              <a:endParaRPr lang="en-US" altLang="en-US" sz="2500">
                <a:latin typeface="Arial" panose="020B0604020202020204" pitchFamily="34" charset="0"/>
              </a:endParaRPr>
            </a:p>
          </p:txBody>
        </p:sp>
        <p:grpSp>
          <p:nvGrpSpPr>
            <p:cNvPr id="528738" name="Group 354">
              <a:extLst>
                <a:ext uri="{FF2B5EF4-FFF2-40B4-BE49-F238E27FC236}">
                  <a16:creationId xmlns:a16="http://schemas.microsoft.com/office/drawing/2014/main" id="{AABE3839-4527-32A0-690B-E135371EBA90}"/>
                </a:ext>
              </a:extLst>
            </p:cNvPr>
            <p:cNvGrpSpPr>
              <a:grpSpLocks/>
            </p:cNvGrpSpPr>
            <p:nvPr/>
          </p:nvGrpSpPr>
          <p:grpSpPr bwMode="auto">
            <a:xfrm rot="-5400000">
              <a:off x="580" y="2163"/>
              <a:ext cx="818" cy="231"/>
              <a:chOff x="96" y="1973"/>
              <a:chExt cx="818" cy="231"/>
            </a:xfrm>
          </p:grpSpPr>
          <p:sp>
            <p:nvSpPr>
              <p:cNvPr id="528397" name="Rectangle 13">
                <a:extLst>
                  <a:ext uri="{FF2B5EF4-FFF2-40B4-BE49-F238E27FC236}">
                    <a16:creationId xmlns:a16="http://schemas.microsoft.com/office/drawing/2014/main" id="{C063CFAF-48B5-0065-D07F-C1123CA61266}"/>
                  </a:ext>
                </a:extLst>
              </p:cNvPr>
              <p:cNvSpPr>
                <a:spLocks noChangeArrowheads="1"/>
              </p:cNvSpPr>
              <p:nvPr/>
            </p:nvSpPr>
            <p:spPr bwMode="auto">
              <a:xfrm>
                <a:off x="96" y="1975"/>
                <a:ext cx="363"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i="1">
                    <a:solidFill>
                      <a:srgbClr val="000000"/>
                    </a:solidFill>
                    <a:latin typeface="Arial" panose="020B0604020202020204" pitchFamily="34" charset="0"/>
                  </a:rPr>
                  <a:t>m R</a:t>
                </a:r>
                <a:endParaRPr lang="en-US" altLang="en-US" sz="2500">
                  <a:latin typeface="Arial" panose="020B0604020202020204" pitchFamily="34" charset="0"/>
                </a:endParaRPr>
              </a:p>
            </p:txBody>
          </p:sp>
          <p:sp>
            <p:nvSpPr>
              <p:cNvPr id="528398" name="Rectangle 14">
                <a:extLst>
                  <a:ext uri="{FF2B5EF4-FFF2-40B4-BE49-F238E27FC236}">
                    <a16:creationId xmlns:a16="http://schemas.microsoft.com/office/drawing/2014/main" id="{899B461F-83A8-0A7B-8E7E-6A37B4034EA2}"/>
                  </a:ext>
                </a:extLst>
              </p:cNvPr>
              <p:cNvSpPr>
                <a:spLocks noChangeArrowheads="1"/>
              </p:cNvSpPr>
              <p:nvPr/>
            </p:nvSpPr>
            <p:spPr bwMode="auto">
              <a:xfrm>
                <a:off x="435" y="1975"/>
                <a:ext cx="458"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i="1">
                    <a:solidFill>
                      <a:srgbClr val="000000"/>
                    </a:solidFill>
                    <a:latin typeface="Arial" panose="020B0604020202020204" pitchFamily="34" charset="0"/>
                  </a:rPr>
                  <a:t>OWS</a:t>
                </a:r>
                <a:endParaRPr lang="en-US" altLang="en-US" sz="2500">
                  <a:latin typeface="Arial" panose="020B0604020202020204" pitchFamily="34" charset="0"/>
                </a:endParaRPr>
              </a:p>
            </p:txBody>
          </p:sp>
          <p:sp>
            <p:nvSpPr>
              <p:cNvPr id="528399" name="Rectangle 15">
                <a:extLst>
                  <a:ext uri="{FF2B5EF4-FFF2-40B4-BE49-F238E27FC236}">
                    <a16:creationId xmlns:a16="http://schemas.microsoft.com/office/drawing/2014/main" id="{C19E7F8B-62FB-E778-FF80-4C4D49E1A72F}"/>
                  </a:ext>
                </a:extLst>
              </p:cNvPr>
              <p:cNvSpPr>
                <a:spLocks noChangeArrowheads="1"/>
              </p:cNvSpPr>
              <p:nvPr/>
            </p:nvSpPr>
            <p:spPr bwMode="auto">
              <a:xfrm>
                <a:off x="861" y="1973"/>
                <a:ext cx="53"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2500">
                  <a:latin typeface="Arial" panose="020B0604020202020204" pitchFamily="34" charset="0"/>
                </a:endParaRPr>
              </a:p>
            </p:txBody>
          </p:sp>
        </p:grpSp>
        <p:sp>
          <p:nvSpPr>
            <p:cNvPr id="528406" name="Rectangle 22">
              <a:extLst>
                <a:ext uri="{FF2B5EF4-FFF2-40B4-BE49-F238E27FC236}">
                  <a16:creationId xmlns:a16="http://schemas.microsoft.com/office/drawing/2014/main" id="{3AB4327D-0CF5-926C-76FA-4118EB14D3F4}"/>
                </a:ext>
              </a:extLst>
            </p:cNvPr>
            <p:cNvSpPr>
              <a:spLocks noChangeArrowheads="1"/>
            </p:cNvSpPr>
            <p:nvPr/>
          </p:nvSpPr>
          <p:spPr bwMode="auto">
            <a:xfrm>
              <a:off x="1260" y="1521"/>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407" name="Rectangle 23">
              <a:extLst>
                <a:ext uri="{FF2B5EF4-FFF2-40B4-BE49-F238E27FC236}">
                  <a16:creationId xmlns:a16="http://schemas.microsoft.com/office/drawing/2014/main" id="{532E9DF2-5150-6B69-4FC5-7471CB93B6DB}"/>
                </a:ext>
              </a:extLst>
            </p:cNvPr>
            <p:cNvSpPr>
              <a:spLocks noChangeArrowheads="1"/>
            </p:cNvSpPr>
            <p:nvPr/>
          </p:nvSpPr>
          <p:spPr bwMode="auto">
            <a:xfrm>
              <a:off x="2093" y="1523"/>
              <a:ext cx="76" cy="24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08" name="Rectangle 24">
              <a:extLst>
                <a:ext uri="{FF2B5EF4-FFF2-40B4-BE49-F238E27FC236}">
                  <a16:creationId xmlns:a16="http://schemas.microsoft.com/office/drawing/2014/main" id="{6675BBA9-55F7-1CF1-47A7-CFBDA6D0CE54}"/>
                </a:ext>
              </a:extLst>
            </p:cNvPr>
            <p:cNvSpPr>
              <a:spLocks noChangeArrowheads="1"/>
            </p:cNvSpPr>
            <p:nvPr/>
          </p:nvSpPr>
          <p:spPr bwMode="auto">
            <a:xfrm>
              <a:off x="2735" y="1523"/>
              <a:ext cx="75" cy="24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09" name="Rectangle 25">
              <a:extLst>
                <a:ext uri="{FF2B5EF4-FFF2-40B4-BE49-F238E27FC236}">
                  <a16:creationId xmlns:a16="http://schemas.microsoft.com/office/drawing/2014/main" id="{7655C519-40A8-5D33-1810-87E7E795F9B6}"/>
                </a:ext>
              </a:extLst>
            </p:cNvPr>
            <p:cNvSpPr>
              <a:spLocks noChangeArrowheads="1"/>
            </p:cNvSpPr>
            <p:nvPr/>
          </p:nvSpPr>
          <p:spPr bwMode="auto">
            <a:xfrm>
              <a:off x="2169" y="1523"/>
              <a:ext cx="566" cy="249"/>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10" name="Rectangle 26">
              <a:extLst>
                <a:ext uri="{FF2B5EF4-FFF2-40B4-BE49-F238E27FC236}">
                  <a16:creationId xmlns:a16="http://schemas.microsoft.com/office/drawing/2014/main" id="{879231E7-1BD5-7993-E326-00EF87F28ADC}"/>
                </a:ext>
              </a:extLst>
            </p:cNvPr>
            <p:cNvSpPr>
              <a:spLocks noChangeArrowheads="1"/>
            </p:cNvSpPr>
            <p:nvPr/>
          </p:nvSpPr>
          <p:spPr bwMode="auto">
            <a:xfrm>
              <a:off x="2169" y="1521"/>
              <a:ext cx="14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A</a:t>
              </a:r>
              <a:endParaRPr lang="en-US" altLang="en-US" sz="2500">
                <a:latin typeface="Arial" panose="020B0604020202020204" pitchFamily="34" charset="0"/>
              </a:endParaRPr>
            </a:p>
          </p:txBody>
        </p:sp>
        <p:sp>
          <p:nvSpPr>
            <p:cNvPr id="528411" name="Rectangle 27">
              <a:extLst>
                <a:ext uri="{FF2B5EF4-FFF2-40B4-BE49-F238E27FC236}">
                  <a16:creationId xmlns:a16="http://schemas.microsoft.com/office/drawing/2014/main" id="{F30179AD-AFBD-C16C-C702-F4882E757729}"/>
                </a:ext>
              </a:extLst>
            </p:cNvPr>
            <p:cNvSpPr>
              <a:spLocks noChangeArrowheads="1"/>
            </p:cNvSpPr>
            <p:nvPr/>
          </p:nvSpPr>
          <p:spPr bwMode="auto">
            <a:xfrm>
              <a:off x="2294" y="1565"/>
              <a:ext cx="108"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1</a:t>
              </a:r>
              <a:endParaRPr lang="en-US" altLang="en-US" sz="2500">
                <a:latin typeface="Arial" panose="020B0604020202020204" pitchFamily="34" charset="0"/>
              </a:endParaRPr>
            </a:p>
          </p:txBody>
        </p:sp>
        <p:sp>
          <p:nvSpPr>
            <p:cNvPr id="528412" name="Rectangle 28">
              <a:extLst>
                <a:ext uri="{FF2B5EF4-FFF2-40B4-BE49-F238E27FC236}">
                  <a16:creationId xmlns:a16="http://schemas.microsoft.com/office/drawing/2014/main" id="{674A5B1D-8B0A-BCD9-51C6-5B942DA883B2}"/>
                </a:ext>
              </a:extLst>
            </p:cNvPr>
            <p:cNvSpPr>
              <a:spLocks noChangeArrowheads="1"/>
            </p:cNvSpPr>
            <p:nvPr/>
          </p:nvSpPr>
          <p:spPr bwMode="auto">
            <a:xfrm>
              <a:off x="2396" y="1521"/>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413" name="Rectangle 29">
              <a:extLst>
                <a:ext uri="{FF2B5EF4-FFF2-40B4-BE49-F238E27FC236}">
                  <a16:creationId xmlns:a16="http://schemas.microsoft.com/office/drawing/2014/main" id="{D4053BC0-6500-405E-7407-2A5BCCE48698}"/>
                </a:ext>
              </a:extLst>
            </p:cNvPr>
            <p:cNvSpPr>
              <a:spLocks noChangeArrowheads="1"/>
            </p:cNvSpPr>
            <p:nvPr/>
          </p:nvSpPr>
          <p:spPr bwMode="auto">
            <a:xfrm>
              <a:off x="2821" y="1523"/>
              <a:ext cx="76" cy="24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14" name="Rectangle 30">
              <a:extLst>
                <a:ext uri="{FF2B5EF4-FFF2-40B4-BE49-F238E27FC236}">
                  <a16:creationId xmlns:a16="http://schemas.microsoft.com/office/drawing/2014/main" id="{70889A08-7663-2CCC-B6D1-088553DB4C43}"/>
                </a:ext>
              </a:extLst>
            </p:cNvPr>
            <p:cNvSpPr>
              <a:spLocks noChangeArrowheads="1"/>
            </p:cNvSpPr>
            <p:nvPr/>
          </p:nvSpPr>
          <p:spPr bwMode="auto">
            <a:xfrm>
              <a:off x="3463" y="1523"/>
              <a:ext cx="77" cy="24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15" name="Rectangle 31">
              <a:extLst>
                <a:ext uri="{FF2B5EF4-FFF2-40B4-BE49-F238E27FC236}">
                  <a16:creationId xmlns:a16="http://schemas.microsoft.com/office/drawing/2014/main" id="{D5B5A722-8407-2D16-2328-CA6BFBCBC3EC}"/>
                </a:ext>
              </a:extLst>
            </p:cNvPr>
            <p:cNvSpPr>
              <a:spLocks noChangeArrowheads="1"/>
            </p:cNvSpPr>
            <p:nvPr/>
          </p:nvSpPr>
          <p:spPr bwMode="auto">
            <a:xfrm>
              <a:off x="2897" y="1523"/>
              <a:ext cx="566" cy="249"/>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16" name="Rectangle 32">
              <a:extLst>
                <a:ext uri="{FF2B5EF4-FFF2-40B4-BE49-F238E27FC236}">
                  <a16:creationId xmlns:a16="http://schemas.microsoft.com/office/drawing/2014/main" id="{FE2B724A-375F-48BE-AD54-5441C5DE44B6}"/>
                </a:ext>
              </a:extLst>
            </p:cNvPr>
            <p:cNvSpPr>
              <a:spLocks noChangeArrowheads="1"/>
            </p:cNvSpPr>
            <p:nvPr/>
          </p:nvSpPr>
          <p:spPr bwMode="auto">
            <a:xfrm>
              <a:off x="2897" y="1521"/>
              <a:ext cx="14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A</a:t>
              </a:r>
              <a:endParaRPr lang="en-US" altLang="en-US" sz="2500">
                <a:latin typeface="Arial" panose="020B0604020202020204" pitchFamily="34" charset="0"/>
              </a:endParaRPr>
            </a:p>
          </p:txBody>
        </p:sp>
        <p:sp>
          <p:nvSpPr>
            <p:cNvPr id="528417" name="Rectangle 33">
              <a:extLst>
                <a:ext uri="{FF2B5EF4-FFF2-40B4-BE49-F238E27FC236}">
                  <a16:creationId xmlns:a16="http://schemas.microsoft.com/office/drawing/2014/main" id="{D208392D-D2AC-E436-EA9F-67E6BE542CB5}"/>
                </a:ext>
              </a:extLst>
            </p:cNvPr>
            <p:cNvSpPr>
              <a:spLocks noChangeArrowheads="1"/>
            </p:cNvSpPr>
            <p:nvPr/>
          </p:nvSpPr>
          <p:spPr bwMode="auto">
            <a:xfrm>
              <a:off x="3022" y="1565"/>
              <a:ext cx="106"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2</a:t>
              </a:r>
              <a:endParaRPr lang="en-US" altLang="en-US" sz="2500">
                <a:latin typeface="Arial" panose="020B0604020202020204" pitchFamily="34" charset="0"/>
              </a:endParaRPr>
            </a:p>
          </p:txBody>
        </p:sp>
        <p:sp>
          <p:nvSpPr>
            <p:cNvPr id="528418" name="Rectangle 34">
              <a:extLst>
                <a:ext uri="{FF2B5EF4-FFF2-40B4-BE49-F238E27FC236}">
                  <a16:creationId xmlns:a16="http://schemas.microsoft.com/office/drawing/2014/main" id="{A4D5E9F8-FF73-7584-D832-9037F7E9C7E1}"/>
                </a:ext>
              </a:extLst>
            </p:cNvPr>
            <p:cNvSpPr>
              <a:spLocks noChangeArrowheads="1"/>
            </p:cNvSpPr>
            <p:nvPr/>
          </p:nvSpPr>
          <p:spPr bwMode="auto">
            <a:xfrm>
              <a:off x="3123" y="1521"/>
              <a:ext cx="5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419" name="Rectangle 35">
              <a:extLst>
                <a:ext uri="{FF2B5EF4-FFF2-40B4-BE49-F238E27FC236}">
                  <a16:creationId xmlns:a16="http://schemas.microsoft.com/office/drawing/2014/main" id="{7BFCCF5E-1898-48E1-FE6B-20DD254550AE}"/>
                </a:ext>
              </a:extLst>
            </p:cNvPr>
            <p:cNvSpPr>
              <a:spLocks noChangeArrowheads="1"/>
            </p:cNvSpPr>
            <p:nvPr/>
          </p:nvSpPr>
          <p:spPr bwMode="auto">
            <a:xfrm>
              <a:off x="3551" y="1523"/>
              <a:ext cx="74" cy="20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20" name="Rectangle 36">
              <a:extLst>
                <a:ext uri="{FF2B5EF4-FFF2-40B4-BE49-F238E27FC236}">
                  <a16:creationId xmlns:a16="http://schemas.microsoft.com/office/drawing/2014/main" id="{DDD738D7-C6E4-F0E6-85AB-33E733448D3B}"/>
                </a:ext>
              </a:extLst>
            </p:cNvPr>
            <p:cNvSpPr>
              <a:spLocks noChangeArrowheads="1"/>
            </p:cNvSpPr>
            <p:nvPr/>
          </p:nvSpPr>
          <p:spPr bwMode="auto">
            <a:xfrm>
              <a:off x="4149" y="1523"/>
              <a:ext cx="74" cy="20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21" name="Rectangle 37">
              <a:extLst>
                <a:ext uri="{FF2B5EF4-FFF2-40B4-BE49-F238E27FC236}">
                  <a16:creationId xmlns:a16="http://schemas.microsoft.com/office/drawing/2014/main" id="{3B2301AB-B9C4-9FD6-7430-2EA6AC14EEDC}"/>
                </a:ext>
              </a:extLst>
            </p:cNvPr>
            <p:cNvSpPr>
              <a:spLocks noChangeArrowheads="1"/>
            </p:cNvSpPr>
            <p:nvPr/>
          </p:nvSpPr>
          <p:spPr bwMode="auto">
            <a:xfrm>
              <a:off x="3551" y="1727"/>
              <a:ext cx="672" cy="43"/>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22" name="Rectangle 38">
              <a:extLst>
                <a:ext uri="{FF2B5EF4-FFF2-40B4-BE49-F238E27FC236}">
                  <a16:creationId xmlns:a16="http://schemas.microsoft.com/office/drawing/2014/main" id="{EC1737F9-4D04-8A7C-75CC-EC6E51962FAD}"/>
                </a:ext>
              </a:extLst>
            </p:cNvPr>
            <p:cNvSpPr>
              <a:spLocks noChangeArrowheads="1"/>
            </p:cNvSpPr>
            <p:nvPr/>
          </p:nvSpPr>
          <p:spPr bwMode="auto">
            <a:xfrm>
              <a:off x="3625" y="1523"/>
              <a:ext cx="524" cy="20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23" name="Rectangle 39">
              <a:extLst>
                <a:ext uri="{FF2B5EF4-FFF2-40B4-BE49-F238E27FC236}">
                  <a16:creationId xmlns:a16="http://schemas.microsoft.com/office/drawing/2014/main" id="{E9ADC62A-0CD9-51C6-2067-8ED20F5C15C1}"/>
                </a:ext>
              </a:extLst>
            </p:cNvPr>
            <p:cNvSpPr>
              <a:spLocks noChangeArrowheads="1"/>
            </p:cNvSpPr>
            <p:nvPr/>
          </p:nvSpPr>
          <p:spPr bwMode="auto">
            <a:xfrm>
              <a:off x="3625" y="1521"/>
              <a:ext cx="15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a:t>
              </a:r>
              <a:endParaRPr lang="en-US" altLang="en-US" sz="2500">
                <a:latin typeface="Arial" panose="020B0604020202020204" pitchFamily="34" charset="0"/>
              </a:endParaRPr>
            </a:p>
          </p:txBody>
        </p:sp>
        <p:sp>
          <p:nvSpPr>
            <p:cNvPr id="528424" name="Rectangle 40">
              <a:extLst>
                <a:ext uri="{FF2B5EF4-FFF2-40B4-BE49-F238E27FC236}">
                  <a16:creationId xmlns:a16="http://schemas.microsoft.com/office/drawing/2014/main" id="{7B7630C1-1D13-8F92-342F-C48618447B14}"/>
                </a:ext>
              </a:extLst>
            </p:cNvPr>
            <p:cNvSpPr>
              <a:spLocks noChangeArrowheads="1"/>
            </p:cNvSpPr>
            <p:nvPr/>
          </p:nvSpPr>
          <p:spPr bwMode="auto">
            <a:xfrm>
              <a:off x="3776" y="1521"/>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425" name="Rectangle 41">
              <a:extLst>
                <a:ext uri="{FF2B5EF4-FFF2-40B4-BE49-F238E27FC236}">
                  <a16:creationId xmlns:a16="http://schemas.microsoft.com/office/drawing/2014/main" id="{A254057B-18E1-1EA3-9C09-ED9191C65AF0}"/>
                </a:ext>
              </a:extLst>
            </p:cNvPr>
            <p:cNvSpPr>
              <a:spLocks noChangeArrowheads="1"/>
            </p:cNvSpPr>
            <p:nvPr/>
          </p:nvSpPr>
          <p:spPr bwMode="auto">
            <a:xfrm>
              <a:off x="4234" y="1523"/>
              <a:ext cx="75" cy="24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26" name="Rectangle 42">
              <a:extLst>
                <a:ext uri="{FF2B5EF4-FFF2-40B4-BE49-F238E27FC236}">
                  <a16:creationId xmlns:a16="http://schemas.microsoft.com/office/drawing/2014/main" id="{8CD89F84-456E-3AD0-8D79-3227F06D1658}"/>
                </a:ext>
              </a:extLst>
            </p:cNvPr>
            <p:cNvSpPr>
              <a:spLocks noChangeArrowheads="1"/>
            </p:cNvSpPr>
            <p:nvPr/>
          </p:nvSpPr>
          <p:spPr bwMode="auto">
            <a:xfrm>
              <a:off x="4830" y="1523"/>
              <a:ext cx="79" cy="24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27" name="Rectangle 43">
              <a:extLst>
                <a:ext uri="{FF2B5EF4-FFF2-40B4-BE49-F238E27FC236}">
                  <a16:creationId xmlns:a16="http://schemas.microsoft.com/office/drawing/2014/main" id="{7B9CEAB5-87CF-960E-5F0D-87459C27FE86}"/>
                </a:ext>
              </a:extLst>
            </p:cNvPr>
            <p:cNvSpPr>
              <a:spLocks noChangeArrowheads="1"/>
            </p:cNvSpPr>
            <p:nvPr/>
          </p:nvSpPr>
          <p:spPr bwMode="auto">
            <a:xfrm>
              <a:off x="4309" y="1523"/>
              <a:ext cx="521" cy="249"/>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28" name="Rectangle 44">
              <a:extLst>
                <a:ext uri="{FF2B5EF4-FFF2-40B4-BE49-F238E27FC236}">
                  <a16:creationId xmlns:a16="http://schemas.microsoft.com/office/drawing/2014/main" id="{A2AF658A-84AB-B655-9A22-0DA078FE0577}"/>
                </a:ext>
              </a:extLst>
            </p:cNvPr>
            <p:cNvSpPr>
              <a:spLocks noChangeArrowheads="1"/>
            </p:cNvSpPr>
            <p:nvPr/>
          </p:nvSpPr>
          <p:spPr bwMode="auto">
            <a:xfrm>
              <a:off x="4309" y="1521"/>
              <a:ext cx="14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A</a:t>
              </a:r>
              <a:endParaRPr lang="en-US" altLang="en-US" sz="2500">
                <a:latin typeface="Arial" panose="020B0604020202020204" pitchFamily="34" charset="0"/>
              </a:endParaRPr>
            </a:p>
          </p:txBody>
        </p:sp>
        <p:sp>
          <p:nvSpPr>
            <p:cNvPr id="528429" name="Rectangle 45">
              <a:extLst>
                <a:ext uri="{FF2B5EF4-FFF2-40B4-BE49-F238E27FC236}">
                  <a16:creationId xmlns:a16="http://schemas.microsoft.com/office/drawing/2014/main" id="{88902B11-07BE-4337-D8BA-02A02E76A70C}"/>
                </a:ext>
              </a:extLst>
            </p:cNvPr>
            <p:cNvSpPr>
              <a:spLocks noChangeArrowheads="1"/>
            </p:cNvSpPr>
            <p:nvPr/>
          </p:nvSpPr>
          <p:spPr bwMode="auto">
            <a:xfrm>
              <a:off x="4434" y="1565"/>
              <a:ext cx="117"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n</a:t>
              </a:r>
              <a:endParaRPr lang="en-US" altLang="en-US" sz="2500">
                <a:latin typeface="Arial" panose="020B0604020202020204" pitchFamily="34" charset="0"/>
              </a:endParaRPr>
            </a:p>
          </p:txBody>
        </p:sp>
        <p:sp>
          <p:nvSpPr>
            <p:cNvPr id="528430" name="Rectangle 46">
              <a:extLst>
                <a:ext uri="{FF2B5EF4-FFF2-40B4-BE49-F238E27FC236}">
                  <a16:creationId xmlns:a16="http://schemas.microsoft.com/office/drawing/2014/main" id="{5C7201D3-83CD-0B2E-14A4-1154126E06C3}"/>
                </a:ext>
              </a:extLst>
            </p:cNvPr>
            <p:cNvSpPr>
              <a:spLocks noChangeArrowheads="1"/>
            </p:cNvSpPr>
            <p:nvPr/>
          </p:nvSpPr>
          <p:spPr bwMode="auto">
            <a:xfrm>
              <a:off x="4545" y="1521"/>
              <a:ext cx="53"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431" name="Rectangle 47">
              <a:extLst>
                <a:ext uri="{FF2B5EF4-FFF2-40B4-BE49-F238E27FC236}">
                  <a16:creationId xmlns:a16="http://schemas.microsoft.com/office/drawing/2014/main" id="{6455CB0D-E0BE-F388-5537-30943E4CE18A}"/>
                </a:ext>
              </a:extLst>
            </p:cNvPr>
            <p:cNvSpPr>
              <a:spLocks noChangeArrowheads="1"/>
            </p:cNvSpPr>
            <p:nvPr/>
          </p:nvSpPr>
          <p:spPr bwMode="auto">
            <a:xfrm>
              <a:off x="4918" y="1523"/>
              <a:ext cx="76" cy="20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32" name="Rectangle 48">
              <a:extLst>
                <a:ext uri="{FF2B5EF4-FFF2-40B4-BE49-F238E27FC236}">
                  <a16:creationId xmlns:a16="http://schemas.microsoft.com/office/drawing/2014/main" id="{DD82AF9A-3016-BC63-88D0-345D53D304B3}"/>
                </a:ext>
              </a:extLst>
            </p:cNvPr>
            <p:cNvSpPr>
              <a:spLocks noChangeArrowheads="1"/>
            </p:cNvSpPr>
            <p:nvPr/>
          </p:nvSpPr>
          <p:spPr bwMode="auto">
            <a:xfrm>
              <a:off x="5477" y="1523"/>
              <a:ext cx="69" cy="20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33" name="Rectangle 49">
              <a:extLst>
                <a:ext uri="{FF2B5EF4-FFF2-40B4-BE49-F238E27FC236}">
                  <a16:creationId xmlns:a16="http://schemas.microsoft.com/office/drawing/2014/main" id="{001755C4-9567-7255-9CF5-96E47C3A158F}"/>
                </a:ext>
              </a:extLst>
            </p:cNvPr>
            <p:cNvSpPr>
              <a:spLocks noChangeArrowheads="1"/>
            </p:cNvSpPr>
            <p:nvPr/>
          </p:nvSpPr>
          <p:spPr bwMode="auto">
            <a:xfrm>
              <a:off x="4918" y="1727"/>
              <a:ext cx="628" cy="43"/>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34" name="Rectangle 50">
              <a:extLst>
                <a:ext uri="{FF2B5EF4-FFF2-40B4-BE49-F238E27FC236}">
                  <a16:creationId xmlns:a16="http://schemas.microsoft.com/office/drawing/2014/main" id="{15B840CD-678C-FED2-33F2-525329F7DD12}"/>
                </a:ext>
              </a:extLst>
            </p:cNvPr>
            <p:cNvSpPr>
              <a:spLocks noChangeArrowheads="1"/>
            </p:cNvSpPr>
            <p:nvPr/>
          </p:nvSpPr>
          <p:spPr bwMode="auto">
            <a:xfrm>
              <a:off x="4994" y="1523"/>
              <a:ext cx="483" cy="20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35" name="Rectangle 51">
              <a:extLst>
                <a:ext uri="{FF2B5EF4-FFF2-40B4-BE49-F238E27FC236}">
                  <a16:creationId xmlns:a16="http://schemas.microsoft.com/office/drawing/2014/main" id="{483C020D-C824-967D-1460-A9821E67B05E}"/>
                </a:ext>
              </a:extLst>
            </p:cNvPr>
            <p:cNvSpPr>
              <a:spLocks noChangeArrowheads="1"/>
            </p:cNvSpPr>
            <p:nvPr/>
          </p:nvSpPr>
          <p:spPr bwMode="auto">
            <a:xfrm>
              <a:off x="4994" y="1521"/>
              <a:ext cx="45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Total</a:t>
              </a:r>
              <a:endParaRPr lang="en-US" altLang="en-US" sz="2500">
                <a:latin typeface="Arial" panose="020B0604020202020204" pitchFamily="34" charset="0"/>
              </a:endParaRPr>
            </a:p>
          </p:txBody>
        </p:sp>
        <p:sp>
          <p:nvSpPr>
            <p:cNvPr id="528436" name="Rectangle 52">
              <a:extLst>
                <a:ext uri="{FF2B5EF4-FFF2-40B4-BE49-F238E27FC236}">
                  <a16:creationId xmlns:a16="http://schemas.microsoft.com/office/drawing/2014/main" id="{A21317D0-5394-3AAE-354F-68B37DDD26CA}"/>
                </a:ext>
              </a:extLst>
            </p:cNvPr>
            <p:cNvSpPr>
              <a:spLocks noChangeArrowheads="1"/>
            </p:cNvSpPr>
            <p:nvPr/>
          </p:nvSpPr>
          <p:spPr bwMode="auto">
            <a:xfrm>
              <a:off x="5421" y="1521"/>
              <a:ext cx="5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437" name="Rectangle 53">
              <a:extLst>
                <a:ext uri="{FF2B5EF4-FFF2-40B4-BE49-F238E27FC236}">
                  <a16:creationId xmlns:a16="http://schemas.microsoft.com/office/drawing/2014/main" id="{1A3BC726-1B35-E066-92D8-B052337C014D}"/>
                </a:ext>
              </a:extLst>
            </p:cNvPr>
            <p:cNvSpPr>
              <a:spLocks noChangeArrowheads="1"/>
            </p:cNvSpPr>
            <p:nvPr/>
          </p:nvSpPr>
          <p:spPr bwMode="auto">
            <a:xfrm>
              <a:off x="1169" y="1498"/>
              <a:ext cx="22" cy="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38" name="Rectangle 54">
              <a:extLst>
                <a:ext uri="{FF2B5EF4-FFF2-40B4-BE49-F238E27FC236}">
                  <a16:creationId xmlns:a16="http://schemas.microsoft.com/office/drawing/2014/main" id="{CE5F9CD5-535B-9A9E-AAA6-E05DE81F8541}"/>
                </a:ext>
              </a:extLst>
            </p:cNvPr>
            <p:cNvSpPr>
              <a:spLocks noChangeArrowheads="1"/>
            </p:cNvSpPr>
            <p:nvPr/>
          </p:nvSpPr>
          <p:spPr bwMode="auto">
            <a:xfrm>
              <a:off x="1169" y="1498"/>
              <a:ext cx="22" cy="2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39" name="Rectangle 55">
              <a:extLst>
                <a:ext uri="{FF2B5EF4-FFF2-40B4-BE49-F238E27FC236}">
                  <a16:creationId xmlns:a16="http://schemas.microsoft.com/office/drawing/2014/main" id="{B02B2B0B-454C-C8AB-D845-C1780B531C18}"/>
                </a:ext>
              </a:extLst>
            </p:cNvPr>
            <p:cNvSpPr>
              <a:spLocks noChangeArrowheads="1"/>
            </p:cNvSpPr>
            <p:nvPr/>
          </p:nvSpPr>
          <p:spPr bwMode="auto">
            <a:xfrm>
              <a:off x="1191" y="1498"/>
              <a:ext cx="892" cy="2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42" name="Rectangle 58">
              <a:extLst>
                <a:ext uri="{FF2B5EF4-FFF2-40B4-BE49-F238E27FC236}">
                  <a16:creationId xmlns:a16="http://schemas.microsoft.com/office/drawing/2014/main" id="{670B44F7-77D2-8AA3-2F51-24DDCB998FDE}"/>
                </a:ext>
              </a:extLst>
            </p:cNvPr>
            <p:cNvSpPr>
              <a:spLocks noChangeArrowheads="1"/>
            </p:cNvSpPr>
            <p:nvPr/>
          </p:nvSpPr>
          <p:spPr bwMode="auto">
            <a:xfrm>
              <a:off x="2083" y="1498"/>
              <a:ext cx="21" cy="2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43" name="Rectangle 59">
              <a:extLst>
                <a:ext uri="{FF2B5EF4-FFF2-40B4-BE49-F238E27FC236}">
                  <a16:creationId xmlns:a16="http://schemas.microsoft.com/office/drawing/2014/main" id="{F488A597-2BD3-EAE3-6BC0-441FC1C221EE}"/>
                </a:ext>
              </a:extLst>
            </p:cNvPr>
            <p:cNvSpPr>
              <a:spLocks noChangeArrowheads="1"/>
            </p:cNvSpPr>
            <p:nvPr/>
          </p:nvSpPr>
          <p:spPr bwMode="auto">
            <a:xfrm>
              <a:off x="2104" y="1498"/>
              <a:ext cx="706" cy="2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47" name="Rectangle 63">
              <a:extLst>
                <a:ext uri="{FF2B5EF4-FFF2-40B4-BE49-F238E27FC236}">
                  <a16:creationId xmlns:a16="http://schemas.microsoft.com/office/drawing/2014/main" id="{51045C32-4365-1914-E03B-D8624050119E}"/>
                </a:ext>
              </a:extLst>
            </p:cNvPr>
            <p:cNvSpPr>
              <a:spLocks noChangeArrowheads="1"/>
            </p:cNvSpPr>
            <p:nvPr/>
          </p:nvSpPr>
          <p:spPr bwMode="auto">
            <a:xfrm>
              <a:off x="2810" y="1498"/>
              <a:ext cx="22" cy="2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48" name="Rectangle 64">
              <a:extLst>
                <a:ext uri="{FF2B5EF4-FFF2-40B4-BE49-F238E27FC236}">
                  <a16:creationId xmlns:a16="http://schemas.microsoft.com/office/drawing/2014/main" id="{16CFF2DA-328F-3CB4-D67E-045C490B3E43}"/>
                </a:ext>
              </a:extLst>
            </p:cNvPr>
            <p:cNvSpPr>
              <a:spLocks noChangeArrowheads="1"/>
            </p:cNvSpPr>
            <p:nvPr/>
          </p:nvSpPr>
          <p:spPr bwMode="auto">
            <a:xfrm>
              <a:off x="2832" y="1498"/>
              <a:ext cx="708" cy="2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52" name="Rectangle 68">
              <a:extLst>
                <a:ext uri="{FF2B5EF4-FFF2-40B4-BE49-F238E27FC236}">
                  <a16:creationId xmlns:a16="http://schemas.microsoft.com/office/drawing/2014/main" id="{F8AB75B9-618F-0835-E842-1502DAD89347}"/>
                </a:ext>
              </a:extLst>
            </p:cNvPr>
            <p:cNvSpPr>
              <a:spLocks noChangeArrowheads="1"/>
            </p:cNvSpPr>
            <p:nvPr/>
          </p:nvSpPr>
          <p:spPr bwMode="auto">
            <a:xfrm>
              <a:off x="3540" y="1498"/>
              <a:ext cx="22" cy="2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53" name="Rectangle 69">
              <a:extLst>
                <a:ext uri="{FF2B5EF4-FFF2-40B4-BE49-F238E27FC236}">
                  <a16:creationId xmlns:a16="http://schemas.microsoft.com/office/drawing/2014/main" id="{B5093F41-C7C7-3CF4-5067-1521183663A3}"/>
                </a:ext>
              </a:extLst>
            </p:cNvPr>
            <p:cNvSpPr>
              <a:spLocks noChangeArrowheads="1"/>
            </p:cNvSpPr>
            <p:nvPr/>
          </p:nvSpPr>
          <p:spPr bwMode="auto">
            <a:xfrm>
              <a:off x="3562" y="1498"/>
              <a:ext cx="661" cy="2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57" name="Rectangle 73">
              <a:extLst>
                <a:ext uri="{FF2B5EF4-FFF2-40B4-BE49-F238E27FC236}">
                  <a16:creationId xmlns:a16="http://schemas.microsoft.com/office/drawing/2014/main" id="{E2519C9A-90CE-01D4-1F24-C95D25268C09}"/>
                </a:ext>
              </a:extLst>
            </p:cNvPr>
            <p:cNvSpPr>
              <a:spLocks noChangeArrowheads="1"/>
            </p:cNvSpPr>
            <p:nvPr/>
          </p:nvSpPr>
          <p:spPr bwMode="auto">
            <a:xfrm>
              <a:off x="4223" y="1498"/>
              <a:ext cx="21" cy="2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58" name="Rectangle 74">
              <a:extLst>
                <a:ext uri="{FF2B5EF4-FFF2-40B4-BE49-F238E27FC236}">
                  <a16:creationId xmlns:a16="http://schemas.microsoft.com/office/drawing/2014/main" id="{990DFFE9-7115-9D1C-5C77-4FDA4BC57153}"/>
                </a:ext>
              </a:extLst>
            </p:cNvPr>
            <p:cNvSpPr>
              <a:spLocks noChangeArrowheads="1"/>
            </p:cNvSpPr>
            <p:nvPr/>
          </p:nvSpPr>
          <p:spPr bwMode="auto">
            <a:xfrm>
              <a:off x="4244" y="1498"/>
              <a:ext cx="665" cy="2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62" name="Rectangle 78">
              <a:extLst>
                <a:ext uri="{FF2B5EF4-FFF2-40B4-BE49-F238E27FC236}">
                  <a16:creationId xmlns:a16="http://schemas.microsoft.com/office/drawing/2014/main" id="{4D361EFC-E95E-C4CD-D35C-50DEE4CEB14D}"/>
                </a:ext>
              </a:extLst>
            </p:cNvPr>
            <p:cNvSpPr>
              <a:spLocks noChangeArrowheads="1"/>
            </p:cNvSpPr>
            <p:nvPr/>
          </p:nvSpPr>
          <p:spPr bwMode="auto">
            <a:xfrm>
              <a:off x="4909" y="1498"/>
              <a:ext cx="20" cy="2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63" name="Rectangle 79">
              <a:extLst>
                <a:ext uri="{FF2B5EF4-FFF2-40B4-BE49-F238E27FC236}">
                  <a16:creationId xmlns:a16="http://schemas.microsoft.com/office/drawing/2014/main" id="{C4BC6BDE-72A5-9A6B-A5AE-614C70A49005}"/>
                </a:ext>
              </a:extLst>
            </p:cNvPr>
            <p:cNvSpPr>
              <a:spLocks noChangeArrowheads="1"/>
            </p:cNvSpPr>
            <p:nvPr/>
          </p:nvSpPr>
          <p:spPr bwMode="auto">
            <a:xfrm>
              <a:off x="4929" y="1498"/>
              <a:ext cx="617" cy="2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65" name="Rectangle 81">
              <a:extLst>
                <a:ext uri="{FF2B5EF4-FFF2-40B4-BE49-F238E27FC236}">
                  <a16:creationId xmlns:a16="http://schemas.microsoft.com/office/drawing/2014/main" id="{9EB35096-0DF8-C3D6-F338-443E206F9AD0}"/>
                </a:ext>
              </a:extLst>
            </p:cNvPr>
            <p:cNvSpPr>
              <a:spLocks noChangeArrowheads="1"/>
            </p:cNvSpPr>
            <p:nvPr/>
          </p:nvSpPr>
          <p:spPr bwMode="auto">
            <a:xfrm>
              <a:off x="5546" y="1498"/>
              <a:ext cx="22" cy="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66" name="Rectangle 82">
              <a:extLst>
                <a:ext uri="{FF2B5EF4-FFF2-40B4-BE49-F238E27FC236}">
                  <a16:creationId xmlns:a16="http://schemas.microsoft.com/office/drawing/2014/main" id="{C1E2DDEB-3A10-4841-0F6E-2F8779DBB6CF}"/>
                </a:ext>
              </a:extLst>
            </p:cNvPr>
            <p:cNvSpPr>
              <a:spLocks noChangeArrowheads="1"/>
            </p:cNvSpPr>
            <p:nvPr/>
          </p:nvSpPr>
          <p:spPr bwMode="auto">
            <a:xfrm>
              <a:off x="5546" y="1498"/>
              <a:ext cx="22" cy="2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67" name="Rectangle 83">
              <a:extLst>
                <a:ext uri="{FF2B5EF4-FFF2-40B4-BE49-F238E27FC236}">
                  <a16:creationId xmlns:a16="http://schemas.microsoft.com/office/drawing/2014/main" id="{1A47E558-59C8-202E-4433-04269C2219B8}"/>
                </a:ext>
              </a:extLst>
            </p:cNvPr>
            <p:cNvSpPr>
              <a:spLocks noChangeArrowheads="1"/>
            </p:cNvSpPr>
            <p:nvPr/>
          </p:nvSpPr>
          <p:spPr bwMode="auto">
            <a:xfrm>
              <a:off x="1169" y="1523"/>
              <a:ext cx="22" cy="2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68" name="Rectangle 84">
              <a:extLst>
                <a:ext uri="{FF2B5EF4-FFF2-40B4-BE49-F238E27FC236}">
                  <a16:creationId xmlns:a16="http://schemas.microsoft.com/office/drawing/2014/main" id="{DFC7FDD5-00E5-E605-D0E0-25DD3A6CA11A}"/>
                </a:ext>
              </a:extLst>
            </p:cNvPr>
            <p:cNvSpPr>
              <a:spLocks noChangeArrowheads="1"/>
            </p:cNvSpPr>
            <p:nvPr/>
          </p:nvSpPr>
          <p:spPr bwMode="auto">
            <a:xfrm>
              <a:off x="2083" y="1523"/>
              <a:ext cx="10" cy="2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69" name="Rectangle 85">
              <a:extLst>
                <a:ext uri="{FF2B5EF4-FFF2-40B4-BE49-F238E27FC236}">
                  <a16:creationId xmlns:a16="http://schemas.microsoft.com/office/drawing/2014/main" id="{8E83F3F7-A473-62ED-8959-026DC8D51C1F}"/>
                </a:ext>
              </a:extLst>
            </p:cNvPr>
            <p:cNvSpPr>
              <a:spLocks noChangeArrowheads="1"/>
            </p:cNvSpPr>
            <p:nvPr/>
          </p:nvSpPr>
          <p:spPr bwMode="auto">
            <a:xfrm>
              <a:off x="2810" y="1523"/>
              <a:ext cx="11" cy="2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70" name="Rectangle 86">
              <a:extLst>
                <a:ext uri="{FF2B5EF4-FFF2-40B4-BE49-F238E27FC236}">
                  <a16:creationId xmlns:a16="http://schemas.microsoft.com/office/drawing/2014/main" id="{7CB8D943-A324-6EBE-0DCA-DCC1470D6425}"/>
                </a:ext>
              </a:extLst>
            </p:cNvPr>
            <p:cNvSpPr>
              <a:spLocks noChangeArrowheads="1"/>
            </p:cNvSpPr>
            <p:nvPr/>
          </p:nvSpPr>
          <p:spPr bwMode="auto">
            <a:xfrm>
              <a:off x="3540" y="1523"/>
              <a:ext cx="11" cy="2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71" name="Rectangle 87">
              <a:extLst>
                <a:ext uri="{FF2B5EF4-FFF2-40B4-BE49-F238E27FC236}">
                  <a16:creationId xmlns:a16="http://schemas.microsoft.com/office/drawing/2014/main" id="{1567B5E5-969B-5813-B861-98C663DE320F}"/>
                </a:ext>
              </a:extLst>
            </p:cNvPr>
            <p:cNvSpPr>
              <a:spLocks noChangeArrowheads="1"/>
            </p:cNvSpPr>
            <p:nvPr/>
          </p:nvSpPr>
          <p:spPr bwMode="auto">
            <a:xfrm>
              <a:off x="4223" y="1523"/>
              <a:ext cx="11" cy="2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72" name="Rectangle 88">
              <a:extLst>
                <a:ext uri="{FF2B5EF4-FFF2-40B4-BE49-F238E27FC236}">
                  <a16:creationId xmlns:a16="http://schemas.microsoft.com/office/drawing/2014/main" id="{C57A0546-14DB-40C2-E8AB-263AD501D187}"/>
                </a:ext>
              </a:extLst>
            </p:cNvPr>
            <p:cNvSpPr>
              <a:spLocks noChangeArrowheads="1"/>
            </p:cNvSpPr>
            <p:nvPr/>
          </p:nvSpPr>
          <p:spPr bwMode="auto">
            <a:xfrm>
              <a:off x="4909" y="1523"/>
              <a:ext cx="9" cy="2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73" name="Rectangle 89">
              <a:extLst>
                <a:ext uri="{FF2B5EF4-FFF2-40B4-BE49-F238E27FC236}">
                  <a16:creationId xmlns:a16="http://schemas.microsoft.com/office/drawing/2014/main" id="{01A6AE7C-706D-7BBA-5898-3B42FD14D01E}"/>
                </a:ext>
              </a:extLst>
            </p:cNvPr>
            <p:cNvSpPr>
              <a:spLocks noChangeArrowheads="1"/>
            </p:cNvSpPr>
            <p:nvPr/>
          </p:nvSpPr>
          <p:spPr bwMode="auto">
            <a:xfrm>
              <a:off x="5546" y="1523"/>
              <a:ext cx="22" cy="2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74" name="Rectangle 90">
              <a:extLst>
                <a:ext uri="{FF2B5EF4-FFF2-40B4-BE49-F238E27FC236}">
                  <a16:creationId xmlns:a16="http://schemas.microsoft.com/office/drawing/2014/main" id="{D44A36B5-8F22-94B6-3CAD-F0909E43B8C2}"/>
                </a:ext>
              </a:extLst>
            </p:cNvPr>
            <p:cNvSpPr>
              <a:spLocks noChangeArrowheads="1"/>
            </p:cNvSpPr>
            <p:nvPr/>
          </p:nvSpPr>
          <p:spPr bwMode="auto">
            <a:xfrm>
              <a:off x="1191" y="1794"/>
              <a:ext cx="69" cy="2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75" name="Rectangle 91">
              <a:extLst>
                <a:ext uri="{FF2B5EF4-FFF2-40B4-BE49-F238E27FC236}">
                  <a16:creationId xmlns:a16="http://schemas.microsoft.com/office/drawing/2014/main" id="{F26AFF0A-CD14-7A7A-F70A-254851242202}"/>
                </a:ext>
              </a:extLst>
            </p:cNvPr>
            <p:cNvSpPr>
              <a:spLocks noChangeArrowheads="1"/>
            </p:cNvSpPr>
            <p:nvPr/>
          </p:nvSpPr>
          <p:spPr bwMode="auto">
            <a:xfrm>
              <a:off x="2005" y="1794"/>
              <a:ext cx="73" cy="2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76" name="Rectangle 92">
              <a:extLst>
                <a:ext uri="{FF2B5EF4-FFF2-40B4-BE49-F238E27FC236}">
                  <a16:creationId xmlns:a16="http://schemas.microsoft.com/office/drawing/2014/main" id="{3E729AF1-D13F-2CE3-16EF-ACC2EA6A7A40}"/>
                </a:ext>
              </a:extLst>
            </p:cNvPr>
            <p:cNvSpPr>
              <a:spLocks noChangeArrowheads="1"/>
            </p:cNvSpPr>
            <p:nvPr/>
          </p:nvSpPr>
          <p:spPr bwMode="auto">
            <a:xfrm>
              <a:off x="1260" y="1794"/>
              <a:ext cx="745" cy="2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77" name="Rectangle 93">
              <a:extLst>
                <a:ext uri="{FF2B5EF4-FFF2-40B4-BE49-F238E27FC236}">
                  <a16:creationId xmlns:a16="http://schemas.microsoft.com/office/drawing/2014/main" id="{D28CC251-1340-EDFD-53E4-608EF690D426}"/>
                </a:ext>
              </a:extLst>
            </p:cNvPr>
            <p:cNvSpPr>
              <a:spLocks noChangeArrowheads="1"/>
            </p:cNvSpPr>
            <p:nvPr/>
          </p:nvSpPr>
          <p:spPr bwMode="auto">
            <a:xfrm>
              <a:off x="1260" y="1792"/>
              <a:ext cx="14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B</a:t>
              </a:r>
              <a:endParaRPr lang="en-US" altLang="en-US" sz="2500">
                <a:latin typeface="Arial" panose="020B0604020202020204" pitchFamily="34" charset="0"/>
              </a:endParaRPr>
            </a:p>
          </p:txBody>
        </p:sp>
        <p:sp>
          <p:nvSpPr>
            <p:cNvPr id="528478" name="Rectangle 94">
              <a:extLst>
                <a:ext uri="{FF2B5EF4-FFF2-40B4-BE49-F238E27FC236}">
                  <a16:creationId xmlns:a16="http://schemas.microsoft.com/office/drawing/2014/main" id="{48777D14-99F2-ABFE-017D-C143AF019407}"/>
                </a:ext>
              </a:extLst>
            </p:cNvPr>
            <p:cNvSpPr>
              <a:spLocks noChangeArrowheads="1"/>
            </p:cNvSpPr>
            <p:nvPr/>
          </p:nvSpPr>
          <p:spPr bwMode="auto">
            <a:xfrm>
              <a:off x="1389" y="1837"/>
              <a:ext cx="108"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1</a:t>
              </a:r>
              <a:endParaRPr lang="en-US" altLang="en-US" sz="2500">
                <a:latin typeface="Arial" panose="020B0604020202020204" pitchFamily="34" charset="0"/>
              </a:endParaRPr>
            </a:p>
          </p:txBody>
        </p:sp>
        <p:sp>
          <p:nvSpPr>
            <p:cNvPr id="528479" name="Rectangle 95">
              <a:extLst>
                <a:ext uri="{FF2B5EF4-FFF2-40B4-BE49-F238E27FC236}">
                  <a16:creationId xmlns:a16="http://schemas.microsoft.com/office/drawing/2014/main" id="{EA2788E4-3568-E09A-B59A-E35C8191F603}"/>
                </a:ext>
              </a:extLst>
            </p:cNvPr>
            <p:cNvSpPr>
              <a:spLocks noChangeArrowheads="1"/>
            </p:cNvSpPr>
            <p:nvPr/>
          </p:nvSpPr>
          <p:spPr bwMode="auto">
            <a:xfrm>
              <a:off x="1489" y="1792"/>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480" name="Rectangle 96">
              <a:extLst>
                <a:ext uri="{FF2B5EF4-FFF2-40B4-BE49-F238E27FC236}">
                  <a16:creationId xmlns:a16="http://schemas.microsoft.com/office/drawing/2014/main" id="{B57AF5EC-F54B-77AA-65B3-65C4F124932E}"/>
                </a:ext>
              </a:extLst>
            </p:cNvPr>
            <p:cNvSpPr>
              <a:spLocks noChangeArrowheads="1"/>
            </p:cNvSpPr>
            <p:nvPr/>
          </p:nvSpPr>
          <p:spPr bwMode="auto">
            <a:xfrm>
              <a:off x="2169" y="1798"/>
              <a:ext cx="128"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X</a:t>
              </a:r>
              <a:endParaRPr lang="en-US" altLang="en-US" sz="2500">
                <a:latin typeface="Arial" panose="020B0604020202020204" pitchFamily="34" charset="0"/>
              </a:endParaRPr>
            </a:p>
          </p:txBody>
        </p:sp>
        <p:sp>
          <p:nvSpPr>
            <p:cNvPr id="528481" name="Rectangle 97">
              <a:extLst>
                <a:ext uri="{FF2B5EF4-FFF2-40B4-BE49-F238E27FC236}">
                  <a16:creationId xmlns:a16="http://schemas.microsoft.com/office/drawing/2014/main" id="{4016E094-BF71-24DD-FAFC-21C835500E23}"/>
                </a:ext>
              </a:extLst>
            </p:cNvPr>
            <p:cNvSpPr>
              <a:spLocks noChangeArrowheads="1"/>
            </p:cNvSpPr>
            <p:nvPr/>
          </p:nvSpPr>
          <p:spPr bwMode="auto">
            <a:xfrm>
              <a:off x="2286" y="1843"/>
              <a:ext cx="21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11</a:t>
              </a:r>
              <a:endParaRPr lang="en-US" altLang="en-US" sz="2500">
                <a:latin typeface="Arial" panose="020B0604020202020204" pitchFamily="34" charset="0"/>
              </a:endParaRPr>
            </a:p>
          </p:txBody>
        </p:sp>
        <p:sp>
          <p:nvSpPr>
            <p:cNvPr id="528482" name="Rectangle 98">
              <a:extLst>
                <a:ext uri="{FF2B5EF4-FFF2-40B4-BE49-F238E27FC236}">
                  <a16:creationId xmlns:a16="http://schemas.microsoft.com/office/drawing/2014/main" id="{F92075FE-1602-8A8D-3260-B4CE5EFD017A}"/>
                </a:ext>
              </a:extLst>
            </p:cNvPr>
            <p:cNvSpPr>
              <a:spLocks noChangeArrowheads="1"/>
            </p:cNvSpPr>
            <p:nvPr/>
          </p:nvSpPr>
          <p:spPr bwMode="auto">
            <a:xfrm>
              <a:off x="2487" y="1798"/>
              <a:ext cx="53"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483" name="Rectangle 99">
              <a:extLst>
                <a:ext uri="{FF2B5EF4-FFF2-40B4-BE49-F238E27FC236}">
                  <a16:creationId xmlns:a16="http://schemas.microsoft.com/office/drawing/2014/main" id="{BABDC619-5CD7-CE5E-BE4E-D00B3544C01F}"/>
                </a:ext>
              </a:extLst>
            </p:cNvPr>
            <p:cNvSpPr>
              <a:spLocks noChangeArrowheads="1"/>
            </p:cNvSpPr>
            <p:nvPr/>
          </p:nvSpPr>
          <p:spPr bwMode="auto">
            <a:xfrm>
              <a:off x="2897" y="1798"/>
              <a:ext cx="129"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X</a:t>
              </a:r>
              <a:endParaRPr lang="en-US" altLang="en-US" sz="2500">
                <a:latin typeface="Arial" panose="020B0604020202020204" pitchFamily="34" charset="0"/>
              </a:endParaRPr>
            </a:p>
          </p:txBody>
        </p:sp>
        <p:sp>
          <p:nvSpPr>
            <p:cNvPr id="528484" name="Rectangle 100">
              <a:extLst>
                <a:ext uri="{FF2B5EF4-FFF2-40B4-BE49-F238E27FC236}">
                  <a16:creationId xmlns:a16="http://schemas.microsoft.com/office/drawing/2014/main" id="{BB0215F8-94BC-5F5A-1766-889912877625}"/>
                </a:ext>
              </a:extLst>
            </p:cNvPr>
            <p:cNvSpPr>
              <a:spLocks noChangeArrowheads="1"/>
            </p:cNvSpPr>
            <p:nvPr/>
          </p:nvSpPr>
          <p:spPr bwMode="auto">
            <a:xfrm>
              <a:off x="3015" y="1843"/>
              <a:ext cx="21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12</a:t>
              </a:r>
              <a:endParaRPr lang="en-US" altLang="en-US" sz="2500">
                <a:latin typeface="Arial" panose="020B0604020202020204" pitchFamily="34" charset="0"/>
              </a:endParaRPr>
            </a:p>
          </p:txBody>
        </p:sp>
        <p:sp>
          <p:nvSpPr>
            <p:cNvPr id="528485" name="Rectangle 101">
              <a:extLst>
                <a:ext uri="{FF2B5EF4-FFF2-40B4-BE49-F238E27FC236}">
                  <a16:creationId xmlns:a16="http://schemas.microsoft.com/office/drawing/2014/main" id="{4E9CC0E4-9705-541D-3251-5B643D407949}"/>
                </a:ext>
              </a:extLst>
            </p:cNvPr>
            <p:cNvSpPr>
              <a:spLocks noChangeArrowheads="1"/>
            </p:cNvSpPr>
            <p:nvPr/>
          </p:nvSpPr>
          <p:spPr bwMode="auto">
            <a:xfrm>
              <a:off x="3214" y="1798"/>
              <a:ext cx="54"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486" name="Rectangle 102">
              <a:extLst>
                <a:ext uri="{FF2B5EF4-FFF2-40B4-BE49-F238E27FC236}">
                  <a16:creationId xmlns:a16="http://schemas.microsoft.com/office/drawing/2014/main" id="{55CD52EC-6CFA-DE09-3C25-B3A05D18E09B}"/>
                </a:ext>
              </a:extLst>
            </p:cNvPr>
            <p:cNvSpPr>
              <a:spLocks noChangeArrowheads="1"/>
            </p:cNvSpPr>
            <p:nvPr/>
          </p:nvSpPr>
          <p:spPr bwMode="auto">
            <a:xfrm>
              <a:off x="3625" y="1798"/>
              <a:ext cx="159"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a:t>
              </a:r>
              <a:endParaRPr lang="en-US" altLang="en-US" sz="2500">
                <a:latin typeface="Arial" panose="020B0604020202020204" pitchFamily="34" charset="0"/>
              </a:endParaRPr>
            </a:p>
          </p:txBody>
        </p:sp>
        <p:sp>
          <p:nvSpPr>
            <p:cNvPr id="528487" name="Rectangle 103">
              <a:extLst>
                <a:ext uri="{FF2B5EF4-FFF2-40B4-BE49-F238E27FC236}">
                  <a16:creationId xmlns:a16="http://schemas.microsoft.com/office/drawing/2014/main" id="{774E918A-0884-51BC-71AF-412BC7288822}"/>
                </a:ext>
              </a:extLst>
            </p:cNvPr>
            <p:cNvSpPr>
              <a:spLocks noChangeArrowheads="1"/>
            </p:cNvSpPr>
            <p:nvPr/>
          </p:nvSpPr>
          <p:spPr bwMode="auto">
            <a:xfrm>
              <a:off x="3776" y="1798"/>
              <a:ext cx="52"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488" name="Rectangle 104">
              <a:extLst>
                <a:ext uri="{FF2B5EF4-FFF2-40B4-BE49-F238E27FC236}">
                  <a16:creationId xmlns:a16="http://schemas.microsoft.com/office/drawing/2014/main" id="{D1AA2CBD-BB8B-AD3D-6E8C-ED8A796FF9D6}"/>
                </a:ext>
              </a:extLst>
            </p:cNvPr>
            <p:cNvSpPr>
              <a:spLocks noChangeArrowheads="1"/>
            </p:cNvSpPr>
            <p:nvPr/>
          </p:nvSpPr>
          <p:spPr bwMode="auto">
            <a:xfrm>
              <a:off x="4309" y="1798"/>
              <a:ext cx="128"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X</a:t>
              </a:r>
              <a:endParaRPr lang="en-US" altLang="en-US" sz="2500">
                <a:latin typeface="Arial" panose="020B0604020202020204" pitchFamily="34" charset="0"/>
              </a:endParaRPr>
            </a:p>
          </p:txBody>
        </p:sp>
        <p:sp>
          <p:nvSpPr>
            <p:cNvPr id="528489" name="Rectangle 105">
              <a:extLst>
                <a:ext uri="{FF2B5EF4-FFF2-40B4-BE49-F238E27FC236}">
                  <a16:creationId xmlns:a16="http://schemas.microsoft.com/office/drawing/2014/main" id="{A3E98ABC-F850-9FE7-C21F-ABF11D88CF47}"/>
                </a:ext>
              </a:extLst>
            </p:cNvPr>
            <p:cNvSpPr>
              <a:spLocks noChangeArrowheads="1"/>
            </p:cNvSpPr>
            <p:nvPr/>
          </p:nvSpPr>
          <p:spPr bwMode="auto">
            <a:xfrm>
              <a:off x="4426" y="1843"/>
              <a:ext cx="21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1n</a:t>
              </a:r>
              <a:endParaRPr lang="en-US" altLang="en-US" sz="2500">
                <a:latin typeface="Arial" panose="020B0604020202020204" pitchFamily="34" charset="0"/>
              </a:endParaRPr>
            </a:p>
          </p:txBody>
        </p:sp>
        <p:sp>
          <p:nvSpPr>
            <p:cNvPr id="528490" name="Rectangle 106">
              <a:extLst>
                <a:ext uri="{FF2B5EF4-FFF2-40B4-BE49-F238E27FC236}">
                  <a16:creationId xmlns:a16="http://schemas.microsoft.com/office/drawing/2014/main" id="{ABD44904-1EE6-A98C-9A8E-128B7DF38FF3}"/>
                </a:ext>
              </a:extLst>
            </p:cNvPr>
            <p:cNvSpPr>
              <a:spLocks noChangeArrowheads="1"/>
            </p:cNvSpPr>
            <p:nvPr/>
          </p:nvSpPr>
          <p:spPr bwMode="auto">
            <a:xfrm>
              <a:off x="4627" y="1798"/>
              <a:ext cx="53"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491" name="Rectangle 107">
              <a:extLst>
                <a:ext uri="{FF2B5EF4-FFF2-40B4-BE49-F238E27FC236}">
                  <a16:creationId xmlns:a16="http://schemas.microsoft.com/office/drawing/2014/main" id="{A651E509-3086-C5FC-1F4F-479DA0678991}"/>
                </a:ext>
              </a:extLst>
            </p:cNvPr>
            <p:cNvSpPr>
              <a:spLocks noChangeArrowheads="1"/>
            </p:cNvSpPr>
            <p:nvPr/>
          </p:nvSpPr>
          <p:spPr bwMode="auto">
            <a:xfrm>
              <a:off x="4994" y="1798"/>
              <a:ext cx="129"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X</a:t>
              </a:r>
              <a:endParaRPr lang="en-US" altLang="en-US" sz="2500">
                <a:latin typeface="Arial" panose="020B0604020202020204" pitchFamily="34" charset="0"/>
              </a:endParaRPr>
            </a:p>
          </p:txBody>
        </p:sp>
        <p:sp>
          <p:nvSpPr>
            <p:cNvPr id="528492" name="Rectangle 108">
              <a:extLst>
                <a:ext uri="{FF2B5EF4-FFF2-40B4-BE49-F238E27FC236}">
                  <a16:creationId xmlns:a16="http://schemas.microsoft.com/office/drawing/2014/main" id="{111EFC86-8CEB-7C17-334F-E8F2B319BBA5}"/>
                </a:ext>
              </a:extLst>
            </p:cNvPr>
            <p:cNvSpPr>
              <a:spLocks noChangeArrowheads="1"/>
            </p:cNvSpPr>
            <p:nvPr/>
          </p:nvSpPr>
          <p:spPr bwMode="auto">
            <a:xfrm>
              <a:off x="5112" y="1843"/>
              <a:ext cx="16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1.</a:t>
              </a:r>
              <a:endParaRPr lang="en-US" altLang="en-US" sz="2500">
                <a:latin typeface="Arial" panose="020B0604020202020204" pitchFamily="34" charset="0"/>
              </a:endParaRPr>
            </a:p>
          </p:txBody>
        </p:sp>
        <p:sp>
          <p:nvSpPr>
            <p:cNvPr id="528493" name="Rectangle 109">
              <a:extLst>
                <a:ext uri="{FF2B5EF4-FFF2-40B4-BE49-F238E27FC236}">
                  <a16:creationId xmlns:a16="http://schemas.microsoft.com/office/drawing/2014/main" id="{7AF39860-51B5-B25C-2119-88FFAC3B7BE9}"/>
                </a:ext>
              </a:extLst>
            </p:cNvPr>
            <p:cNvSpPr>
              <a:spLocks noChangeArrowheads="1"/>
            </p:cNvSpPr>
            <p:nvPr/>
          </p:nvSpPr>
          <p:spPr bwMode="auto">
            <a:xfrm>
              <a:off x="5263" y="1798"/>
              <a:ext cx="54"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494" name="Rectangle 110">
              <a:extLst>
                <a:ext uri="{FF2B5EF4-FFF2-40B4-BE49-F238E27FC236}">
                  <a16:creationId xmlns:a16="http://schemas.microsoft.com/office/drawing/2014/main" id="{62EB7C0A-27AA-C99D-29C3-339E09421082}"/>
                </a:ext>
              </a:extLst>
            </p:cNvPr>
            <p:cNvSpPr>
              <a:spLocks noChangeArrowheads="1"/>
            </p:cNvSpPr>
            <p:nvPr/>
          </p:nvSpPr>
          <p:spPr bwMode="auto">
            <a:xfrm>
              <a:off x="1169" y="1770"/>
              <a:ext cx="22"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95" name="Rectangle 111">
              <a:extLst>
                <a:ext uri="{FF2B5EF4-FFF2-40B4-BE49-F238E27FC236}">
                  <a16:creationId xmlns:a16="http://schemas.microsoft.com/office/drawing/2014/main" id="{6E5793B5-F933-D394-EAB0-5EC0679B931E}"/>
                </a:ext>
              </a:extLst>
            </p:cNvPr>
            <p:cNvSpPr>
              <a:spLocks noChangeArrowheads="1"/>
            </p:cNvSpPr>
            <p:nvPr/>
          </p:nvSpPr>
          <p:spPr bwMode="auto">
            <a:xfrm>
              <a:off x="1191" y="1770"/>
              <a:ext cx="887" cy="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98" name="Rectangle 114">
              <a:extLst>
                <a:ext uri="{FF2B5EF4-FFF2-40B4-BE49-F238E27FC236}">
                  <a16:creationId xmlns:a16="http://schemas.microsoft.com/office/drawing/2014/main" id="{1519DA4B-BF3A-0DF6-B7C1-1D12F5010189}"/>
                </a:ext>
              </a:extLst>
            </p:cNvPr>
            <p:cNvSpPr>
              <a:spLocks noChangeArrowheads="1"/>
            </p:cNvSpPr>
            <p:nvPr/>
          </p:nvSpPr>
          <p:spPr bwMode="auto">
            <a:xfrm>
              <a:off x="2078" y="1770"/>
              <a:ext cx="20" cy="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499" name="Rectangle 115">
              <a:extLst>
                <a:ext uri="{FF2B5EF4-FFF2-40B4-BE49-F238E27FC236}">
                  <a16:creationId xmlns:a16="http://schemas.microsoft.com/office/drawing/2014/main" id="{CEA7A256-3940-5E37-E3DD-AEE2BFB352B4}"/>
                </a:ext>
              </a:extLst>
            </p:cNvPr>
            <p:cNvSpPr>
              <a:spLocks noChangeArrowheads="1"/>
            </p:cNvSpPr>
            <p:nvPr/>
          </p:nvSpPr>
          <p:spPr bwMode="auto">
            <a:xfrm>
              <a:off x="2098" y="1770"/>
              <a:ext cx="23" cy="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00" name="Rectangle 116">
              <a:extLst>
                <a:ext uri="{FF2B5EF4-FFF2-40B4-BE49-F238E27FC236}">
                  <a16:creationId xmlns:a16="http://schemas.microsoft.com/office/drawing/2014/main" id="{B1FE28B6-60B3-DA6A-CADE-794A555F289A}"/>
                </a:ext>
              </a:extLst>
            </p:cNvPr>
            <p:cNvSpPr>
              <a:spLocks noChangeArrowheads="1"/>
            </p:cNvSpPr>
            <p:nvPr/>
          </p:nvSpPr>
          <p:spPr bwMode="auto">
            <a:xfrm>
              <a:off x="2121" y="1770"/>
              <a:ext cx="689" cy="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02" name="Rectangle 118">
              <a:extLst>
                <a:ext uri="{FF2B5EF4-FFF2-40B4-BE49-F238E27FC236}">
                  <a16:creationId xmlns:a16="http://schemas.microsoft.com/office/drawing/2014/main" id="{55FD3E03-361D-4986-4429-726AFEB2D0C6}"/>
                </a:ext>
              </a:extLst>
            </p:cNvPr>
            <p:cNvSpPr>
              <a:spLocks noChangeArrowheads="1"/>
            </p:cNvSpPr>
            <p:nvPr/>
          </p:nvSpPr>
          <p:spPr bwMode="auto">
            <a:xfrm>
              <a:off x="2810" y="1770"/>
              <a:ext cx="22" cy="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03" name="Rectangle 119">
              <a:extLst>
                <a:ext uri="{FF2B5EF4-FFF2-40B4-BE49-F238E27FC236}">
                  <a16:creationId xmlns:a16="http://schemas.microsoft.com/office/drawing/2014/main" id="{F5EDF106-762E-F6AD-967C-FD0673A10689}"/>
                </a:ext>
              </a:extLst>
            </p:cNvPr>
            <p:cNvSpPr>
              <a:spLocks noChangeArrowheads="1"/>
            </p:cNvSpPr>
            <p:nvPr/>
          </p:nvSpPr>
          <p:spPr bwMode="auto">
            <a:xfrm>
              <a:off x="2832" y="1770"/>
              <a:ext cx="708" cy="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05" name="Rectangle 121">
              <a:extLst>
                <a:ext uri="{FF2B5EF4-FFF2-40B4-BE49-F238E27FC236}">
                  <a16:creationId xmlns:a16="http://schemas.microsoft.com/office/drawing/2014/main" id="{C22D2BD7-50F5-D238-7510-41A60767B703}"/>
                </a:ext>
              </a:extLst>
            </p:cNvPr>
            <p:cNvSpPr>
              <a:spLocks noChangeArrowheads="1"/>
            </p:cNvSpPr>
            <p:nvPr/>
          </p:nvSpPr>
          <p:spPr bwMode="auto">
            <a:xfrm>
              <a:off x="3540" y="1770"/>
              <a:ext cx="22" cy="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06" name="Rectangle 122">
              <a:extLst>
                <a:ext uri="{FF2B5EF4-FFF2-40B4-BE49-F238E27FC236}">
                  <a16:creationId xmlns:a16="http://schemas.microsoft.com/office/drawing/2014/main" id="{A6367B43-184C-C64A-A877-DD665FC3C94D}"/>
                </a:ext>
              </a:extLst>
            </p:cNvPr>
            <p:cNvSpPr>
              <a:spLocks noChangeArrowheads="1"/>
            </p:cNvSpPr>
            <p:nvPr/>
          </p:nvSpPr>
          <p:spPr bwMode="auto">
            <a:xfrm>
              <a:off x="3562" y="1770"/>
              <a:ext cx="661" cy="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08" name="Rectangle 124">
              <a:extLst>
                <a:ext uri="{FF2B5EF4-FFF2-40B4-BE49-F238E27FC236}">
                  <a16:creationId xmlns:a16="http://schemas.microsoft.com/office/drawing/2014/main" id="{20AF9C59-5855-EBDE-19C4-A2338940BE20}"/>
                </a:ext>
              </a:extLst>
            </p:cNvPr>
            <p:cNvSpPr>
              <a:spLocks noChangeArrowheads="1"/>
            </p:cNvSpPr>
            <p:nvPr/>
          </p:nvSpPr>
          <p:spPr bwMode="auto">
            <a:xfrm>
              <a:off x="4223" y="1770"/>
              <a:ext cx="21" cy="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09" name="Rectangle 125">
              <a:extLst>
                <a:ext uri="{FF2B5EF4-FFF2-40B4-BE49-F238E27FC236}">
                  <a16:creationId xmlns:a16="http://schemas.microsoft.com/office/drawing/2014/main" id="{52FC3D21-C059-7B0F-8754-638D4733E688}"/>
                </a:ext>
              </a:extLst>
            </p:cNvPr>
            <p:cNvSpPr>
              <a:spLocks noChangeArrowheads="1"/>
            </p:cNvSpPr>
            <p:nvPr/>
          </p:nvSpPr>
          <p:spPr bwMode="auto">
            <a:xfrm>
              <a:off x="4244" y="1770"/>
              <a:ext cx="659" cy="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11" name="Rectangle 127">
              <a:extLst>
                <a:ext uri="{FF2B5EF4-FFF2-40B4-BE49-F238E27FC236}">
                  <a16:creationId xmlns:a16="http://schemas.microsoft.com/office/drawing/2014/main" id="{E3B67DF5-82B6-A2D9-2C6B-25384964B8FE}"/>
                </a:ext>
              </a:extLst>
            </p:cNvPr>
            <p:cNvSpPr>
              <a:spLocks noChangeArrowheads="1"/>
            </p:cNvSpPr>
            <p:nvPr/>
          </p:nvSpPr>
          <p:spPr bwMode="auto">
            <a:xfrm>
              <a:off x="4903" y="1770"/>
              <a:ext cx="21" cy="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12" name="Rectangle 128">
              <a:extLst>
                <a:ext uri="{FF2B5EF4-FFF2-40B4-BE49-F238E27FC236}">
                  <a16:creationId xmlns:a16="http://schemas.microsoft.com/office/drawing/2014/main" id="{3AE3009E-14E6-F11F-74A4-3B588E16326A}"/>
                </a:ext>
              </a:extLst>
            </p:cNvPr>
            <p:cNvSpPr>
              <a:spLocks noChangeArrowheads="1"/>
            </p:cNvSpPr>
            <p:nvPr/>
          </p:nvSpPr>
          <p:spPr bwMode="auto">
            <a:xfrm>
              <a:off x="4924" y="1770"/>
              <a:ext cx="22" cy="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13" name="Rectangle 129">
              <a:extLst>
                <a:ext uri="{FF2B5EF4-FFF2-40B4-BE49-F238E27FC236}">
                  <a16:creationId xmlns:a16="http://schemas.microsoft.com/office/drawing/2014/main" id="{77D75186-8AF4-E579-5BF2-F25E3693FBBB}"/>
                </a:ext>
              </a:extLst>
            </p:cNvPr>
            <p:cNvSpPr>
              <a:spLocks noChangeArrowheads="1"/>
            </p:cNvSpPr>
            <p:nvPr/>
          </p:nvSpPr>
          <p:spPr bwMode="auto">
            <a:xfrm>
              <a:off x="4946" y="1770"/>
              <a:ext cx="600" cy="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14" name="Rectangle 130">
              <a:extLst>
                <a:ext uri="{FF2B5EF4-FFF2-40B4-BE49-F238E27FC236}">
                  <a16:creationId xmlns:a16="http://schemas.microsoft.com/office/drawing/2014/main" id="{57E4E543-10A9-CD68-0A41-EE0787B50345}"/>
                </a:ext>
              </a:extLst>
            </p:cNvPr>
            <p:cNvSpPr>
              <a:spLocks noChangeArrowheads="1"/>
            </p:cNvSpPr>
            <p:nvPr/>
          </p:nvSpPr>
          <p:spPr bwMode="auto">
            <a:xfrm>
              <a:off x="5546" y="1770"/>
              <a:ext cx="22" cy="2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15" name="Rectangle 131">
              <a:extLst>
                <a:ext uri="{FF2B5EF4-FFF2-40B4-BE49-F238E27FC236}">
                  <a16:creationId xmlns:a16="http://schemas.microsoft.com/office/drawing/2014/main" id="{38168C5F-9A36-C6D9-B7F4-E2D4F23FC1F6}"/>
                </a:ext>
              </a:extLst>
            </p:cNvPr>
            <p:cNvSpPr>
              <a:spLocks noChangeArrowheads="1"/>
            </p:cNvSpPr>
            <p:nvPr/>
          </p:nvSpPr>
          <p:spPr bwMode="auto">
            <a:xfrm>
              <a:off x="1169" y="1794"/>
              <a:ext cx="22" cy="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16" name="Rectangle 132">
              <a:extLst>
                <a:ext uri="{FF2B5EF4-FFF2-40B4-BE49-F238E27FC236}">
                  <a16:creationId xmlns:a16="http://schemas.microsoft.com/office/drawing/2014/main" id="{7709F5EB-A1F9-DEC9-B423-BE30E9728800}"/>
                </a:ext>
              </a:extLst>
            </p:cNvPr>
            <p:cNvSpPr>
              <a:spLocks noChangeArrowheads="1"/>
            </p:cNvSpPr>
            <p:nvPr/>
          </p:nvSpPr>
          <p:spPr bwMode="auto">
            <a:xfrm>
              <a:off x="2078" y="1794"/>
              <a:ext cx="20" cy="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17" name="Rectangle 133">
              <a:extLst>
                <a:ext uri="{FF2B5EF4-FFF2-40B4-BE49-F238E27FC236}">
                  <a16:creationId xmlns:a16="http://schemas.microsoft.com/office/drawing/2014/main" id="{D7270FD9-A6D5-13AB-B367-78ECB1C3A83F}"/>
                </a:ext>
              </a:extLst>
            </p:cNvPr>
            <p:cNvSpPr>
              <a:spLocks noChangeArrowheads="1"/>
            </p:cNvSpPr>
            <p:nvPr/>
          </p:nvSpPr>
          <p:spPr bwMode="auto">
            <a:xfrm>
              <a:off x="2810" y="1794"/>
              <a:ext cx="11" cy="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18" name="Rectangle 134">
              <a:extLst>
                <a:ext uri="{FF2B5EF4-FFF2-40B4-BE49-F238E27FC236}">
                  <a16:creationId xmlns:a16="http://schemas.microsoft.com/office/drawing/2014/main" id="{EC1CD3B8-412F-C153-705C-8204463CAF85}"/>
                </a:ext>
              </a:extLst>
            </p:cNvPr>
            <p:cNvSpPr>
              <a:spLocks noChangeArrowheads="1"/>
            </p:cNvSpPr>
            <p:nvPr/>
          </p:nvSpPr>
          <p:spPr bwMode="auto">
            <a:xfrm>
              <a:off x="3540" y="1794"/>
              <a:ext cx="11" cy="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19" name="Rectangle 135">
              <a:extLst>
                <a:ext uri="{FF2B5EF4-FFF2-40B4-BE49-F238E27FC236}">
                  <a16:creationId xmlns:a16="http://schemas.microsoft.com/office/drawing/2014/main" id="{26F4766A-E727-8FFC-D1F8-CF3392D0B5FF}"/>
                </a:ext>
              </a:extLst>
            </p:cNvPr>
            <p:cNvSpPr>
              <a:spLocks noChangeArrowheads="1"/>
            </p:cNvSpPr>
            <p:nvPr/>
          </p:nvSpPr>
          <p:spPr bwMode="auto">
            <a:xfrm>
              <a:off x="4223" y="1794"/>
              <a:ext cx="11" cy="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20" name="Rectangle 136">
              <a:extLst>
                <a:ext uri="{FF2B5EF4-FFF2-40B4-BE49-F238E27FC236}">
                  <a16:creationId xmlns:a16="http://schemas.microsoft.com/office/drawing/2014/main" id="{A41D929B-D66E-9AFA-619D-4C6DE603E453}"/>
                </a:ext>
              </a:extLst>
            </p:cNvPr>
            <p:cNvSpPr>
              <a:spLocks noChangeArrowheads="1"/>
            </p:cNvSpPr>
            <p:nvPr/>
          </p:nvSpPr>
          <p:spPr bwMode="auto">
            <a:xfrm>
              <a:off x="4903" y="1794"/>
              <a:ext cx="21" cy="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21" name="Rectangle 137">
              <a:extLst>
                <a:ext uri="{FF2B5EF4-FFF2-40B4-BE49-F238E27FC236}">
                  <a16:creationId xmlns:a16="http://schemas.microsoft.com/office/drawing/2014/main" id="{7D3FC39D-55B2-80FF-2D31-DCC7905BAEB6}"/>
                </a:ext>
              </a:extLst>
            </p:cNvPr>
            <p:cNvSpPr>
              <a:spLocks noChangeArrowheads="1"/>
            </p:cNvSpPr>
            <p:nvPr/>
          </p:nvSpPr>
          <p:spPr bwMode="auto">
            <a:xfrm>
              <a:off x="5546" y="1794"/>
              <a:ext cx="22" cy="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22" name="Rectangle 138">
              <a:extLst>
                <a:ext uri="{FF2B5EF4-FFF2-40B4-BE49-F238E27FC236}">
                  <a16:creationId xmlns:a16="http://schemas.microsoft.com/office/drawing/2014/main" id="{0F6D80F2-65A4-59D8-C4C8-D68469209EE4}"/>
                </a:ext>
              </a:extLst>
            </p:cNvPr>
            <p:cNvSpPr>
              <a:spLocks noChangeArrowheads="1"/>
            </p:cNvSpPr>
            <p:nvPr/>
          </p:nvSpPr>
          <p:spPr bwMode="auto">
            <a:xfrm>
              <a:off x="1191" y="2055"/>
              <a:ext cx="69" cy="24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23" name="Rectangle 139">
              <a:extLst>
                <a:ext uri="{FF2B5EF4-FFF2-40B4-BE49-F238E27FC236}">
                  <a16:creationId xmlns:a16="http://schemas.microsoft.com/office/drawing/2014/main" id="{015A9973-E950-753F-B84F-0947341DA79E}"/>
                </a:ext>
              </a:extLst>
            </p:cNvPr>
            <p:cNvSpPr>
              <a:spLocks noChangeArrowheads="1"/>
            </p:cNvSpPr>
            <p:nvPr/>
          </p:nvSpPr>
          <p:spPr bwMode="auto">
            <a:xfrm>
              <a:off x="2005" y="2055"/>
              <a:ext cx="73" cy="24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24" name="Rectangle 140">
              <a:extLst>
                <a:ext uri="{FF2B5EF4-FFF2-40B4-BE49-F238E27FC236}">
                  <a16:creationId xmlns:a16="http://schemas.microsoft.com/office/drawing/2014/main" id="{BB45EABA-D5A9-6779-0933-716FCA40AAE8}"/>
                </a:ext>
              </a:extLst>
            </p:cNvPr>
            <p:cNvSpPr>
              <a:spLocks noChangeArrowheads="1"/>
            </p:cNvSpPr>
            <p:nvPr/>
          </p:nvSpPr>
          <p:spPr bwMode="auto">
            <a:xfrm>
              <a:off x="1260" y="2055"/>
              <a:ext cx="745" cy="249"/>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25" name="Rectangle 141">
              <a:extLst>
                <a:ext uri="{FF2B5EF4-FFF2-40B4-BE49-F238E27FC236}">
                  <a16:creationId xmlns:a16="http://schemas.microsoft.com/office/drawing/2014/main" id="{D2D9DE89-DE2B-48AB-306F-B252DB9521A2}"/>
                </a:ext>
              </a:extLst>
            </p:cNvPr>
            <p:cNvSpPr>
              <a:spLocks noChangeArrowheads="1"/>
            </p:cNvSpPr>
            <p:nvPr/>
          </p:nvSpPr>
          <p:spPr bwMode="auto">
            <a:xfrm>
              <a:off x="1260" y="2053"/>
              <a:ext cx="140"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B</a:t>
              </a:r>
              <a:endParaRPr lang="en-US" altLang="en-US" sz="2500">
                <a:latin typeface="Arial" panose="020B0604020202020204" pitchFamily="34" charset="0"/>
              </a:endParaRPr>
            </a:p>
          </p:txBody>
        </p:sp>
        <p:sp>
          <p:nvSpPr>
            <p:cNvPr id="528526" name="Rectangle 142">
              <a:extLst>
                <a:ext uri="{FF2B5EF4-FFF2-40B4-BE49-F238E27FC236}">
                  <a16:creationId xmlns:a16="http://schemas.microsoft.com/office/drawing/2014/main" id="{122A0D63-2065-CC10-5E45-DDC1BE3FBE96}"/>
                </a:ext>
              </a:extLst>
            </p:cNvPr>
            <p:cNvSpPr>
              <a:spLocks noChangeArrowheads="1"/>
            </p:cNvSpPr>
            <p:nvPr/>
          </p:nvSpPr>
          <p:spPr bwMode="auto">
            <a:xfrm>
              <a:off x="1389" y="2098"/>
              <a:ext cx="108"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2</a:t>
              </a:r>
              <a:endParaRPr lang="en-US" altLang="en-US" sz="2500">
                <a:latin typeface="Arial" panose="020B0604020202020204" pitchFamily="34" charset="0"/>
              </a:endParaRPr>
            </a:p>
          </p:txBody>
        </p:sp>
        <p:sp>
          <p:nvSpPr>
            <p:cNvPr id="528527" name="Rectangle 143">
              <a:extLst>
                <a:ext uri="{FF2B5EF4-FFF2-40B4-BE49-F238E27FC236}">
                  <a16:creationId xmlns:a16="http://schemas.microsoft.com/office/drawing/2014/main" id="{777C19C3-BB5E-81FE-749D-2AAB82EE87C6}"/>
                </a:ext>
              </a:extLst>
            </p:cNvPr>
            <p:cNvSpPr>
              <a:spLocks noChangeArrowheads="1"/>
            </p:cNvSpPr>
            <p:nvPr/>
          </p:nvSpPr>
          <p:spPr bwMode="auto">
            <a:xfrm>
              <a:off x="1489" y="2053"/>
              <a:ext cx="52"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528" name="Rectangle 144">
              <a:extLst>
                <a:ext uri="{FF2B5EF4-FFF2-40B4-BE49-F238E27FC236}">
                  <a16:creationId xmlns:a16="http://schemas.microsoft.com/office/drawing/2014/main" id="{189EAFE4-DF19-E245-12BE-AE51E6CD3EDA}"/>
                </a:ext>
              </a:extLst>
            </p:cNvPr>
            <p:cNvSpPr>
              <a:spLocks noChangeArrowheads="1"/>
            </p:cNvSpPr>
            <p:nvPr/>
          </p:nvSpPr>
          <p:spPr bwMode="auto">
            <a:xfrm>
              <a:off x="2169" y="2059"/>
              <a:ext cx="12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X</a:t>
              </a:r>
              <a:endParaRPr lang="en-US" altLang="en-US" sz="2500">
                <a:latin typeface="Arial" panose="020B0604020202020204" pitchFamily="34" charset="0"/>
              </a:endParaRPr>
            </a:p>
          </p:txBody>
        </p:sp>
        <p:sp>
          <p:nvSpPr>
            <p:cNvPr id="528529" name="Rectangle 145">
              <a:extLst>
                <a:ext uri="{FF2B5EF4-FFF2-40B4-BE49-F238E27FC236}">
                  <a16:creationId xmlns:a16="http://schemas.microsoft.com/office/drawing/2014/main" id="{32B7FDD2-9DA1-A26A-8D15-53F9B9D75288}"/>
                </a:ext>
              </a:extLst>
            </p:cNvPr>
            <p:cNvSpPr>
              <a:spLocks noChangeArrowheads="1"/>
            </p:cNvSpPr>
            <p:nvPr/>
          </p:nvSpPr>
          <p:spPr bwMode="auto">
            <a:xfrm>
              <a:off x="2286" y="2103"/>
              <a:ext cx="21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21</a:t>
              </a:r>
              <a:endParaRPr lang="en-US" altLang="en-US" sz="2500">
                <a:latin typeface="Arial" panose="020B0604020202020204" pitchFamily="34" charset="0"/>
              </a:endParaRPr>
            </a:p>
          </p:txBody>
        </p:sp>
        <p:sp>
          <p:nvSpPr>
            <p:cNvPr id="528530" name="Rectangle 146">
              <a:extLst>
                <a:ext uri="{FF2B5EF4-FFF2-40B4-BE49-F238E27FC236}">
                  <a16:creationId xmlns:a16="http://schemas.microsoft.com/office/drawing/2014/main" id="{B5FD2CD9-6C5D-6DF5-3186-C447D6F8B910}"/>
                </a:ext>
              </a:extLst>
            </p:cNvPr>
            <p:cNvSpPr>
              <a:spLocks noChangeArrowheads="1"/>
            </p:cNvSpPr>
            <p:nvPr/>
          </p:nvSpPr>
          <p:spPr bwMode="auto">
            <a:xfrm>
              <a:off x="2487" y="2059"/>
              <a:ext cx="53"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531" name="Rectangle 147">
              <a:extLst>
                <a:ext uri="{FF2B5EF4-FFF2-40B4-BE49-F238E27FC236}">
                  <a16:creationId xmlns:a16="http://schemas.microsoft.com/office/drawing/2014/main" id="{75926FFD-E0BA-9BC5-CC74-85C128D8E6A8}"/>
                </a:ext>
              </a:extLst>
            </p:cNvPr>
            <p:cNvSpPr>
              <a:spLocks noChangeArrowheads="1"/>
            </p:cNvSpPr>
            <p:nvPr/>
          </p:nvSpPr>
          <p:spPr bwMode="auto">
            <a:xfrm>
              <a:off x="2897" y="2059"/>
              <a:ext cx="12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X</a:t>
              </a:r>
              <a:endParaRPr lang="en-US" altLang="en-US" sz="2500">
                <a:latin typeface="Arial" panose="020B0604020202020204" pitchFamily="34" charset="0"/>
              </a:endParaRPr>
            </a:p>
          </p:txBody>
        </p:sp>
        <p:sp>
          <p:nvSpPr>
            <p:cNvPr id="528532" name="Rectangle 148">
              <a:extLst>
                <a:ext uri="{FF2B5EF4-FFF2-40B4-BE49-F238E27FC236}">
                  <a16:creationId xmlns:a16="http://schemas.microsoft.com/office/drawing/2014/main" id="{FC34BB4C-D23B-641F-32B5-FADFB46E5EF7}"/>
                </a:ext>
              </a:extLst>
            </p:cNvPr>
            <p:cNvSpPr>
              <a:spLocks noChangeArrowheads="1"/>
            </p:cNvSpPr>
            <p:nvPr/>
          </p:nvSpPr>
          <p:spPr bwMode="auto">
            <a:xfrm>
              <a:off x="3015" y="2103"/>
              <a:ext cx="21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22</a:t>
              </a:r>
              <a:endParaRPr lang="en-US" altLang="en-US" sz="2500">
                <a:latin typeface="Arial" panose="020B0604020202020204" pitchFamily="34" charset="0"/>
              </a:endParaRPr>
            </a:p>
          </p:txBody>
        </p:sp>
        <p:sp>
          <p:nvSpPr>
            <p:cNvPr id="528533" name="Rectangle 149">
              <a:extLst>
                <a:ext uri="{FF2B5EF4-FFF2-40B4-BE49-F238E27FC236}">
                  <a16:creationId xmlns:a16="http://schemas.microsoft.com/office/drawing/2014/main" id="{37D9D3A4-0005-8F60-DA91-BC2B84AACD05}"/>
                </a:ext>
              </a:extLst>
            </p:cNvPr>
            <p:cNvSpPr>
              <a:spLocks noChangeArrowheads="1"/>
            </p:cNvSpPr>
            <p:nvPr/>
          </p:nvSpPr>
          <p:spPr bwMode="auto">
            <a:xfrm>
              <a:off x="3214" y="2059"/>
              <a:ext cx="5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534" name="Rectangle 150">
              <a:extLst>
                <a:ext uri="{FF2B5EF4-FFF2-40B4-BE49-F238E27FC236}">
                  <a16:creationId xmlns:a16="http://schemas.microsoft.com/office/drawing/2014/main" id="{DD2B542C-1520-8752-B4E9-896398B3525A}"/>
                </a:ext>
              </a:extLst>
            </p:cNvPr>
            <p:cNvSpPr>
              <a:spLocks noChangeArrowheads="1"/>
            </p:cNvSpPr>
            <p:nvPr/>
          </p:nvSpPr>
          <p:spPr bwMode="auto">
            <a:xfrm>
              <a:off x="3625" y="2059"/>
              <a:ext cx="15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a:t>
              </a:r>
              <a:endParaRPr lang="en-US" altLang="en-US" sz="2500">
                <a:latin typeface="Arial" panose="020B0604020202020204" pitchFamily="34" charset="0"/>
              </a:endParaRPr>
            </a:p>
          </p:txBody>
        </p:sp>
        <p:sp>
          <p:nvSpPr>
            <p:cNvPr id="528535" name="Rectangle 151">
              <a:extLst>
                <a:ext uri="{FF2B5EF4-FFF2-40B4-BE49-F238E27FC236}">
                  <a16:creationId xmlns:a16="http://schemas.microsoft.com/office/drawing/2014/main" id="{64A42CCD-29AB-8103-913B-45C311CE5706}"/>
                </a:ext>
              </a:extLst>
            </p:cNvPr>
            <p:cNvSpPr>
              <a:spLocks noChangeArrowheads="1"/>
            </p:cNvSpPr>
            <p:nvPr/>
          </p:nvSpPr>
          <p:spPr bwMode="auto">
            <a:xfrm>
              <a:off x="3776" y="2059"/>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536" name="Rectangle 152">
              <a:extLst>
                <a:ext uri="{FF2B5EF4-FFF2-40B4-BE49-F238E27FC236}">
                  <a16:creationId xmlns:a16="http://schemas.microsoft.com/office/drawing/2014/main" id="{5A1A58CE-0C25-3C72-2DA0-191892D09B93}"/>
                </a:ext>
              </a:extLst>
            </p:cNvPr>
            <p:cNvSpPr>
              <a:spLocks noChangeArrowheads="1"/>
            </p:cNvSpPr>
            <p:nvPr/>
          </p:nvSpPr>
          <p:spPr bwMode="auto">
            <a:xfrm>
              <a:off x="4309" y="2059"/>
              <a:ext cx="12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X</a:t>
              </a:r>
              <a:endParaRPr lang="en-US" altLang="en-US" sz="2500">
                <a:latin typeface="Arial" panose="020B0604020202020204" pitchFamily="34" charset="0"/>
              </a:endParaRPr>
            </a:p>
          </p:txBody>
        </p:sp>
        <p:sp>
          <p:nvSpPr>
            <p:cNvPr id="528537" name="Rectangle 153">
              <a:extLst>
                <a:ext uri="{FF2B5EF4-FFF2-40B4-BE49-F238E27FC236}">
                  <a16:creationId xmlns:a16="http://schemas.microsoft.com/office/drawing/2014/main" id="{4D79A410-3090-00E5-99AC-8E3721E5FF44}"/>
                </a:ext>
              </a:extLst>
            </p:cNvPr>
            <p:cNvSpPr>
              <a:spLocks noChangeArrowheads="1"/>
            </p:cNvSpPr>
            <p:nvPr/>
          </p:nvSpPr>
          <p:spPr bwMode="auto">
            <a:xfrm>
              <a:off x="4426" y="2103"/>
              <a:ext cx="21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2n</a:t>
              </a:r>
              <a:endParaRPr lang="en-US" altLang="en-US" sz="2500">
                <a:latin typeface="Arial" panose="020B0604020202020204" pitchFamily="34" charset="0"/>
              </a:endParaRPr>
            </a:p>
          </p:txBody>
        </p:sp>
        <p:sp>
          <p:nvSpPr>
            <p:cNvPr id="528538" name="Rectangle 154">
              <a:extLst>
                <a:ext uri="{FF2B5EF4-FFF2-40B4-BE49-F238E27FC236}">
                  <a16:creationId xmlns:a16="http://schemas.microsoft.com/office/drawing/2014/main" id="{619C91E8-070C-B55B-6CCC-DF3E43BC5D27}"/>
                </a:ext>
              </a:extLst>
            </p:cNvPr>
            <p:cNvSpPr>
              <a:spLocks noChangeArrowheads="1"/>
            </p:cNvSpPr>
            <p:nvPr/>
          </p:nvSpPr>
          <p:spPr bwMode="auto">
            <a:xfrm>
              <a:off x="4627" y="2059"/>
              <a:ext cx="53"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539" name="Rectangle 155">
              <a:extLst>
                <a:ext uri="{FF2B5EF4-FFF2-40B4-BE49-F238E27FC236}">
                  <a16:creationId xmlns:a16="http://schemas.microsoft.com/office/drawing/2014/main" id="{5AADF8A6-F1C4-59A2-8DFE-53A4D58D115B}"/>
                </a:ext>
              </a:extLst>
            </p:cNvPr>
            <p:cNvSpPr>
              <a:spLocks noChangeArrowheads="1"/>
            </p:cNvSpPr>
            <p:nvPr/>
          </p:nvSpPr>
          <p:spPr bwMode="auto">
            <a:xfrm>
              <a:off x="4994" y="2059"/>
              <a:ext cx="12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X</a:t>
              </a:r>
              <a:endParaRPr lang="en-US" altLang="en-US" sz="2500">
                <a:latin typeface="Arial" panose="020B0604020202020204" pitchFamily="34" charset="0"/>
              </a:endParaRPr>
            </a:p>
          </p:txBody>
        </p:sp>
        <p:sp>
          <p:nvSpPr>
            <p:cNvPr id="528540" name="Rectangle 156">
              <a:extLst>
                <a:ext uri="{FF2B5EF4-FFF2-40B4-BE49-F238E27FC236}">
                  <a16:creationId xmlns:a16="http://schemas.microsoft.com/office/drawing/2014/main" id="{96D944FF-719D-DB9F-9337-B95E97F7BB7E}"/>
                </a:ext>
              </a:extLst>
            </p:cNvPr>
            <p:cNvSpPr>
              <a:spLocks noChangeArrowheads="1"/>
            </p:cNvSpPr>
            <p:nvPr/>
          </p:nvSpPr>
          <p:spPr bwMode="auto">
            <a:xfrm>
              <a:off x="5112" y="2103"/>
              <a:ext cx="16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2.</a:t>
              </a:r>
              <a:endParaRPr lang="en-US" altLang="en-US" sz="2500">
                <a:latin typeface="Arial" panose="020B0604020202020204" pitchFamily="34" charset="0"/>
              </a:endParaRPr>
            </a:p>
          </p:txBody>
        </p:sp>
        <p:sp>
          <p:nvSpPr>
            <p:cNvPr id="528541" name="Rectangle 157">
              <a:extLst>
                <a:ext uri="{FF2B5EF4-FFF2-40B4-BE49-F238E27FC236}">
                  <a16:creationId xmlns:a16="http://schemas.microsoft.com/office/drawing/2014/main" id="{356FF8FA-9BF5-9F4A-A57A-A7349B206A61}"/>
                </a:ext>
              </a:extLst>
            </p:cNvPr>
            <p:cNvSpPr>
              <a:spLocks noChangeArrowheads="1"/>
            </p:cNvSpPr>
            <p:nvPr/>
          </p:nvSpPr>
          <p:spPr bwMode="auto">
            <a:xfrm>
              <a:off x="5263" y="2059"/>
              <a:ext cx="5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542" name="Rectangle 158">
              <a:extLst>
                <a:ext uri="{FF2B5EF4-FFF2-40B4-BE49-F238E27FC236}">
                  <a16:creationId xmlns:a16="http://schemas.microsoft.com/office/drawing/2014/main" id="{435FA929-84B9-B18D-09E1-7B3291321B6A}"/>
                </a:ext>
              </a:extLst>
            </p:cNvPr>
            <p:cNvSpPr>
              <a:spLocks noChangeArrowheads="1"/>
            </p:cNvSpPr>
            <p:nvPr/>
          </p:nvSpPr>
          <p:spPr bwMode="auto">
            <a:xfrm>
              <a:off x="1169" y="2044"/>
              <a:ext cx="2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43" name="Rectangle 159">
              <a:extLst>
                <a:ext uri="{FF2B5EF4-FFF2-40B4-BE49-F238E27FC236}">
                  <a16:creationId xmlns:a16="http://schemas.microsoft.com/office/drawing/2014/main" id="{2BC56929-B0FC-057E-6435-E2568AA570AA}"/>
                </a:ext>
              </a:extLst>
            </p:cNvPr>
            <p:cNvSpPr>
              <a:spLocks noChangeArrowheads="1"/>
            </p:cNvSpPr>
            <p:nvPr/>
          </p:nvSpPr>
          <p:spPr bwMode="auto">
            <a:xfrm>
              <a:off x="1191" y="2044"/>
              <a:ext cx="887"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44" name="Rectangle 160">
              <a:extLst>
                <a:ext uri="{FF2B5EF4-FFF2-40B4-BE49-F238E27FC236}">
                  <a16:creationId xmlns:a16="http://schemas.microsoft.com/office/drawing/2014/main" id="{D87D5C42-DA72-FC16-6161-CFD16F5B14F2}"/>
                </a:ext>
              </a:extLst>
            </p:cNvPr>
            <p:cNvSpPr>
              <a:spLocks noChangeArrowheads="1"/>
            </p:cNvSpPr>
            <p:nvPr/>
          </p:nvSpPr>
          <p:spPr bwMode="auto">
            <a:xfrm>
              <a:off x="2078" y="2044"/>
              <a:ext cx="2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45" name="Rectangle 161">
              <a:extLst>
                <a:ext uri="{FF2B5EF4-FFF2-40B4-BE49-F238E27FC236}">
                  <a16:creationId xmlns:a16="http://schemas.microsoft.com/office/drawing/2014/main" id="{379BF113-5A72-4A24-6721-2F1131125F72}"/>
                </a:ext>
              </a:extLst>
            </p:cNvPr>
            <p:cNvSpPr>
              <a:spLocks noChangeArrowheads="1"/>
            </p:cNvSpPr>
            <p:nvPr/>
          </p:nvSpPr>
          <p:spPr bwMode="auto">
            <a:xfrm>
              <a:off x="2098" y="2044"/>
              <a:ext cx="7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46" name="Rectangle 162">
              <a:extLst>
                <a:ext uri="{FF2B5EF4-FFF2-40B4-BE49-F238E27FC236}">
                  <a16:creationId xmlns:a16="http://schemas.microsoft.com/office/drawing/2014/main" id="{BDE7D94D-ED83-4B02-BFEA-BF7088135C14}"/>
                </a:ext>
              </a:extLst>
            </p:cNvPr>
            <p:cNvSpPr>
              <a:spLocks noChangeArrowheads="1"/>
            </p:cNvSpPr>
            <p:nvPr/>
          </p:nvSpPr>
          <p:spPr bwMode="auto">
            <a:xfrm>
              <a:off x="2810" y="204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47" name="Rectangle 163">
              <a:extLst>
                <a:ext uri="{FF2B5EF4-FFF2-40B4-BE49-F238E27FC236}">
                  <a16:creationId xmlns:a16="http://schemas.microsoft.com/office/drawing/2014/main" id="{6E0AA488-8F2C-4D46-048E-C4BC630BA129}"/>
                </a:ext>
              </a:extLst>
            </p:cNvPr>
            <p:cNvSpPr>
              <a:spLocks noChangeArrowheads="1"/>
            </p:cNvSpPr>
            <p:nvPr/>
          </p:nvSpPr>
          <p:spPr bwMode="auto">
            <a:xfrm>
              <a:off x="2821" y="2044"/>
              <a:ext cx="71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48" name="Rectangle 164">
              <a:extLst>
                <a:ext uri="{FF2B5EF4-FFF2-40B4-BE49-F238E27FC236}">
                  <a16:creationId xmlns:a16="http://schemas.microsoft.com/office/drawing/2014/main" id="{313360CA-15F9-1D14-E165-2E78A8318BB3}"/>
                </a:ext>
              </a:extLst>
            </p:cNvPr>
            <p:cNvSpPr>
              <a:spLocks noChangeArrowheads="1"/>
            </p:cNvSpPr>
            <p:nvPr/>
          </p:nvSpPr>
          <p:spPr bwMode="auto">
            <a:xfrm>
              <a:off x="3540" y="204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49" name="Rectangle 165">
              <a:extLst>
                <a:ext uri="{FF2B5EF4-FFF2-40B4-BE49-F238E27FC236}">
                  <a16:creationId xmlns:a16="http://schemas.microsoft.com/office/drawing/2014/main" id="{58CDB7E5-44DA-BE1E-0588-AC55A7D72F7E}"/>
                </a:ext>
              </a:extLst>
            </p:cNvPr>
            <p:cNvSpPr>
              <a:spLocks noChangeArrowheads="1"/>
            </p:cNvSpPr>
            <p:nvPr/>
          </p:nvSpPr>
          <p:spPr bwMode="auto">
            <a:xfrm>
              <a:off x="3551" y="2044"/>
              <a:ext cx="67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50" name="Rectangle 166">
              <a:extLst>
                <a:ext uri="{FF2B5EF4-FFF2-40B4-BE49-F238E27FC236}">
                  <a16:creationId xmlns:a16="http://schemas.microsoft.com/office/drawing/2014/main" id="{5583CD73-2BE1-C559-A77D-FC88848E28C0}"/>
                </a:ext>
              </a:extLst>
            </p:cNvPr>
            <p:cNvSpPr>
              <a:spLocks noChangeArrowheads="1"/>
            </p:cNvSpPr>
            <p:nvPr/>
          </p:nvSpPr>
          <p:spPr bwMode="auto">
            <a:xfrm>
              <a:off x="4223" y="2044"/>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51" name="Rectangle 167">
              <a:extLst>
                <a:ext uri="{FF2B5EF4-FFF2-40B4-BE49-F238E27FC236}">
                  <a16:creationId xmlns:a16="http://schemas.microsoft.com/office/drawing/2014/main" id="{91062DCA-14ED-7A72-3451-C8483CA1C871}"/>
                </a:ext>
              </a:extLst>
            </p:cNvPr>
            <p:cNvSpPr>
              <a:spLocks noChangeArrowheads="1"/>
            </p:cNvSpPr>
            <p:nvPr/>
          </p:nvSpPr>
          <p:spPr bwMode="auto">
            <a:xfrm>
              <a:off x="4234" y="2044"/>
              <a:ext cx="66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52" name="Rectangle 168">
              <a:extLst>
                <a:ext uri="{FF2B5EF4-FFF2-40B4-BE49-F238E27FC236}">
                  <a16:creationId xmlns:a16="http://schemas.microsoft.com/office/drawing/2014/main" id="{D6A76E10-F9F4-CBA1-E265-1BBCEA5576AC}"/>
                </a:ext>
              </a:extLst>
            </p:cNvPr>
            <p:cNvSpPr>
              <a:spLocks noChangeArrowheads="1"/>
            </p:cNvSpPr>
            <p:nvPr/>
          </p:nvSpPr>
          <p:spPr bwMode="auto">
            <a:xfrm>
              <a:off x="4903" y="2044"/>
              <a:ext cx="2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53" name="Rectangle 169">
              <a:extLst>
                <a:ext uri="{FF2B5EF4-FFF2-40B4-BE49-F238E27FC236}">
                  <a16:creationId xmlns:a16="http://schemas.microsoft.com/office/drawing/2014/main" id="{035DD7A7-02D2-DD30-ACA5-5150DC7FAA48}"/>
                </a:ext>
              </a:extLst>
            </p:cNvPr>
            <p:cNvSpPr>
              <a:spLocks noChangeArrowheads="1"/>
            </p:cNvSpPr>
            <p:nvPr/>
          </p:nvSpPr>
          <p:spPr bwMode="auto">
            <a:xfrm>
              <a:off x="4924" y="2044"/>
              <a:ext cx="62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54" name="Rectangle 170">
              <a:extLst>
                <a:ext uri="{FF2B5EF4-FFF2-40B4-BE49-F238E27FC236}">
                  <a16:creationId xmlns:a16="http://schemas.microsoft.com/office/drawing/2014/main" id="{6CCDBC37-4693-ED76-D1CB-291F7468788F}"/>
                </a:ext>
              </a:extLst>
            </p:cNvPr>
            <p:cNvSpPr>
              <a:spLocks noChangeArrowheads="1"/>
            </p:cNvSpPr>
            <p:nvPr/>
          </p:nvSpPr>
          <p:spPr bwMode="auto">
            <a:xfrm>
              <a:off x="5546" y="2044"/>
              <a:ext cx="2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55" name="Rectangle 171">
              <a:extLst>
                <a:ext uri="{FF2B5EF4-FFF2-40B4-BE49-F238E27FC236}">
                  <a16:creationId xmlns:a16="http://schemas.microsoft.com/office/drawing/2014/main" id="{54B42AE7-8CE4-2C26-4724-E7FDBCCAE9C8}"/>
                </a:ext>
              </a:extLst>
            </p:cNvPr>
            <p:cNvSpPr>
              <a:spLocks noChangeArrowheads="1"/>
            </p:cNvSpPr>
            <p:nvPr/>
          </p:nvSpPr>
          <p:spPr bwMode="auto">
            <a:xfrm>
              <a:off x="1169" y="2055"/>
              <a:ext cx="22" cy="2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56" name="Rectangle 172">
              <a:extLst>
                <a:ext uri="{FF2B5EF4-FFF2-40B4-BE49-F238E27FC236}">
                  <a16:creationId xmlns:a16="http://schemas.microsoft.com/office/drawing/2014/main" id="{BEEB8B2B-DB4D-FEBA-BB98-6EC752CE07FA}"/>
                </a:ext>
              </a:extLst>
            </p:cNvPr>
            <p:cNvSpPr>
              <a:spLocks noChangeArrowheads="1"/>
            </p:cNvSpPr>
            <p:nvPr/>
          </p:nvSpPr>
          <p:spPr bwMode="auto">
            <a:xfrm>
              <a:off x="2078" y="2055"/>
              <a:ext cx="20" cy="2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57" name="Rectangle 173">
              <a:extLst>
                <a:ext uri="{FF2B5EF4-FFF2-40B4-BE49-F238E27FC236}">
                  <a16:creationId xmlns:a16="http://schemas.microsoft.com/office/drawing/2014/main" id="{E556FD40-B19B-86D9-3214-A13829B0B5A4}"/>
                </a:ext>
              </a:extLst>
            </p:cNvPr>
            <p:cNvSpPr>
              <a:spLocks noChangeArrowheads="1"/>
            </p:cNvSpPr>
            <p:nvPr/>
          </p:nvSpPr>
          <p:spPr bwMode="auto">
            <a:xfrm>
              <a:off x="2810" y="2055"/>
              <a:ext cx="11" cy="2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58" name="Rectangle 174">
              <a:extLst>
                <a:ext uri="{FF2B5EF4-FFF2-40B4-BE49-F238E27FC236}">
                  <a16:creationId xmlns:a16="http://schemas.microsoft.com/office/drawing/2014/main" id="{F832E88A-95A8-09DC-A058-068A64723B0C}"/>
                </a:ext>
              </a:extLst>
            </p:cNvPr>
            <p:cNvSpPr>
              <a:spLocks noChangeArrowheads="1"/>
            </p:cNvSpPr>
            <p:nvPr/>
          </p:nvSpPr>
          <p:spPr bwMode="auto">
            <a:xfrm>
              <a:off x="3540" y="2055"/>
              <a:ext cx="11" cy="2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59" name="Rectangle 175">
              <a:extLst>
                <a:ext uri="{FF2B5EF4-FFF2-40B4-BE49-F238E27FC236}">
                  <a16:creationId xmlns:a16="http://schemas.microsoft.com/office/drawing/2014/main" id="{A199EEE9-9EE8-7280-B93B-6C726136272B}"/>
                </a:ext>
              </a:extLst>
            </p:cNvPr>
            <p:cNvSpPr>
              <a:spLocks noChangeArrowheads="1"/>
            </p:cNvSpPr>
            <p:nvPr/>
          </p:nvSpPr>
          <p:spPr bwMode="auto">
            <a:xfrm>
              <a:off x="4223" y="2055"/>
              <a:ext cx="11" cy="2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60" name="Rectangle 176">
              <a:extLst>
                <a:ext uri="{FF2B5EF4-FFF2-40B4-BE49-F238E27FC236}">
                  <a16:creationId xmlns:a16="http://schemas.microsoft.com/office/drawing/2014/main" id="{43C87940-2433-2B41-78CE-98FDE14AA5C3}"/>
                </a:ext>
              </a:extLst>
            </p:cNvPr>
            <p:cNvSpPr>
              <a:spLocks noChangeArrowheads="1"/>
            </p:cNvSpPr>
            <p:nvPr/>
          </p:nvSpPr>
          <p:spPr bwMode="auto">
            <a:xfrm>
              <a:off x="4903" y="2055"/>
              <a:ext cx="21" cy="2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61" name="Rectangle 177">
              <a:extLst>
                <a:ext uri="{FF2B5EF4-FFF2-40B4-BE49-F238E27FC236}">
                  <a16:creationId xmlns:a16="http://schemas.microsoft.com/office/drawing/2014/main" id="{F5F5841D-531E-A162-16D6-39297C6D5051}"/>
                </a:ext>
              </a:extLst>
            </p:cNvPr>
            <p:cNvSpPr>
              <a:spLocks noChangeArrowheads="1"/>
            </p:cNvSpPr>
            <p:nvPr/>
          </p:nvSpPr>
          <p:spPr bwMode="auto">
            <a:xfrm>
              <a:off x="5546" y="2055"/>
              <a:ext cx="22" cy="24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62" name="Rectangle 178">
              <a:extLst>
                <a:ext uri="{FF2B5EF4-FFF2-40B4-BE49-F238E27FC236}">
                  <a16:creationId xmlns:a16="http://schemas.microsoft.com/office/drawing/2014/main" id="{653AC2BD-113A-99C8-4DF9-AB7BD58CA175}"/>
                </a:ext>
              </a:extLst>
            </p:cNvPr>
            <p:cNvSpPr>
              <a:spLocks noChangeArrowheads="1"/>
            </p:cNvSpPr>
            <p:nvPr/>
          </p:nvSpPr>
          <p:spPr bwMode="auto">
            <a:xfrm>
              <a:off x="1191" y="2316"/>
              <a:ext cx="69" cy="25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63" name="Rectangle 179">
              <a:extLst>
                <a:ext uri="{FF2B5EF4-FFF2-40B4-BE49-F238E27FC236}">
                  <a16:creationId xmlns:a16="http://schemas.microsoft.com/office/drawing/2014/main" id="{53D01BD9-BCA5-2A20-4540-1384B75DCA79}"/>
                </a:ext>
              </a:extLst>
            </p:cNvPr>
            <p:cNvSpPr>
              <a:spLocks noChangeArrowheads="1"/>
            </p:cNvSpPr>
            <p:nvPr/>
          </p:nvSpPr>
          <p:spPr bwMode="auto">
            <a:xfrm>
              <a:off x="2005" y="2316"/>
              <a:ext cx="73" cy="25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64" name="Rectangle 180">
              <a:extLst>
                <a:ext uri="{FF2B5EF4-FFF2-40B4-BE49-F238E27FC236}">
                  <a16:creationId xmlns:a16="http://schemas.microsoft.com/office/drawing/2014/main" id="{760B9CFD-BEEA-DFE6-4B18-03C1A5B23039}"/>
                </a:ext>
              </a:extLst>
            </p:cNvPr>
            <p:cNvSpPr>
              <a:spLocks noChangeArrowheads="1"/>
            </p:cNvSpPr>
            <p:nvPr/>
          </p:nvSpPr>
          <p:spPr bwMode="auto">
            <a:xfrm>
              <a:off x="1260" y="2316"/>
              <a:ext cx="745" cy="251"/>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65" name="Rectangle 181">
              <a:extLst>
                <a:ext uri="{FF2B5EF4-FFF2-40B4-BE49-F238E27FC236}">
                  <a16:creationId xmlns:a16="http://schemas.microsoft.com/office/drawing/2014/main" id="{B2E3DFA1-F903-3A1A-C0AD-3980567217E3}"/>
                </a:ext>
              </a:extLst>
            </p:cNvPr>
            <p:cNvSpPr>
              <a:spLocks noChangeArrowheads="1"/>
            </p:cNvSpPr>
            <p:nvPr/>
          </p:nvSpPr>
          <p:spPr bwMode="auto">
            <a:xfrm>
              <a:off x="1260" y="2314"/>
              <a:ext cx="140"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B</a:t>
              </a:r>
              <a:endParaRPr lang="en-US" altLang="en-US" sz="2500">
                <a:latin typeface="Arial" panose="020B0604020202020204" pitchFamily="34" charset="0"/>
              </a:endParaRPr>
            </a:p>
          </p:txBody>
        </p:sp>
        <p:sp>
          <p:nvSpPr>
            <p:cNvPr id="528566" name="Rectangle 182">
              <a:extLst>
                <a:ext uri="{FF2B5EF4-FFF2-40B4-BE49-F238E27FC236}">
                  <a16:creationId xmlns:a16="http://schemas.microsoft.com/office/drawing/2014/main" id="{1077973A-A568-34F9-CB4D-242E97B10756}"/>
                </a:ext>
              </a:extLst>
            </p:cNvPr>
            <p:cNvSpPr>
              <a:spLocks noChangeArrowheads="1"/>
            </p:cNvSpPr>
            <p:nvPr/>
          </p:nvSpPr>
          <p:spPr bwMode="auto">
            <a:xfrm>
              <a:off x="1389" y="2358"/>
              <a:ext cx="10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3</a:t>
              </a:r>
              <a:endParaRPr lang="en-US" altLang="en-US" sz="2500">
                <a:latin typeface="Arial" panose="020B0604020202020204" pitchFamily="34" charset="0"/>
              </a:endParaRPr>
            </a:p>
          </p:txBody>
        </p:sp>
        <p:sp>
          <p:nvSpPr>
            <p:cNvPr id="528567" name="Rectangle 183">
              <a:extLst>
                <a:ext uri="{FF2B5EF4-FFF2-40B4-BE49-F238E27FC236}">
                  <a16:creationId xmlns:a16="http://schemas.microsoft.com/office/drawing/2014/main" id="{99ECBDC1-974B-FFB5-DC5E-CA47EA97022D}"/>
                </a:ext>
              </a:extLst>
            </p:cNvPr>
            <p:cNvSpPr>
              <a:spLocks noChangeArrowheads="1"/>
            </p:cNvSpPr>
            <p:nvPr/>
          </p:nvSpPr>
          <p:spPr bwMode="auto">
            <a:xfrm>
              <a:off x="1489" y="2314"/>
              <a:ext cx="52"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568" name="Rectangle 184">
              <a:extLst>
                <a:ext uri="{FF2B5EF4-FFF2-40B4-BE49-F238E27FC236}">
                  <a16:creationId xmlns:a16="http://schemas.microsoft.com/office/drawing/2014/main" id="{BBCE0AF8-776D-C222-2B74-2BC7F1437A30}"/>
                </a:ext>
              </a:extLst>
            </p:cNvPr>
            <p:cNvSpPr>
              <a:spLocks noChangeArrowheads="1"/>
            </p:cNvSpPr>
            <p:nvPr/>
          </p:nvSpPr>
          <p:spPr bwMode="auto">
            <a:xfrm>
              <a:off x="2169" y="2319"/>
              <a:ext cx="12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X</a:t>
              </a:r>
              <a:endParaRPr lang="en-US" altLang="en-US" sz="2500">
                <a:latin typeface="Arial" panose="020B0604020202020204" pitchFamily="34" charset="0"/>
              </a:endParaRPr>
            </a:p>
          </p:txBody>
        </p:sp>
        <p:sp>
          <p:nvSpPr>
            <p:cNvPr id="528569" name="Rectangle 185">
              <a:extLst>
                <a:ext uri="{FF2B5EF4-FFF2-40B4-BE49-F238E27FC236}">
                  <a16:creationId xmlns:a16="http://schemas.microsoft.com/office/drawing/2014/main" id="{5783FAED-89A6-9B3C-72E3-2F98A049A239}"/>
                </a:ext>
              </a:extLst>
            </p:cNvPr>
            <p:cNvSpPr>
              <a:spLocks noChangeArrowheads="1"/>
            </p:cNvSpPr>
            <p:nvPr/>
          </p:nvSpPr>
          <p:spPr bwMode="auto">
            <a:xfrm>
              <a:off x="2286" y="2364"/>
              <a:ext cx="214"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31</a:t>
              </a:r>
              <a:endParaRPr lang="en-US" altLang="en-US" sz="2500">
                <a:latin typeface="Arial" panose="020B0604020202020204" pitchFamily="34" charset="0"/>
              </a:endParaRPr>
            </a:p>
          </p:txBody>
        </p:sp>
        <p:sp>
          <p:nvSpPr>
            <p:cNvPr id="528570" name="Rectangle 186">
              <a:extLst>
                <a:ext uri="{FF2B5EF4-FFF2-40B4-BE49-F238E27FC236}">
                  <a16:creationId xmlns:a16="http://schemas.microsoft.com/office/drawing/2014/main" id="{737AD93F-0B7F-8BF0-4349-2C436FFAF56E}"/>
                </a:ext>
              </a:extLst>
            </p:cNvPr>
            <p:cNvSpPr>
              <a:spLocks noChangeArrowheads="1"/>
            </p:cNvSpPr>
            <p:nvPr/>
          </p:nvSpPr>
          <p:spPr bwMode="auto">
            <a:xfrm>
              <a:off x="2487" y="2319"/>
              <a:ext cx="53"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571" name="Rectangle 187">
              <a:extLst>
                <a:ext uri="{FF2B5EF4-FFF2-40B4-BE49-F238E27FC236}">
                  <a16:creationId xmlns:a16="http://schemas.microsoft.com/office/drawing/2014/main" id="{2566C54E-2FD6-4B7C-F597-88B955A44638}"/>
                </a:ext>
              </a:extLst>
            </p:cNvPr>
            <p:cNvSpPr>
              <a:spLocks noChangeArrowheads="1"/>
            </p:cNvSpPr>
            <p:nvPr/>
          </p:nvSpPr>
          <p:spPr bwMode="auto">
            <a:xfrm>
              <a:off x="2897" y="2319"/>
              <a:ext cx="12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X</a:t>
              </a:r>
              <a:endParaRPr lang="en-US" altLang="en-US" sz="2500">
                <a:latin typeface="Arial" panose="020B0604020202020204" pitchFamily="34" charset="0"/>
              </a:endParaRPr>
            </a:p>
          </p:txBody>
        </p:sp>
        <p:sp>
          <p:nvSpPr>
            <p:cNvPr id="528572" name="Rectangle 188">
              <a:extLst>
                <a:ext uri="{FF2B5EF4-FFF2-40B4-BE49-F238E27FC236}">
                  <a16:creationId xmlns:a16="http://schemas.microsoft.com/office/drawing/2014/main" id="{35CEA3A6-5A4D-8A95-1FE3-FDECB227A935}"/>
                </a:ext>
              </a:extLst>
            </p:cNvPr>
            <p:cNvSpPr>
              <a:spLocks noChangeArrowheads="1"/>
            </p:cNvSpPr>
            <p:nvPr/>
          </p:nvSpPr>
          <p:spPr bwMode="auto">
            <a:xfrm>
              <a:off x="3015" y="2364"/>
              <a:ext cx="214"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32</a:t>
              </a:r>
              <a:endParaRPr lang="en-US" altLang="en-US" sz="2500">
                <a:latin typeface="Arial" panose="020B0604020202020204" pitchFamily="34" charset="0"/>
              </a:endParaRPr>
            </a:p>
          </p:txBody>
        </p:sp>
        <p:sp>
          <p:nvSpPr>
            <p:cNvPr id="528573" name="Rectangle 189">
              <a:extLst>
                <a:ext uri="{FF2B5EF4-FFF2-40B4-BE49-F238E27FC236}">
                  <a16:creationId xmlns:a16="http://schemas.microsoft.com/office/drawing/2014/main" id="{80FFB2A0-1F1B-7926-8679-7396C03E71FA}"/>
                </a:ext>
              </a:extLst>
            </p:cNvPr>
            <p:cNvSpPr>
              <a:spLocks noChangeArrowheads="1"/>
            </p:cNvSpPr>
            <p:nvPr/>
          </p:nvSpPr>
          <p:spPr bwMode="auto">
            <a:xfrm>
              <a:off x="3214" y="2319"/>
              <a:ext cx="5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574" name="Rectangle 190">
              <a:extLst>
                <a:ext uri="{FF2B5EF4-FFF2-40B4-BE49-F238E27FC236}">
                  <a16:creationId xmlns:a16="http://schemas.microsoft.com/office/drawing/2014/main" id="{281E3723-C0F9-B8B2-B188-DA6A4730CA85}"/>
                </a:ext>
              </a:extLst>
            </p:cNvPr>
            <p:cNvSpPr>
              <a:spLocks noChangeArrowheads="1"/>
            </p:cNvSpPr>
            <p:nvPr/>
          </p:nvSpPr>
          <p:spPr bwMode="auto">
            <a:xfrm>
              <a:off x="3625" y="2319"/>
              <a:ext cx="15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a:t>
              </a:r>
              <a:endParaRPr lang="en-US" altLang="en-US" sz="2500">
                <a:latin typeface="Arial" panose="020B0604020202020204" pitchFamily="34" charset="0"/>
              </a:endParaRPr>
            </a:p>
          </p:txBody>
        </p:sp>
        <p:sp>
          <p:nvSpPr>
            <p:cNvPr id="528575" name="Rectangle 191">
              <a:extLst>
                <a:ext uri="{FF2B5EF4-FFF2-40B4-BE49-F238E27FC236}">
                  <a16:creationId xmlns:a16="http://schemas.microsoft.com/office/drawing/2014/main" id="{DB840D2B-C9BD-F51F-864C-B36BCD718B59}"/>
                </a:ext>
              </a:extLst>
            </p:cNvPr>
            <p:cNvSpPr>
              <a:spLocks noChangeArrowheads="1"/>
            </p:cNvSpPr>
            <p:nvPr/>
          </p:nvSpPr>
          <p:spPr bwMode="auto">
            <a:xfrm>
              <a:off x="3776" y="2319"/>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576" name="Rectangle 192">
              <a:extLst>
                <a:ext uri="{FF2B5EF4-FFF2-40B4-BE49-F238E27FC236}">
                  <a16:creationId xmlns:a16="http://schemas.microsoft.com/office/drawing/2014/main" id="{52E16AA5-C1C3-5BC7-1E59-AB7BF9E2F2EE}"/>
                </a:ext>
              </a:extLst>
            </p:cNvPr>
            <p:cNvSpPr>
              <a:spLocks noChangeArrowheads="1"/>
            </p:cNvSpPr>
            <p:nvPr/>
          </p:nvSpPr>
          <p:spPr bwMode="auto">
            <a:xfrm>
              <a:off x="4309" y="2319"/>
              <a:ext cx="12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X</a:t>
              </a:r>
              <a:endParaRPr lang="en-US" altLang="en-US" sz="2500">
                <a:latin typeface="Arial" panose="020B0604020202020204" pitchFamily="34" charset="0"/>
              </a:endParaRPr>
            </a:p>
          </p:txBody>
        </p:sp>
        <p:sp>
          <p:nvSpPr>
            <p:cNvPr id="528577" name="Rectangle 193">
              <a:extLst>
                <a:ext uri="{FF2B5EF4-FFF2-40B4-BE49-F238E27FC236}">
                  <a16:creationId xmlns:a16="http://schemas.microsoft.com/office/drawing/2014/main" id="{68D7CECF-5A41-66EF-BDF0-3C355B1ABCB5}"/>
                </a:ext>
              </a:extLst>
            </p:cNvPr>
            <p:cNvSpPr>
              <a:spLocks noChangeArrowheads="1"/>
            </p:cNvSpPr>
            <p:nvPr/>
          </p:nvSpPr>
          <p:spPr bwMode="auto">
            <a:xfrm>
              <a:off x="4426" y="2364"/>
              <a:ext cx="214"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3n</a:t>
              </a:r>
              <a:endParaRPr lang="en-US" altLang="en-US" sz="2500">
                <a:latin typeface="Arial" panose="020B0604020202020204" pitchFamily="34" charset="0"/>
              </a:endParaRPr>
            </a:p>
          </p:txBody>
        </p:sp>
        <p:sp>
          <p:nvSpPr>
            <p:cNvPr id="528578" name="Rectangle 194">
              <a:extLst>
                <a:ext uri="{FF2B5EF4-FFF2-40B4-BE49-F238E27FC236}">
                  <a16:creationId xmlns:a16="http://schemas.microsoft.com/office/drawing/2014/main" id="{65CDFA9F-DF87-C780-CA65-1B3A21BEF121}"/>
                </a:ext>
              </a:extLst>
            </p:cNvPr>
            <p:cNvSpPr>
              <a:spLocks noChangeArrowheads="1"/>
            </p:cNvSpPr>
            <p:nvPr/>
          </p:nvSpPr>
          <p:spPr bwMode="auto">
            <a:xfrm>
              <a:off x="4627" y="2319"/>
              <a:ext cx="53"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579" name="Rectangle 195">
              <a:extLst>
                <a:ext uri="{FF2B5EF4-FFF2-40B4-BE49-F238E27FC236}">
                  <a16:creationId xmlns:a16="http://schemas.microsoft.com/office/drawing/2014/main" id="{30CA2BBE-7193-3B42-3DB7-E24D63381F06}"/>
                </a:ext>
              </a:extLst>
            </p:cNvPr>
            <p:cNvSpPr>
              <a:spLocks noChangeArrowheads="1"/>
            </p:cNvSpPr>
            <p:nvPr/>
          </p:nvSpPr>
          <p:spPr bwMode="auto">
            <a:xfrm>
              <a:off x="4994" y="2319"/>
              <a:ext cx="12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X</a:t>
              </a:r>
              <a:endParaRPr lang="en-US" altLang="en-US" sz="2500">
                <a:latin typeface="Arial" panose="020B0604020202020204" pitchFamily="34" charset="0"/>
              </a:endParaRPr>
            </a:p>
          </p:txBody>
        </p:sp>
        <p:sp>
          <p:nvSpPr>
            <p:cNvPr id="528580" name="Rectangle 196">
              <a:extLst>
                <a:ext uri="{FF2B5EF4-FFF2-40B4-BE49-F238E27FC236}">
                  <a16:creationId xmlns:a16="http://schemas.microsoft.com/office/drawing/2014/main" id="{DC7DD8A1-E0D2-3330-577A-E357071290FA}"/>
                </a:ext>
              </a:extLst>
            </p:cNvPr>
            <p:cNvSpPr>
              <a:spLocks noChangeArrowheads="1"/>
            </p:cNvSpPr>
            <p:nvPr/>
          </p:nvSpPr>
          <p:spPr bwMode="auto">
            <a:xfrm>
              <a:off x="5112" y="2364"/>
              <a:ext cx="160"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3.</a:t>
              </a:r>
              <a:endParaRPr lang="en-US" altLang="en-US" sz="2500">
                <a:latin typeface="Arial" panose="020B0604020202020204" pitchFamily="34" charset="0"/>
              </a:endParaRPr>
            </a:p>
          </p:txBody>
        </p:sp>
        <p:sp>
          <p:nvSpPr>
            <p:cNvPr id="528581" name="Rectangle 197">
              <a:extLst>
                <a:ext uri="{FF2B5EF4-FFF2-40B4-BE49-F238E27FC236}">
                  <a16:creationId xmlns:a16="http://schemas.microsoft.com/office/drawing/2014/main" id="{1D676852-1D5E-7484-CDA3-2AC6411D5A04}"/>
                </a:ext>
              </a:extLst>
            </p:cNvPr>
            <p:cNvSpPr>
              <a:spLocks noChangeArrowheads="1"/>
            </p:cNvSpPr>
            <p:nvPr/>
          </p:nvSpPr>
          <p:spPr bwMode="auto">
            <a:xfrm>
              <a:off x="5263" y="2319"/>
              <a:ext cx="5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582" name="Rectangle 198">
              <a:extLst>
                <a:ext uri="{FF2B5EF4-FFF2-40B4-BE49-F238E27FC236}">
                  <a16:creationId xmlns:a16="http://schemas.microsoft.com/office/drawing/2014/main" id="{4669DDAA-267E-5ACE-CA84-9448DCF25DCE}"/>
                </a:ext>
              </a:extLst>
            </p:cNvPr>
            <p:cNvSpPr>
              <a:spLocks noChangeArrowheads="1"/>
            </p:cNvSpPr>
            <p:nvPr/>
          </p:nvSpPr>
          <p:spPr bwMode="auto">
            <a:xfrm>
              <a:off x="1169" y="2304"/>
              <a:ext cx="2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83" name="Rectangle 199">
              <a:extLst>
                <a:ext uri="{FF2B5EF4-FFF2-40B4-BE49-F238E27FC236}">
                  <a16:creationId xmlns:a16="http://schemas.microsoft.com/office/drawing/2014/main" id="{A3FB6064-F085-A258-EFD4-2335C6DD6084}"/>
                </a:ext>
              </a:extLst>
            </p:cNvPr>
            <p:cNvSpPr>
              <a:spLocks noChangeArrowheads="1"/>
            </p:cNvSpPr>
            <p:nvPr/>
          </p:nvSpPr>
          <p:spPr bwMode="auto">
            <a:xfrm>
              <a:off x="1191" y="2304"/>
              <a:ext cx="887"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84" name="Rectangle 200">
              <a:extLst>
                <a:ext uri="{FF2B5EF4-FFF2-40B4-BE49-F238E27FC236}">
                  <a16:creationId xmlns:a16="http://schemas.microsoft.com/office/drawing/2014/main" id="{A38A4901-D9FE-2990-8109-C50B574485E3}"/>
                </a:ext>
              </a:extLst>
            </p:cNvPr>
            <p:cNvSpPr>
              <a:spLocks noChangeArrowheads="1"/>
            </p:cNvSpPr>
            <p:nvPr/>
          </p:nvSpPr>
          <p:spPr bwMode="auto">
            <a:xfrm>
              <a:off x="2078" y="2304"/>
              <a:ext cx="20"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85" name="Rectangle 201">
              <a:extLst>
                <a:ext uri="{FF2B5EF4-FFF2-40B4-BE49-F238E27FC236}">
                  <a16:creationId xmlns:a16="http://schemas.microsoft.com/office/drawing/2014/main" id="{5897F578-BE04-611B-F748-A4A784516C1B}"/>
                </a:ext>
              </a:extLst>
            </p:cNvPr>
            <p:cNvSpPr>
              <a:spLocks noChangeArrowheads="1"/>
            </p:cNvSpPr>
            <p:nvPr/>
          </p:nvSpPr>
          <p:spPr bwMode="auto">
            <a:xfrm>
              <a:off x="2098" y="2304"/>
              <a:ext cx="7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86" name="Rectangle 202">
              <a:extLst>
                <a:ext uri="{FF2B5EF4-FFF2-40B4-BE49-F238E27FC236}">
                  <a16:creationId xmlns:a16="http://schemas.microsoft.com/office/drawing/2014/main" id="{BFA1FB74-BBED-6455-8736-398D9EEF4E31}"/>
                </a:ext>
              </a:extLst>
            </p:cNvPr>
            <p:cNvSpPr>
              <a:spLocks noChangeArrowheads="1"/>
            </p:cNvSpPr>
            <p:nvPr/>
          </p:nvSpPr>
          <p:spPr bwMode="auto">
            <a:xfrm>
              <a:off x="2810" y="2304"/>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87" name="Rectangle 203">
              <a:extLst>
                <a:ext uri="{FF2B5EF4-FFF2-40B4-BE49-F238E27FC236}">
                  <a16:creationId xmlns:a16="http://schemas.microsoft.com/office/drawing/2014/main" id="{B188FB22-2ED1-499F-1767-E4EC7435DB1D}"/>
                </a:ext>
              </a:extLst>
            </p:cNvPr>
            <p:cNvSpPr>
              <a:spLocks noChangeArrowheads="1"/>
            </p:cNvSpPr>
            <p:nvPr/>
          </p:nvSpPr>
          <p:spPr bwMode="auto">
            <a:xfrm>
              <a:off x="2821" y="2304"/>
              <a:ext cx="71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88" name="Rectangle 204">
              <a:extLst>
                <a:ext uri="{FF2B5EF4-FFF2-40B4-BE49-F238E27FC236}">
                  <a16:creationId xmlns:a16="http://schemas.microsoft.com/office/drawing/2014/main" id="{9FF344BA-23FE-667A-7CC7-AFE56C0B3676}"/>
                </a:ext>
              </a:extLst>
            </p:cNvPr>
            <p:cNvSpPr>
              <a:spLocks noChangeArrowheads="1"/>
            </p:cNvSpPr>
            <p:nvPr/>
          </p:nvSpPr>
          <p:spPr bwMode="auto">
            <a:xfrm>
              <a:off x="3540" y="2304"/>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89" name="Rectangle 205">
              <a:extLst>
                <a:ext uri="{FF2B5EF4-FFF2-40B4-BE49-F238E27FC236}">
                  <a16:creationId xmlns:a16="http://schemas.microsoft.com/office/drawing/2014/main" id="{30F39565-E82A-D034-D891-0C0E93849B73}"/>
                </a:ext>
              </a:extLst>
            </p:cNvPr>
            <p:cNvSpPr>
              <a:spLocks noChangeArrowheads="1"/>
            </p:cNvSpPr>
            <p:nvPr/>
          </p:nvSpPr>
          <p:spPr bwMode="auto">
            <a:xfrm>
              <a:off x="3551" y="2304"/>
              <a:ext cx="67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90" name="Rectangle 206">
              <a:extLst>
                <a:ext uri="{FF2B5EF4-FFF2-40B4-BE49-F238E27FC236}">
                  <a16:creationId xmlns:a16="http://schemas.microsoft.com/office/drawing/2014/main" id="{EAAA8786-3B1A-FEF9-3742-F7CD85EDA88E}"/>
                </a:ext>
              </a:extLst>
            </p:cNvPr>
            <p:cNvSpPr>
              <a:spLocks noChangeArrowheads="1"/>
            </p:cNvSpPr>
            <p:nvPr/>
          </p:nvSpPr>
          <p:spPr bwMode="auto">
            <a:xfrm>
              <a:off x="4223" y="2304"/>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91" name="Rectangle 207">
              <a:extLst>
                <a:ext uri="{FF2B5EF4-FFF2-40B4-BE49-F238E27FC236}">
                  <a16:creationId xmlns:a16="http://schemas.microsoft.com/office/drawing/2014/main" id="{39C034BB-D7ED-903E-8DA3-4AAF8E84FE6C}"/>
                </a:ext>
              </a:extLst>
            </p:cNvPr>
            <p:cNvSpPr>
              <a:spLocks noChangeArrowheads="1"/>
            </p:cNvSpPr>
            <p:nvPr/>
          </p:nvSpPr>
          <p:spPr bwMode="auto">
            <a:xfrm>
              <a:off x="4234" y="2304"/>
              <a:ext cx="669"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93" name="Rectangle 209">
              <a:extLst>
                <a:ext uri="{FF2B5EF4-FFF2-40B4-BE49-F238E27FC236}">
                  <a16:creationId xmlns:a16="http://schemas.microsoft.com/office/drawing/2014/main" id="{50ED940E-9FCA-2D41-680D-93FD2E9059DA}"/>
                </a:ext>
              </a:extLst>
            </p:cNvPr>
            <p:cNvSpPr>
              <a:spLocks noChangeArrowheads="1"/>
            </p:cNvSpPr>
            <p:nvPr/>
          </p:nvSpPr>
          <p:spPr bwMode="auto">
            <a:xfrm>
              <a:off x="4903" y="2304"/>
              <a:ext cx="2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94" name="Rectangle 210">
              <a:extLst>
                <a:ext uri="{FF2B5EF4-FFF2-40B4-BE49-F238E27FC236}">
                  <a16:creationId xmlns:a16="http://schemas.microsoft.com/office/drawing/2014/main" id="{74E38663-C70A-948C-4C7D-569FEA5D8132}"/>
                </a:ext>
              </a:extLst>
            </p:cNvPr>
            <p:cNvSpPr>
              <a:spLocks noChangeArrowheads="1"/>
            </p:cNvSpPr>
            <p:nvPr/>
          </p:nvSpPr>
          <p:spPr bwMode="auto">
            <a:xfrm>
              <a:off x="4924" y="2304"/>
              <a:ext cx="62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95" name="Rectangle 211">
              <a:extLst>
                <a:ext uri="{FF2B5EF4-FFF2-40B4-BE49-F238E27FC236}">
                  <a16:creationId xmlns:a16="http://schemas.microsoft.com/office/drawing/2014/main" id="{B7F99C50-594E-8108-86FC-FEAD85E66414}"/>
                </a:ext>
              </a:extLst>
            </p:cNvPr>
            <p:cNvSpPr>
              <a:spLocks noChangeArrowheads="1"/>
            </p:cNvSpPr>
            <p:nvPr/>
          </p:nvSpPr>
          <p:spPr bwMode="auto">
            <a:xfrm>
              <a:off x="5546" y="2304"/>
              <a:ext cx="2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96" name="Rectangle 212">
              <a:extLst>
                <a:ext uri="{FF2B5EF4-FFF2-40B4-BE49-F238E27FC236}">
                  <a16:creationId xmlns:a16="http://schemas.microsoft.com/office/drawing/2014/main" id="{D9A51635-8858-54E0-2B86-D7DE62295BCE}"/>
                </a:ext>
              </a:extLst>
            </p:cNvPr>
            <p:cNvSpPr>
              <a:spLocks noChangeArrowheads="1"/>
            </p:cNvSpPr>
            <p:nvPr/>
          </p:nvSpPr>
          <p:spPr bwMode="auto">
            <a:xfrm>
              <a:off x="1169" y="2316"/>
              <a:ext cx="22" cy="25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97" name="Rectangle 213">
              <a:extLst>
                <a:ext uri="{FF2B5EF4-FFF2-40B4-BE49-F238E27FC236}">
                  <a16:creationId xmlns:a16="http://schemas.microsoft.com/office/drawing/2014/main" id="{FECE2CD8-2D3D-8305-A6DB-6A838C406F47}"/>
                </a:ext>
              </a:extLst>
            </p:cNvPr>
            <p:cNvSpPr>
              <a:spLocks noChangeArrowheads="1"/>
            </p:cNvSpPr>
            <p:nvPr/>
          </p:nvSpPr>
          <p:spPr bwMode="auto">
            <a:xfrm>
              <a:off x="2078" y="2316"/>
              <a:ext cx="20" cy="25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98" name="Rectangle 214">
              <a:extLst>
                <a:ext uri="{FF2B5EF4-FFF2-40B4-BE49-F238E27FC236}">
                  <a16:creationId xmlns:a16="http://schemas.microsoft.com/office/drawing/2014/main" id="{796D75C7-0C79-E687-E8E8-1A151D291C1E}"/>
                </a:ext>
              </a:extLst>
            </p:cNvPr>
            <p:cNvSpPr>
              <a:spLocks noChangeArrowheads="1"/>
            </p:cNvSpPr>
            <p:nvPr/>
          </p:nvSpPr>
          <p:spPr bwMode="auto">
            <a:xfrm>
              <a:off x="2810" y="2316"/>
              <a:ext cx="11" cy="25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599" name="Rectangle 215">
              <a:extLst>
                <a:ext uri="{FF2B5EF4-FFF2-40B4-BE49-F238E27FC236}">
                  <a16:creationId xmlns:a16="http://schemas.microsoft.com/office/drawing/2014/main" id="{310F505E-6FFE-D244-C4B7-06D264C182CC}"/>
                </a:ext>
              </a:extLst>
            </p:cNvPr>
            <p:cNvSpPr>
              <a:spLocks noChangeArrowheads="1"/>
            </p:cNvSpPr>
            <p:nvPr/>
          </p:nvSpPr>
          <p:spPr bwMode="auto">
            <a:xfrm>
              <a:off x="3540" y="2316"/>
              <a:ext cx="11" cy="25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00" name="Rectangle 216">
              <a:extLst>
                <a:ext uri="{FF2B5EF4-FFF2-40B4-BE49-F238E27FC236}">
                  <a16:creationId xmlns:a16="http://schemas.microsoft.com/office/drawing/2014/main" id="{3BB882C9-181A-F330-8643-ADF62895952C}"/>
                </a:ext>
              </a:extLst>
            </p:cNvPr>
            <p:cNvSpPr>
              <a:spLocks noChangeArrowheads="1"/>
            </p:cNvSpPr>
            <p:nvPr/>
          </p:nvSpPr>
          <p:spPr bwMode="auto">
            <a:xfrm>
              <a:off x="4223" y="2316"/>
              <a:ext cx="11" cy="25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01" name="Rectangle 217">
              <a:extLst>
                <a:ext uri="{FF2B5EF4-FFF2-40B4-BE49-F238E27FC236}">
                  <a16:creationId xmlns:a16="http://schemas.microsoft.com/office/drawing/2014/main" id="{9A3FA6CE-07F0-64D2-D6E5-65B056964D9A}"/>
                </a:ext>
              </a:extLst>
            </p:cNvPr>
            <p:cNvSpPr>
              <a:spLocks noChangeArrowheads="1"/>
            </p:cNvSpPr>
            <p:nvPr/>
          </p:nvSpPr>
          <p:spPr bwMode="auto">
            <a:xfrm>
              <a:off x="4903" y="2316"/>
              <a:ext cx="21" cy="25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02" name="Rectangle 218">
              <a:extLst>
                <a:ext uri="{FF2B5EF4-FFF2-40B4-BE49-F238E27FC236}">
                  <a16:creationId xmlns:a16="http://schemas.microsoft.com/office/drawing/2014/main" id="{72FBF9E3-0D5D-C2CB-3ECB-A50AF6A834A8}"/>
                </a:ext>
              </a:extLst>
            </p:cNvPr>
            <p:cNvSpPr>
              <a:spLocks noChangeArrowheads="1"/>
            </p:cNvSpPr>
            <p:nvPr/>
          </p:nvSpPr>
          <p:spPr bwMode="auto">
            <a:xfrm>
              <a:off x="5546" y="2316"/>
              <a:ext cx="22" cy="25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03" name="Rectangle 219">
              <a:extLst>
                <a:ext uri="{FF2B5EF4-FFF2-40B4-BE49-F238E27FC236}">
                  <a16:creationId xmlns:a16="http://schemas.microsoft.com/office/drawing/2014/main" id="{C22738FE-8F4A-7EDD-8B53-D8461363A9D6}"/>
                </a:ext>
              </a:extLst>
            </p:cNvPr>
            <p:cNvSpPr>
              <a:spLocks noChangeArrowheads="1"/>
            </p:cNvSpPr>
            <p:nvPr/>
          </p:nvSpPr>
          <p:spPr bwMode="auto">
            <a:xfrm>
              <a:off x="1191" y="2576"/>
              <a:ext cx="69" cy="20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04" name="Rectangle 220">
              <a:extLst>
                <a:ext uri="{FF2B5EF4-FFF2-40B4-BE49-F238E27FC236}">
                  <a16:creationId xmlns:a16="http://schemas.microsoft.com/office/drawing/2014/main" id="{8729B6ED-B8E3-2322-006C-79C30D946DDA}"/>
                </a:ext>
              </a:extLst>
            </p:cNvPr>
            <p:cNvSpPr>
              <a:spLocks noChangeArrowheads="1"/>
            </p:cNvSpPr>
            <p:nvPr/>
          </p:nvSpPr>
          <p:spPr bwMode="auto">
            <a:xfrm>
              <a:off x="2005" y="2576"/>
              <a:ext cx="73" cy="20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05" name="Rectangle 221">
              <a:extLst>
                <a:ext uri="{FF2B5EF4-FFF2-40B4-BE49-F238E27FC236}">
                  <a16:creationId xmlns:a16="http://schemas.microsoft.com/office/drawing/2014/main" id="{8122346C-C8AD-C5DB-15B2-1BE8D63619A9}"/>
                </a:ext>
              </a:extLst>
            </p:cNvPr>
            <p:cNvSpPr>
              <a:spLocks noChangeArrowheads="1"/>
            </p:cNvSpPr>
            <p:nvPr/>
          </p:nvSpPr>
          <p:spPr bwMode="auto">
            <a:xfrm>
              <a:off x="1260" y="2576"/>
              <a:ext cx="745" cy="207"/>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06" name="Rectangle 222">
              <a:extLst>
                <a:ext uri="{FF2B5EF4-FFF2-40B4-BE49-F238E27FC236}">
                  <a16:creationId xmlns:a16="http://schemas.microsoft.com/office/drawing/2014/main" id="{AB046C9E-4988-41BA-D8FE-6FA0CAE5B267}"/>
                </a:ext>
              </a:extLst>
            </p:cNvPr>
            <p:cNvSpPr>
              <a:spLocks noChangeArrowheads="1"/>
            </p:cNvSpPr>
            <p:nvPr/>
          </p:nvSpPr>
          <p:spPr bwMode="auto">
            <a:xfrm>
              <a:off x="1260" y="2576"/>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a:t>
              </a:r>
              <a:endParaRPr lang="en-US" altLang="en-US" sz="2500">
                <a:latin typeface="Arial" panose="020B0604020202020204" pitchFamily="34" charset="0"/>
              </a:endParaRPr>
            </a:p>
          </p:txBody>
        </p:sp>
        <p:sp>
          <p:nvSpPr>
            <p:cNvPr id="528607" name="Rectangle 223">
              <a:extLst>
                <a:ext uri="{FF2B5EF4-FFF2-40B4-BE49-F238E27FC236}">
                  <a16:creationId xmlns:a16="http://schemas.microsoft.com/office/drawing/2014/main" id="{2A9151D7-8E7E-0194-A94A-43DB74D4B78D}"/>
                </a:ext>
              </a:extLst>
            </p:cNvPr>
            <p:cNvSpPr>
              <a:spLocks noChangeArrowheads="1"/>
            </p:cNvSpPr>
            <p:nvPr/>
          </p:nvSpPr>
          <p:spPr bwMode="auto">
            <a:xfrm>
              <a:off x="1310" y="2576"/>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608" name="Rectangle 224">
              <a:extLst>
                <a:ext uri="{FF2B5EF4-FFF2-40B4-BE49-F238E27FC236}">
                  <a16:creationId xmlns:a16="http://schemas.microsoft.com/office/drawing/2014/main" id="{D69481DE-CF53-5AD6-4615-E4F5AF81B717}"/>
                </a:ext>
              </a:extLst>
            </p:cNvPr>
            <p:cNvSpPr>
              <a:spLocks noChangeArrowheads="1"/>
            </p:cNvSpPr>
            <p:nvPr/>
          </p:nvSpPr>
          <p:spPr bwMode="auto">
            <a:xfrm>
              <a:off x="2169" y="2582"/>
              <a:ext cx="52"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a:t>
              </a:r>
              <a:endParaRPr lang="en-US" altLang="en-US" sz="2500">
                <a:latin typeface="Arial" panose="020B0604020202020204" pitchFamily="34" charset="0"/>
              </a:endParaRPr>
            </a:p>
          </p:txBody>
        </p:sp>
        <p:sp>
          <p:nvSpPr>
            <p:cNvPr id="528609" name="Rectangle 225">
              <a:extLst>
                <a:ext uri="{FF2B5EF4-FFF2-40B4-BE49-F238E27FC236}">
                  <a16:creationId xmlns:a16="http://schemas.microsoft.com/office/drawing/2014/main" id="{ECF5C43D-BF37-1F03-D616-F22AF9022982}"/>
                </a:ext>
              </a:extLst>
            </p:cNvPr>
            <p:cNvSpPr>
              <a:spLocks noChangeArrowheads="1"/>
            </p:cNvSpPr>
            <p:nvPr/>
          </p:nvSpPr>
          <p:spPr bwMode="auto">
            <a:xfrm>
              <a:off x="2219" y="2582"/>
              <a:ext cx="52"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610" name="Rectangle 226">
              <a:extLst>
                <a:ext uri="{FF2B5EF4-FFF2-40B4-BE49-F238E27FC236}">
                  <a16:creationId xmlns:a16="http://schemas.microsoft.com/office/drawing/2014/main" id="{AD307923-0324-E24F-7B44-CC3E97E64F12}"/>
                </a:ext>
              </a:extLst>
            </p:cNvPr>
            <p:cNvSpPr>
              <a:spLocks noChangeArrowheads="1"/>
            </p:cNvSpPr>
            <p:nvPr/>
          </p:nvSpPr>
          <p:spPr bwMode="auto">
            <a:xfrm>
              <a:off x="2897" y="2582"/>
              <a:ext cx="52"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a:t>
              </a:r>
              <a:endParaRPr lang="en-US" altLang="en-US" sz="2500">
                <a:latin typeface="Arial" panose="020B0604020202020204" pitchFamily="34" charset="0"/>
              </a:endParaRPr>
            </a:p>
          </p:txBody>
        </p:sp>
        <p:sp>
          <p:nvSpPr>
            <p:cNvPr id="528611" name="Rectangle 227">
              <a:extLst>
                <a:ext uri="{FF2B5EF4-FFF2-40B4-BE49-F238E27FC236}">
                  <a16:creationId xmlns:a16="http://schemas.microsoft.com/office/drawing/2014/main" id="{621881F1-B666-3E52-C886-77FE5C0251ED}"/>
                </a:ext>
              </a:extLst>
            </p:cNvPr>
            <p:cNvSpPr>
              <a:spLocks noChangeArrowheads="1"/>
            </p:cNvSpPr>
            <p:nvPr/>
          </p:nvSpPr>
          <p:spPr bwMode="auto">
            <a:xfrm>
              <a:off x="2946" y="2582"/>
              <a:ext cx="54"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612" name="Rectangle 228">
              <a:extLst>
                <a:ext uri="{FF2B5EF4-FFF2-40B4-BE49-F238E27FC236}">
                  <a16:creationId xmlns:a16="http://schemas.microsoft.com/office/drawing/2014/main" id="{95CC25F0-8BF7-EEB7-B1A3-46DE470FBEE2}"/>
                </a:ext>
              </a:extLst>
            </p:cNvPr>
            <p:cNvSpPr>
              <a:spLocks noChangeArrowheads="1"/>
            </p:cNvSpPr>
            <p:nvPr/>
          </p:nvSpPr>
          <p:spPr bwMode="auto">
            <a:xfrm>
              <a:off x="3625" y="2582"/>
              <a:ext cx="159"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a:t>
              </a:r>
              <a:endParaRPr lang="en-US" altLang="en-US" sz="2500">
                <a:latin typeface="Arial" panose="020B0604020202020204" pitchFamily="34" charset="0"/>
              </a:endParaRPr>
            </a:p>
          </p:txBody>
        </p:sp>
        <p:sp>
          <p:nvSpPr>
            <p:cNvPr id="528613" name="Rectangle 229">
              <a:extLst>
                <a:ext uri="{FF2B5EF4-FFF2-40B4-BE49-F238E27FC236}">
                  <a16:creationId xmlns:a16="http://schemas.microsoft.com/office/drawing/2014/main" id="{AE6F9FDF-2B67-A114-8594-4DE9051BBFD4}"/>
                </a:ext>
              </a:extLst>
            </p:cNvPr>
            <p:cNvSpPr>
              <a:spLocks noChangeArrowheads="1"/>
            </p:cNvSpPr>
            <p:nvPr/>
          </p:nvSpPr>
          <p:spPr bwMode="auto">
            <a:xfrm>
              <a:off x="3776" y="2582"/>
              <a:ext cx="52"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614" name="Rectangle 230">
              <a:extLst>
                <a:ext uri="{FF2B5EF4-FFF2-40B4-BE49-F238E27FC236}">
                  <a16:creationId xmlns:a16="http://schemas.microsoft.com/office/drawing/2014/main" id="{6CB4609A-F315-6E07-0077-66896F3009C6}"/>
                </a:ext>
              </a:extLst>
            </p:cNvPr>
            <p:cNvSpPr>
              <a:spLocks noChangeArrowheads="1"/>
            </p:cNvSpPr>
            <p:nvPr/>
          </p:nvSpPr>
          <p:spPr bwMode="auto">
            <a:xfrm>
              <a:off x="4309" y="2582"/>
              <a:ext cx="52"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a:t>
              </a:r>
              <a:endParaRPr lang="en-US" altLang="en-US" sz="2500">
                <a:latin typeface="Arial" panose="020B0604020202020204" pitchFamily="34" charset="0"/>
              </a:endParaRPr>
            </a:p>
          </p:txBody>
        </p:sp>
        <p:sp>
          <p:nvSpPr>
            <p:cNvPr id="528615" name="Rectangle 231">
              <a:extLst>
                <a:ext uri="{FF2B5EF4-FFF2-40B4-BE49-F238E27FC236}">
                  <a16:creationId xmlns:a16="http://schemas.microsoft.com/office/drawing/2014/main" id="{1FDE5747-A6C1-5A20-BDD0-09FE4B1C8A90}"/>
                </a:ext>
              </a:extLst>
            </p:cNvPr>
            <p:cNvSpPr>
              <a:spLocks noChangeArrowheads="1"/>
            </p:cNvSpPr>
            <p:nvPr/>
          </p:nvSpPr>
          <p:spPr bwMode="auto">
            <a:xfrm>
              <a:off x="4359" y="2582"/>
              <a:ext cx="52"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616" name="Rectangle 232">
              <a:extLst>
                <a:ext uri="{FF2B5EF4-FFF2-40B4-BE49-F238E27FC236}">
                  <a16:creationId xmlns:a16="http://schemas.microsoft.com/office/drawing/2014/main" id="{45D2FC6E-D9C2-3C6B-3FC2-768975E70A7C}"/>
                </a:ext>
              </a:extLst>
            </p:cNvPr>
            <p:cNvSpPr>
              <a:spLocks noChangeArrowheads="1"/>
            </p:cNvSpPr>
            <p:nvPr/>
          </p:nvSpPr>
          <p:spPr bwMode="auto">
            <a:xfrm>
              <a:off x="4994" y="2582"/>
              <a:ext cx="53"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a:t>
              </a:r>
              <a:endParaRPr lang="en-US" altLang="en-US" sz="2500">
                <a:latin typeface="Arial" panose="020B0604020202020204" pitchFamily="34" charset="0"/>
              </a:endParaRPr>
            </a:p>
          </p:txBody>
        </p:sp>
        <p:sp>
          <p:nvSpPr>
            <p:cNvPr id="528617" name="Rectangle 233">
              <a:extLst>
                <a:ext uri="{FF2B5EF4-FFF2-40B4-BE49-F238E27FC236}">
                  <a16:creationId xmlns:a16="http://schemas.microsoft.com/office/drawing/2014/main" id="{5DB90576-7973-3CA5-612D-7529FEACED39}"/>
                </a:ext>
              </a:extLst>
            </p:cNvPr>
            <p:cNvSpPr>
              <a:spLocks noChangeArrowheads="1"/>
            </p:cNvSpPr>
            <p:nvPr/>
          </p:nvSpPr>
          <p:spPr bwMode="auto">
            <a:xfrm>
              <a:off x="5045" y="2582"/>
              <a:ext cx="54"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618" name="Rectangle 234">
              <a:extLst>
                <a:ext uri="{FF2B5EF4-FFF2-40B4-BE49-F238E27FC236}">
                  <a16:creationId xmlns:a16="http://schemas.microsoft.com/office/drawing/2014/main" id="{4AA229D5-A186-7534-8E86-48957C92C69E}"/>
                </a:ext>
              </a:extLst>
            </p:cNvPr>
            <p:cNvSpPr>
              <a:spLocks noChangeArrowheads="1"/>
            </p:cNvSpPr>
            <p:nvPr/>
          </p:nvSpPr>
          <p:spPr bwMode="auto">
            <a:xfrm>
              <a:off x="1169" y="2567"/>
              <a:ext cx="22"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19" name="Rectangle 235">
              <a:extLst>
                <a:ext uri="{FF2B5EF4-FFF2-40B4-BE49-F238E27FC236}">
                  <a16:creationId xmlns:a16="http://schemas.microsoft.com/office/drawing/2014/main" id="{0D4FBF3E-9225-AA7F-E1D1-A152150CC4C1}"/>
                </a:ext>
              </a:extLst>
            </p:cNvPr>
            <p:cNvSpPr>
              <a:spLocks noChangeArrowheads="1"/>
            </p:cNvSpPr>
            <p:nvPr/>
          </p:nvSpPr>
          <p:spPr bwMode="auto">
            <a:xfrm>
              <a:off x="1191" y="2567"/>
              <a:ext cx="887"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20" name="Rectangle 236">
              <a:extLst>
                <a:ext uri="{FF2B5EF4-FFF2-40B4-BE49-F238E27FC236}">
                  <a16:creationId xmlns:a16="http://schemas.microsoft.com/office/drawing/2014/main" id="{78606BCD-C3C4-B3B2-D9F1-2A6089391D63}"/>
                </a:ext>
              </a:extLst>
            </p:cNvPr>
            <p:cNvSpPr>
              <a:spLocks noChangeArrowheads="1"/>
            </p:cNvSpPr>
            <p:nvPr/>
          </p:nvSpPr>
          <p:spPr bwMode="auto">
            <a:xfrm>
              <a:off x="2078" y="2567"/>
              <a:ext cx="20"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21" name="Rectangle 237">
              <a:extLst>
                <a:ext uri="{FF2B5EF4-FFF2-40B4-BE49-F238E27FC236}">
                  <a16:creationId xmlns:a16="http://schemas.microsoft.com/office/drawing/2014/main" id="{E1C2B70A-81CC-71F6-C1EB-0E8F4E9A4AE5}"/>
                </a:ext>
              </a:extLst>
            </p:cNvPr>
            <p:cNvSpPr>
              <a:spLocks noChangeArrowheads="1"/>
            </p:cNvSpPr>
            <p:nvPr/>
          </p:nvSpPr>
          <p:spPr bwMode="auto">
            <a:xfrm>
              <a:off x="2098" y="2567"/>
              <a:ext cx="712"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22" name="Rectangle 238">
              <a:extLst>
                <a:ext uri="{FF2B5EF4-FFF2-40B4-BE49-F238E27FC236}">
                  <a16:creationId xmlns:a16="http://schemas.microsoft.com/office/drawing/2014/main" id="{93F62366-3E40-0CCB-D8C7-084040C37E17}"/>
                </a:ext>
              </a:extLst>
            </p:cNvPr>
            <p:cNvSpPr>
              <a:spLocks noChangeArrowheads="1"/>
            </p:cNvSpPr>
            <p:nvPr/>
          </p:nvSpPr>
          <p:spPr bwMode="auto">
            <a:xfrm>
              <a:off x="2810" y="2567"/>
              <a:ext cx="11"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23" name="Rectangle 239">
              <a:extLst>
                <a:ext uri="{FF2B5EF4-FFF2-40B4-BE49-F238E27FC236}">
                  <a16:creationId xmlns:a16="http://schemas.microsoft.com/office/drawing/2014/main" id="{31E5E8AD-5CCC-1B64-E204-BECB31F0BCC1}"/>
                </a:ext>
              </a:extLst>
            </p:cNvPr>
            <p:cNvSpPr>
              <a:spLocks noChangeArrowheads="1"/>
            </p:cNvSpPr>
            <p:nvPr/>
          </p:nvSpPr>
          <p:spPr bwMode="auto">
            <a:xfrm>
              <a:off x="2821" y="2567"/>
              <a:ext cx="719"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24" name="Rectangle 240">
              <a:extLst>
                <a:ext uri="{FF2B5EF4-FFF2-40B4-BE49-F238E27FC236}">
                  <a16:creationId xmlns:a16="http://schemas.microsoft.com/office/drawing/2014/main" id="{FC218C2F-F281-9DB9-484D-3706F48BC7C4}"/>
                </a:ext>
              </a:extLst>
            </p:cNvPr>
            <p:cNvSpPr>
              <a:spLocks noChangeArrowheads="1"/>
            </p:cNvSpPr>
            <p:nvPr/>
          </p:nvSpPr>
          <p:spPr bwMode="auto">
            <a:xfrm>
              <a:off x="3540" y="2567"/>
              <a:ext cx="11"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25" name="Rectangle 241">
              <a:extLst>
                <a:ext uri="{FF2B5EF4-FFF2-40B4-BE49-F238E27FC236}">
                  <a16:creationId xmlns:a16="http://schemas.microsoft.com/office/drawing/2014/main" id="{9CB9CE3E-9DD3-D335-3A45-942E13A3062C}"/>
                </a:ext>
              </a:extLst>
            </p:cNvPr>
            <p:cNvSpPr>
              <a:spLocks noChangeArrowheads="1"/>
            </p:cNvSpPr>
            <p:nvPr/>
          </p:nvSpPr>
          <p:spPr bwMode="auto">
            <a:xfrm>
              <a:off x="3551" y="2567"/>
              <a:ext cx="672"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26" name="Rectangle 242">
              <a:extLst>
                <a:ext uri="{FF2B5EF4-FFF2-40B4-BE49-F238E27FC236}">
                  <a16:creationId xmlns:a16="http://schemas.microsoft.com/office/drawing/2014/main" id="{C8106FE2-6844-023F-18F4-78F9FBA09164}"/>
                </a:ext>
              </a:extLst>
            </p:cNvPr>
            <p:cNvSpPr>
              <a:spLocks noChangeArrowheads="1"/>
            </p:cNvSpPr>
            <p:nvPr/>
          </p:nvSpPr>
          <p:spPr bwMode="auto">
            <a:xfrm>
              <a:off x="4223" y="2567"/>
              <a:ext cx="11"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27" name="Rectangle 243">
              <a:extLst>
                <a:ext uri="{FF2B5EF4-FFF2-40B4-BE49-F238E27FC236}">
                  <a16:creationId xmlns:a16="http://schemas.microsoft.com/office/drawing/2014/main" id="{355FC2E3-75BF-CCDE-1784-FC7CF39A8AEA}"/>
                </a:ext>
              </a:extLst>
            </p:cNvPr>
            <p:cNvSpPr>
              <a:spLocks noChangeArrowheads="1"/>
            </p:cNvSpPr>
            <p:nvPr/>
          </p:nvSpPr>
          <p:spPr bwMode="auto">
            <a:xfrm>
              <a:off x="4234" y="2567"/>
              <a:ext cx="669"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28" name="Rectangle 244">
              <a:extLst>
                <a:ext uri="{FF2B5EF4-FFF2-40B4-BE49-F238E27FC236}">
                  <a16:creationId xmlns:a16="http://schemas.microsoft.com/office/drawing/2014/main" id="{A88708DA-619C-4646-973B-3341F8BB13D5}"/>
                </a:ext>
              </a:extLst>
            </p:cNvPr>
            <p:cNvSpPr>
              <a:spLocks noChangeArrowheads="1"/>
            </p:cNvSpPr>
            <p:nvPr/>
          </p:nvSpPr>
          <p:spPr bwMode="auto">
            <a:xfrm>
              <a:off x="4903" y="2567"/>
              <a:ext cx="21"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29" name="Rectangle 245">
              <a:extLst>
                <a:ext uri="{FF2B5EF4-FFF2-40B4-BE49-F238E27FC236}">
                  <a16:creationId xmlns:a16="http://schemas.microsoft.com/office/drawing/2014/main" id="{BD8AC46C-45A8-5DB7-EAC1-5728F1991FAD}"/>
                </a:ext>
              </a:extLst>
            </p:cNvPr>
            <p:cNvSpPr>
              <a:spLocks noChangeArrowheads="1"/>
            </p:cNvSpPr>
            <p:nvPr/>
          </p:nvSpPr>
          <p:spPr bwMode="auto">
            <a:xfrm>
              <a:off x="4924" y="2567"/>
              <a:ext cx="622"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30" name="Rectangle 246">
              <a:extLst>
                <a:ext uri="{FF2B5EF4-FFF2-40B4-BE49-F238E27FC236}">
                  <a16:creationId xmlns:a16="http://schemas.microsoft.com/office/drawing/2014/main" id="{BDD4F652-D6DF-1B53-A9F6-290F4B9109BB}"/>
                </a:ext>
              </a:extLst>
            </p:cNvPr>
            <p:cNvSpPr>
              <a:spLocks noChangeArrowheads="1"/>
            </p:cNvSpPr>
            <p:nvPr/>
          </p:nvSpPr>
          <p:spPr bwMode="auto">
            <a:xfrm>
              <a:off x="5546" y="2567"/>
              <a:ext cx="22"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31" name="Rectangle 247">
              <a:extLst>
                <a:ext uri="{FF2B5EF4-FFF2-40B4-BE49-F238E27FC236}">
                  <a16:creationId xmlns:a16="http://schemas.microsoft.com/office/drawing/2014/main" id="{B1AD6B56-C06B-D535-835A-D2EB085DA8AE}"/>
                </a:ext>
              </a:extLst>
            </p:cNvPr>
            <p:cNvSpPr>
              <a:spLocks noChangeArrowheads="1"/>
            </p:cNvSpPr>
            <p:nvPr/>
          </p:nvSpPr>
          <p:spPr bwMode="auto">
            <a:xfrm>
              <a:off x="1169" y="2576"/>
              <a:ext cx="22" cy="2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32" name="Rectangle 248">
              <a:extLst>
                <a:ext uri="{FF2B5EF4-FFF2-40B4-BE49-F238E27FC236}">
                  <a16:creationId xmlns:a16="http://schemas.microsoft.com/office/drawing/2014/main" id="{8CD59DC7-F310-BD9B-D743-F1F0FF626355}"/>
                </a:ext>
              </a:extLst>
            </p:cNvPr>
            <p:cNvSpPr>
              <a:spLocks noChangeArrowheads="1"/>
            </p:cNvSpPr>
            <p:nvPr/>
          </p:nvSpPr>
          <p:spPr bwMode="auto">
            <a:xfrm>
              <a:off x="2078" y="2576"/>
              <a:ext cx="20" cy="2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33" name="Rectangle 249">
              <a:extLst>
                <a:ext uri="{FF2B5EF4-FFF2-40B4-BE49-F238E27FC236}">
                  <a16:creationId xmlns:a16="http://schemas.microsoft.com/office/drawing/2014/main" id="{C797E2A3-B526-220B-3374-73FA57D827B4}"/>
                </a:ext>
              </a:extLst>
            </p:cNvPr>
            <p:cNvSpPr>
              <a:spLocks noChangeArrowheads="1"/>
            </p:cNvSpPr>
            <p:nvPr/>
          </p:nvSpPr>
          <p:spPr bwMode="auto">
            <a:xfrm>
              <a:off x="2810" y="2576"/>
              <a:ext cx="11" cy="2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34" name="Rectangle 250">
              <a:extLst>
                <a:ext uri="{FF2B5EF4-FFF2-40B4-BE49-F238E27FC236}">
                  <a16:creationId xmlns:a16="http://schemas.microsoft.com/office/drawing/2014/main" id="{731BFCE5-D83C-05C9-601E-A3270F900162}"/>
                </a:ext>
              </a:extLst>
            </p:cNvPr>
            <p:cNvSpPr>
              <a:spLocks noChangeArrowheads="1"/>
            </p:cNvSpPr>
            <p:nvPr/>
          </p:nvSpPr>
          <p:spPr bwMode="auto">
            <a:xfrm>
              <a:off x="3540" y="2576"/>
              <a:ext cx="11" cy="2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35" name="Rectangle 251">
              <a:extLst>
                <a:ext uri="{FF2B5EF4-FFF2-40B4-BE49-F238E27FC236}">
                  <a16:creationId xmlns:a16="http://schemas.microsoft.com/office/drawing/2014/main" id="{707A1CBD-BD8F-6486-7824-2027C1F596EF}"/>
                </a:ext>
              </a:extLst>
            </p:cNvPr>
            <p:cNvSpPr>
              <a:spLocks noChangeArrowheads="1"/>
            </p:cNvSpPr>
            <p:nvPr/>
          </p:nvSpPr>
          <p:spPr bwMode="auto">
            <a:xfrm>
              <a:off x="4223" y="2576"/>
              <a:ext cx="11" cy="2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36" name="Rectangle 252">
              <a:extLst>
                <a:ext uri="{FF2B5EF4-FFF2-40B4-BE49-F238E27FC236}">
                  <a16:creationId xmlns:a16="http://schemas.microsoft.com/office/drawing/2014/main" id="{EF8DDF55-E2A3-85F1-9611-C87CBEA8E956}"/>
                </a:ext>
              </a:extLst>
            </p:cNvPr>
            <p:cNvSpPr>
              <a:spLocks noChangeArrowheads="1"/>
            </p:cNvSpPr>
            <p:nvPr/>
          </p:nvSpPr>
          <p:spPr bwMode="auto">
            <a:xfrm>
              <a:off x="4903" y="2576"/>
              <a:ext cx="21" cy="2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37" name="Rectangle 253">
              <a:extLst>
                <a:ext uri="{FF2B5EF4-FFF2-40B4-BE49-F238E27FC236}">
                  <a16:creationId xmlns:a16="http://schemas.microsoft.com/office/drawing/2014/main" id="{63D984C4-5910-6B59-F3D5-02C08C7BFD3C}"/>
                </a:ext>
              </a:extLst>
            </p:cNvPr>
            <p:cNvSpPr>
              <a:spLocks noChangeArrowheads="1"/>
            </p:cNvSpPr>
            <p:nvPr/>
          </p:nvSpPr>
          <p:spPr bwMode="auto">
            <a:xfrm>
              <a:off x="5546" y="2576"/>
              <a:ext cx="22" cy="20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38" name="Rectangle 254">
              <a:extLst>
                <a:ext uri="{FF2B5EF4-FFF2-40B4-BE49-F238E27FC236}">
                  <a16:creationId xmlns:a16="http://schemas.microsoft.com/office/drawing/2014/main" id="{B8509544-FF17-3509-E2AC-E43AEA818406}"/>
                </a:ext>
              </a:extLst>
            </p:cNvPr>
            <p:cNvSpPr>
              <a:spLocks noChangeArrowheads="1"/>
            </p:cNvSpPr>
            <p:nvPr/>
          </p:nvSpPr>
          <p:spPr bwMode="auto">
            <a:xfrm>
              <a:off x="1191" y="2794"/>
              <a:ext cx="69" cy="2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39" name="Rectangle 255">
              <a:extLst>
                <a:ext uri="{FF2B5EF4-FFF2-40B4-BE49-F238E27FC236}">
                  <a16:creationId xmlns:a16="http://schemas.microsoft.com/office/drawing/2014/main" id="{AB4A5804-CC89-442E-F62C-04C45434AD5D}"/>
                </a:ext>
              </a:extLst>
            </p:cNvPr>
            <p:cNvSpPr>
              <a:spLocks noChangeArrowheads="1"/>
            </p:cNvSpPr>
            <p:nvPr/>
          </p:nvSpPr>
          <p:spPr bwMode="auto">
            <a:xfrm>
              <a:off x="2005" y="2794"/>
              <a:ext cx="73" cy="2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40" name="Rectangle 256">
              <a:extLst>
                <a:ext uri="{FF2B5EF4-FFF2-40B4-BE49-F238E27FC236}">
                  <a16:creationId xmlns:a16="http://schemas.microsoft.com/office/drawing/2014/main" id="{D5BD4232-ABE1-24DF-5819-486FF017BB67}"/>
                </a:ext>
              </a:extLst>
            </p:cNvPr>
            <p:cNvSpPr>
              <a:spLocks noChangeArrowheads="1"/>
            </p:cNvSpPr>
            <p:nvPr/>
          </p:nvSpPr>
          <p:spPr bwMode="auto">
            <a:xfrm>
              <a:off x="1191" y="3044"/>
              <a:ext cx="887" cy="2"/>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41" name="Rectangle 257">
              <a:extLst>
                <a:ext uri="{FF2B5EF4-FFF2-40B4-BE49-F238E27FC236}">
                  <a16:creationId xmlns:a16="http://schemas.microsoft.com/office/drawing/2014/main" id="{5BD461C5-247A-8B85-186F-DEB98BE435C6}"/>
                </a:ext>
              </a:extLst>
            </p:cNvPr>
            <p:cNvSpPr>
              <a:spLocks noChangeArrowheads="1"/>
            </p:cNvSpPr>
            <p:nvPr/>
          </p:nvSpPr>
          <p:spPr bwMode="auto">
            <a:xfrm>
              <a:off x="1260" y="2794"/>
              <a:ext cx="745" cy="25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42" name="Rectangle 258">
              <a:extLst>
                <a:ext uri="{FF2B5EF4-FFF2-40B4-BE49-F238E27FC236}">
                  <a16:creationId xmlns:a16="http://schemas.microsoft.com/office/drawing/2014/main" id="{2455CAEC-BC1B-C4AC-61C6-47246C7A3B07}"/>
                </a:ext>
              </a:extLst>
            </p:cNvPr>
            <p:cNvSpPr>
              <a:spLocks noChangeArrowheads="1"/>
            </p:cNvSpPr>
            <p:nvPr/>
          </p:nvSpPr>
          <p:spPr bwMode="auto">
            <a:xfrm>
              <a:off x="1260" y="2792"/>
              <a:ext cx="14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B</a:t>
              </a:r>
              <a:endParaRPr lang="en-US" altLang="en-US" sz="2500">
                <a:latin typeface="Arial" panose="020B0604020202020204" pitchFamily="34" charset="0"/>
              </a:endParaRPr>
            </a:p>
          </p:txBody>
        </p:sp>
        <p:sp>
          <p:nvSpPr>
            <p:cNvPr id="528643" name="Rectangle 259">
              <a:extLst>
                <a:ext uri="{FF2B5EF4-FFF2-40B4-BE49-F238E27FC236}">
                  <a16:creationId xmlns:a16="http://schemas.microsoft.com/office/drawing/2014/main" id="{33FECF8A-0410-465F-062D-236E9CFD4121}"/>
                </a:ext>
              </a:extLst>
            </p:cNvPr>
            <p:cNvSpPr>
              <a:spLocks noChangeArrowheads="1"/>
            </p:cNvSpPr>
            <p:nvPr/>
          </p:nvSpPr>
          <p:spPr bwMode="auto">
            <a:xfrm>
              <a:off x="1389" y="2837"/>
              <a:ext cx="171"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m</a:t>
              </a:r>
              <a:endParaRPr lang="en-US" altLang="en-US" sz="2500">
                <a:latin typeface="Arial" panose="020B0604020202020204" pitchFamily="34" charset="0"/>
              </a:endParaRPr>
            </a:p>
          </p:txBody>
        </p:sp>
        <p:sp>
          <p:nvSpPr>
            <p:cNvPr id="528644" name="Rectangle 260">
              <a:extLst>
                <a:ext uri="{FF2B5EF4-FFF2-40B4-BE49-F238E27FC236}">
                  <a16:creationId xmlns:a16="http://schemas.microsoft.com/office/drawing/2014/main" id="{6646C2F6-A707-75E5-40BD-CDFBEB693389}"/>
                </a:ext>
              </a:extLst>
            </p:cNvPr>
            <p:cNvSpPr>
              <a:spLocks noChangeArrowheads="1"/>
            </p:cNvSpPr>
            <p:nvPr/>
          </p:nvSpPr>
          <p:spPr bwMode="auto">
            <a:xfrm>
              <a:off x="1549" y="2792"/>
              <a:ext cx="5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645" name="Rectangle 261">
              <a:extLst>
                <a:ext uri="{FF2B5EF4-FFF2-40B4-BE49-F238E27FC236}">
                  <a16:creationId xmlns:a16="http://schemas.microsoft.com/office/drawing/2014/main" id="{5025880D-3E72-EFA0-B123-A94A430B4E13}"/>
                </a:ext>
              </a:extLst>
            </p:cNvPr>
            <p:cNvSpPr>
              <a:spLocks noChangeArrowheads="1"/>
            </p:cNvSpPr>
            <p:nvPr/>
          </p:nvSpPr>
          <p:spPr bwMode="auto">
            <a:xfrm>
              <a:off x="2169" y="2798"/>
              <a:ext cx="128"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X</a:t>
              </a:r>
              <a:endParaRPr lang="en-US" altLang="en-US" sz="2500">
                <a:latin typeface="Arial" panose="020B0604020202020204" pitchFamily="34" charset="0"/>
              </a:endParaRPr>
            </a:p>
          </p:txBody>
        </p:sp>
        <p:sp>
          <p:nvSpPr>
            <p:cNvPr id="528646" name="Rectangle 262">
              <a:extLst>
                <a:ext uri="{FF2B5EF4-FFF2-40B4-BE49-F238E27FC236}">
                  <a16:creationId xmlns:a16="http://schemas.microsoft.com/office/drawing/2014/main" id="{D02720DA-D3AD-8AF7-6105-988B9C5430FB}"/>
                </a:ext>
              </a:extLst>
            </p:cNvPr>
            <p:cNvSpPr>
              <a:spLocks noChangeArrowheads="1"/>
            </p:cNvSpPr>
            <p:nvPr/>
          </p:nvSpPr>
          <p:spPr bwMode="auto">
            <a:xfrm>
              <a:off x="2286" y="2843"/>
              <a:ext cx="267"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m1</a:t>
              </a:r>
              <a:endParaRPr lang="en-US" altLang="en-US" sz="2500">
                <a:latin typeface="Arial" panose="020B0604020202020204" pitchFamily="34" charset="0"/>
              </a:endParaRPr>
            </a:p>
          </p:txBody>
        </p:sp>
        <p:sp>
          <p:nvSpPr>
            <p:cNvPr id="528647" name="Rectangle 263">
              <a:extLst>
                <a:ext uri="{FF2B5EF4-FFF2-40B4-BE49-F238E27FC236}">
                  <a16:creationId xmlns:a16="http://schemas.microsoft.com/office/drawing/2014/main" id="{808F70C4-A8A6-E530-5D5F-ED25A0DDD278}"/>
                </a:ext>
              </a:extLst>
            </p:cNvPr>
            <p:cNvSpPr>
              <a:spLocks noChangeArrowheads="1"/>
            </p:cNvSpPr>
            <p:nvPr/>
          </p:nvSpPr>
          <p:spPr bwMode="auto">
            <a:xfrm>
              <a:off x="2538" y="2798"/>
              <a:ext cx="54"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648" name="Rectangle 264">
              <a:extLst>
                <a:ext uri="{FF2B5EF4-FFF2-40B4-BE49-F238E27FC236}">
                  <a16:creationId xmlns:a16="http://schemas.microsoft.com/office/drawing/2014/main" id="{918959D3-0CEF-EEAE-B48D-11835A22CEBA}"/>
                </a:ext>
              </a:extLst>
            </p:cNvPr>
            <p:cNvSpPr>
              <a:spLocks noChangeArrowheads="1"/>
            </p:cNvSpPr>
            <p:nvPr/>
          </p:nvSpPr>
          <p:spPr bwMode="auto">
            <a:xfrm>
              <a:off x="2897" y="2798"/>
              <a:ext cx="129"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X</a:t>
              </a:r>
              <a:endParaRPr lang="en-US" altLang="en-US" sz="2500">
                <a:latin typeface="Arial" panose="020B0604020202020204" pitchFamily="34" charset="0"/>
              </a:endParaRPr>
            </a:p>
          </p:txBody>
        </p:sp>
        <p:sp>
          <p:nvSpPr>
            <p:cNvPr id="528649" name="Rectangle 265">
              <a:extLst>
                <a:ext uri="{FF2B5EF4-FFF2-40B4-BE49-F238E27FC236}">
                  <a16:creationId xmlns:a16="http://schemas.microsoft.com/office/drawing/2014/main" id="{BBC68F79-5DA7-5736-C344-2F3F08ED934E}"/>
                </a:ext>
              </a:extLst>
            </p:cNvPr>
            <p:cNvSpPr>
              <a:spLocks noChangeArrowheads="1"/>
            </p:cNvSpPr>
            <p:nvPr/>
          </p:nvSpPr>
          <p:spPr bwMode="auto">
            <a:xfrm>
              <a:off x="3015" y="2843"/>
              <a:ext cx="268"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m2</a:t>
              </a:r>
              <a:endParaRPr lang="en-US" altLang="en-US" sz="2500">
                <a:latin typeface="Arial" panose="020B0604020202020204" pitchFamily="34" charset="0"/>
              </a:endParaRPr>
            </a:p>
          </p:txBody>
        </p:sp>
        <p:sp>
          <p:nvSpPr>
            <p:cNvPr id="528650" name="Rectangle 266">
              <a:extLst>
                <a:ext uri="{FF2B5EF4-FFF2-40B4-BE49-F238E27FC236}">
                  <a16:creationId xmlns:a16="http://schemas.microsoft.com/office/drawing/2014/main" id="{538F0AC5-7E06-FAB4-B41F-4081FD212645}"/>
                </a:ext>
              </a:extLst>
            </p:cNvPr>
            <p:cNvSpPr>
              <a:spLocks noChangeArrowheads="1"/>
            </p:cNvSpPr>
            <p:nvPr/>
          </p:nvSpPr>
          <p:spPr bwMode="auto">
            <a:xfrm>
              <a:off x="3264" y="2798"/>
              <a:ext cx="52"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651" name="Rectangle 267">
              <a:extLst>
                <a:ext uri="{FF2B5EF4-FFF2-40B4-BE49-F238E27FC236}">
                  <a16:creationId xmlns:a16="http://schemas.microsoft.com/office/drawing/2014/main" id="{87F0F1B9-F976-2B74-18BA-1DA9F8712830}"/>
                </a:ext>
              </a:extLst>
            </p:cNvPr>
            <p:cNvSpPr>
              <a:spLocks noChangeArrowheads="1"/>
            </p:cNvSpPr>
            <p:nvPr/>
          </p:nvSpPr>
          <p:spPr bwMode="auto">
            <a:xfrm>
              <a:off x="3625" y="2798"/>
              <a:ext cx="159"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a:t>
              </a:r>
              <a:endParaRPr lang="en-US" altLang="en-US" sz="2500">
                <a:latin typeface="Arial" panose="020B0604020202020204" pitchFamily="34" charset="0"/>
              </a:endParaRPr>
            </a:p>
          </p:txBody>
        </p:sp>
        <p:sp>
          <p:nvSpPr>
            <p:cNvPr id="528652" name="Rectangle 268">
              <a:extLst>
                <a:ext uri="{FF2B5EF4-FFF2-40B4-BE49-F238E27FC236}">
                  <a16:creationId xmlns:a16="http://schemas.microsoft.com/office/drawing/2014/main" id="{60D36652-741C-BFA2-41CF-71F0A7A888D4}"/>
                </a:ext>
              </a:extLst>
            </p:cNvPr>
            <p:cNvSpPr>
              <a:spLocks noChangeArrowheads="1"/>
            </p:cNvSpPr>
            <p:nvPr/>
          </p:nvSpPr>
          <p:spPr bwMode="auto">
            <a:xfrm>
              <a:off x="3776" y="2798"/>
              <a:ext cx="52"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653" name="Rectangle 269">
              <a:extLst>
                <a:ext uri="{FF2B5EF4-FFF2-40B4-BE49-F238E27FC236}">
                  <a16:creationId xmlns:a16="http://schemas.microsoft.com/office/drawing/2014/main" id="{8F4868CF-9542-D31B-469F-7F86B0917749}"/>
                </a:ext>
              </a:extLst>
            </p:cNvPr>
            <p:cNvSpPr>
              <a:spLocks noChangeArrowheads="1"/>
            </p:cNvSpPr>
            <p:nvPr/>
          </p:nvSpPr>
          <p:spPr bwMode="auto">
            <a:xfrm>
              <a:off x="4309" y="2798"/>
              <a:ext cx="128"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X</a:t>
              </a:r>
              <a:endParaRPr lang="en-US" altLang="en-US" sz="2500">
                <a:latin typeface="Arial" panose="020B0604020202020204" pitchFamily="34" charset="0"/>
              </a:endParaRPr>
            </a:p>
          </p:txBody>
        </p:sp>
        <p:sp>
          <p:nvSpPr>
            <p:cNvPr id="528654" name="Rectangle 270">
              <a:extLst>
                <a:ext uri="{FF2B5EF4-FFF2-40B4-BE49-F238E27FC236}">
                  <a16:creationId xmlns:a16="http://schemas.microsoft.com/office/drawing/2014/main" id="{5FCA2BD5-12E8-33C0-547E-C0B4B647C590}"/>
                </a:ext>
              </a:extLst>
            </p:cNvPr>
            <p:cNvSpPr>
              <a:spLocks noChangeArrowheads="1"/>
            </p:cNvSpPr>
            <p:nvPr/>
          </p:nvSpPr>
          <p:spPr bwMode="auto">
            <a:xfrm>
              <a:off x="4426" y="2843"/>
              <a:ext cx="267"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mn</a:t>
              </a:r>
              <a:endParaRPr lang="en-US" altLang="en-US" sz="2500">
                <a:latin typeface="Arial" panose="020B0604020202020204" pitchFamily="34" charset="0"/>
              </a:endParaRPr>
            </a:p>
          </p:txBody>
        </p:sp>
        <p:sp>
          <p:nvSpPr>
            <p:cNvPr id="528655" name="Rectangle 271">
              <a:extLst>
                <a:ext uri="{FF2B5EF4-FFF2-40B4-BE49-F238E27FC236}">
                  <a16:creationId xmlns:a16="http://schemas.microsoft.com/office/drawing/2014/main" id="{F8F87113-F715-CBC7-7BE1-D64203C92FAE}"/>
                </a:ext>
              </a:extLst>
            </p:cNvPr>
            <p:cNvSpPr>
              <a:spLocks noChangeArrowheads="1"/>
            </p:cNvSpPr>
            <p:nvPr/>
          </p:nvSpPr>
          <p:spPr bwMode="auto">
            <a:xfrm>
              <a:off x="4678" y="2798"/>
              <a:ext cx="54"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656" name="Rectangle 272">
              <a:extLst>
                <a:ext uri="{FF2B5EF4-FFF2-40B4-BE49-F238E27FC236}">
                  <a16:creationId xmlns:a16="http://schemas.microsoft.com/office/drawing/2014/main" id="{179A9210-4220-DF0C-19F4-B58C09387ADA}"/>
                </a:ext>
              </a:extLst>
            </p:cNvPr>
            <p:cNvSpPr>
              <a:spLocks noChangeArrowheads="1"/>
            </p:cNvSpPr>
            <p:nvPr/>
          </p:nvSpPr>
          <p:spPr bwMode="auto">
            <a:xfrm>
              <a:off x="4994" y="2798"/>
              <a:ext cx="129"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X</a:t>
              </a:r>
              <a:endParaRPr lang="en-US" altLang="en-US" sz="2500">
                <a:latin typeface="Arial" panose="020B0604020202020204" pitchFamily="34" charset="0"/>
              </a:endParaRPr>
            </a:p>
          </p:txBody>
        </p:sp>
        <p:sp>
          <p:nvSpPr>
            <p:cNvPr id="528657" name="Rectangle 273">
              <a:extLst>
                <a:ext uri="{FF2B5EF4-FFF2-40B4-BE49-F238E27FC236}">
                  <a16:creationId xmlns:a16="http://schemas.microsoft.com/office/drawing/2014/main" id="{F306D58A-34C6-93CC-67DB-9B98D94289FE}"/>
                </a:ext>
              </a:extLst>
            </p:cNvPr>
            <p:cNvSpPr>
              <a:spLocks noChangeArrowheads="1"/>
            </p:cNvSpPr>
            <p:nvPr/>
          </p:nvSpPr>
          <p:spPr bwMode="auto">
            <a:xfrm>
              <a:off x="5112" y="2843"/>
              <a:ext cx="214" cy="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m.</a:t>
              </a:r>
              <a:endParaRPr lang="en-US" altLang="en-US" sz="2500">
                <a:latin typeface="Arial" panose="020B0604020202020204" pitchFamily="34" charset="0"/>
              </a:endParaRPr>
            </a:p>
          </p:txBody>
        </p:sp>
        <p:sp>
          <p:nvSpPr>
            <p:cNvPr id="528658" name="Rectangle 274">
              <a:extLst>
                <a:ext uri="{FF2B5EF4-FFF2-40B4-BE49-F238E27FC236}">
                  <a16:creationId xmlns:a16="http://schemas.microsoft.com/office/drawing/2014/main" id="{91667E71-3671-A3F8-7AC0-0C3A2404DF27}"/>
                </a:ext>
              </a:extLst>
            </p:cNvPr>
            <p:cNvSpPr>
              <a:spLocks noChangeArrowheads="1"/>
            </p:cNvSpPr>
            <p:nvPr/>
          </p:nvSpPr>
          <p:spPr bwMode="auto">
            <a:xfrm>
              <a:off x="5313" y="2798"/>
              <a:ext cx="54"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659" name="Rectangle 275">
              <a:extLst>
                <a:ext uri="{FF2B5EF4-FFF2-40B4-BE49-F238E27FC236}">
                  <a16:creationId xmlns:a16="http://schemas.microsoft.com/office/drawing/2014/main" id="{C2A26591-ABB5-A7F7-99E0-EF3F9CB0916E}"/>
                </a:ext>
              </a:extLst>
            </p:cNvPr>
            <p:cNvSpPr>
              <a:spLocks noChangeArrowheads="1"/>
            </p:cNvSpPr>
            <p:nvPr/>
          </p:nvSpPr>
          <p:spPr bwMode="auto">
            <a:xfrm>
              <a:off x="1169" y="2783"/>
              <a:ext cx="2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60" name="Rectangle 276">
              <a:extLst>
                <a:ext uri="{FF2B5EF4-FFF2-40B4-BE49-F238E27FC236}">
                  <a16:creationId xmlns:a16="http://schemas.microsoft.com/office/drawing/2014/main" id="{BCEF2A4F-588C-1CB6-A9A0-2F5A0EC9EFF4}"/>
                </a:ext>
              </a:extLst>
            </p:cNvPr>
            <p:cNvSpPr>
              <a:spLocks noChangeArrowheads="1"/>
            </p:cNvSpPr>
            <p:nvPr/>
          </p:nvSpPr>
          <p:spPr bwMode="auto">
            <a:xfrm>
              <a:off x="1191" y="2783"/>
              <a:ext cx="887"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61" name="Rectangle 277">
              <a:extLst>
                <a:ext uri="{FF2B5EF4-FFF2-40B4-BE49-F238E27FC236}">
                  <a16:creationId xmlns:a16="http://schemas.microsoft.com/office/drawing/2014/main" id="{CE1C339E-D525-EC98-E1F2-76D280AD3AC5}"/>
                </a:ext>
              </a:extLst>
            </p:cNvPr>
            <p:cNvSpPr>
              <a:spLocks noChangeArrowheads="1"/>
            </p:cNvSpPr>
            <p:nvPr/>
          </p:nvSpPr>
          <p:spPr bwMode="auto">
            <a:xfrm>
              <a:off x="2078" y="2783"/>
              <a:ext cx="2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62" name="Rectangle 278">
              <a:extLst>
                <a:ext uri="{FF2B5EF4-FFF2-40B4-BE49-F238E27FC236}">
                  <a16:creationId xmlns:a16="http://schemas.microsoft.com/office/drawing/2014/main" id="{D6F5196F-0D44-C918-53FE-C983CD5C8D04}"/>
                </a:ext>
              </a:extLst>
            </p:cNvPr>
            <p:cNvSpPr>
              <a:spLocks noChangeArrowheads="1"/>
            </p:cNvSpPr>
            <p:nvPr/>
          </p:nvSpPr>
          <p:spPr bwMode="auto">
            <a:xfrm>
              <a:off x="2098" y="2783"/>
              <a:ext cx="7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63" name="Rectangle 279">
              <a:extLst>
                <a:ext uri="{FF2B5EF4-FFF2-40B4-BE49-F238E27FC236}">
                  <a16:creationId xmlns:a16="http://schemas.microsoft.com/office/drawing/2014/main" id="{8B9D3980-F0E3-E6B0-93A3-0747E67FADFE}"/>
                </a:ext>
              </a:extLst>
            </p:cNvPr>
            <p:cNvSpPr>
              <a:spLocks noChangeArrowheads="1"/>
            </p:cNvSpPr>
            <p:nvPr/>
          </p:nvSpPr>
          <p:spPr bwMode="auto">
            <a:xfrm>
              <a:off x="2810" y="2783"/>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64" name="Rectangle 280">
              <a:extLst>
                <a:ext uri="{FF2B5EF4-FFF2-40B4-BE49-F238E27FC236}">
                  <a16:creationId xmlns:a16="http://schemas.microsoft.com/office/drawing/2014/main" id="{4C75A9B4-3626-571E-7AC0-30C3F0B95AA4}"/>
                </a:ext>
              </a:extLst>
            </p:cNvPr>
            <p:cNvSpPr>
              <a:spLocks noChangeArrowheads="1"/>
            </p:cNvSpPr>
            <p:nvPr/>
          </p:nvSpPr>
          <p:spPr bwMode="auto">
            <a:xfrm>
              <a:off x="2821" y="2783"/>
              <a:ext cx="71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65" name="Rectangle 281">
              <a:extLst>
                <a:ext uri="{FF2B5EF4-FFF2-40B4-BE49-F238E27FC236}">
                  <a16:creationId xmlns:a16="http://schemas.microsoft.com/office/drawing/2014/main" id="{3121CFA3-36FD-3C5A-6B06-DA4889A89B1B}"/>
                </a:ext>
              </a:extLst>
            </p:cNvPr>
            <p:cNvSpPr>
              <a:spLocks noChangeArrowheads="1"/>
            </p:cNvSpPr>
            <p:nvPr/>
          </p:nvSpPr>
          <p:spPr bwMode="auto">
            <a:xfrm>
              <a:off x="3540" y="2783"/>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66" name="Rectangle 282">
              <a:extLst>
                <a:ext uri="{FF2B5EF4-FFF2-40B4-BE49-F238E27FC236}">
                  <a16:creationId xmlns:a16="http://schemas.microsoft.com/office/drawing/2014/main" id="{BF8DB7A0-BA0A-2EAD-4969-4F32D81D0528}"/>
                </a:ext>
              </a:extLst>
            </p:cNvPr>
            <p:cNvSpPr>
              <a:spLocks noChangeArrowheads="1"/>
            </p:cNvSpPr>
            <p:nvPr/>
          </p:nvSpPr>
          <p:spPr bwMode="auto">
            <a:xfrm>
              <a:off x="3551" y="2783"/>
              <a:ext cx="67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67" name="Rectangle 283">
              <a:extLst>
                <a:ext uri="{FF2B5EF4-FFF2-40B4-BE49-F238E27FC236}">
                  <a16:creationId xmlns:a16="http://schemas.microsoft.com/office/drawing/2014/main" id="{52F47EFE-EF66-4CA5-276E-132C7953076F}"/>
                </a:ext>
              </a:extLst>
            </p:cNvPr>
            <p:cNvSpPr>
              <a:spLocks noChangeArrowheads="1"/>
            </p:cNvSpPr>
            <p:nvPr/>
          </p:nvSpPr>
          <p:spPr bwMode="auto">
            <a:xfrm>
              <a:off x="4223" y="2783"/>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68" name="Rectangle 284">
              <a:extLst>
                <a:ext uri="{FF2B5EF4-FFF2-40B4-BE49-F238E27FC236}">
                  <a16:creationId xmlns:a16="http://schemas.microsoft.com/office/drawing/2014/main" id="{5CC2E8AA-2699-368F-70DF-39CB8FF5FA39}"/>
                </a:ext>
              </a:extLst>
            </p:cNvPr>
            <p:cNvSpPr>
              <a:spLocks noChangeArrowheads="1"/>
            </p:cNvSpPr>
            <p:nvPr/>
          </p:nvSpPr>
          <p:spPr bwMode="auto">
            <a:xfrm>
              <a:off x="4234" y="2783"/>
              <a:ext cx="669"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69" name="Rectangle 285">
              <a:extLst>
                <a:ext uri="{FF2B5EF4-FFF2-40B4-BE49-F238E27FC236}">
                  <a16:creationId xmlns:a16="http://schemas.microsoft.com/office/drawing/2014/main" id="{169B7548-457C-F65E-0BA6-6A3326623325}"/>
                </a:ext>
              </a:extLst>
            </p:cNvPr>
            <p:cNvSpPr>
              <a:spLocks noChangeArrowheads="1"/>
            </p:cNvSpPr>
            <p:nvPr/>
          </p:nvSpPr>
          <p:spPr bwMode="auto">
            <a:xfrm>
              <a:off x="4903" y="2783"/>
              <a:ext cx="2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70" name="Rectangle 286">
              <a:extLst>
                <a:ext uri="{FF2B5EF4-FFF2-40B4-BE49-F238E27FC236}">
                  <a16:creationId xmlns:a16="http://schemas.microsoft.com/office/drawing/2014/main" id="{8BAAD243-5871-9BBA-5785-7C21A2848E06}"/>
                </a:ext>
              </a:extLst>
            </p:cNvPr>
            <p:cNvSpPr>
              <a:spLocks noChangeArrowheads="1"/>
            </p:cNvSpPr>
            <p:nvPr/>
          </p:nvSpPr>
          <p:spPr bwMode="auto">
            <a:xfrm>
              <a:off x="4924" y="2783"/>
              <a:ext cx="62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71" name="Rectangle 287">
              <a:extLst>
                <a:ext uri="{FF2B5EF4-FFF2-40B4-BE49-F238E27FC236}">
                  <a16:creationId xmlns:a16="http://schemas.microsoft.com/office/drawing/2014/main" id="{E4F3A82F-1F9B-E99A-7305-A5957EE6B3B9}"/>
                </a:ext>
              </a:extLst>
            </p:cNvPr>
            <p:cNvSpPr>
              <a:spLocks noChangeArrowheads="1"/>
            </p:cNvSpPr>
            <p:nvPr/>
          </p:nvSpPr>
          <p:spPr bwMode="auto">
            <a:xfrm>
              <a:off x="5546" y="2783"/>
              <a:ext cx="2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72" name="Rectangle 288">
              <a:extLst>
                <a:ext uri="{FF2B5EF4-FFF2-40B4-BE49-F238E27FC236}">
                  <a16:creationId xmlns:a16="http://schemas.microsoft.com/office/drawing/2014/main" id="{03A8C5E2-4A3A-09C8-4EBA-BCC0429DCD61}"/>
                </a:ext>
              </a:extLst>
            </p:cNvPr>
            <p:cNvSpPr>
              <a:spLocks noChangeArrowheads="1"/>
            </p:cNvSpPr>
            <p:nvPr/>
          </p:nvSpPr>
          <p:spPr bwMode="auto">
            <a:xfrm>
              <a:off x="1169" y="2794"/>
              <a:ext cx="22" cy="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73" name="Rectangle 289">
              <a:extLst>
                <a:ext uri="{FF2B5EF4-FFF2-40B4-BE49-F238E27FC236}">
                  <a16:creationId xmlns:a16="http://schemas.microsoft.com/office/drawing/2014/main" id="{9865F5D6-1623-225A-62D6-7FB2A0204B77}"/>
                </a:ext>
              </a:extLst>
            </p:cNvPr>
            <p:cNvSpPr>
              <a:spLocks noChangeArrowheads="1"/>
            </p:cNvSpPr>
            <p:nvPr/>
          </p:nvSpPr>
          <p:spPr bwMode="auto">
            <a:xfrm>
              <a:off x="2078" y="2794"/>
              <a:ext cx="20" cy="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74" name="Rectangle 290">
              <a:extLst>
                <a:ext uri="{FF2B5EF4-FFF2-40B4-BE49-F238E27FC236}">
                  <a16:creationId xmlns:a16="http://schemas.microsoft.com/office/drawing/2014/main" id="{693DCC09-B2D3-B4F9-1B72-BBF87D6DE520}"/>
                </a:ext>
              </a:extLst>
            </p:cNvPr>
            <p:cNvSpPr>
              <a:spLocks noChangeArrowheads="1"/>
            </p:cNvSpPr>
            <p:nvPr/>
          </p:nvSpPr>
          <p:spPr bwMode="auto">
            <a:xfrm>
              <a:off x="2810" y="2794"/>
              <a:ext cx="11" cy="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75" name="Rectangle 291">
              <a:extLst>
                <a:ext uri="{FF2B5EF4-FFF2-40B4-BE49-F238E27FC236}">
                  <a16:creationId xmlns:a16="http://schemas.microsoft.com/office/drawing/2014/main" id="{64ED4345-5E84-B70A-A892-6CB4FA88F3C6}"/>
                </a:ext>
              </a:extLst>
            </p:cNvPr>
            <p:cNvSpPr>
              <a:spLocks noChangeArrowheads="1"/>
            </p:cNvSpPr>
            <p:nvPr/>
          </p:nvSpPr>
          <p:spPr bwMode="auto">
            <a:xfrm>
              <a:off x="3540" y="2794"/>
              <a:ext cx="11" cy="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76" name="Rectangle 292">
              <a:extLst>
                <a:ext uri="{FF2B5EF4-FFF2-40B4-BE49-F238E27FC236}">
                  <a16:creationId xmlns:a16="http://schemas.microsoft.com/office/drawing/2014/main" id="{ACED0A77-D0C6-6377-6038-D7C7D03C402C}"/>
                </a:ext>
              </a:extLst>
            </p:cNvPr>
            <p:cNvSpPr>
              <a:spLocks noChangeArrowheads="1"/>
            </p:cNvSpPr>
            <p:nvPr/>
          </p:nvSpPr>
          <p:spPr bwMode="auto">
            <a:xfrm>
              <a:off x="4223" y="2794"/>
              <a:ext cx="11" cy="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77" name="Rectangle 293">
              <a:extLst>
                <a:ext uri="{FF2B5EF4-FFF2-40B4-BE49-F238E27FC236}">
                  <a16:creationId xmlns:a16="http://schemas.microsoft.com/office/drawing/2014/main" id="{395790D6-EC0C-4655-0E62-FE4F6D133D8E}"/>
                </a:ext>
              </a:extLst>
            </p:cNvPr>
            <p:cNvSpPr>
              <a:spLocks noChangeArrowheads="1"/>
            </p:cNvSpPr>
            <p:nvPr/>
          </p:nvSpPr>
          <p:spPr bwMode="auto">
            <a:xfrm>
              <a:off x="4903" y="2794"/>
              <a:ext cx="21" cy="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78" name="Rectangle 294">
              <a:extLst>
                <a:ext uri="{FF2B5EF4-FFF2-40B4-BE49-F238E27FC236}">
                  <a16:creationId xmlns:a16="http://schemas.microsoft.com/office/drawing/2014/main" id="{951F2085-0DB2-1045-8231-BEE17B7AE10D}"/>
                </a:ext>
              </a:extLst>
            </p:cNvPr>
            <p:cNvSpPr>
              <a:spLocks noChangeArrowheads="1"/>
            </p:cNvSpPr>
            <p:nvPr/>
          </p:nvSpPr>
          <p:spPr bwMode="auto">
            <a:xfrm>
              <a:off x="5546" y="2794"/>
              <a:ext cx="22" cy="2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79" name="Rectangle 295">
              <a:extLst>
                <a:ext uri="{FF2B5EF4-FFF2-40B4-BE49-F238E27FC236}">
                  <a16:creationId xmlns:a16="http://schemas.microsoft.com/office/drawing/2014/main" id="{454B53EC-CE7F-5095-E9E0-78B28829CB63}"/>
                </a:ext>
              </a:extLst>
            </p:cNvPr>
            <p:cNvSpPr>
              <a:spLocks noChangeArrowheads="1"/>
            </p:cNvSpPr>
            <p:nvPr/>
          </p:nvSpPr>
          <p:spPr bwMode="auto">
            <a:xfrm>
              <a:off x="1260" y="3068"/>
              <a:ext cx="458"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Total</a:t>
              </a:r>
              <a:endParaRPr lang="en-US" altLang="en-US" sz="2500">
                <a:latin typeface="Arial" panose="020B0604020202020204" pitchFamily="34" charset="0"/>
              </a:endParaRPr>
            </a:p>
          </p:txBody>
        </p:sp>
        <p:sp>
          <p:nvSpPr>
            <p:cNvPr id="528680" name="Rectangle 296">
              <a:extLst>
                <a:ext uri="{FF2B5EF4-FFF2-40B4-BE49-F238E27FC236}">
                  <a16:creationId xmlns:a16="http://schemas.microsoft.com/office/drawing/2014/main" id="{70F0FA3C-5743-566F-0D4F-2F888A8D9280}"/>
                </a:ext>
              </a:extLst>
            </p:cNvPr>
            <p:cNvSpPr>
              <a:spLocks noChangeArrowheads="1"/>
            </p:cNvSpPr>
            <p:nvPr/>
          </p:nvSpPr>
          <p:spPr bwMode="auto">
            <a:xfrm>
              <a:off x="1688" y="3068"/>
              <a:ext cx="53"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681" name="Rectangle 297">
              <a:extLst>
                <a:ext uri="{FF2B5EF4-FFF2-40B4-BE49-F238E27FC236}">
                  <a16:creationId xmlns:a16="http://schemas.microsoft.com/office/drawing/2014/main" id="{BA908177-8C08-826F-C314-96EE2CE88982}"/>
                </a:ext>
              </a:extLst>
            </p:cNvPr>
            <p:cNvSpPr>
              <a:spLocks noChangeArrowheads="1"/>
            </p:cNvSpPr>
            <p:nvPr/>
          </p:nvSpPr>
          <p:spPr bwMode="auto">
            <a:xfrm>
              <a:off x="2169" y="3073"/>
              <a:ext cx="12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X</a:t>
              </a:r>
              <a:endParaRPr lang="en-US" altLang="en-US" sz="2500">
                <a:latin typeface="Arial" panose="020B0604020202020204" pitchFamily="34" charset="0"/>
              </a:endParaRPr>
            </a:p>
          </p:txBody>
        </p:sp>
        <p:sp>
          <p:nvSpPr>
            <p:cNvPr id="528682" name="Rectangle 298">
              <a:extLst>
                <a:ext uri="{FF2B5EF4-FFF2-40B4-BE49-F238E27FC236}">
                  <a16:creationId xmlns:a16="http://schemas.microsoft.com/office/drawing/2014/main" id="{0AE99BF9-C699-46CC-D3E7-ACA71A61F31B}"/>
                </a:ext>
              </a:extLst>
            </p:cNvPr>
            <p:cNvSpPr>
              <a:spLocks noChangeArrowheads="1"/>
            </p:cNvSpPr>
            <p:nvPr/>
          </p:nvSpPr>
          <p:spPr bwMode="auto">
            <a:xfrm>
              <a:off x="2286" y="3118"/>
              <a:ext cx="16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.1</a:t>
              </a:r>
              <a:endParaRPr lang="en-US" altLang="en-US" sz="2500">
                <a:latin typeface="Arial" panose="020B0604020202020204" pitchFamily="34" charset="0"/>
              </a:endParaRPr>
            </a:p>
          </p:txBody>
        </p:sp>
        <p:sp>
          <p:nvSpPr>
            <p:cNvPr id="528683" name="Rectangle 299">
              <a:extLst>
                <a:ext uri="{FF2B5EF4-FFF2-40B4-BE49-F238E27FC236}">
                  <a16:creationId xmlns:a16="http://schemas.microsoft.com/office/drawing/2014/main" id="{4C34AF17-42B0-5F04-7DAB-E19C40EA755E}"/>
                </a:ext>
              </a:extLst>
            </p:cNvPr>
            <p:cNvSpPr>
              <a:spLocks noChangeArrowheads="1"/>
            </p:cNvSpPr>
            <p:nvPr/>
          </p:nvSpPr>
          <p:spPr bwMode="auto">
            <a:xfrm>
              <a:off x="2437" y="3073"/>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684" name="Rectangle 300">
              <a:extLst>
                <a:ext uri="{FF2B5EF4-FFF2-40B4-BE49-F238E27FC236}">
                  <a16:creationId xmlns:a16="http://schemas.microsoft.com/office/drawing/2014/main" id="{59E6C720-8B6C-7859-2E14-A362DF0911A1}"/>
                </a:ext>
              </a:extLst>
            </p:cNvPr>
            <p:cNvSpPr>
              <a:spLocks noChangeArrowheads="1"/>
            </p:cNvSpPr>
            <p:nvPr/>
          </p:nvSpPr>
          <p:spPr bwMode="auto">
            <a:xfrm>
              <a:off x="2897" y="3073"/>
              <a:ext cx="12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X</a:t>
              </a:r>
              <a:endParaRPr lang="en-US" altLang="en-US" sz="2500">
                <a:latin typeface="Arial" panose="020B0604020202020204" pitchFamily="34" charset="0"/>
              </a:endParaRPr>
            </a:p>
          </p:txBody>
        </p:sp>
        <p:sp>
          <p:nvSpPr>
            <p:cNvPr id="528685" name="Rectangle 301">
              <a:extLst>
                <a:ext uri="{FF2B5EF4-FFF2-40B4-BE49-F238E27FC236}">
                  <a16:creationId xmlns:a16="http://schemas.microsoft.com/office/drawing/2014/main" id="{81A0FBB6-D0D4-3C23-665C-8C58AD18B91E}"/>
                </a:ext>
              </a:extLst>
            </p:cNvPr>
            <p:cNvSpPr>
              <a:spLocks noChangeArrowheads="1"/>
            </p:cNvSpPr>
            <p:nvPr/>
          </p:nvSpPr>
          <p:spPr bwMode="auto">
            <a:xfrm>
              <a:off x="3015" y="3118"/>
              <a:ext cx="16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.2</a:t>
              </a:r>
              <a:endParaRPr lang="en-US" altLang="en-US" sz="2500">
                <a:latin typeface="Arial" panose="020B0604020202020204" pitchFamily="34" charset="0"/>
              </a:endParaRPr>
            </a:p>
          </p:txBody>
        </p:sp>
        <p:sp>
          <p:nvSpPr>
            <p:cNvPr id="528686" name="Rectangle 302">
              <a:extLst>
                <a:ext uri="{FF2B5EF4-FFF2-40B4-BE49-F238E27FC236}">
                  <a16:creationId xmlns:a16="http://schemas.microsoft.com/office/drawing/2014/main" id="{8AA9DBF2-F519-1FE6-5FAA-0861A7423C69}"/>
                </a:ext>
              </a:extLst>
            </p:cNvPr>
            <p:cNvSpPr>
              <a:spLocks noChangeArrowheads="1"/>
            </p:cNvSpPr>
            <p:nvPr/>
          </p:nvSpPr>
          <p:spPr bwMode="auto">
            <a:xfrm>
              <a:off x="3165" y="3073"/>
              <a:ext cx="53"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687" name="Rectangle 303">
              <a:extLst>
                <a:ext uri="{FF2B5EF4-FFF2-40B4-BE49-F238E27FC236}">
                  <a16:creationId xmlns:a16="http://schemas.microsoft.com/office/drawing/2014/main" id="{49D96DAB-EE29-1BB4-DF51-129D7DCE1933}"/>
                </a:ext>
              </a:extLst>
            </p:cNvPr>
            <p:cNvSpPr>
              <a:spLocks noChangeArrowheads="1"/>
            </p:cNvSpPr>
            <p:nvPr/>
          </p:nvSpPr>
          <p:spPr bwMode="auto">
            <a:xfrm>
              <a:off x="3625" y="3073"/>
              <a:ext cx="15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a:t>
              </a:r>
              <a:endParaRPr lang="en-US" altLang="en-US" sz="2500">
                <a:latin typeface="Arial" panose="020B0604020202020204" pitchFamily="34" charset="0"/>
              </a:endParaRPr>
            </a:p>
          </p:txBody>
        </p:sp>
        <p:sp>
          <p:nvSpPr>
            <p:cNvPr id="528688" name="Rectangle 304">
              <a:extLst>
                <a:ext uri="{FF2B5EF4-FFF2-40B4-BE49-F238E27FC236}">
                  <a16:creationId xmlns:a16="http://schemas.microsoft.com/office/drawing/2014/main" id="{814C8B83-F253-F939-28F6-85454ABB2BA4}"/>
                </a:ext>
              </a:extLst>
            </p:cNvPr>
            <p:cNvSpPr>
              <a:spLocks noChangeArrowheads="1"/>
            </p:cNvSpPr>
            <p:nvPr/>
          </p:nvSpPr>
          <p:spPr bwMode="auto">
            <a:xfrm>
              <a:off x="3776" y="3073"/>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689" name="Rectangle 305">
              <a:extLst>
                <a:ext uri="{FF2B5EF4-FFF2-40B4-BE49-F238E27FC236}">
                  <a16:creationId xmlns:a16="http://schemas.microsoft.com/office/drawing/2014/main" id="{E30B1346-40FE-E6CD-8D87-8A38CC0C9CAF}"/>
                </a:ext>
              </a:extLst>
            </p:cNvPr>
            <p:cNvSpPr>
              <a:spLocks noChangeArrowheads="1"/>
            </p:cNvSpPr>
            <p:nvPr/>
          </p:nvSpPr>
          <p:spPr bwMode="auto">
            <a:xfrm>
              <a:off x="4309" y="3073"/>
              <a:ext cx="128"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X</a:t>
              </a:r>
              <a:endParaRPr lang="en-US" altLang="en-US" sz="2500">
                <a:latin typeface="Arial" panose="020B0604020202020204" pitchFamily="34" charset="0"/>
              </a:endParaRPr>
            </a:p>
          </p:txBody>
        </p:sp>
        <p:sp>
          <p:nvSpPr>
            <p:cNvPr id="528690" name="Rectangle 306">
              <a:extLst>
                <a:ext uri="{FF2B5EF4-FFF2-40B4-BE49-F238E27FC236}">
                  <a16:creationId xmlns:a16="http://schemas.microsoft.com/office/drawing/2014/main" id="{A298EEFE-54F1-30F3-0A9A-42CFB8D577A7}"/>
                </a:ext>
              </a:extLst>
            </p:cNvPr>
            <p:cNvSpPr>
              <a:spLocks noChangeArrowheads="1"/>
            </p:cNvSpPr>
            <p:nvPr/>
          </p:nvSpPr>
          <p:spPr bwMode="auto">
            <a:xfrm>
              <a:off x="4426" y="3118"/>
              <a:ext cx="160"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.n</a:t>
              </a:r>
              <a:endParaRPr lang="en-US" altLang="en-US" sz="2500">
                <a:latin typeface="Arial" panose="020B0604020202020204" pitchFamily="34" charset="0"/>
              </a:endParaRPr>
            </a:p>
          </p:txBody>
        </p:sp>
        <p:sp>
          <p:nvSpPr>
            <p:cNvPr id="528691" name="Rectangle 307">
              <a:extLst>
                <a:ext uri="{FF2B5EF4-FFF2-40B4-BE49-F238E27FC236}">
                  <a16:creationId xmlns:a16="http://schemas.microsoft.com/office/drawing/2014/main" id="{C3D06735-9785-262F-8878-327900A1A091}"/>
                </a:ext>
              </a:extLst>
            </p:cNvPr>
            <p:cNvSpPr>
              <a:spLocks noChangeArrowheads="1"/>
            </p:cNvSpPr>
            <p:nvPr/>
          </p:nvSpPr>
          <p:spPr bwMode="auto">
            <a:xfrm>
              <a:off x="4577" y="3073"/>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692" name="Rectangle 308">
              <a:extLst>
                <a:ext uri="{FF2B5EF4-FFF2-40B4-BE49-F238E27FC236}">
                  <a16:creationId xmlns:a16="http://schemas.microsoft.com/office/drawing/2014/main" id="{4FA5A1E9-F149-9256-1465-E70CD978230A}"/>
                </a:ext>
              </a:extLst>
            </p:cNvPr>
            <p:cNvSpPr>
              <a:spLocks noChangeArrowheads="1"/>
            </p:cNvSpPr>
            <p:nvPr/>
          </p:nvSpPr>
          <p:spPr bwMode="auto">
            <a:xfrm>
              <a:off x="4994" y="3073"/>
              <a:ext cx="129"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X</a:t>
              </a:r>
              <a:endParaRPr lang="en-US" altLang="en-US" sz="2500">
                <a:latin typeface="Arial" panose="020B0604020202020204" pitchFamily="34" charset="0"/>
              </a:endParaRPr>
            </a:p>
          </p:txBody>
        </p:sp>
        <p:sp>
          <p:nvSpPr>
            <p:cNvPr id="528693" name="Rectangle 309">
              <a:extLst>
                <a:ext uri="{FF2B5EF4-FFF2-40B4-BE49-F238E27FC236}">
                  <a16:creationId xmlns:a16="http://schemas.microsoft.com/office/drawing/2014/main" id="{66948873-C044-B8B3-7BF2-94C3D1CA8DC3}"/>
                </a:ext>
              </a:extLst>
            </p:cNvPr>
            <p:cNvSpPr>
              <a:spLocks noChangeArrowheads="1"/>
            </p:cNvSpPr>
            <p:nvPr/>
          </p:nvSpPr>
          <p:spPr bwMode="auto">
            <a:xfrm>
              <a:off x="5112" y="3118"/>
              <a:ext cx="106"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a:t>
              </a:r>
              <a:endParaRPr lang="en-US" altLang="en-US" sz="2500">
                <a:latin typeface="Arial" panose="020B0604020202020204" pitchFamily="34" charset="0"/>
              </a:endParaRPr>
            </a:p>
          </p:txBody>
        </p:sp>
        <p:sp>
          <p:nvSpPr>
            <p:cNvPr id="528694" name="Rectangle 310">
              <a:extLst>
                <a:ext uri="{FF2B5EF4-FFF2-40B4-BE49-F238E27FC236}">
                  <a16:creationId xmlns:a16="http://schemas.microsoft.com/office/drawing/2014/main" id="{3875A578-B581-19FF-AE76-E29ED883A5C1}"/>
                </a:ext>
              </a:extLst>
            </p:cNvPr>
            <p:cNvSpPr>
              <a:spLocks noChangeArrowheads="1"/>
            </p:cNvSpPr>
            <p:nvPr/>
          </p:nvSpPr>
          <p:spPr bwMode="auto">
            <a:xfrm>
              <a:off x="5212" y="3073"/>
              <a:ext cx="52"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8695" name="Rectangle 311">
              <a:extLst>
                <a:ext uri="{FF2B5EF4-FFF2-40B4-BE49-F238E27FC236}">
                  <a16:creationId xmlns:a16="http://schemas.microsoft.com/office/drawing/2014/main" id="{124A2D38-1061-17BD-01F0-34F1B80A8D21}"/>
                </a:ext>
              </a:extLst>
            </p:cNvPr>
            <p:cNvSpPr>
              <a:spLocks noChangeArrowheads="1"/>
            </p:cNvSpPr>
            <p:nvPr/>
          </p:nvSpPr>
          <p:spPr bwMode="auto">
            <a:xfrm>
              <a:off x="1169" y="3046"/>
              <a:ext cx="22" cy="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96" name="Rectangle 312">
              <a:extLst>
                <a:ext uri="{FF2B5EF4-FFF2-40B4-BE49-F238E27FC236}">
                  <a16:creationId xmlns:a16="http://schemas.microsoft.com/office/drawing/2014/main" id="{1F1F3CA1-F3BF-0C69-176B-36B22AFA82DF}"/>
                </a:ext>
              </a:extLst>
            </p:cNvPr>
            <p:cNvSpPr>
              <a:spLocks noChangeArrowheads="1"/>
            </p:cNvSpPr>
            <p:nvPr/>
          </p:nvSpPr>
          <p:spPr bwMode="auto">
            <a:xfrm>
              <a:off x="1191" y="3046"/>
              <a:ext cx="887"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98" name="Rectangle 314">
              <a:extLst>
                <a:ext uri="{FF2B5EF4-FFF2-40B4-BE49-F238E27FC236}">
                  <a16:creationId xmlns:a16="http://schemas.microsoft.com/office/drawing/2014/main" id="{38B4644B-C8C9-A725-07F2-950BECE8D0A1}"/>
                </a:ext>
              </a:extLst>
            </p:cNvPr>
            <p:cNvSpPr>
              <a:spLocks noChangeArrowheads="1"/>
            </p:cNvSpPr>
            <p:nvPr/>
          </p:nvSpPr>
          <p:spPr bwMode="auto">
            <a:xfrm>
              <a:off x="2078" y="3046"/>
              <a:ext cx="20"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699" name="Rectangle 315">
              <a:extLst>
                <a:ext uri="{FF2B5EF4-FFF2-40B4-BE49-F238E27FC236}">
                  <a16:creationId xmlns:a16="http://schemas.microsoft.com/office/drawing/2014/main" id="{2AE85C41-A9E2-E4AA-9ACA-56CDE018082C}"/>
                </a:ext>
              </a:extLst>
            </p:cNvPr>
            <p:cNvSpPr>
              <a:spLocks noChangeArrowheads="1"/>
            </p:cNvSpPr>
            <p:nvPr/>
          </p:nvSpPr>
          <p:spPr bwMode="auto">
            <a:xfrm>
              <a:off x="2098" y="3046"/>
              <a:ext cx="23"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00" name="Rectangle 316">
              <a:extLst>
                <a:ext uri="{FF2B5EF4-FFF2-40B4-BE49-F238E27FC236}">
                  <a16:creationId xmlns:a16="http://schemas.microsoft.com/office/drawing/2014/main" id="{8162CDDE-1049-64AA-1133-512EF98E678A}"/>
                </a:ext>
              </a:extLst>
            </p:cNvPr>
            <p:cNvSpPr>
              <a:spLocks noChangeArrowheads="1"/>
            </p:cNvSpPr>
            <p:nvPr/>
          </p:nvSpPr>
          <p:spPr bwMode="auto">
            <a:xfrm>
              <a:off x="2121" y="3046"/>
              <a:ext cx="689"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02" name="Rectangle 318">
              <a:extLst>
                <a:ext uri="{FF2B5EF4-FFF2-40B4-BE49-F238E27FC236}">
                  <a16:creationId xmlns:a16="http://schemas.microsoft.com/office/drawing/2014/main" id="{59454CA1-BAA9-2334-6E5E-144AB3F87053}"/>
                </a:ext>
              </a:extLst>
            </p:cNvPr>
            <p:cNvSpPr>
              <a:spLocks noChangeArrowheads="1"/>
            </p:cNvSpPr>
            <p:nvPr/>
          </p:nvSpPr>
          <p:spPr bwMode="auto">
            <a:xfrm>
              <a:off x="2810" y="3046"/>
              <a:ext cx="22"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03" name="Rectangle 319">
              <a:extLst>
                <a:ext uri="{FF2B5EF4-FFF2-40B4-BE49-F238E27FC236}">
                  <a16:creationId xmlns:a16="http://schemas.microsoft.com/office/drawing/2014/main" id="{022E4C41-F967-AB94-24AB-D6C45F4FFCC9}"/>
                </a:ext>
              </a:extLst>
            </p:cNvPr>
            <p:cNvSpPr>
              <a:spLocks noChangeArrowheads="1"/>
            </p:cNvSpPr>
            <p:nvPr/>
          </p:nvSpPr>
          <p:spPr bwMode="auto">
            <a:xfrm>
              <a:off x="2832" y="3046"/>
              <a:ext cx="708"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05" name="Rectangle 321">
              <a:extLst>
                <a:ext uri="{FF2B5EF4-FFF2-40B4-BE49-F238E27FC236}">
                  <a16:creationId xmlns:a16="http://schemas.microsoft.com/office/drawing/2014/main" id="{E116ACCF-CB67-9ABC-E07F-4383F5F9D1E1}"/>
                </a:ext>
              </a:extLst>
            </p:cNvPr>
            <p:cNvSpPr>
              <a:spLocks noChangeArrowheads="1"/>
            </p:cNvSpPr>
            <p:nvPr/>
          </p:nvSpPr>
          <p:spPr bwMode="auto">
            <a:xfrm>
              <a:off x="3540" y="3046"/>
              <a:ext cx="22"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06" name="Rectangle 322">
              <a:extLst>
                <a:ext uri="{FF2B5EF4-FFF2-40B4-BE49-F238E27FC236}">
                  <a16:creationId xmlns:a16="http://schemas.microsoft.com/office/drawing/2014/main" id="{CDD810A6-91D8-25D0-9053-24667A008861}"/>
                </a:ext>
              </a:extLst>
            </p:cNvPr>
            <p:cNvSpPr>
              <a:spLocks noChangeArrowheads="1"/>
            </p:cNvSpPr>
            <p:nvPr/>
          </p:nvSpPr>
          <p:spPr bwMode="auto">
            <a:xfrm>
              <a:off x="3562" y="3046"/>
              <a:ext cx="661"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08" name="Rectangle 324">
              <a:extLst>
                <a:ext uri="{FF2B5EF4-FFF2-40B4-BE49-F238E27FC236}">
                  <a16:creationId xmlns:a16="http://schemas.microsoft.com/office/drawing/2014/main" id="{D7E0A864-D856-9B91-FF1C-8ACB83755990}"/>
                </a:ext>
              </a:extLst>
            </p:cNvPr>
            <p:cNvSpPr>
              <a:spLocks noChangeArrowheads="1"/>
            </p:cNvSpPr>
            <p:nvPr/>
          </p:nvSpPr>
          <p:spPr bwMode="auto">
            <a:xfrm>
              <a:off x="4223" y="3046"/>
              <a:ext cx="21"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09" name="Rectangle 325">
              <a:extLst>
                <a:ext uri="{FF2B5EF4-FFF2-40B4-BE49-F238E27FC236}">
                  <a16:creationId xmlns:a16="http://schemas.microsoft.com/office/drawing/2014/main" id="{1FF1FC11-4B96-2C16-B887-1B3307E4D70F}"/>
                </a:ext>
              </a:extLst>
            </p:cNvPr>
            <p:cNvSpPr>
              <a:spLocks noChangeArrowheads="1"/>
            </p:cNvSpPr>
            <p:nvPr/>
          </p:nvSpPr>
          <p:spPr bwMode="auto">
            <a:xfrm>
              <a:off x="4244" y="3046"/>
              <a:ext cx="659"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11" name="Rectangle 327">
              <a:extLst>
                <a:ext uri="{FF2B5EF4-FFF2-40B4-BE49-F238E27FC236}">
                  <a16:creationId xmlns:a16="http://schemas.microsoft.com/office/drawing/2014/main" id="{6B73F4AE-51B8-3317-58EC-62C23A137186}"/>
                </a:ext>
              </a:extLst>
            </p:cNvPr>
            <p:cNvSpPr>
              <a:spLocks noChangeArrowheads="1"/>
            </p:cNvSpPr>
            <p:nvPr/>
          </p:nvSpPr>
          <p:spPr bwMode="auto">
            <a:xfrm>
              <a:off x="4903" y="3046"/>
              <a:ext cx="21"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12" name="Rectangle 328">
              <a:extLst>
                <a:ext uri="{FF2B5EF4-FFF2-40B4-BE49-F238E27FC236}">
                  <a16:creationId xmlns:a16="http://schemas.microsoft.com/office/drawing/2014/main" id="{6CAFA96A-2EED-D7B3-9E7E-B8B95DDA372D}"/>
                </a:ext>
              </a:extLst>
            </p:cNvPr>
            <p:cNvSpPr>
              <a:spLocks noChangeArrowheads="1"/>
            </p:cNvSpPr>
            <p:nvPr/>
          </p:nvSpPr>
          <p:spPr bwMode="auto">
            <a:xfrm>
              <a:off x="4924" y="3046"/>
              <a:ext cx="22"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13" name="Rectangle 329">
              <a:extLst>
                <a:ext uri="{FF2B5EF4-FFF2-40B4-BE49-F238E27FC236}">
                  <a16:creationId xmlns:a16="http://schemas.microsoft.com/office/drawing/2014/main" id="{D3055050-DF97-A02A-7BC1-F19A50F6D389}"/>
                </a:ext>
              </a:extLst>
            </p:cNvPr>
            <p:cNvSpPr>
              <a:spLocks noChangeArrowheads="1"/>
            </p:cNvSpPr>
            <p:nvPr/>
          </p:nvSpPr>
          <p:spPr bwMode="auto">
            <a:xfrm>
              <a:off x="4946" y="3046"/>
              <a:ext cx="600"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14" name="Rectangle 330">
              <a:extLst>
                <a:ext uri="{FF2B5EF4-FFF2-40B4-BE49-F238E27FC236}">
                  <a16:creationId xmlns:a16="http://schemas.microsoft.com/office/drawing/2014/main" id="{0F9C1285-1A06-6350-191B-0FECB3A44A81}"/>
                </a:ext>
              </a:extLst>
            </p:cNvPr>
            <p:cNvSpPr>
              <a:spLocks noChangeArrowheads="1"/>
            </p:cNvSpPr>
            <p:nvPr/>
          </p:nvSpPr>
          <p:spPr bwMode="auto">
            <a:xfrm>
              <a:off x="5546" y="3046"/>
              <a:ext cx="22" cy="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15" name="Rectangle 331">
              <a:extLst>
                <a:ext uri="{FF2B5EF4-FFF2-40B4-BE49-F238E27FC236}">
                  <a16:creationId xmlns:a16="http://schemas.microsoft.com/office/drawing/2014/main" id="{182339B2-6590-6620-B461-4678E419D52D}"/>
                </a:ext>
              </a:extLst>
            </p:cNvPr>
            <p:cNvSpPr>
              <a:spLocks noChangeArrowheads="1"/>
            </p:cNvSpPr>
            <p:nvPr/>
          </p:nvSpPr>
          <p:spPr bwMode="auto">
            <a:xfrm>
              <a:off x="1169" y="3068"/>
              <a:ext cx="22" cy="25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16" name="Rectangle 332">
              <a:extLst>
                <a:ext uri="{FF2B5EF4-FFF2-40B4-BE49-F238E27FC236}">
                  <a16:creationId xmlns:a16="http://schemas.microsoft.com/office/drawing/2014/main" id="{2B78416A-34FA-868F-4FC9-94CDEF06186F}"/>
                </a:ext>
              </a:extLst>
            </p:cNvPr>
            <p:cNvSpPr>
              <a:spLocks noChangeArrowheads="1"/>
            </p:cNvSpPr>
            <p:nvPr/>
          </p:nvSpPr>
          <p:spPr bwMode="auto">
            <a:xfrm>
              <a:off x="1169" y="3321"/>
              <a:ext cx="22" cy="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17" name="Rectangle 333">
              <a:extLst>
                <a:ext uri="{FF2B5EF4-FFF2-40B4-BE49-F238E27FC236}">
                  <a16:creationId xmlns:a16="http://schemas.microsoft.com/office/drawing/2014/main" id="{2E68B86C-5BC7-7C37-5278-5D2B7D5309CD}"/>
                </a:ext>
              </a:extLst>
            </p:cNvPr>
            <p:cNvSpPr>
              <a:spLocks noChangeArrowheads="1"/>
            </p:cNvSpPr>
            <p:nvPr/>
          </p:nvSpPr>
          <p:spPr bwMode="auto">
            <a:xfrm>
              <a:off x="1169" y="3321"/>
              <a:ext cx="22" cy="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18" name="Rectangle 334">
              <a:extLst>
                <a:ext uri="{FF2B5EF4-FFF2-40B4-BE49-F238E27FC236}">
                  <a16:creationId xmlns:a16="http://schemas.microsoft.com/office/drawing/2014/main" id="{130D5C9B-3F29-B52E-5D1A-9F97F16C76B7}"/>
                </a:ext>
              </a:extLst>
            </p:cNvPr>
            <p:cNvSpPr>
              <a:spLocks noChangeArrowheads="1"/>
            </p:cNvSpPr>
            <p:nvPr/>
          </p:nvSpPr>
          <p:spPr bwMode="auto">
            <a:xfrm>
              <a:off x="1191" y="3321"/>
              <a:ext cx="892" cy="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19" name="Rectangle 335">
              <a:extLst>
                <a:ext uri="{FF2B5EF4-FFF2-40B4-BE49-F238E27FC236}">
                  <a16:creationId xmlns:a16="http://schemas.microsoft.com/office/drawing/2014/main" id="{09848EE8-0C57-5572-1A4C-14AED9CD79E4}"/>
                </a:ext>
              </a:extLst>
            </p:cNvPr>
            <p:cNvSpPr>
              <a:spLocks noChangeArrowheads="1"/>
            </p:cNvSpPr>
            <p:nvPr/>
          </p:nvSpPr>
          <p:spPr bwMode="auto">
            <a:xfrm>
              <a:off x="2083" y="3068"/>
              <a:ext cx="10" cy="25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20" name="Rectangle 336">
              <a:extLst>
                <a:ext uri="{FF2B5EF4-FFF2-40B4-BE49-F238E27FC236}">
                  <a16:creationId xmlns:a16="http://schemas.microsoft.com/office/drawing/2014/main" id="{9762C896-FE62-43D5-6C69-25BC6EEBE9EA}"/>
                </a:ext>
              </a:extLst>
            </p:cNvPr>
            <p:cNvSpPr>
              <a:spLocks noChangeArrowheads="1"/>
            </p:cNvSpPr>
            <p:nvPr/>
          </p:nvSpPr>
          <p:spPr bwMode="auto">
            <a:xfrm>
              <a:off x="2083" y="3321"/>
              <a:ext cx="21" cy="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21" name="Rectangle 337">
              <a:extLst>
                <a:ext uri="{FF2B5EF4-FFF2-40B4-BE49-F238E27FC236}">
                  <a16:creationId xmlns:a16="http://schemas.microsoft.com/office/drawing/2014/main" id="{1AF1F01D-C515-744D-83A8-1A1C4E63FEC3}"/>
                </a:ext>
              </a:extLst>
            </p:cNvPr>
            <p:cNvSpPr>
              <a:spLocks noChangeArrowheads="1"/>
            </p:cNvSpPr>
            <p:nvPr/>
          </p:nvSpPr>
          <p:spPr bwMode="auto">
            <a:xfrm>
              <a:off x="2104" y="3321"/>
              <a:ext cx="706" cy="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22" name="Rectangle 338">
              <a:extLst>
                <a:ext uri="{FF2B5EF4-FFF2-40B4-BE49-F238E27FC236}">
                  <a16:creationId xmlns:a16="http://schemas.microsoft.com/office/drawing/2014/main" id="{0C156A53-C19E-EF58-B3E7-37F457B14DA0}"/>
                </a:ext>
              </a:extLst>
            </p:cNvPr>
            <p:cNvSpPr>
              <a:spLocks noChangeArrowheads="1"/>
            </p:cNvSpPr>
            <p:nvPr/>
          </p:nvSpPr>
          <p:spPr bwMode="auto">
            <a:xfrm>
              <a:off x="2810" y="3068"/>
              <a:ext cx="11" cy="25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23" name="Rectangle 339">
              <a:extLst>
                <a:ext uri="{FF2B5EF4-FFF2-40B4-BE49-F238E27FC236}">
                  <a16:creationId xmlns:a16="http://schemas.microsoft.com/office/drawing/2014/main" id="{5929106A-AAA4-2EB6-CCBC-C097FED2A1CF}"/>
                </a:ext>
              </a:extLst>
            </p:cNvPr>
            <p:cNvSpPr>
              <a:spLocks noChangeArrowheads="1"/>
            </p:cNvSpPr>
            <p:nvPr/>
          </p:nvSpPr>
          <p:spPr bwMode="auto">
            <a:xfrm>
              <a:off x="2810" y="3321"/>
              <a:ext cx="22" cy="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24" name="Rectangle 340">
              <a:extLst>
                <a:ext uri="{FF2B5EF4-FFF2-40B4-BE49-F238E27FC236}">
                  <a16:creationId xmlns:a16="http://schemas.microsoft.com/office/drawing/2014/main" id="{5ED139CA-94FE-F71E-C8FB-5BAE0A882B7A}"/>
                </a:ext>
              </a:extLst>
            </p:cNvPr>
            <p:cNvSpPr>
              <a:spLocks noChangeArrowheads="1"/>
            </p:cNvSpPr>
            <p:nvPr/>
          </p:nvSpPr>
          <p:spPr bwMode="auto">
            <a:xfrm>
              <a:off x="2832" y="3321"/>
              <a:ext cx="708" cy="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25" name="Rectangle 341">
              <a:extLst>
                <a:ext uri="{FF2B5EF4-FFF2-40B4-BE49-F238E27FC236}">
                  <a16:creationId xmlns:a16="http://schemas.microsoft.com/office/drawing/2014/main" id="{8EC43F32-E56B-27AA-7EAF-AD74D5571FA6}"/>
                </a:ext>
              </a:extLst>
            </p:cNvPr>
            <p:cNvSpPr>
              <a:spLocks noChangeArrowheads="1"/>
            </p:cNvSpPr>
            <p:nvPr/>
          </p:nvSpPr>
          <p:spPr bwMode="auto">
            <a:xfrm>
              <a:off x="3540" y="3068"/>
              <a:ext cx="11" cy="25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26" name="Rectangle 342">
              <a:extLst>
                <a:ext uri="{FF2B5EF4-FFF2-40B4-BE49-F238E27FC236}">
                  <a16:creationId xmlns:a16="http://schemas.microsoft.com/office/drawing/2014/main" id="{DFD6F2E6-244D-BD4D-3D58-B22E9A51A396}"/>
                </a:ext>
              </a:extLst>
            </p:cNvPr>
            <p:cNvSpPr>
              <a:spLocks noChangeArrowheads="1"/>
            </p:cNvSpPr>
            <p:nvPr/>
          </p:nvSpPr>
          <p:spPr bwMode="auto">
            <a:xfrm>
              <a:off x="3540" y="3321"/>
              <a:ext cx="22" cy="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27" name="Rectangle 343">
              <a:extLst>
                <a:ext uri="{FF2B5EF4-FFF2-40B4-BE49-F238E27FC236}">
                  <a16:creationId xmlns:a16="http://schemas.microsoft.com/office/drawing/2014/main" id="{1AEA510D-8702-7D76-3590-0CA3CFDC5942}"/>
                </a:ext>
              </a:extLst>
            </p:cNvPr>
            <p:cNvSpPr>
              <a:spLocks noChangeArrowheads="1"/>
            </p:cNvSpPr>
            <p:nvPr/>
          </p:nvSpPr>
          <p:spPr bwMode="auto">
            <a:xfrm>
              <a:off x="3562" y="3321"/>
              <a:ext cx="661" cy="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28" name="Rectangle 344">
              <a:extLst>
                <a:ext uri="{FF2B5EF4-FFF2-40B4-BE49-F238E27FC236}">
                  <a16:creationId xmlns:a16="http://schemas.microsoft.com/office/drawing/2014/main" id="{558BB2D2-DB3C-2542-2B04-954D7BAAB747}"/>
                </a:ext>
              </a:extLst>
            </p:cNvPr>
            <p:cNvSpPr>
              <a:spLocks noChangeArrowheads="1"/>
            </p:cNvSpPr>
            <p:nvPr/>
          </p:nvSpPr>
          <p:spPr bwMode="auto">
            <a:xfrm>
              <a:off x="4223" y="3068"/>
              <a:ext cx="11" cy="25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29" name="Rectangle 345">
              <a:extLst>
                <a:ext uri="{FF2B5EF4-FFF2-40B4-BE49-F238E27FC236}">
                  <a16:creationId xmlns:a16="http://schemas.microsoft.com/office/drawing/2014/main" id="{804F0C96-EBC9-F77B-2E7A-97A45999C798}"/>
                </a:ext>
              </a:extLst>
            </p:cNvPr>
            <p:cNvSpPr>
              <a:spLocks noChangeArrowheads="1"/>
            </p:cNvSpPr>
            <p:nvPr/>
          </p:nvSpPr>
          <p:spPr bwMode="auto">
            <a:xfrm>
              <a:off x="4223" y="3321"/>
              <a:ext cx="21" cy="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30" name="Rectangle 346">
              <a:extLst>
                <a:ext uri="{FF2B5EF4-FFF2-40B4-BE49-F238E27FC236}">
                  <a16:creationId xmlns:a16="http://schemas.microsoft.com/office/drawing/2014/main" id="{A2DBADCF-C0E7-BB7E-73E9-6CA656DD76E5}"/>
                </a:ext>
              </a:extLst>
            </p:cNvPr>
            <p:cNvSpPr>
              <a:spLocks noChangeArrowheads="1"/>
            </p:cNvSpPr>
            <p:nvPr/>
          </p:nvSpPr>
          <p:spPr bwMode="auto">
            <a:xfrm>
              <a:off x="4244" y="3321"/>
              <a:ext cx="665" cy="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31" name="Rectangle 347">
              <a:extLst>
                <a:ext uri="{FF2B5EF4-FFF2-40B4-BE49-F238E27FC236}">
                  <a16:creationId xmlns:a16="http://schemas.microsoft.com/office/drawing/2014/main" id="{1AA2052C-CA1F-DEEE-001B-94E247FA44D9}"/>
                </a:ext>
              </a:extLst>
            </p:cNvPr>
            <p:cNvSpPr>
              <a:spLocks noChangeArrowheads="1"/>
            </p:cNvSpPr>
            <p:nvPr/>
          </p:nvSpPr>
          <p:spPr bwMode="auto">
            <a:xfrm>
              <a:off x="4909" y="3068"/>
              <a:ext cx="9" cy="25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32" name="Rectangle 348">
              <a:extLst>
                <a:ext uri="{FF2B5EF4-FFF2-40B4-BE49-F238E27FC236}">
                  <a16:creationId xmlns:a16="http://schemas.microsoft.com/office/drawing/2014/main" id="{2CC6D0C7-D467-E7A9-3208-55A86FEC8EE0}"/>
                </a:ext>
              </a:extLst>
            </p:cNvPr>
            <p:cNvSpPr>
              <a:spLocks noChangeArrowheads="1"/>
            </p:cNvSpPr>
            <p:nvPr/>
          </p:nvSpPr>
          <p:spPr bwMode="auto">
            <a:xfrm>
              <a:off x="4909" y="3321"/>
              <a:ext cx="20" cy="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33" name="Rectangle 349">
              <a:extLst>
                <a:ext uri="{FF2B5EF4-FFF2-40B4-BE49-F238E27FC236}">
                  <a16:creationId xmlns:a16="http://schemas.microsoft.com/office/drawing/2014/main" id="{4C6D4388-9C4A-A2C1-2AC4-97A1DA24FFC6}"/>
                </a:ext>
              </a:extLst>
            </p:cNvPr>
            <p:cNvSpPr>
              <a:spLocks noChangeArrowheads="1"/>
            </p:cNvSpPr>
            <p:nvPr/>
          </p:nvSpPr>
          <p:spPr bwMode="auto">
            <a:xfrm>
              <a:off x="4929" y="3321"/>
              <a:ext cx="617" cy="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34" name="Rectangle 350">
              <a:extLst>
                <a:ext uri="{FF2B5EF4-FFF2-40B4-BE49-F238E27FC236}">
                  <a16:creationId xmlns:a16="http://schemas.microsoft.com/office/drawing/2014/main" id="{206ECA9B-2C18-D687-064F-8A54CC825942}"/>
                </a:ext>
              </a:extLst>
            </p:cNvPr>
            <p:cNvSpPr>
              <a:spLocks noChangeArrowheads="1"/>
            </p:cNvSpPr>
            <p:nvPr/>
          </p:nvSpPr>
          <p:spPr bwMode="auto">
            <a:xfrm>
              <a:off x="5546" y="3068"/>
              <a:ext cx="22" cy="25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35" name="Rectangle 351">
              <a:extLst>
                <a:ext uri="{FF2B5EF4-FFF2-40B4-BE49-F238E27FC236}">
                  <a16:creationId xmlns:a16="http://schemas.microsoft.com/office/drawing/2014/main" id="{2A4A6AFD-2BC3-734D-4B6B-A84AA7E76E9C}"/>
                </a:ext>
              </a:extLst>
            </p:cNvPr>
            <p:cNvSpPr>
              <a:spLocks noChangeArrowheads="1"/>
            </p:cNvSpPr>
            <p:nvPr/>
          </p:nvSpPr>
          <p:spPr bwMode="auto">
            <a:xfrm>
              <a:off x="5546" y="3321"/>
              <a:ext cx="22" cy="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8736" name="Rectangle 352">
              <a:extLst>
                <a:ext uri="{FF2B5EF4-FFF2-40B4-BE49-F238E27FC236}">
                  <a16:creationId xmlns:a16="http://schemas.microsoft.com/office/drawing/2014/main" id="{D4DE7062-0265-7DB8-BF95-A1A8CB8B5EEA}"/>
                </a:ext>
              </a:extLst>
            </p:cNvPr>
            <p:cNvSpPr>
              <a:spLocks noChangeArrowheads="1"/>
            </p:cNvSpPr>
            <p:nvPr/>
          </p:nvSpPr>
          <p:spPr bwMode="auto">
            <a:xfrm>
              <a:off x="5546" y="3321"/>
              <a:ext cx="22" cy="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28740" name="Text Box 356">
            <a:extLst>
              <a:ext uri="{FF2B5EF4-FFF2-40B4-BE49-F238E27FC236}">
                <a16:creationId xmlns:a16="http://schemas.microsoft.com/office/drawing/2014/main" id="{8B3F6B37-39C4-42DF-317A-C54471A49F04}"/>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7.2-12</a:t>
            </a:r>
            <a:endParaRPr lang="en-US" altLang="en-US" sz="1300">
              <a:latin typeface="Arial" panose="020B0604020202020204" pitchFamily="34" charset="0"/>
            </a:endParaRPr>
          </a:p>
        </p:txBody>
      </p:sp>
    </p:spTree>
  </p:cSld>
  <p:clrMapOvr>
    <a:masterClrMapping/>
  </p:clrMapOvr>
</p:sld>
</file>

<file path=ppt/theme/theme1.xml><?xml version="1.0" encoding="utf-8"?>
<a:theme xmlns:a="http://schemas.openxmlformats.org/drawingml/2006/main" name="JPMorgan">
  <a:themeElements>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JPMorga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PMorga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PMorga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PMorga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PMorga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PMorga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PMorga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7430</TotalTime>
  <Words>849</Words>
  <Application>Microsoft Office PowerPoint</Application>
  <PresentationFormat>On-screen Show (4:3)</PresentationFormat>
  <Paragraphs>245</Paragraphs>
  <Slides>13</Slides>
  <Notes>11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2</vt:i4>
      </vt:variant>
      <vt:variant>
        <vt:lpstr>Slide Titles</vt:lpstr>
      </vt:variant>
      <vt:variant>
        <vt:i4>13</vt:i4>
      </vt:variant>
    </vt:vector>
  </HeadingPairs>
  <TitlesOfParts>
    <vt:vector size="21" baseType="lpstr">
      <vt:lpstr>Times New Roman</vt:lpstr>
      <vt:lpstr>Arial</vt:lpstr>
      <vt:lpstr>Symbol</vt:lpstr>
      <vt:lpstr>Copperplate Gothic Bold</vt:lpstr>
      <vt:lpstr>Batang</vt:lpstr>
      <vt:lpstr>JPMorgan</vt:lpstr>
      <vt:lpstr>Microsoft Word Document</vt:lpstr>
      <vt:lpstr>Microsoft Equation 3.0</vt:lpstr>
      <vt:lpstr>PowerPoint Presentation</vt:lpstr>
      <vt:lpstr>Objectives</vt:lpstr>
      <vt:lpstr>Vilfredo Frederico Pareto</vt:lpstr>
      <vt:lpstr>Pareto Principle</vt:lpstr>
      <vt:lpstr>Pareto Analysis Process</vt:lpstr>
      <vt:lpstr>The Pareto Chart</vt:lpstr>
      <vt:lpstr>Multiple Stratifications</vt:lpstr>
      <vt:lpstr>Contingency Table Analysis</vt:lpstr>
      <vt:lpstr>Notation</vt:lpstr>
      <vt:lpstr>Contingency Analysis - Steps</vt:lpstr>
      <vt:lpstr>Contingency Analysis - Steps</vt:lpstr>
      <vt:lpstr>Contingency Analysis - Steps</vt:lpstr>
      <vt:lpstr>Exercises</vt:lpstr>
    </vt:vector>
  </TitlesOfParts>
  <Company>Micron Electronics,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Productivity/Quality Workshop</dc:title>
  <dc:creator>John J. O'Neill, Jr.</dc:creator>
  <cp:lastModifiedBy>John O'Neill</cp:lastModifiedBy>
  <cp:revision>163</cp:revision>
  <cp:lastPrinted>1998-11-12T16:48:12Z</cp:lastPrinted>
  <dcterms:created xsi:type="dcterms:W3CDTF">1998-10-26T20:45:45Z</dcterms:created>
  <dcterms:modified xsi:type="dcterms:W3CDTF">2026-07-24T19:02:33Z</dcterms:modified>
</cp:coreProperties>
</file>