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0058400" cy="7772400"/>
  <p:notesSz cx="7010400" cy="9296400"/>
  <p:embeddedFontLst>
    <p:embeddedFont>
      <p:font typeface="Copperplate Gothic Bold" panose="020E0705020206020404" pitchFamily="34" charset="0"/>
      <p:regular r:id="rId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0">
          <p15:clr>
            <a:srgbClr val="A4A3A4"/>
          </p15:clr>
        </p15:guide>
        <p15:guide id="2" pos="21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74B"/>
    <a:srgbClr val="FFFFCC"/>
    <a:srgbClr val="FFEFDF"/>
    <a:srgbClr val="6060FF"/>
    <a:srgbClr val="FF9900"/>
    <a:srgbClr val="DDDDFF"/>
    <a:srgbClr val="FFDD4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620" autoAdjust="0"/>
    <p:restoredTop sz="94660" autoAdjust="0"/>
  </p:normalViewPr>
  <p:slideViewPr>
    <p:cSldViewPr snapToGrid="0">
      <p:cViewPr varScale="1">
        <p:scale>
          <a:sx n="95" d="100"/>
          <a:sy n="95" d="100"/>
        </p:scale>
        <p:origin x="1710" y="78"/>
      </p:cViewPr>
      <p:guideLst>
        <p:guide orient="horz" pos="620"/>
        <p:guide pos="21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1939" y="-6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0D19EB8-875A-1805-8D35-AB45F103201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82C4FC3B-EC3F-84AF-90F1-7720C509ED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400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6E2A6405-C910-71DD-F6CD-0BBEA3BBCF6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35075" y="681038"/>
            <a:ext cx="4535488" cy="3503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BCE1AFE9-DA55-297F-BA13-B5DD0897687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29125"/>
            <a:ext cx="5165725" cy="418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909B83-E02A-9112-1213-0CFC93A15C2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0625"/>
            <a:ext cx="30416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82B4E220-6271-0178-29E6-26F8E3F35D5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0625"/>
            <a:ext cx="304006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fld id="{B5B95819-BA5C-4E05-A697-A1F83441A31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BC323AE-C04D-D93B-9EB8-DCE00A7F658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4BC699-5659-4646-9E59-2AE0DA53C723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38DB47A2-3D88-F8E5-2D43-0EFC466710A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51C7459-0597-C92C-9497-3C949FB443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E8D297A-06D6-D321-39E9-1CA6962AA2F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2F335D-80D9-43DD-9DED-7FC39A9CF047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CA11271B-4B37-14FF-C33E-E3203BB8AC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F32D1CF2-F41C-B0C2-1DF2-2F37D21677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1B76E-9513-1413-C989-C7616B5E86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C79635-3216-5A88-63A1-25EDDEA8D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4DF06-204F-B5D8-9067-53CDDF5AE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7F9A19-A602-2FBA-2E6E-8832E2673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5A34F-E1F6-B23B-DE76-B586B172D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20482-5F36-45C1-ACB9-95AE03B3774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577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60208-FEE7-D9C3-2565-63D56F694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1371FA-77A7-7A48-5B5B-0987ADA95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B2F8C1-6B15-D61F-EC44-5561A36D8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539B4-D4E8-F654-E28F-B5FB77051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F8729-4D26-D72B-25C6-0680A398B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38E3C-8906-4319-A096-6D10A194F0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4597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DCBD4A-FAEC-4372-AFC1-FAB5B463DE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67563" y="690563"/>
            <a:ext cx="2136775" cy="6218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C5BD48-5EDB-5C84-C832-657212626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4063" y="690563"/>
            <a:ext cx="6261100" cy="6218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50927-A9F7-584B-041F-E2FEFF979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BDB98-7BB5-FF71-4A57-980F77B67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77C5D-E605-AED3-3F1E-8128FC270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72F17-72A8-4FEF-8F03-92BDE04EEC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5390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62FBF-8F86-B169-ED8C-6C2883731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8A978E-918E-925D-E25A-AC8C8F09E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0CD49-473B-2407-1D7B-79BCFE56E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D14AB-CB7D-88C2-206C-68C506D82F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7887E-DB52-BBC1-B2B2-DA55DF9A9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04160-FD58-4FAF-A9C3-F2C72D74B8F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4555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E9C16-5BA6-8A02-250D-F2322AF669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035BA-2BC5-07DE-3652-277C5BB57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4EC5CA-A968-1A76-F374-6169D75DD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8C5BF5-36D2-BA31-5C76-589A8E5CF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9F681-E293-0D29-B3BB-4403B1AC6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37EB2B-5BBF-43A3-9A78-D2C01553A1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271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5C5BD-6F02-5FD0-26B5-72197F115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071EC3-EC5C-A3D0-C375-482BBBFD8A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4063" y="2244725"/>
            <a:ext cx="4198937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41273E-797A-32C2-6963-3C8E359D84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244725"/>
            <a:ext cx="4198938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3795B1-3447-6C43-C82A-4F77EC806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EFF7CF-1B53-32E0-8F1E-92E315302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9F7E08-9075-1ADE-9FCD-F1166B5D2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47102-3277-4219-A934-69EF785F65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4189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4A1B6-FA1E-EC0C-4E7B-E8EF08E9A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20976-0A6C-908F-8F1D-422B8B1BBC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FF82B0-385E-8C40-3884-AEE2EAB4F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082431-00F2-2FB3-3844-C873EBD857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4BE8AD-13E8-1B33-9936-116DAE2C5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5ECE8FB-04EA-50E4-4791-BA1E37B9D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9EE546-2D8D-1E91-689B-3F1E70AE7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6ADABF-BA98-281F-51B6-3E09B6754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B9476-9015-4225-9907-445B35BCA2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3250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99FA5-496B-2F02-D9D7-F31B1CC7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CDB82A-C78E-6949-3580-DE642306F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57BBA0-EE85-CE57-A542-FAE784736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2B2E6D-C8B4-1F1D-BA0B-BAEB13D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EC897-7A6B-4E4C-BD3C-3E73A5B8B81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264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F512EE-EA66-21E6-A25F-DF85F0620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86118B-55B4-C801-9756-A0C8C52F3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89BCC7-34C6-1DC8-1A4B-19EA797C9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5B0AF0-82B2-4889-B2B7-966C09A0243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4387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A82B5-7DD0-A576-20EB-C31C1184F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75F7E-4558-2F27-709D-3CB2DE7ED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D744D8-EA49-5B65-833C-40705F2C8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76034A-36DE-C7B1-560E-7274E3430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095979-77EA-29B1-7668-4D45150E7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D54F5B-C46D-D84C-96CF-9562DC417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54C6B-E66E-4A6C-A814-146D54D44A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190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4A01C-EAB7-516E-831A-F4BC9747B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36F19-9F92-33F4-D07E-DED2BB1937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D1685E-35FF-9FBF-22D4-28FE66F884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5F781F-95B0-3DF6-A226-24B056650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8147CB-A809-7722-483A-356B40753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7274CD-66AF-1842-D456-A0B47133F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A6B73C-1BEE-47DB-B63D-E983C0948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715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8ECC397-3A86-E1BE-B690-23C8A7EADE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54063" y="690563"/>
            <a:ext cx="85502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E774D4B-84B3-C8D7-C765-BB7C04483C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54063" y="2244725"/>
            <a:ext cx="8550275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F858899-EF42-77ED-0EF1-DBA142B85698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063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14E622D7-78EB-CCA8-035D-86DACD3D79F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36938" y="7081838"/>
            <a:ext cx="31845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ctr"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31FC725-30AB-11A7-2091-D5C55F930D7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38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r" defTabSz="1019175">
              <a:defRPr sz="1600"/>
            </a:lvl1pPr>
          </a:lstStyle>
          <a:p>
            <a:fld id="{88553559-84FC-433A-AA96-1F41A7560C9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9175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2pPr>
      <a:lvl3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3pPr>
      <a:lvl4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4pPr>
      <a:lvl5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82588" indent="-382588" algn="l" defTabSz="1019175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175" indent="-254000" algn="l" defTabSz="1019175" rtl="0" eaLnBrk="0" fontAlgn="base" hangingPunct="0">
        <a:spcBef>
          <a:spcPct val="20000"/>
        </a:spcBef>
        <a:spcAft>
          <a:spcPct val="0"/>
        </a:spcAft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763" indent="-2540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0" indent="-254000" algn="l" defTabSz="1019175" rtl="0" eaLnBrk="0" fontAlgn="base" hangingPunct="0">
        <a:spcBef>
          <a:spcPct val="20000"/>
        </a:spcBef>
        <a:spcAft>
          <a:spcPct val="0"/>
        </a:spcAft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gi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83" name="Picture 2107">
            <a:extLst>
              <a:ext uri="{FF2B5EF4-FFF2-40B4-BE49-F238E27FC236}">
                <a16:creationId xmlns:a16="http://schemas.microsoft.com/office/drawing/2014/main" id="{6A197B34-CAF9-57A6-CF09-5D56FBA85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651000"/>
            <a:ext cx="275590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>
            <a:extLst>
              <a:ext uri="{FF2B5EF4-FFF2-40B4-BE49-F238E27FC236}">
                <a16:creationId xmlns:a16="http://schemas.microsoft.com/office/drawing/2014/main" id="{063EAE23-F98C-BF21-85BE-D4C765F5D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058400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31838" rIns="127353" bIns="31838" anchor="b"/>
          <a:lstStyle>
            <a:lvl1pPr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 DMAIEC </a:t>
            </a:r>
            <a:r>
              <a:rPr lang="en-US" altLang="en-US" sz="2200" b="1">
                <a:solidFill>
                  <a:schemeClr val="accent2"/>
                </a:solidFill>
                <a:latin typeface="Arial" panose="020B0604020202020204" pitchFamily="34" charset="0"/>
              </a:rPr>
              <a:t>ROAD MAP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      for Six Sigma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Improvement Projects</a:t>
            </a:r>
          </a:p>
          <a:p>
            <a:pPr>
              <a:lnSpc>
                <a:spcPct val="80000"/>
              </a:lnSpc>
            </a:pPr>
            <a:endParaRPr lang="en-US" altLang="en-US" sz="22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sp>
        <p:nvSpPr>
          <p:cNvPr id="103470" name="Line 2094">
            <a:extLst>
              <a:ext uri="{FF2B5EF4-FFF2-40B4-BE49-F238E27FC236}">
                <a16:creationId xmlns:a16="http://schemas.microsoft.com/office/drawing/2014/main" id="{6C97D3AF-68F2-877D-4BC3-2A601BF086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91613" y="1309688"/>
            <a:ext cx="0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F6E951C4-BA5A-8524-01E6-AF0253BC4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188" y="1762125"/>
            <a:ext cx="1041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Project Charter</a:t>
            </a:r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70A1CC23-B15B-71AD-66F5-C850EBDB7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039938"/>
            <a:ext cx="1025525" cy="1063625"/>
          </a:xfrm>
          <a:prstGeom prst="rect">
            <a:avLst/>
          </a:prstGeom>
          <a:solidFill>
            <a:srgbClr val="FFFFCC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DE8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lIns="31838" tIns="31838" rIns="31838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Problem Statement: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Opportunity: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Business Case: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Scope: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Goals/Metrics: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Milestones:</a:t>
            </a:r>
          </a:p>
        </p:txBody>
      </p:sp>
      <p:grpSp>
        <p:nvGrpSpPr>
          <p:cNvPr id="2210" name="Group 162">
            <a:extLst>
              <a:ext uri="{FF2B5EF4-FFF2-40B4-BE49-F238E27FC236}">
                <a16:creationId xmlns:a16="http://schemas.microsoft.com/office/drawing/2014/main" id="{F9D28A62-D8F2-036A-07A8-AB7C946A3250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2776538"/>
            <a:ext cx="850900" cy="269875"/>
            <a:chOff x="3593" y="1945"/>
            <a:chExt cx="829" cy="336"/>
          </a:xfrm>
        </p:grpSpPr>
        <p:sp>
          <p:nvSpPr>
            <p:cNvPr id="2059" name="Rectangle 11">
              <a:extLst>
                <a:ext uri="{FF2B5EF4-FFF2-40B4-BE49-F238E27FC236}">
                  <a16:creationId xmlns:a16="http://schemas.microsoft.com/office/drawing/2014/main" id="{2C949AC3-48D8-13E2-CBE6-4CA1FFD22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1945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2">
              <a:extLst>
                <a:ext uri="{FF2B5EF4-FFF2-40B4-BE49-F238E27FC236}">
                  <a16:creationId xmlns:a16="http://schemas.microsoft.com/office/drawing/2014/main" id="{7B6C04E2-F6B5-3C07-193A-A82351A3F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2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Rectangle 13">
              <a:extLst>
                <a:ext uri="{FF2B5EF4-FFF2-40B4-BE49-F238E27FC236}">
                  <a16:creationId xmlns:a16="http://schemas.microsoft.com/office/drawing/2014/main" id="{C0415BD0-6702-A7C0-A213-0331C8764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2137"/>
              <a:ext cx="315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Rectangle 14">
              <a:extLst>
                <a:ext uri="{FF2B5EF4-FFF2-40B4-BE49-F238E27FC236}">
                  <a16:creationId xmlns:a16="http://schemas.microsoft.com/office/drawing/2014/main" id="{D0110E85-BE98-18D9-30A9-8EA6FD598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6" y="2233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Rectangle 15">
              <a:extLst>
                <a:ext uri="{FF2B5EF4-FFF2-40B4-BE49-F238E27FC236}">
                  <a16:creationId xmlns:a16="http://schemas.microsoft.com/office/drawing/2014/main" id="{6AA71EA6-B57D-92AF-9137-9087BCEF0BD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869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4" name="Rectangle 16">
            <a:extLst>
              <a:ext uri="{FF2B5EF4-FFF2-40B4-BE49-F238E27FC236}">
                <a16:creationId xmlns:a16="http://schemas.microsoft.com/office/drawing/2014/main" id="{1D53D47B-1ECB-FA8B-93FC-99365FD68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9263" y="2117725"/>
            <a:ext cx="325437" cy="587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Rectangle 17">
            <a:extLst>
              <a:ext uri="{FF2B5EF4-FFF2-40B4-BE49-F238E27FC236}">
                <a16:creationId xmlns:a16="http://schemas.microsoft.com/office/drawing/2014/main" id="{A3543FD5-9136-8368-A1E4-B36BF1DDF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30438"/>
            <a:ext cx="325438" cy="6032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Rectangle 18">
            <a:extLst>
              <a:ext uri="{FF2B5EF4-FFF2-40B4-BE49-F238E27FC236}">
                <a16:creationId xmlns:a16="http://schemas.microsoft.com/office/drawing/2014/main" id="{DF99E79E-8F84-1FA2-6ED0-F01F682C0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25" y="2341563"/>
            <a:ext cx="325438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Rectangle 19">
            <a:extLst>
              <a:ext uri="{FF2B5EF4-FFF2-40B4-BE49-F238E27FC236}">
                <a16:creationId xmlns:a16="http://schemas.microsoft.com/office/drawing/2014/main" id="{59AB88F9-09ED-AB4A-D0B6-63CBDE140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2459038"/>
            <a:ext cx="403225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Rectangle 20">
            <a:extLst>
              <a:ext uri="{FF2B5EF4-FFF2-40B4-BE49-F238E27FC236}">
                <a16:creationId xmlns:a16="http://schemas.microsoft.com/office/drawing/2014/main" id="{45CB5C7A-50C1-FED8-B059-E5E09E4DC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813" y="2570163"/>
            <a:ext cx="511175" cy="508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Rectangle 22">
            <a:extLst>
              <a:ext uri="{FF2B5EF4-FFF2-40B4-BE49-F238E27FC236}">
                <a16:creationId xmlns:a16="http://schemas.microsoft.com/office/drawing/2014/main" id="{9567486C-41DC-A100-C601-7F700F566E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9525"/>
            <a:ext cx="1528763" cy="8842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easure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8" name="Text Box 160">
            <a:extLst>
              <a:ext uri="{FF2B5EF4-FFF2-40B4-BE49-F238E27FC236}">
                <a16:creationId xmlns:a16="http://schemas.microsoft.com/office/drawing/2014/main" id="{43D9295E-7C3B-EE1F-84E4-315CB9B0F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1225" y="2057400"/>
            <a:ext cx="1397000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Develop charter to include the 5W1H: Why is the project important, What is to be accomplished, When must it be done, Who and Where will it be done and How will it be accomplished?</a:t>
            </a:r>
          </a:p>
        </p:txBody>
      </p:sp>
      <p:grpSp>
        <p:nvGrpSpPr>
          <p:cNvPr id="2625" name="Group 577">
            <a:extLst>
              <a:ext uri="{FF2B5EF4-FFF2-40B4-BE49-F238E27FC236}">
                <a16:creationId xmlns:a16="http://schemas.microsoft.com/office/drawing/2014/main" id="{B51205E9-B530-976C-E5AF-7DCF84D10AF5}"/>
              </a:ext>
            </a:extLst>
          </p:cNvPr>
          <p:cNvGrpSpPr>
            <a:grpSpLocks/>
          </p:cNvGrpSpPr>
          <p:nvPr/>
        </p:nvGrpSpPr>
        <p:grpSpPr bwMode="auto">
          <a:xfrm>
            <a:off x="4883150" y="6116638"/>
            <a:ext cx="1311275" cy="1271587"/>
            <a:chOff x="5023" y="5094"/>
            <a:chExt cx="1276" cy="1038"/>
          </a:xfrm>
        </p:grpSpPr>
        <p:sp>
          <p:nvSpPr>
            <p:cNvPr id="2292" name="Rectangle 244">
              <a:extLst>
                <a:ext uri="{FF2B5EF4-FFF2-40B4-BE49-F238E27FC236}">
                  <a16:creationId xmlns:a16="http://schemas.microsoft.com/office/drawing/2014/main" id="{6B4AE1D1-9611-131C-7B41-5051F1744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" y="5678"/>
              <a:ext cx="217" cy="77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3" name="Rectangle 245">
              <a:extLst>
                <a:ext uri="{FF2B5EF4-FFF2-40B4-BE49-F238E27FC236}">
                  <a16:creationId xmlns:a16="http://schemas.microsoft.com/office/drawing/2014/main" id="{65047C49-A330-5844-161E-9F22B738A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374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4" name="Rectangle 246">
              <a:extLst>
                <a:ext uri="{FF2B5EF4-FFF2-40B4-BE49-F238E27FC236}">
                  <a16:creationId xmlns:a16="http://schemas.microsoft.com/office/drawing/2014/main" id="{AC78B26C-81E9-6916-4473-2D3630586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88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5" name="Rectangle 247">
              <a:extLst>
                <a:ext uri="{FF2B5EF4-FFF2-40B4-BE49-F238E27FC236}">
                  <a16:creationId xmlns:a16="http://schemas.microsoft.com/office/drawing/2014/main" id="{CA8E3313-5095-C32B-4850-62B1131C6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603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6" name="Rectangle 248">
              <a:extLst>
                <a:ext uri="{FF2B5EF4-FFF2-40B4-BE49-F238E27FC236}">
                  <a16:creationId xmlns:a16="http://schemas.microsoft.com/office/drawing/2014/main" id="{3AA07792-3DB7-F461-6526-D8EEC8299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591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7" name="Rectangle 249">
              <a:extLst>
                <a:ext uri="{FF2B5EF4-FFF2-40B4-BE49-F238E27FC236}">
                  <a16:creationId xmlns:a16="http://schemas.microsoft.com/office/drawing/2014/main" id="{0B75EEA4-2E57-2E3E-D0A1-A7019C0473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743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" name="Rectangle 250">
              <a:extLst>
                <a:ext uri="{FF2B5EF4-FFF2-40B4-BE49-F238E27FC236}">
                  <a16:creationId xmlns:a16="http://schemas.microsoft.com/office/drawing/2014/main" id="{12EB292B-5CA1-03F3-87CC-90A26BC22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29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" name="Rectangle 251">
              <a:extLst>
                <a:ext uri="{FF2B5EF4-FFF2-40B4-BE49-F238E27FC236}">
                  <a16:creationId xmlns:a16="http://schemas.microsoft.com/office/drawing/2014/main" id="{58D3ADC5-8BA4-72EC-4B6D-1F434D33E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44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" name="Rectangle 252">
              <a:extLst>
                <a:ext uri="{FF2B5EF4-FFF2-40B4-BE49-F238E27FC236}">
                  <a16:creationId xmlns:a16="http://schemas.microsoft.com/office/drawing/2014/main" id="{BAE4D4EA-1C05-0C7C-722E-9D9C09178D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5094"/>
              <a:ext cx="1243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" name="Rectangle 253">
              <a:extLst>
                <a:ext uri="{FF2B5EF4-FFF2-40B4-BE49-F238E27FC236}">
                  <a16:creationId xmlns:a16="http://schemas.microsoft.com/office/drawing/2014/main" id="{43B18AD2-1401-E2DC-29FF-D0E6A71E8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5" y="5134"/>
              <a:ext cx="24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VOC</a:t>
              </a:r>
            </a:p>
          </p:txBody>
        </p:sp>
        <p:sp>
          <p:nvSpPr>
            <p:cNvPr id="2302" name="Rectangle 254">
              <a:extLst>
                <a:ext uri="{FF2B5EF4-FFF2-40B4-BE49-F238E27FC236}">
                  <a16:creationId xmlns:a16="http://schemas.microsoft.com/office/drawing/2014/main" id="{0FD878C0-7A36-A87A-8A3B-33F11BE4C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5134"/>
              <a:ext cx="32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Driver</a:t>
              </a:r>
            </a:p>
          </p:txBody>
        </p:sp>
        <p:sp>
          <p:nvSpPr>
            <p:cNvPr id="2303" name="Rectangle 255">
              <a:extLst>
                <a:ext uri="{FF2B5EF4-FFF2-40B4-BE49-F238E27FC236}">
                  <a16:creationId xmlns:a16="http://schemas.microsoft.com/office/drawing/2014/main" id="{F5E9F778-5A2D-A3FD-9170-421BB59A9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5" y="5134"/>
              <a:ext cx="235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CTQ</a:t>
              </a:r>
            </a:p>
          </p:txBody>
        </p:sp>
        <p:sp>
          <p:nvSpPr>
            <p:cNvPr id="2304" name="Rectangle 256">
              <a:extLst>
                <a:ext uri="{FF2B5EF4-FFF2-40B4-BE49-F238E27FC236}">
                  <a16:creationId xmlns:a16="http://schemas.microsoft.com/office/drawing/2014/main" id="{ECE8B7A6-553B-131E-B1AF-BF8DF02B9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678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5" name="Rectangle 257">
              <a:extLst>
                <a:ext uri="{FF2B5EF4-FFF2-40B4-BE49-F238E27FC236}">
                  <a16:creationId xmlns:a16="http://schemas.microsoft.com/office/drawing/2014/main" id="{7EC76926-B802-3337-E74A-9B8BBC444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961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" name="Group 260">
              <a:extLst>
                <a:ext uri="{FF2B5EF4-FFF2-40B4-BE49-F238E27FC236}">
                  <a16:creationId xmlns:a16="http://schemas.microsoft.com/office/drawing/2014/main" id="{6041F492-99CF-CF0E-2DAA-ADF2FC7379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376"/>
              <a:ext cx="180" cy="340"/>
              <a:chOff x="5760" y="5094"/>
              <a:chExt cx="153" cy="288"/>
            </a:xfrm>
          </p:grpSpPr>
          <p:sp>
            <p:nvSpPr>
              <p:cNvPr id="2306" name="Freeform 258">
                <a:extLst>
                  <a:ext uri="{FF2B5EF4-FFF2-40B4-BE49-F238E27FC236}">
                    <a16:creationId xmlns:a16="http://schemas.microsoft.com/office/drawing/2014/main" id="{5D9B7B89-0B76-7558-F2BA-C374D3ABA7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125"/>
                <a:ext cx="93" cy="257"/>
              </a:xfrm>
              <a:custGeom>
                <a:avLst/>
                <a:gdLst>
                  <a:gd name="T0" fmla="*/ 0 w 93"/>
                  <a:gd name="T1" fmla="*/ 257 h 257"/>
                  <a:gd name="T2" fmla="*/ 76 w 93"/>
                  <a:gd name="T3" fmla="*/ 257 h 257"/>
                  <a:gd name="T4" fmla="*/ 76 w 93"/>
                  <a:gd name="T5" fmla="*/ 0 h 257"/>
                  <a:gd name="T6" fmla="*/ 93 w 93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57">
                    <a:moveTo>
                      <a:pt x="0" y="257"/>
                    </a:moveTo>
                    <a:lnTo>
                      <a:pt x="76" y="257"/>
                    </a:lnTo>
                    <a:lnTo>
                      <a:pt x="76" y="0"/>
                    </a:lnTo>
                    <a:lnTo>
                      <a:pt x="93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" name="Freeform 259">
                <a:extLst>
                  <a:ext uri="{FF2B5EF4-FFF2-40B4-BE49-F238E27FC236}">
                    <a16:creationId xmlns:a16="http://schemas.microsoft.com/office/drawing/2014/main" id="{27C6F36F-DB45-2C1F-56F5-0F5EEE0E5F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094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1" name="Group 263">
              <a:extLst>
                <a:ext uri="{FF2B5EF4-FFF2-40B4-BE49-F238E27FC236}">
                  <a16:creationId xmlns:a16="http://schemas.microsoft.com/office/drawing/2014/main" id="{29D920B3-A5F3-942A-4EF6-6C3504939C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680"/>
              <a:ext cx="180" cy="75"/>
              <a:chOff x="5760" y="5352"/>
              <a:chExt cx="153" cy="63"/>
            </a:xfrm>
          </p:grpSpPr>
          <p:sp>
            <p:nvSpPr>
              <p:cNvPr id="2309" name="Freeform 261">
                <a:extLst>
                  <a:ext uri="{FF2B5EF4-FFF2-40B4-BE49-F238E27FC236}">
                    <a16:creationId xmlns:a16="http://schemas.microsoft.com/office/drawing/2014/main" id="{234AF6C2-7716-6CC1-C444-D1568C890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1"/>
              </a:xfrm>
              <a:custGeom>
                <a:avLst/>
                <a:gdLst>
                  <a:gd name="T0" fmla="*/ 0 w 93"/>
                  <a:gd name="T1" fmla="*/ 0 h 1"/>
                  <a:gd name="T2" fmla="*/ 76 w 93"/>
                  <a:gd name="T3" fmla="*/ 0 h 1"/>
                  <a:gd name="T4" fmla="*/ 76 w 93"/>
                  <a:gd name="T5" fmla="*/ 1 h 1"/>
                  <a:gd name="T6" fmla="*/ 93 w 9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">
                    <a:moveTo>
                      <a:pt x="0" y="0"/>
                    </a:moveTo>
                    <a:lnTo>
                      <a:pt x="76" y="0"/>
                    </a:lnTo>
                    <a:lnTo>
                      <a:pt x="76" y="1"/>
                    </a:lnTo>
                    <a:lnTo>
                      <a:pt x="93" y="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" name="Freeform 262">
                <a:extLst>
                  <a:ext uri="{FF2B5EF4-FFF2-40B4-BE49-F238E27FC236}">
                    <a16:creationId xmlns:a16="http://schemas.microsoft.com/office/drawing/2014/main" id="{D6A9F993-5144-F1B7-275C-FC0EC55E71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35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4" name="Group 266">
              <a:extLst>
                <a:ext uri="{FF2B5EF4-FFF2-40B4-BE49-F238E27FC236}">
                  <a16:creationId xmlns:a16="http://schemas.microsoft.com/office/drawing/2014/main" id="{4C96CEF6-10E1-DD89-E255-453682BF1B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716"/>
              <a:ext cx="180" cy="322"/>
              <a:chOff x="5760" y="5382"/>
              <a:chExt cx="153" cy="273"/>
            </a:xfrm>
          </p:grpSpPr>
          <p:sp>
            <p:nvSpPr>
              <p:cNvPr id="2312" name="Freeform 264">
                <a:extLst>
                  <a:ext uri="{FF2B5EF4-FFF2-40B4-BE49-F238E27FC236}">
                    <a16:creationId xmlns:a16="http://schemas.microsoft.com/office/drawing/2014/main" id="{833FC9BB-9EC9-D881-CE20-79259AA1B6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241"/>
              </a:xfrm>
              <a:custGeom>
                <a:avLst/>
                <a:gdLst>
                  <a:gd name="T0" fmla="*/ 0 w 93"/>
                  <a:gd name="T1" fmla="*/ 0 h 241"/>
                  <a:gd name="T2" fmla="*/ 76 w 93"/>
                  <a:gd name="T3" fmla="*/ 0 h 241"/>
                  <a:gd name="T4" fmla="*/ 76 w 93"/>
                  <a:gd name="T5" fmla="*/ 241 h 241"/>
                  <a:gd name="T6" fmla="*/ 93 w 93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41">
                    <a:moveTo>
                      <a:pt x="0" y="0"/>
                    </a:moveTo>
                    <a:lnTo>
                      <a:pt x="76" y="0"/>
                    </a:lnTo>
                    <a:lnTo>
                      <a:pt x="76" y="241"/>
                    </a:lnTo>
                    <a:lnTo>
                      <a:pt x="93" y="24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" name="Freeform 265">
                <a:extLst>
                  <a:ext uri="{FF2B5EF4-FFF2-40B4-BE49-F238E27FC236}">
                    <a16:creationId xmlns:a16="http://schemas.microsoft.com/office/drawing/2014/main" id="{3EBB96FF-09F5-A164-D0D7-059B78515B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59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7" name="Group 269">
              <a:extLst>
                <a:ext uri="{FF2B5EF4-FFF2-40B4-BE49-F238E27FC236}">
                  <a16:creationId xmlns:a16="http://schemas.microsoft.com/office/drawing/2014/main" id="{DEB3EA5D-AF1B-D2AE-F06B-99C56E0C0B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893"/>
              <a:ext cx="188" cy="107"/>
              <a:chOff x="6192" y="5532"/>
              <a:chExt cx="159" cy="91"/>
            </a:xfrm>
          </p:grpSpPr>
          <p:sp>
            <p:nvSpPr>
              <p:cNvPr id="2315" name="Freeform 267">
                <a:extLst>
                  <a:ext uri="{FF2B5EF4-FFF2-40B4-BE49-F238E27FC236}">
                    <a16:creationId xmlns:a16="http://schemas.microsoft.com/office/drawing/2014/main" id="{86A6C80C-6F9D-D3BA-5F86-F877BA0D5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563"/>
                <a:ext cx="99" cy="60"/>
              </a:xfrm>
              <a:custGeom>
                <a:avLst/>
                <a:gdLst>
                  <a:gd name="T0" fmla="*/ 0 w 99"/>
                  <a:gd name="T1" fmla="*/ 60 h 60"/>
                  <a:gd name="T2" fmla="*/ 79 w 99"/>
                  <a:gd name="T3" fmla="*/ 60 h 60"/>
                  <a:gd name="T4" fmla="*/ 79 w 99"/>
                  <a:gd name="T5" fmla="*/ 0 h 60"/>
                  <a:gd name="T6" fmla="*/ 99 w 99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0">
                    <a:moveTo>
                      <a:pt x="0" y="60"/>
                    </a:moveTo>
                    <a:lnTo>
                      <a:pt x="79" y="60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" name="Freeform 268">
                <a:extLst>
                  <a:ext uri="{FF2B5EF4-FFF2-40B4-BE49-F238E27FC236}">
                    <a16:creationId xmlns:a16="http://schemas.microsoft.com/office/drawing/2014/main" id="{20C736AF-EB32-1192-B8DC-E13CB67CA8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5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0" name="Group 272">
              <a:extLst>
                <a:ext uri="{FF2B5EF4-FFF2-40B4-BE49-F238E27FC236}">
                  <a16:creationId xmlns:a16="http://schemas.microsoft.com/office/drawing/2014/main" id="{7229694F-1F40-1B59-64BD-E17F1C7967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6000"/>
              <a:ext cx="188" cy="119"/>
              <a:chOff x="6192" y="5623"/>
              <a:chExt cx="159" cy="101"/>
            </a:xfrm>
          </p:grpSpPr>
          <p:sp>
            <p:nvSpPr>
              <p:cNvPr id="2318" name="Freeform 270">
                <a:extLst>
                  <a:ext uri="{FF2B5EF4-FFF2-40B4-BE49-F238E27FC236}">
                    <a16:creationId xmlns:a16="http://schemas.microsoft.com/office/drawing/2014/main" id="{2A13A775-2D6A-F326-FD7B-A779A6EE5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623"/>
                <a:ext cx="99" cy="69"/>
              </a:xfrm>
              <a:custGeom>
                <a:avLst/>
                <a:gdLst>
                  <a:gd name="T0" fmla="*/ 0 w 99"/>
                  <a:gd name="T1" fmla="*/ 0 h 69"/>
                  <a:gd name="T2" fmla="*/ 79 w 99"/>
                  <a:gd name="T3" fmla="*/ 0 h 69"/>
                  <a:gd name="T4" fmla="*/ 79 w 99"/>
                  <a:gd name="T5" fmla="*/ 69 h 69"/>
                  <a:gd name="T6" fmla="*/ 99 w 99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79" y="0"/>
                    </a:lnTo>
                    <a:lnTo>
                      <a:pt x="79" y="69"/>
                    </a:lnTo>
                    <a:lnTo>
                      <a:pt x="99" y="69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" name="Freeform 271">
                <a:extLst>
                  <a:ext uri="{FF2B5EF4-FFF2-40B4-BE49-F238E27FC236}">
                    <a16:creationId xmlns:a16="http://schemas.microsoft.com/office/drawing/2014/main" id="{DEBE4FC7-5DE7-B1A0-3A64-B73D7C810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6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3" name="Group 275">
              <a:extLst>
                <a:ext uri="{FF2B5EF4-FFF2-40B4-BE49-F238E27FC236}">
                  <a16:creationId xmlns:a16="http://schemas.microsoft.com/office/drawing/2014/main" id="{D6411862-FA0A-E8E8-A495-FBBA08E662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717"/>
              <a:ext cx="188" cy="113"/>
              <a:chOff x="6192" y="5383"/>
              <a:chExt cx="159" cy="96"/>
            </a:xfrm>
          </p:grpSpPr>
          <p:sp>
            <p:nvSpPr>
              <p:cNvPr id="2321" name="Freeform 273">
                <a:extLst>
                  <a:ext uri="{FF2B5EF4-FFF2-40B4-BE49-F238E27FC236}">
                    <a16:creationId xmlns:a16="http://schemas.microsoft.com/office/drawing/2014/main" id="{508388FB-337E-F68B-E723-8E57F893F6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83"/>
                <a:ext cx="99" cy="64"/>
              </a:xfrm>
              <a:custGeom>
                <a:avLst/>
                <a:gdLst>
                  <a:gd name="T0" fmla="*/ 0 w 99"/>
                  <a:gd name="T1" fmla="*/ 0 h 64"/>
                  <a:gd name="T2" fmla="*/ 79 w 99"/>
                  <a:gd name="T3" fmla="*/ 0 h 64"/>
                  <a:gd name="T4" fmla="*/ 79 w 99"/>
                  <a:gd name="T5" fmla="*/ 64 h 64"/>
                  <a:gd name="T6" fmla="*/ 99 w 99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4">
                    <a:moveTo>
                      <a:pt x="0" y="0"/>
                    </a:moveTo>
                    <a:lnTo>
                      <a:pt x="79" y="0"/>
                    </a:lnTo>
                    <a:lnTo>
                      <a:pt x="79" y="64"/>
                    </a:lnTo>
                    <a:lnTo>
                      <a:pt x="99" y="64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" name="Freeform 274">
                <a:extLst>
                  <a:ext uri="{FF2B5EF4-FFF2-40B4-BE49-F238E27FC236}">
                    <a16:creationId xmlns:a16="http://schemas.microsoft.com/office/drawing/2014/main" id="{C9670673-EB0A-323F-426D-295279DA60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416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6" name="Group 278">
              <a:extLst>
                <a:ext uri="{FF2B5EF4-FFF2-40B4-BE49-F238E27FC236}">
                  <a16:creationId xmlns:a16="http://schemas.microsoft.com/office/drawing/2014/main" id="{211E39AE-37C0-3F5D-8F6B-E935F98C58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604"/>
              <a:ext cx="188" cy="113"/>
              <a:chOff x="6192" y="5287"/>
              <a:chExt cx="159" cy="96"/>
            </a:xfrm>
          </p:grpSpPr>
          <p:sp>
            <p:nvSpPr>
              <p:cNvPr id="2324" name="Freeform 276">
                <a:extLst>
                  <a:ext uri="{FF2B5EF4-FFF2-40B4-BE49-F238E27FC236}">
                    <a16:creationId xmlns:a16="http://schemas.microsoft.com/office/drawing/2014/main" id="{535EEB74-212E-5288-2245-9283C54D2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18"/>
                <a:ext cx="99" cy="65"/>
              </a:xfrm>
              <a:custGeom>
                <a:avLst/>
                <a:gdLst>
                  <a:gd name="T0" fmla="*/ 0 w 99"/>
                  <a:gd name="T1" fmla="*/ 65 h 65"/>
                  <a:gd name="T2" fmla="*/ 79 w 99"/>
                  <a:gd name="T3" fmla="*/ 65 h 65"/>
                  <a:gd name="T4" fmla="*/ 79 w 99"/>
                  <a:gd name="T5" fmla="*/ 0 h 65"/>
                  <a:gd name="T6" fmla="*/ 99 w 9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5">
                    <a:moveTo>
                      <a:pt x="0" y="65"/>
                    </a:moveTo>
                    <a:lnTo>
                      <a:pt x="79" y="65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" name="Freeform 277">
                <a:extLst>
                  <a:ext uri="{FF2B5EF4-FFF2-40B4-BE49-F238E27FC236}">
                    <a16:creationId xmlns:a16="http://schemas.microsoft.com/office/drawing/2014/main" id="{FD43F8D1-9CA0-296B-C2D7-CB35D6A04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287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9" name="Group 281">
              <a:extLst>
                <a:ext uri="{FF2B5EF4-FFF2-40B4-BE49-F238E27FC236}">
                  <a16:creationId xmlns:a16="http://schemas.microsoft.com/office/drawing/2014/main" id="{3CDB06ED-8737-A4A7-81AF-A8FE8B9DE2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303"/>
              <a:ext cx="188" cy="110"/>
              <a:chOff x="6192" y="5032"/>
              <a:chExt cx="159" cy="93"/>
            </a:xfrm>
          </p:grpSpPr>
          <p:sp>
            <p:nvSpPr>
              <p:cNvPr id="2327" name="Freeform 279">
                <a:extLst>
                  <a:ext uri="{FF2B5EF4-FFF2-40B4-BE49-F238E27FC236}">
                    <a16:creationId xmlns:a16="http://schemas.microsoft.com/office/drawing/2014/main" id="{5DBF3881-471B-978D-BC3D-39C584769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063"/>
                <a:ext cx="99" cy="62"/>
              </a:xfrm>
              <a:custGeom>
                <a:avLst/>
                <a:gdLst>
                  <a:gd name="T0" fmla="*/ 0 w 99"/>
                  <a:gd name="T1" fmla="*/ 62 h 62"/>
                  <a:gd name="T2" fmla="*/ 79 w 99"/>
                  <a:gd name="T3" fmla="*/ 62 h 62"/>
                  <a:gd name="T4" fmla="*/ 79 w 99"/>
                  <a:gd name="T5" fmla="*/ 0 h 62"/>
                  <a:gd name="T6" fmla="*/ 99 w 99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2">
                    <a:moveTo>
                      <a:pt x="0" y="62"/>
                    </a:moveTo>
                    <a:lnTo>
                      <a:pt x="79" y="62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" name="Freeform 280">
                <a:extLst>
                  <a:ext uri="{FF2B5EF4-FFF2-40B4-BE49-F238E27FC236}">
                    <a16:creationId xmlns:a16="http://schemas.microsoft.com/office/drawing/2014/main" id="{BF3E5D9E-228D-18BF-E166-17AF1D20A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0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32" name="Group 284">
              <a:extLst>
                <a:ext uri="{FF2B5EF4-FFF2-40B4-BE49-F238E27FC236}">
                  <a16:creationId xmlns:a16="http://schemas.microsoft.com/office/drawing/2014/main" id="{518D2E05-C416-DBEC-A62E-C332F5D003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413"/>
              <a:ext cx="188" cy="116"/>
              <a:chOff x="6192" y="5125"/>
              <a:chExt cx="159" cy="99"/>
            </a:xfrm>
          </p:grpSpPr>
          <p:sp>
            <p:nvSpPr>
              <p:cNvPr id="2330" name="Freeform 282">
                <a:extLst>
                  <a:ext uri="{FF2B5EF4-FFF2-40B4-BE49-F238E27FC236}">
                    <a16:creationId xmlns:a16="http://schemas.microsoft.com/office/drawing/2014/main" id="{8AE5C881-80F6-C2B7-ED70-D514362B4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125"/>
                <a:ext cx="99" cy="67"/>
              </a:xfrm>
              <a:custGeom>
                <a:avLst/>
                <a:gdLst>
                  <a:gd name="T0" fmla="*/ 0 w 99"/>
                  <a:gd name="T1" fmla="*/ 0 h 67"/>
                  <a:gd name="T2" fmla="*/ 79 w 99"/>
                  <a:gd name="T3" fmla="*/ 0 h 67"/>
                  <a:gd name="T4" fmla="*/ 79 w 99"/>
                  <a:gd name="T5" fmla="*/ 67 h 67"/>
                  <a:gd name="T6" fmla="*/ 99 w 99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7">
                    <a:moveTo>
                      <a:pt x="0" y="0"/>
                    </a:moveTo>
                    <a:lnTo>
                      <a:pt x="79" y="0"/>
                    </a:lnTo>
                    <a:lnTo>
                      <a:pt x="79" y="67"/>
                    </a:lnTo>
                    <a:lnTo>
                      <a:pt x="99" y="67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" name="Freeform 283">
                <a:extLst>
                  <a:ext uri="{FF2B5EF4-FFF2-40B4-BE49-F238E27FC236}">
                    <a16:creationId xmlns:a16="http://schemas.microsoft.com/office/drawing/2014/main" id="{01DB848D-196B-E2A3-5EB2-E8660FFA7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1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368" name="Text Box 320">
            <a:extLst>
              <a:ext uri="{FF2B5EF4-FFF2-40B4-BE49-F238E27FC236}">
                <a16:creationId xmlns:a16="http://schemas.microsoft.com/office/drawing/2014/main" id="{1FCB40EC-1376-15E7-6055-D102303D0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6224588"/>
            <a:ext cx="7381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process metrics that relate to the project objectives</a:t>
            </a:r>
          </a:p>
        </p:txBody>
      </p:sp>
      <p:sp>
        <p:nvSpPr>
          <p:cNvPr id="2219" name="Text Box 171">
            <a:extLst>
              <a:ext uri="{FF2B5EF4-FFF2-40B4-BE49-F238E27FC236}">
                <a16:creationId xmlns:a16="http://schemas.microsoft.com/office/drawing/2014/main" id="{5B8F6A16-B834-56FC-2E60-B6534D51B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588" y="5597525"/>
            <a:ext cx="21224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Voice of the Customer – Critical to Quality (CTQs)</a:t>
            </a:r>
          </a:p>
        </p:txBody>
      </p:sp>
      <p:sp>
        <p:nvSpPr>
          <p:cNvPr id="2221" name="Rectangle 173">
            <a:extLst>
              <a:ext uri="{FF2B5EF4-FFF2-40B4-BE49-F238E27FC236}">
                <a16:creationId xmlns:a16="http://schemas.microsoft.com/office/drawing/2014/main" id="{3B51E140-3266-2741-320E-BBDD7C639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488" y="3270250"/>
            <a:ext cx="16764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426" name="Group 2050">
            <a:extLst>
              <a:ext uri="{FF2B5EF4-FFF2-40B4-BE49-F238E27FC236}">
                <a16:creationId xmlns:a16="http://schemas.microsoft.com/office/drawing/2014/main" id="{C08DEEA8-A665-0818-EECC-3435120F6B78}"/>
              </a:ext>
            </a:extLst>
          </p:cNvPr>
          <p:cNvGrpSpPr>
            <a:grpSpLocks/>
          </p:cNvGrpSpPr>
          <p:nvPr/>
        </p:nvGrpSpPr>
        <p:grpSpPr bwMode="auto">
          <a:xfrm>
            <a:off x="4097338" y="3495675"/>
            <a:ext cx="1776412" cy="858838"/>
            <a:chOff x="4257" y="2926"/>
            <a:chExt cx="1442" cy="585"/>
          </a:xfrm>
        </p:grpSpPr>
        <p:sp>
          <p:nvSpPr>
            <p:cNvPr id="2243" name="AutoShape 195">
              <a:extLst>
                <a:ext uri="{FF2B5EF4-FFF2-40B4-BE49-F238E27FC236}">
                  <a16:creationId xmlns:a16="http://schemas.microsoft.com/office/drawing/2014/main" id="{6F5B4BFF-D90D-7025-1886-DA9F49B9B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2253" name="Rectangle 205">
              <a:extLst>
                <a:ext uri="{FF2B5EF4-FFF2-40B4-BE49-F238E27FC236}">
                  <a16:creationId xmlns:a16="http://schemas.microsoft.com/office/drawing/2014/main" id="{9E3AC6AD-37D5-0A67-62CB-D618027C66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2257" name="Group 209">
              <a:extLst>
                <a:ext uri="{FF2B5EF4-FFF2-40B4-BE49-F238E27FC236}">
                  <a16:creationId xmlns:a16="http://schemas.microsoft.com/office/drawing/2014/main" id="{A3180642-96D1-0E87-2BAD-5FC1A22A16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2255" name="Freeform 207">
                <a:extLst>
                  <a:ext uri="{FF2B5EF4-FFF2-40B4-BE49-F238E27FC236}">
                    <a16:creationId xmlns:a16="http://schemas.microsoft.com/office/drawing/2014/main" id="{08DFB55E-DFEE-8A06-3E71-3173A372B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" name="Line 208">
                <a:extLst>
                  <a:ext uri="{FF2B5EF4-FFF2-40B4-BE49-F238E27FC236}">
                    <a16:creationId xmlns:a16="http://schemas.microsoft.com/office/drawing/2014/main" id="{F6044694-242E-FE9D-0531-11EEB407D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0" name="Group 212">
              <a:extLst>
                <a:ext uri="{FF2B5EF4-FFF2-40B4-BE49-F238E27FC236}">
                  <a16:creationId xmlns:a16="http://schemas.microsoft.com/office/drawing/2014/main" id="{A407E5C4-45E0-D17C-E36B-43B3D4CC49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2258" name="Freeform 210">
                <a:extLst>
                  <a:ext uri="{FF2B5EF4-FFF2-40B4-BE49-F238E27FC236}">
                    <a16:creationId xmlns:a16="http://schemas.microsoft.com/office/drawing/2014/main" id="{AE75DF72-11B2-3A58-2935-28B45E082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9" name="Line 211">
                <a:extLst>
                  <a:ext uri="{FF2B5EF4-FFF2-40B4-BE49-F238E27FC236}">
                    <a16:creationId xmlns:a16="http://schemas.microsoft.com/office/drawing/2014/main" id="{21B43CD9-44AD-D99A-7886-BE86F862EC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3" name="Group 215">
              <a:extLst>
                <a:ext uri="{FF2B5EF4-FFF2-40B4-BE49-F238E27FC236}">
                  <a16:creationId xmlns:a16="http://schemas.microsoft.com/office/drawing/2014/main" id="{C658C3F9-7C58-F778-E445-C29AA8CFF9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2261" name="Freeform 213">
                <a:extLst>
                  <a:ext uri="{FF2B5EF4-FFF2-40B4-BE49-F238E27FC236}">
                    <a16:creationId xmlns:a16="http://schemas.microsoft.com/office/drawing/2014/main" id="{472BEF89-3FFB-19EA-55CC-FA882D4C9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2" name="Line 214">
                <a:extLst>
                  <a:ext uri="{FF2B5EF4-FFF2-40B4-BE49-F238E27FC236}">
                    <a16:creationId xmlns:a16="http://schemas.microsoft.com/office/drawing/2014/main" id="{1ED3425F-ECCD-444D-8C41-AAA42541D2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6" name="Group 218">
              <a:extLst>
                <a:ext uri="{FF2B5EF4-FFF2-40B4-BE49-F238E27FC236}">
                  <a16:creationId xmlns:a16="http://schemas.microsoft.com/office/drawing/2014/main" id="{C810C983-48A8-4F9C-53E1-387815F653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2264" name="Freeform 216">
                <a:extLst>
                  <a:ext uri="{FF2B5EF4-FFF2-40B4-BE49-F238E27FC236}">
                    <a16:creationId xmlns:a16="http://schemas.microsoft.com/office/drawing/2014/main" id="{2A891C40-2DCC-D81B-C4AB-B94CF2E82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" name="Line 217">
                <a:extLst>
                  <a:ext uri="{FF2B5EF4-FFF2-40B4-BE49-F238E27FC236}">
                    <a16:creationId xmlns:a16="http://schemas.microsoft.com/office/drawing/2014/main" id="{34EC264C-D3BE-6BC3-070B-2B28DC1024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9" name="Group 221">
              <a:extLst>
                <a:ext uri="{FF2B5EF4-FFF2-40B4-BE49-F238E27FC236}">
                  <a16:creationId xmlns:a16="http://schemas.microsoft.com/office/drawing/2014/main" id="{B3960EE8-974C-4768-8023-4B8BB0D19E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2267" name="Freeform 219">
                <a:extLst>
                  <a:ext uri="{FF2B5EF4-FFF2-40B4-BE49-F238E27FC236}">
                    <a16:creationId xmlns:a16="http://schemas.microsoft.com/office/drawing/2014/main" id="{383E8CE8-D85A-49B8-7DE1-C6BDBEB26B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" name="Line 220">
                <a:extLst>
                  <a:ext uri="{FF2B5EF4-FFF2-40B4-BE49-F238E27FC236}">
                    <a16:creationId xmlns:a16="http://schemas.microsoft.com/office/drawing/2014/main" id="{685BB57F-0D7F-D310-5964-5736CBD4C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2" name="Group 224">
              <a:extLst>
                <a:ext uri="{FF2B5EF4-FFF2-40B4-BE49-F238E27FC236}">
                  <a16:creationId xmlns:a16="http://schemas.microsoft.com/office/drawing/2014/main" id="{04C5A913-0A76-8166-DAEE-9646E77198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2270" name="Freeform 222">
                <a:extLst>
                  <a:ext uri="{FF2B5EF4-FFF2-40B4-BE49-F238E27FC236}">
                    <a16:creationId xmlns:a16="http://schemas.microsoft.com/office/drawing/2014/main" id="{21D4266B-9A4D-90D6-4BB7-05BD43D2D6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" name="Line 223">
                <a:extLst>
                  <a:ext uri="{FF2B5EF4-FFF2-40B4-BE49-F238E27FC236}">
                    <a16:creationId xmlns:a16="http://schemas.microsoft.com/office/drawing/2014/main" id="{84A9CFEB-7474-9E39-C94E-07150D2C8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5" name="Group 227">
              <a:extLst>
                <a:ext uri="{FF2B5EF4-FFF2-40B4-BE49-F238E27FC236}">
                  <a16:creationId xmlns:a16="http://schemas.microsoft.com/office/drawing/2014/main" id="{A553E1EE-4C86-B714-4D4E-6E20425403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2273" name="Freeform 225">
                <a:extLst>
                  <a:ext uri="{FF2B5EF4-FFF2-40B4-BE49-F238E27FC236}">
                    <a16:creationId xmlns:a16="http://schemas.microsoft.com/office/drawing/2014/main" id="{B5EC8CFB-4F5E-81E1-0DC6-945B8C1BC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" name="Line 226">
                <a:extLst>
                  <a:ext uri="{FF2B5EF4-FFF2-40B4-BE49-F238E27FC236}">
                    <a16:creationId xmlns:a16="http://schemas.microsoft.com/office/drawing/2014/main" id="{233B7496-D926-2075-91AC-BC6AA31B8F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8" name="Group 230">
              <a:extLst>
                <a:ext uri="{FF2B5EF4-FFF2-40B4-BE49-F238E27FC236}">
                  <a16:creationId xmlns:a16="http://schemas.microsoft.com/office/drawing/2014/main" id="{3A7BD145-A5FE-67D6-F419-97107A3FDA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2276" name="Freeform 228">
                <a:extLst>
                  <a:ext uri="{FF2B5EF4-FFF2-40B4-BE49-F238E27FC236}">
                    <a16:creationId xmlns:a16="http://schemas.microsoft.com/office/drawing/2014/main" id="{5A60D1FB-7B8F-5768-AA83-C670C84DD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" name="Line 229">
                <a:extLst>
                  <a:ext uri="{FF2B5EF4-FFF2-40B4-BE49-F238E27FC236}">
                    <a16:creationId xmlns:a16="http://schemas.microsoft.com/office/drawing/2014/main" id="{F2A7C7D6-371B-C4EB-DF09-219DFA04C7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1" name="Group 233">
              <a:extLst>
                <a:ext uri="{FF2B5EF4-FFF2-40B4-BE49-F238E27FC236}">
                  <a16:creationId xmlns:a16="http://schemas.microsoft.com/office/drawing/2014/main" id="{446E24F9-881F-FCE3-AEC5-BF5ECCEF36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2279" name="Freeform 231">
                <a:extLst>
                  <a:ext uri="{FF2B5EF4-FFF2-40B4-BE49-F238E27FC236}">
                    <a16:creationId xmlns:a16="http://schemas.microsoft.com/office/drawing/2014/main" id="{C4013B7F-A594-6BE6-8BB9-5BCD4E69E0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" name="Line 232">
                <a:extLst>
                  <a:ext uri="{FF2B5EF4-FFF2-40B4-BE49-F238E27FC236}">
                    <a16:creationId xmlns:a16="http://schemas.microsoft.com/office/drawing/2014/main" id="{04210A74-3473-1E95-DBF3-7B1AA371B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4" name="Group 236">
              <a:extLst>
                <a:ext uri="{FF2B5EF4-FFF2-40B4-BE49-F238E27FC236}">
                  <a16:creationId xmlns:a16="http://schemas.microsoft.com/office/drawing/2014/main" id="{B89B149D-67B3-4033-FC62-A75A7A73AF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2282" name="Freeform 234">
                <a:extLst>
                  <a:ext uri="{FF2B5EF4-FFF2-40B4-BE49-F238E27FC236}">
                    <a16:creationId xmlns:a16="http://schemas.microsoft.com/office/drawing/2014/main" id="{3E3AC989-5C9F-10E7-0D5A-73A148212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" name="Line 235">
                <a:extLst>
                  <a:ext uri="{FF2B5EF4-FFF2-40B4-BE49-F238E27FC236}">
                    <a16:creationId xmlns:a16="http://schemas.microsoft.com/office/drawing/2014/main" id="{C128A7AC-B86D-9C5D-20F3-C6E7E29676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20" name="Text Box 172">
              <a:extLst>
                <a:ext uri="{FF2B5EF4-FFF2-40B4-BE49-F238E27FC236}">
                  <a16:creationId xmlns:a16="http://schemas.microsoft.com/office/drawing/2014/main" id="{E9D30A62-6BEA-BB97-B62C-538F9DCBF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8" y="2991"/>
              <a:ext cx="954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Process Mapping</a:t>
              </a:r>
            </a:p>
          </p:txBody>
        </p:sp>
        <p:sp>
          <p:nvSpPr>
            <p:cNvPr id="2285" name="Rectangle 237">
              <a:extLst>
                <a:ext uri="{FF2B5EF4-FFF2-40B4-BE49-F238E27FC236}">
                  <a16:creationId xmlns:a16="http://schemas.microsoft.com/office/drawing/2014/main" id="{01493DAD-F3F2-BFDC-4982-870CB3C87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2287" name="Rectangle 239">
              <a:extLst>
                <a:ext uri="{FF2B5EF4-FFF2-40B4-BE49-F238E27FC236}">
                  <a16:creationId xmlns:a16="http://schemas.microsoft.com/office/drawing/2014/main" id="{445A7B2B-C8E5-5810-5136-056B59463E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" y="2926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2288" name="AutoShape 240">
              <a:extLst>
                <a:ext uri="{FF2B5EF4-FFF2-40B4-BE49-F238E27FC236}">
                  <a16:creationId xmlns:a16="http://schemas.microsoft.com/office/drawing/2014/main" id="{64E1353D-9BF9-9BC7-CE29-7A287313B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2386" name="Line 338">
              <a:extLst>
                <a:ext uri="{FF2B5EF4-FFF2-40B4-BE49-F238E27FC236}">
                  <a16:creationId xmlns:a16="http://schemas.microsoft.com/office/drawing/2014/main" id="{285FF3E7-62A8-9285-339B-6C3B7701C2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7" name="Line 339">
              <a:extLst>
                <a:ext uri="{FF2B5EF4-FFF2-40B4-BE49-F238E27FC236}">
                  <a16:creationId xmlns:a16="http://schemas.microsoft.com/office/drawing/2014/main" id="{306E6A4A-3265-BC7B-F398-8AC68FC891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8" name="Line 340">
            <a:extLst>
              <a:ext uri="{FF2B5EF4-FFF2-40B4-BE49-F238E27FC236}">
                <a16:creationId xmlns:a16="http://schemas.microsoft.com/office/drawing/2014/main" id="{1B9F798A-167E-E368-D715-FA5ABE77AF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038350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9" name="Line 341">
            <a:extLst>
              <a:ext uri="{FF2B5EF4-FFF2-40B4-BE49-F238E27FC236}">
                <a16:creationId xmlns:a16="http://schemas.microsoft.com/office/drawing/2014/main" id="{C0BDBAEC-F2D4-BEA2-CD52-1B8B5D78B74A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868613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3" name="Text Box 175">
            <a:extLst>
              <a:ext uri="{FF2B5EF4-FFF2-40B4-BE49-F238E27FC236}">
                <a16:creationId xmlns:a16="http://schemas.microsoft.com/office/drawing/2014/main" id="{A03E9162-0E40-3BE0-E7D2-33D61A3F91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4988" y="4486275"/>
            <a:ext cx="207803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“Immerse” yourself in the current process – again, the 5W1H questions: How is it performed, What is done, Who performs it, Where is it performed, When is it done, Why is it done?</a:t>
            </a:r>
          </a:p>
        </p:txBody>
      </p:sp>
      <p:grpSp>
        <p:nvGrpSpPr>
          <p:cNvPr id="2397" name="Group 349">
            <a:extLst>
              <a:ext uri="{FF2B5EF4-FFF2-40B4-BE49-F238E27FC236}">
                <a16:creationId xmlns:a16="http://schemas.microsoft.com/office/drawing/2014/main" id="{5CE31361-3481-11ED-F0F2-101725E4B040}"/>
              </a:ext>
            </a:extLst>
          </p:cNvPr>
          <p:cNvGrpSpPr>
            <a:grpSpLocks/>
          </p:cNvGrpSpPr>
          <p:nvPr/>
        </p:nvGrpSpPr>
        <p:grpSpPr bwMode="auto">
          <a:xfrm>
            <a:off x="4433888" y="4468813"/>
            <a:ext cx="1846262" cy="525462"/>
            <a:chOff x="4162" y="3709"/>
            <a:chExt cx="712" cy="674"/>
          </a:xfrm>
        </p:grpSpPr>
        <p:sp>
          <p:nvSpPr>
            <p:cNvPr id="2395" name="Line 347">
              <a:extLst>
                <a:ext uri="{FF2B5EF4-FFF2-40B4-BE49-F238E27FC236}">
                  <a16:creationId xmlns:a16="http://schemas.microsoft.com/office/drawing/2014/main" id="{3B287074-5EF6-33D2-12A8-AD5638CA0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6" name="Line 348">
              <a:extLst>
                <a:ext uri="{FF2B5EF4-FFF2-40B4-BE49-F238E27FC236}">
                  <a16:creationId xmlns:a16="http://schemas.microsoft.com/office/drawing/2014/main" id="{8148CF14-033E-9A75-2EB4-1994B981C2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00" name="Group 352">
            <a:extLst>
              <a:ext uri="{FF2B5EF4-FFF2-40B4-BE49-F238E27FC236}">
                <a16:creationId xmlns:a16="http://schemas.microsoft.com/office/drawing/2014/main" id="{9481A4AB-093A-EBDA-BEE2-7D2D052FE780}"/>
              </a:ext>
            </a:extLst>
          </p:cNvPr>
          <p:cNvGrpSpPr>
            <a:grpSpLocks/>
          </p:cNvGrpSpPr>
          <p:nvPr/>
        </p:nvGrpSpPr>
        <p:grpSpPr bwMode="auto">
          <a:xfrm>
            <a:off x="3914775" y="6218238"/>
            <a:ext cx="619125" cy="747712"/>
            <a:chOff x="4162" y="3709"/>
            <a:chExt cx="712" cy="674"/>
          </a:xfrm>
        </p:grpSpPr>
        <p:sp>
          <p:nvSpPr>
            <p:cNvPr id="2401" name="Line 353">
              <a:extLst>
                <a:ext uri="{FF2B5EF4-FFF2-40B4-BE49-F238E27FC236}">
                  <a16:creationId xmlns:a16="http://schemas.microsoft.com/office/drawing/2014/main" id="{3D7A84D4-630E-3412-0CD0-59B96970D7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2" name="Line 354">
              <a:extLst>
                <a:ext uri="{FF2B5EF4-FFF2-40B4-BE49-F238E27FC236}">
                  <a16:creationId xmlns:a16="http://schemas.microsoft.com/office/drawing/2014/main" id="{2B952C21-9DAE-0406-E38C-8573660ED3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9" name="Rectangle 21">
            <a:extLst>
              <a:ext uri="{FF2B5EF4-FFF2-40B4-BE49-F238E27FC236}">
                <a16:creationId xmlns:a16="http://schemas.microsoft.com/office/drawing/2014/main" id="{3B1FEE6A-266D-46C4-78B8-4988AE6FF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9313" y="23813"/>
            <a:ext cx="1528762" cy="8842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D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efine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6" name="Text Box 158">
            <a:extLst>
              <a:ext uri="{FF2B5EF4-FFF2-40B4-BE49-F238E27FC236}">
                <a16:creationId xmlns:a16="http://schemas.microsoft.com/office/drawing/2014/main" id="{D988E082-E352-283B-B22F-F2E9B31A4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813" y="806450"/>
            <a:ext cx="7810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The “Pain”</a:t>
            </a:r>
          </a:p>
        </p:txBody>
      </p:sp>
      <p:sp>
        <p:nvSpPr>
          <p:cNvPr id="2207" name="Text Box 159">
            <a:extLst>
              <a:ext uri="{FF2B5EF4-FFF2-40B4-BE49-F238E27FC236}">
                <a16:creationId xmlns:a16="http://schemas.microsoft.com/office/drawing/2014/main" id="{03D2F231-B0F5-7267-30ED-386134FDF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650" y="635000"/>
            <a:ext cx="811213" cy="1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Explain why it is important to work on this project  Is is a “local” improvement; a project important to strategy, a “pain” felt by the customer?</a:t>
            </a:r>
          </a:p>
        </p:txBody>
      </p:sp>
      <p:grpSp>
        <p:nvGrpSpPr>
          <p:cNvPr id="2399" name="Group 351">
            <a:extLst>
              <a:ext uri="{FF2B5EF4-FFF2-40B4-BE49-F238E27FC236}">
                <a16:creationId xmlns:a16="http://schemas.microsoft.com/office/drawing/2014/main" id="{EC9D64D2-493D-0887-3D44-F46509D9A58E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655638"/>
            <a:ext cx="647700" cy="1019175"/>
            <a:chOff x="5650" y="762"/>
            <a:chExt cx="631" cy="383"/>
          </a:xfrm>
        </p:grpSpPr>
        <p:sp>
          <p:nvSpPr>
            <p:cNvPr id="2392" name="Line 344">
              <a:extLst>
                <a:ext uri="{FF2B5EF4-FFF2-40B4-BE49-F238E27FC236}">
                  <a16:creationId xmlns:a16="http://schemas.microsoft.com/office/drawing/2014/main" id="{7A8A4CAA-4269-6573-FFE5-B99C29E693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3" name="Line 345">
              <a:extLst>
                <a:ext uri="{FF2B5EF4-FFF2-40B4-BE49-F238E27FC236}">
                  <a16:creationId xmlns:a16="http://schemas.microsoft.com/office/drawing/2014/main" id="{A3021087-44E1-E08F-AFF7-013646024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86" name="Text Box 438">
            <a:extLst>
              <a:ext uri="{FF2B5EF4-FFF2-40B4-BE49-F238E27FC236}">
                <a16:creationId xmlns:a16="http://schemas.microsoft.com/office/drawing/2014/main" id="{3ED9C0F3-451D-DC31-3578-1796DC3F31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8388" y="523875"/>
            <a:ext cx="7096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Measures</a:t>
            </a:r>
          </a:p>
        </p:txBody>
      </p:sp>
      <p:sp>
        <p:nvSpPr>
          <p:cNvPr id="2488" name="Text Box 440">
            <a:extLst>
              <a:ext uri="{FF2B5EF4-FFF2-40B4-BE49-F238E27FC236}">
                <a16:creationId xmlns:a16="http://schemas.microsoft.com/office/drawing/2014/main" id="{67DF5ABE-FEA4-034A-76D4-B9C71A4FF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38" y="1009650"/>
            <a:ext cx="1200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output (CTQ), process &amp; input measures based on CTQ’s and process understanding</a:t>
            </a:r>
          </a:p>
        </p:txBody>
      </p:sp>
      <p:grpSp>
        <p:nvGrpSpPr>
          <p:cNvPr id="2489" name="Group 441">
            <a:extLst>
              <a:ext uri="{FF2B5EF4-FFF2-40B4-BE49-F238E27FC236}">
                <a16:creationId xmlns:a16="http://schemas.microsoft.com/office/drawing/2014/main" id="{DC867DDF-1066-5C68-BB2D-E25F599ED6A3}"/>
              </a:ext>
            </a:extLst>
          </p:cNvPr>
          <p:cNvGrpSpPr>
            <a:grpSpLocks/>
          </p:cNvGrpSpPr>
          <p:nvPr/>
        </p:nvGrpSpPr>
        <p:grpSpPr bwMode="auto">
          <a:xfrm>
            <a:off x="6977063" y="1009650"/>
            <a:ext cx="979487" cy="501650"/>
            <a:chOff x="5650" y="762"/>
            <a:chExt cx="631" cy="383"/>
          </a:xfrm>
        </p:grpSpPr>
        <p:sp>
          <p:nvSpPr>
            <p:cNvPr id="2490" name="Line 442">
              <a:extLst>
                <a:ext uri="{FF2B5EF4-FFF2-40B4-BE49-F238E27FC236}">
                  <a16:creationId xmlns:a16="http://schemas.microsoft.com/office/drawing/2014/main" id="{A79D63DB-C5ED-22B3-A2BF-56291FB62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1" name="Line 443">
              <a:extLst>
                <a:ext uri="{FF2B5EF4-FFF2-40B4-BE49-F238E27FC236}">
                  <a16:creationId xmlns:a16="http://schemas.microsoft.com/office/drawing/2014/main" id="{92C7EAC9-0638-E013-D66B-54ED99FAC2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36" name="Rectangle 788">
            <a:extLst>
              <a:ext uri="{FF2B5EF4-FFF2-40B4-BE49-F238E27FC236}">
                <a16:creationId xmlns:a16="http://schemas.microsoft.com/office/drawing/2014/main" id="{1FF0F59C-67B8-D4D5-DEDC-579A2951A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938" y="2957513"/>
            <a:ext cx="6270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Gage R&amp;R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835" name="Rectangle 787">
            <a:extLst>
              <a:ext uri="{FF2B5EF4-FFF2-40B4-BE49-F238E27FC236}">
                <a16:creationId xmlns:a16="http://schemas.microsoft.com/office/drawing/2014/main" id="{B8CF17AA-3DDE-8D1D-6190-DB8D85339C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4888" y="4364038"/>
            <a:ext cx="6238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42" name="Rectangle 794">
            <a:extLst>
              <a:ext uri="{FF2B5EF4-FFF2-40B4-BE49-F238E27FC236}">
                <a16:creationId xmlns:a16="http://schemas.microsoft.com/office/drawing/2014/main" id="{024125DF-AE13-EF2C-6423-9E90D2114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713" y="3413125"/>
            <a:ext cx="13779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Ensure that the measurement system is of sufficient accuracy and precision.</a:t>
            </a:r>
          </a:p>
        </p:txBody>
      </p:sp>
      <p:grpSp>
        <p:nvGrpSpPr>
          <p:cNvPr id="2859" name="Group 811">
            <a:extLst>
              <a:ext uri="{FF2B5EF4-FFF2-40B4-BE49-F238E27FC236}">
                <a16:creationId xmlns:a16="http://schemas.microsoft.com/office/drawing/2014/main" id="{D1240CDE-4D6C-1C01-9657-4F229038EDD6}"/>
              </a:ext>
            </a:extLst>
          </p:cNvPr>
          <p:cNvGrpSpPr>
            <a:grpSpLocks/>
          </p:cNvGrpSpPr>
          <p:nvPr/>
        </p:nvGrpSpPr>
        <p:grpSpPr bwMode="auto">
          <a:xfrm>
            <a:off x="6900863" y="3373438"/>
            <a:ext cx="1447800" cy="406400"/>
            <a:chOff x="4162" y="3709"/>
            <a:chExt cx="712" cy="674"/>
          </a:xfrm>
        </p:grpSpPr>
        <p:sp>
          <p:nvSpPr>
            <p:cNvPr id="2860" name="Line 812">
              <a:extLst>
                <a:ext uri="{FF2B5EF4-FFF2-40B4-BE49-F238E27FC236}">
                  <a16:creationId xmlns:a16="http://schemas.microsoft.com/office/drawing/2014/main" id="{F7783C12-FCF3-7F0B-F9AF-8B95FF6D39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1" name="Line 813">
              <a:extLst>
                <a:ext uri="{FF2B5EF4-FFF2-40B4-BE49-F238E27FC236}">
                  <a16:creationId xmlns:a16="http://schemas.microsoft.com/office/drawing/2014/main" id="{E06607A8-7599-F02B-C350-F7C4406D9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295" name="Group 1887">
            <a:extLst>
              <a:ext uri="{FF2B5EF4-FFF2-40B4-BE49-F238E27FC236}">
                <a16:creationId xmlns:a16="http://schemas.microsoft.com/office/drawing/2014/main" id="{3C2D717D-208C-EA2A-FEE3-6AFC4CF8C593}"/>
              </a:ext>
            </a:extLst>
          </p:cNvPr>
          <p:cNvGrpSpPr>
            <a:grpSpLocks/>
          </p:cNvGrpSpPr>
          <p:nvPr/>
        </p:nvGrpSpPr>
        <p:grpSpPr bwMode="auto">
          <a:xfrm>
            <a:off x="8586788" y="3213100"/>
            <a:ext cx="1211262" cy="765175"/>
            <a:chOff x="6918" y="3566"/>
            <a:chExt cx="1180" cy="624"/>
          </a:xfrm>
        </p:grpSpPr>
        <p:sp>
          <p:nvSpPr>
            <p:cNvPr id="2883" name="Rectangle 835">
              <a:extLst>
                <a:ext uri="{FF2B5EF4-FFF2-40B4-BE49-F238E27FC236}">
                  <a16:creationId xmlns:a16="http://schemas.microsoft.com/office/drawing/2014/main" id="{10CBC63F-4606-A466-C77A-D1F9C8ECD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" y="3566"/>
              <a:ext cx="1180" cy="6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8" name="Freeform 590">
              <a:extLst>
                <a:ext uri="{FF2B5EF4-FFF2-40B4-BE49-F238E27FC236}">
                  <a16:creationId xmlns:a16="http://schemas.microsoft.com/office/drawing/2014/main" id="{D908FE2B-74B3-7174-C18E-B6A197DD4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" y="3595"/>
              <a:ext cx="22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9" name="Line 591">
              <a:extLst>
                <a:ext uri="{FF2B5EF4-FFF2-40B4-BE49-F238E27FC236}">
                  <a16:creationId xmlns:a16="http://schemas.microsoft.com/office/drawing/2014/main" id="{E39DB846-4E14-BBBF-BD53-67AC81BBAC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722"/>
              <a:ext cx="0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0" name="Line 592">
              <a:extLst>
                <a:ext uri="{FF2B5EF4-FFF2-40B4-BE49-F238E27FC236}">
                  <a16:creationId xmlns:a16="http://schemas.microsoft.com/office/drawing/2014/main" id="{6F01950D-6F5A-7741-B757-A4CBC34054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1" name="Line 593">
              <a:extLst>
                <a:ext uri="{FF2B5EF4-FFF2-40B4-BE49-F238E27FC236}">
                  <a16:creationId xmlns:a16="http://schemas.microsoft.com/office/drawing/2014/main" id="{468B7266-2091-707A-7ECD-C75E3CFE3D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" name="Line 594">
              <a:extLst>
                <a:ext uri="{FF2B5EF4-FFF2-40B4-BE49-F238E27FC236}">
                  <a16:creationId xmlns:a16="http://schemas.microsoft.com/office/drawing/2014/main" id="{3C10A296-A2A4-896F-5824-560A79661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2" name="Line 604">
              <a:extLst>
                <a:ext uri="{FF2B5EF4-FFF2-40B4-BE49-F238E27FC236}">
                  <a16:creationId xmlns:a16="http://schemas.microsoft.com/office/drawing/2014/main" id="{EF98B168-9740-2D35-3321-D4FA92593A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596"/>
              <a:ext cx="0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3" name="Line 605">
              <a:extLst>
                <a:ext uri="{FF2B5EF4-FFF2-40B4-BE49-F238E27FC236}">
                  <a16:creationId xmlns:a16="http://schemas.microsoft.com/office/drawing/2014/main" id="{0C543ADF-E8EA-B88E-9471-36C439F721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4" name="Line 606">
              <a:extLst>
                <a:ext uri="{FF2B5EF4-FFF2-40B4-BE49-F238E27FC236}">
                  <a16:creationId xmlns:a16="http://schemas.microsoft.com/office/drawing/2014/main" id="{3B27118C-ED13-5DF2-092D-FCA40D2276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5" name="Line 607">
              <a:extLst>
                <a:ext uri="{FF2B5EF4-FFF2-40B4-BE49-F238E27FC236}">
                  <a16:creationId xmlns:a16="http://schemas.microsoft.com/office/drawing/2014/main" id="{C632AA7C-37BF-BFA9-3D9D-13975339C5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6" name="Rectangle 608">
              <a:extLst>
                <a:ext uri="{FF2B5EF4-FFF2-40B4-BE49-F238E27FC236}">
                  <a16:creationId xmlns:a16="http://schemas.microsoft.com/office/drawing/2014/main" id="{E1E521AA-23C5-F0A5-DFCB-D11D21B65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5"/>
              <a:ext cx="5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7" name="Rectangle 609">
              <a:extLst>
                <a:ext uri="{FF2B5EF4-FFF2-40B4-BE49-F238E27FC236}">
                  <a16:creationId xmlns:a16="http://schemas.microsoft.com/office/drawing/2014/main" id="{AA5B8538-6551-148F-CE42-2BD6BB33BA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7"/>
              <a:ext cx="5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Col</a:t>
              </a:r>
            </a:p>
          </p:txBody>
        </p:sp>
        <p:sp>
          <p:nvSpPr>
            <p:cNvPr id="2658" name="Rectangle 610">
              <a:extLst>
                <a:ext uri="{FF2B5EF4-FFF2-40B4-BE49-F238E27FC236}">
                  <a16:creationId xmlns:a16="http://schemas.microsoft.com/office/drawing/2014/main" id="{F2D43F5A-BDBD-887A-5AA2-A9AC82EE6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" y="3587"/>
              <a:ext cx="3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2659" name="Rectangle 611">
              <a:extLst>
                <a:ext uri="{FF2B5EF4-FFF2-40B4-BE49-F238E27FC236}">
                  <a16:creationId xmlns:a16="http://schemas.microsoft.com/office/drawing/2014/main" id="{D7EA3D12-4402-663D-71B1-ED6016CED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" y="3585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0" name="Rectangle 612">
              <a:extLst>
                <a:ext uri="{FF2B5EF4-FFF2-40B4-BE49-F238E27FC236}">
                  <a16:creationId xmlns:a16="http://schemas.microsoft.com/office/drawing/2014/main" id="{43A5D949-288F-BA44-8B62-D8CAB21DB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61" name="Rectangle 613">
              <a:extLst>
                <a:ext uri="{FF2B5EF4-FFF2-40B4-BE49-F238E27FC236}">
                  <a16:creationId xmlns:a16="http://schemas.microsoft.com/office/drawing/2014/main" id="{F4E6CA2B-EC09-71D7-B518-2199813DC7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" name="Rectangle 614">
              <a:extLst>
                <a:ext uri="{FF2B5EF4-FFF2-40B4-BE49-F238E27FC236}">
                  <a16:creationId xmlns:a16="http://schemas.microsoft.com/office/drawing/2014/main" id="{4B385148-3268-1B5A-3E5A-EDEB261E3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5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663" name="Rectangle 615">
              <a:extLst>
                <a:ext uri="{FF2B5EF4-FFF2-40B4-BE49-F238E27FC236}">
                  <a16:creationId xmlns:a16="http://schemas.microsoft.com/office/drawing/2014/main" id="{F9DA2981-8F7E-241F-009B-0266DC0A0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91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" name="Rectangle 616">
              <a:extLst>
                <a:ext uri="{FF2B5EF4-FFF2-40B4-BE49-F238E27FC236}">
                  <a16:creationId xmlns:a16="http://schemas.microsoft.com/office/drawing/2014/main" id="{EDDE653B-E19C-F7AB-2DF7-37D52B57F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665" name="Rectangle 617">
              <a:extLst>
                <a:ext uri="{FF2B5EF4-FFF2-40B4-BE49-F238E27FC236}">
                  <a16:creationId xmlns:a16="http://schemas.microsoft.com/office/drawing/2014/main" id="{F019C33F-6294-11BE-B861-02EB97BF6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" name="Rectangle 618">
              <a:extLst>
                <a:ext uri="{FF2B5EF4-FFF2-40B4-BE49-F238E27FC236}">
                  <a16:creationId xmlns:a16="http://schemas.microsoft.com/office/drawing/2014/main" id="{AF886684-F79E-2D43-0439-36E9A8AF25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1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67" name="Rectangle 619">
              <a:extLst>
                <a:ext uri="{FF2B5EF4-FFF2-40B4-BE49-F238E27FC236}">
                  <a16:creationId xmlns:a16="http://schemas.microsoft.com/office/drawing/2014/main" id="{B762A590-65B2-7426-8B7E-C69D42C02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8" name="Rectangle 620">
              <a:extLst>
                <a:ext uri="{FF2B5EF4-FFF2-40B4-BE49-F238E27FC236}">
                  <a16:creationId xmlns:a16="http://schemas.microsoft.com/office/drawing/2014/main" id="{E79A0420-690B-5B58-65CD-EB8322C82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669" name="Rectangle 621">
              <a:extLst>
                <a:ext uri="{FF2B5EF4-FFF2-40B4-BE49-F238E27FC236}">
                  <a16:creationId xmlns:a16="http://schemas.microsoft.com/office/drawing/2014/main" id="{F6481729-5D77-4B69-33A3-E769ADB18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5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0" name="Rectangle 622">
              <a:extLst>
                <a:ext uri="{FF2B5EF4-FFF2-40B4-BE49-F238E27FC236}">
                  <a16:creationId xmlns:a16="http://schemas.microsoft.com/office/drawing/2014/main" id="{E55E1AD9-1C9B-19E9-0CF8-7C436A4C3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671" name="Rectangle 623">
              <a:extLst>
                <a:ext uri="{FF2B5EF4-FFF2-40B4-BE49-F238E27FC236}">
                  <a16:creationId xmlns:a16="http://schemas.microsoft.com/office/drawing/2014/main" id="{C6A0336E-90CF-E263-09C5-B785DE894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7"/>
              <a:ext cx="99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" name="Rectangle 624">
              <a:extLst>
                <a:ext uri="{FF2B5EF4-FFF2-40B4-BE49-F238E27FC236}">
                  <a16:creationId xmlns:a16="http://schemas.microsoft.com/office/drawing/2014/main" id="{F809EBB4-27B8-91E6-0283-D79AB7B17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8"/>
              <a:ext cx="1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Inspector</a:t>
              </a:r>
            </a:p>
          </p:txBody>
        </p:sp>
        <p:sp>
          <p:nvSpPr>
            <p:cNvPr id="2673" name="Rectangle 625">
              <a:extLst>
                <a:ext uri="{FF2B5EF4-FFF2-40B4-BE49-F238E27FC236}">
                  <a16:creationId xmlns:a16="http://schemas.microsoft.com/office/drawing/2014/main" id="{5598D851-1FD5-BFEE-D6E6-D67F53175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4" name="Rectangle 626">
              <a:extLst>
                <a:ext uri="{FF2B5EF4-FFF2-40B4-BE49-F238E27FC236}">
                  <a16:creationId xmlns:a16="http://schemas.microsoft.com/office/drawing/2014/main" id="{FDB44F2C-D4DF-A2AC-582B-D98EE30A8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8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75" name="Rectangle 627">
              <a:extLst>
                <a:ext uri="{FF2B5EF4-FFF2-40B4-BE49-F238E27FC236}">
                  <a16:creationId xmlns:a16="http://schemas.microsoft.com/office/drawing/2014/main" id="{FFE23F02-4282-0384-3850-B73EB2A4C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7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6" name="Rectangle 628">
              <a:extLst>
                <a:ext uri="{FF2B5EF4-FFF2-40B4-BE49-F238E27FC236}">
                  <a16:creationId xmlns:a16="http://schemas.microsoft.com/office/drawing/2014/main" id="{70479BAC-D7D3-083B-75E0-98BE4DE1B3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8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77" name="Rectangle 629">
              <a:extLst>
                <a:ext uri="{FF2B5EF4-FFF2-40B4-BE49-F238E27FC236}">
                  <a16:creationId xmlns:a16="http://schemas.microsoft.com/office/drawing/2014/main" id="{BAD514EC-BE7B-ED10-1A65-5503C28DB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79"/>
              <a:ext cx="96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8" name="Rectangle 630">
              <a:extLst>
                <a:ext uri="{FF2B5EF4-FFF2-40B4-BE49-F238E27FC236}">
                  <a16:creationId xmlns:a16="http://schemas.microsoft.com/office/drawing/2014/main" id="{3B230625-E03C-B08D-BEFF-16D21E6D02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81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Sample #</a:t>
              </a:r>
            </a:p>
          </p:txBody>
        </p:sp>
        <p:sp>
          <p:nvSpPr>
            <p:cNvPr id="2679" name="Rectangle 631">
              <a:extLst>
                <a:ext uri="{FF2B5EF4-FFF2-40B4-BE49-F238E27FC236}">
                  <a16:creationId xmlns:a16="http://schemas.microsoft.com/office/drawing/2014/main" id="{82FD9E30-5579-D415-D6E5-F3ECF4E7D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3679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0" name="Rectangle 632">
              <a:extLst>
                <a:ext uri="{FF2B5EF4-FFF2-40B4-BE49-F238E27FC236}">
                  <a16:creationId xmlns:a16="http://schemas.microsoft.com/office/drawing/2014/main" id="{9DEF8B1B-9DED-8E31-2B45-36CDD7077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2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1" name="Rectangle 633">
              <a:extLst>
                <a:ext uri="{FF2B5EF4-FFF2-40B4-BE49-F238E27FC236}">
                  <a16:creationId xmlns:a16="http://schemas.microsoft.com/office/drawing/2014/main" id="{11533FD7-5D88-F3F4-9318-9CDE2D027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2" name="Rectangle 634">
              <a:extLst>
                <a:ext uri="{FF2B5EF4-FFF2-40B4-BE49-F238E27FC236}">
                  <a16:creationId xmlns:a16="http://schemas.microsoft.com/office/drawing/2014/main" id="{B543409C-DC87-7FAA-A222-A435A0BDD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3" name="Rectangle 635">
              <a:extLst>
                <a:ext uri="{FF2B5EF4-FFF2-40B4-BE49-F238E27FC236}">
                  <a16:creationId xmlns:a16="http://schemas.microsoft.com/office/drawing/2014/main" id="{AB8CEA94-6E16-AC1B-C330-45D23A299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4" name="Rectangle 636">
              <a:extLst>
                <a:ext uri="{FF2B5EF4-FFF2-40B4-BE49-F238E27FC236}">
                  <a16:creationId xmlns:a16="http://schemas.microsoft.com/office/drawing/2014/main" id="{B9852000-1673-9013-53A2-6AEF5A38C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81"/>
              <a:ext cx="5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85" name="Rectangle 637">
              <a:extLst>
                <a:ext uri="{FF2B5EF4-FFF2-40B4-BE49-F238E27FC236}">
                  <a16:creationId xmlns:a16="http://schemas.microsoft.com/office/drawing/2014/main" id="{2E602C72-D913-CB2E-DF56-6EB4B2C72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3679"/>
              <a:ext cx="8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6" name="Rectangle 638">
              <a:extLst>
                <a:ext uri="{FF2B5EF4-FFF2-40B4-BE49-F238E27FC236}">
                  <a16:creationId xmlns:a16="http://schemas.microsoft.com/office/drawing/2014/main" id="{4A72401F-FC88-E875-D653-4D7BE76DE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7" name="Rectangle 639">
              <a:extLst>
                <a:ext uri="{FF2B5EF4-FFF2-40B4-BE49-F238E27FC236}">
                  <a16:creationId xmlns:a16="http://schemas.microsoft.com/office/drawing/2014/main" id="{2908292A-E70B-5FB5-BEDD-21B6BF056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8" name="Rectangle 640">
              <a:extLst>
                <a:ext uri="{FF2B5EF4-FFF2-40B4-BE49-F238E27FC236}">
                  <a16:creationId xmlns:a16="http://schemas.microsoft.com/office/drawing/2014/main" id="{6E6F37D6-5666-D802-8A34-49A63D98D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9" name="Rectangle 641">
              <a:extLst>
                <a:ext uri="{FF2B5EF4-FFF2-40B4-BE49-F238E27FC236}">
                  <a16:creationId xmlns:a16="http://schemas.microsoft.com/office/drawing/2014/main" id="{55FADA98-7C49-5FF5-A521-70B36F985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0" name="Rectangle 642">
              <a:extLst>
                <a:ext uri="{FF2B5EF4-FFF2-40B4-BE49-F238E27FC236}">
                  <a16:creationId xmlns:a16="http://schemas.microsoft.com/office/drawing/2014/main" id="{C972FE42-6292-8A86-0F43-5B838E3CE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81"/>
              <a:ext cx="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91" name="Rectangle 643">
              <a:extLst>
                <a:ext uri="{FF2B5EF4-FFF2-40B4-BE49-F238E27FC236}">
                  <a16:creationId xmlns:a16="http://schemas.microsoft.com/office/drawing/2014/main" id="{B857B477-AAA7-A09B-5B61-41C8E321A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2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2" name="Rectangle 644">
              <a:extLst>
                <a:ext uri="{FF2B5EF4-FFF2-40B4-BE49-F238E27FC236}">
                  <a16:creationId xmlns:a16="http://schemas.microsoft.com/office/drawing/2014/main" id="{9F3600C4-A72E-670C-4B6B-851D8E10D6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25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93" name="Rectangle 645">
              <a:extLst>
                <a:ext uri="{FF2B5EF4-FFF2-40B4-BE49-F238E27FC236}">
                  <a16:creationId xmlns:a16="http://schemas.microsoft.com/office/drawing/2014/main" id="{3D8A98E5-BE00-F6D9-B764-C27EE6C90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4" name="Rectangle 646">
              <a:extLst>
                <a:ext uri="{FF2B5EF4-FFF2-40B4-BE49-F238E27FC236}">
                  <a16:creationId xmlns:a16="http://schemas.microsoft.com/office/drawing/2014/main" id="{555979DD-B9CF-0EC3-5DFC-B5E6727672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695" name="Rectangle 647">
              <a:extLst>
                <a:ext uri="{FF2B5EF4-FFF2-40B4-BE49-F238E27FC236}">
                  <a16:creationId xmlns:a16="http://schemas.microsoft.com/office/drawing/2014/main" id="{ACD44CCA-65BB-B6E1-8ED1-601EC01BA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2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6" name="Rectangle 648">
              <a:extLst>
                <a:ext uri="{FF2B5EF4-FFF2-40B4-BE49-F238E27FC236}">
                  <a16:creationId xmlns:a16="http://schemas.microsoft.com/office/drawing/2014/main" id="{429158A8-CC75-2BBF-4EF2-A117D5285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7" name="Rectangle 649">
              <a:extLst>
                <a:ext uri="{FF2B5EF4-FFF2-40B4-BE49-F238E27FC236}">
                  <a16:creationId xmlns:a16="http://schemas.microsoft.com/office/drawing/2014/main" id="{2184BB99-F3A3-C38F-03B1-29140A8C0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8" name="Rectangle 650">
              <a:extLst>
                <a:ext uri="{FF2B5EF4-FFF2-40B4-BE49-F238E27FC236}">
                  <a16:creationId xmlns:a16="http://schemas.microsoft.com/office/drawing/2014/main" id="{99413346-60DE-3D72-B3D7-4CE272564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9" name="Rectangle 651">
              <a:extLst>
                <a:ext uri="{FF2B5EF4-FFF2-40B4-BE49-F238E27FC236}">
                  <a16:creationId xmlns:a16="http://schemas.microsoft.com/office/drawing/2014/main" id="{A6B0A5FE-068A-8330-5B01-DEE73F2750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0" name="Rectangle 652">
              <a:extLst>
                <a:ext uri="{FF2B5EF4-FFF2-40B4-BE49-F238E27FC236}">
                  <a16:creationId xmlns:a16="http://schemas.microsoft.com/office/drawing/2014/main" id="{303C02BF-AA81-CB79-D73B-F51473D71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1" name="Rectangle 653">
              <a:extLst>
                <a:ext uri="{FF2B5EF4-FFF2-40B4-BE49-F238E27FC236}">
                  <a16:creationId xmlns:a16="http://schemas.microsoft.com/office/drawing/2014/main" id="{C505A111-1C33-5558-18DB-9B761A31D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2" name="Rectangle 654">
              <a:extLst>
                <a:ext uri="{FF2B5EF4-FFF2-40B4-BE49-F238E27FC236}">
                  <a16:creationId xmlns:a16="http://schemas.microsoft.com/office/drawing/2014/main" id="{9399045B-9522-0192-05DE-90DD07733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3" name="Rectangle 655">
              <a:extLst>
                <a:ext uri="{FF2B5EF4-FFF2-40B4-BE49-F238E27FC236}">
                  <a16:creationId xmlns:a16="http://schemas.microsoft.com/office/drawing/2014/main" id="{3629F776-AF2E-606A-6C86-03D8F775E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4" name="Rectangle 656">
              <a:extLst>
                <a:ext uri="{FF2B5EF4-FFF2-40B4-BE49-F238E27FC236}">
                  <a16:creationId xmlns:a16="http://schemas.microsoft.com/office/drawing/2014/main" id="{F720E967-CE60-A949-38D3-1F5CD933D8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05" name="Rectangle 657">
              <a:extLst>
                <a:ext uri="{FF2B5EF4-FFF2-40B4-BE49-F238E27FC236}">
                  <a16:creationId xmlns:a16="http://schemas.microsoft.com/office/drawing/2014/main" id="{CB58446E-0F09-AF4A-8090-539E757BC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64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6" name="Rectangle 658">
              <a:extLst>
                <a:ext uri="{FF2B5EF4-FFF2-40B4-BE49-F238E27FC236}">
                  <a16:creationId xmlns:a16="http://schemas.microsoft.com/office/drawing/2014/main" id="{AE0C2958-F189-AD14-1C22-B7A2142B7C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67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707" name="Rectangle 659">
              <a:extLst>
                <a:ext uri="{FF2B5EF4-FFF2-40B4-BE49-F238E27FC236}">
                  <a16:creationId xmlns:a16="http://schemas.microsoft.com/office/drawing/2014/main" id="{006E1FD9-C49F-CEDB-1EC3-C5F570D15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8" name="Rectangle 660">
              <a:extLst>
                <a:ext uri="{FF2B5EF4-FFF2-40B4-BE49-F238E27FC236}">
                  <a16:creationId xmlns:a16="http://schemas.microsoft.com/office/drawing/2014/main" id="{312371BA-97D9-8C70-224C-B6860E8E5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09" name="Rectangle 661">
              <a:extLst>
                <a:ext uri="{FF2B5EF4-FFF2-40B4-BE49-F238E27FC236}">
                  <a16:creationId xmlns:a16="http://schemas.microsoft.com/office/drawing/2014/main" id="{A2BC6386-C3D1-4D98-33AA-6ACB468B8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64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0" name="Rectangle 662">
              <a:extLst>
                <a:ext uri="{FF2B5EF4-FFF2-40B4-BE49-F238E27FC236}">
                  <a16:creationId xmlns:a16="http://schemas.microsoft.com/office/drawing/2014/main" id="{7255DBB7-ACEF-F341-0DFB-9A7E8279F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11" name="Rectangle 663">
              <a:extLst>
                <a:ext uri="{FF2B5EF4-FFF2-40B4-BE49-F238E27FC236}">
                  <a16:creationId xmlns:a16="http://schemas.microsoft.com/office/drawing/2014/main" id="{375A23F4-2A34-9E5D-6D97-3A6E30239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2" name="Rectangle 664">
              <a:extLst>
                <a:ext uri="{FF2B5EF4-FFF2-40B4-BE49-F238E27FC236}">
                  <a16:creationId xmlns:a16="http://schemas.microsoft.com/office/drawing/2014/main" id="{86A49CF2-4EC4-EE54-7BB5-E75F412FA1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13" name="Rectangle 665">
              <a:extLst>
                <a:ext uri="{FF2B5EF4-FFF2-40B4-BE49-F238E27FC236}">
                  <a16:creationId xmlns:a16="http://schemas.microsoft.com/office/drawing/2014/main" id="{FA0A378A-7614-5388-C62E-4FDD6CF9E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4" name="Rectangle 666">
              <a:extLst>
                <a:ext uri="{FF2B5EF4-FFF2-40B4-BE49-F238E27FC236}">
                  <a16:creationId xmlns:a16="http://schemas.microsoft.com/office/drawing/2014/main" id="{6A49CC31-E4B4-47F9-A9B9-154F67907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5" name="Rectangle 667">
              <a:extLst>
                <a:ext uri="{FF2B5EF4-FFF2-40B4-BE49-F238E27FC236}">
                  <a16:creationId xmlns:a16="http://schemas.microsoft.com/office/drawing/2014/main" id="{12F8464D-0019-3866-99BE-FAAC656DF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6" name="Rectangle 668">
              <a:extLst>
                <a:ext uri="{FF2B5EF4-FFF2-40B4-BE49-F238E27FC236}">
                  <a16:creationId xmlns:a16="http://schemas.microsoft.com/office/drawing/2014/main" id="{DD16B071-43C6-126F-650B-B127B37D2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7" name="Rectangle 669">
              <a:extLst>
                <a:ext uri="{FF2B5EF4-FFF2-40B4-BE49-F238E27FC236}">
                  <a16:creationId xmlns:a16="http://schemas.microsoft.com/office/drawing/2014/main" id="{2A3699E5-C7A9-F063-FFE9-0BFADA7EE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8" name="Rectangle 670">
              <a:extLst>
                <a:ext uri="{FF2B5EF4-FFF2-40B4-BE49-F238E27FC236}">
                  <a16:creationId xmlns:a16="http://schemas.microsoft.com/office/drawing/2014/main" id="{156DA6C4-84D2-87AC-0E5A-14E41FD22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19" name="Rectangle 671">
              <a:extLst>
                <a:ext uri="{FF2B5EF4-FFF2-40B4-BE49-F238E27FC236}">
                  <a16:creationId xmlns:a16="http://schemas.microsoft.com/office/drawing/2014/main" id="{2877B026-8D49-8AAD-D342-C2050C254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07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0" name="Rectangle 672">
              <a:extLst>
                <a:ext uri="{FF2B5EF4-FFF2-40B4-BE49-F238E27FC236}">
                  <a16:creationId xmlns:a16="http://schemas.microsoft.com/office/drawing/2014/main" id="{2DE845B3-9720-1F78-54C4-1E5E7E386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09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21" name="Rectangle 673">
              <a:extLst>
                <a:ext uri="{FF2B5EF4-FFF2-40B4-BE49-F238E27FC236}">
                  <a16:creationId xmlns:a16="http://schemas.microsoft.com/office/drawing/2014/main" id="{FF6C5A6E-7A8D-51BE-9696-77F486C92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2" name="Rectangle 674">
              <a:extLst>
                <a:ext uri="{FF2B5EF4-FFF2-40B4-BE49-F238E27FC236}">
                  <a16:creationId xmlns:a16="http://schemas.microsoft.com/office/drawing/2014/main" id="{845C51B2-29E2-71EF-6670-F957DC7F0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23" name="Rectangle 675">
              <a:extLst>
                <a:ext uri="{FF2B5EF4-FFF2-40B4-BE49-F238E27FC236}">
                  <a16:creationId xmlns:a16="http://schemas.microsoft.com/office/drawing/2014/main" id="{F5426952-9250-EA29-B19B-C9B3A25A6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07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" name="Rectangle 676">
              <a:extLst>
                <a:ext uri="{FF2B5EF4-FFF2-40B4-BE49-F238E27FC236}">
                  <a16:creationId xmlns:a16="http://schemas.microsoft.com/office/drawing/2014/main" id="{1FAC6C6C-0668-0AB5-F272-956A1DC9B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25" name="Rectangle 677">
              <a:extLst>
                <a:ext uri="{FF2B5EF4-FFF2-40B4-BE49-F238E27FC236}">
                  <a16:creationId xmlns:a16="http://schemas.microsoft.com/office/drawing/2014/main" id="{BFB3DB8C-7E9F-474F-CDC5-90345E617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6" name="Rectangle 678">
              <a:extLst>
                <a:ext uri="{FF2B5EF4-FFF2-40B4-BE49-F238E27FC236}">
                  <a16:creationId xmlns:a16="http://schemas.microsoft.com/office/drawing/2014/main" id="{CAD7210A-2655-0471-F8E1-CE0E1CC7F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27" name="Rectangle 679">
              <a:extLst>
                <a:ext uri="{FF2B5EF4-FFF2-40B4-BE49-F238E27FC236}">
                  <a16:creationId xmlns:a16="http://schemas.microsoft.com/office/drawing/2014/main" id="{3EEBCD63-C26C-ACC3-487A-85444C09A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8" name="Rectangle 680">
              <a:extLst>
                <a:ext uri="{FF2B5EF4-FFF2-40B4-BE49-F238E27FC236}">
                  <a16:creationId xmlns:a16="http://schemas.microsoft.com/office/drawing/2014/main" id="{E440452F-C919-F97A-3F74-0B706369E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29" name="Rectangle 681">
              <a:extLst>
                <a:ext uri="{FF2B5EF4-FFF2-40B4-BE49-F238E27FC236}">
                  <a16:creationId xmlns:a16="http://schemas.microsoft.com/office/drawing/2014/main" id="{D5903C3D-BFBA-9118-76AA-AC264148C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0" name="Rectangle 682">
              <a:extLst>
                <a:ext uri="{FF2B5EF4-FFF2-40B4-BE49-F238E27FC236}">
                  <a16:creationId xmlns:a16="http://schemas.microsoft.com/office/drawing/2014/main" id="{0869C31D-EF30-29C7-2FE3-4410DEBE6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31" name="Rectangle 683">
              <a:extLst>
                <a:ext uri="{FF2B5EF4-FFF2-40B4-BE49-F238E27FC236}">
                  <a16:creationId xmlns:a16="http://schemas.microsoft.com/office/drawing/2014/main" id="{1E37F9B3-74FA-484B-D337-1F3A457D6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2" name="Rectangle 684">
              <a:extLst>
                <a:ext uri="{FF2B5EF4-FFF2-40B4-BE49-F238E27FC236}">
                  <a16:creationId xmlns:a16="http://schemas.microsoft.com/office/drawing/2014/main" id="{0E137B75-5E8F-2DC6-8C50-DD2C57972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33" name="Rectangle 685">
              <a:extLst>
                <a:ext uri="{FF2B5EF4-FFF2-40B4-BE49-F238E27FC236}">
                  <a16:creationId xmlns:a16="http://schemas.microsoft.com/office/drawing/2014/main" id="{AF1F1ECB-76EE-749F-71DB-5FCBE9FFD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49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4" name="Rectangle 686">
              <a:extLst>
                <a:ext uri="{FF2B5EF4-FFF2-40B4-BE49-F238E27FC236}">
                  <a16:creationId xmlns:a16="http://schemas.microsoft.com/office/drawing/2014/main" id="{148FAF7E-C62D-498C-9A98-D60E49D006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52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735" name="Rectangle 687">
              <a:extLst>
                <a:ext uri="{FF2B5EF4-FFF2-40B4-BE49-F238E27FC236}">
                  <a16:creationId xmlns:a16="http://schemas.microsoft.com/office/drawing/2014/main" id="{8B460E26-8C98-7A8B-CE98-D0C47A238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6" name="Rectangle 688">
              <a:extLst>
                <a:ext uri="{FF2B5EF4-FFF2-40B4-BE49-F238E27FC236}">
                  <a16:creationId xmlns:a16="http://schemas.microsoft.com/office/drawing/2014/main" id="{AAB034E5-65B2-8CDC-F945-8E54968E3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7" name="Rectangle 689">
              <a:extLst>
                <a:ext uri="{FF2B5EF4-FFF2-40B4-BE49-F238E27FC236}">
                  <a16:creationId xmlns:a16="http://schemas.microsoft.com/office/drawing/2014/main" id="{91E767DF-6F8E-F8BA-3547-3DD02EA27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49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8" name="Rectangle 690">
              <a:extLst>
                <a:ext uri="{FF2B5EF4-FFF2-40B4-BE49-F238E27FC236}">
                  <a16:creationId xmlns:a16="http://schemas.microsoft.com/office/drawing/2014/main" id="{916FDD5E-B299-4046-C011-C8786CBC1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9" name="Rectangle 691">
              <a:extLst>
                <a:ext uri="{FF2B5EF4-FFF2-40B4-BE49-F238E27FC236}">
                  <a16:creationId xmlns:a16="http://schemas.microsoft.com/office/drawing/2014/main" id="{9B7E98EA-5B59-02C1-6AE1-E953307A1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0" name="Rectangle 692">
              <a:extLst>
                <a:ext uri="{FF2B5EF4-FFF2-40B4-BE49-F238E27FC236}">
                  <a16:creationId xmlns:a16="http://schemas.microsoft.com/office/drawing/2014/main" id="{69F50FCF-4780-5D9B-8AEF-F3EE8C9D2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41" name="Rectangle 693">
              <a:extLst>
                <a:ext uri="{FF2B5EF4-FFF2-40B4-BE49-F238E27FC236}">
                  <a16:creationId xmlns:a16="http://schemas.microsoft.com/office/drawing/2014/main" id="{21520041-751F-7686-9EE4-09CB9EC57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2" name="Rectangle 694">
              <a:extLst>
                <a:ext uri="{FF2B5EF4-FFF2-40B4-BE49-F238E27FC236}">
                  <a16:creationId xmlns:a16="http://schemas.microsoft.com/office/drawing/2014/main" id="{5F03784A-F7FD-14E3-DD0E-508380AF5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43" name="Rectangle 695">
              <a:extLst>
                <a:ext uri="{FF2B5EF4-FFF2-40B4-BE49-F238E27FC236}">
                  <a16:creationId xmlns:a16="http://schemas.microsoft.com/office/drawing/2014/main" id="{E61C76BC-E833-43B2-E919-56525BDDE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4" name="Rectangle 696">
              <a:extLst>
                <a:ext uri="{FF2B5EF4-FFF2-40B4-BE49-F238E27FC236}">
                  <a16:creationId xmlns:a16="http://schemas.microsoft.com/office/drawing/2014/main" id="{6417F837-527C-6AC7-C101-6C1ECC61A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45" name="Rectangle 697">
              <a:extLst>
                <a:ext uri="{FF2B5EF4-FFF2-40B4-BE49-F238E27FC236}">
                  <a16:creationId xmlns:a16="http://schemas.microsoft.com/office/drawing/2014/main" id="{5E69D1EA-E786-C544-E1BC-4A5CAF01D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6" name="Rectangle 698">
              <a:extLst>
                <a:ext uri="{FF2B5EF4-FFF2-40B4-BE49-F238E27FC236}">
                  <a16:creationId xmlns:a16="http://schemas.microsoft.com/office/drawing/2014/main" id="{7139D25D-DD30-151A-553F-42E04F715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47" name="Rectangle 699">
              <a:extLst>
                <a:ext uri="{FF2B5EF4-FFF2-40B4-BE49-F238E27FC236}">
                  <a16:creationId xmlns:a16="http://schemas.microsoft.com/office/drawing/2014/main" id="{3DCBD4FB-496C-057B-66A3-5A6E95FFE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9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8" name="Rectangle 700">
              <a:extLst>
                <a:ext uri="{FF2B5EF4-FFF2-40B4-BE49-F238E27FC236}">
                  <a16:creationId xmlns:a16="http://schemas.microsoft.com/office/drawing/2014/main" id="{63C4D103-73F9-B3BA-8679-C27D87A66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95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749" name="Rectangle 701">
              <a:extLst>
                <a:ext uri="{FF2B5EF4-FFF2-40B4-BE49-F238E27FC236}">
                  <a16:creationId xmlns:a16="http://schemas.microsoft.com/office/drawing/2014/main" id="{02B08B29-0173-0A8A-E1D5-F04F07B40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0" name="Rectangle 702">
              <a:extLst>
                <a:ext uri="{FF2B5EF4-FFF2-40B4-BE49-F238E27FC236}">
                  <a16:creationId xmlns:a16="http://schemas.microsoft.com/office/drawing/2014/main" id="{D8007121-F9BC-CBE8-2D91-519A5C73E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51" name="Rectangle 703">
              <a:extLst>
                <a:ext uri="{FF2B5EF4-FFF2-40B4-BE49-F238E27FC236}">
                  <a16:creationId xmlns:a16="http://schemas.microsoft.com/office/drawing/2014/main" id="{8EC73D0D-923F-D36A-1001-2D94CBB81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9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2" name="Rectangle 704">
              <a:extLst>
                <a:ext uri="{FF2B5EF4-FFF2-40B4-BE49-F238E27FC236}">
                  <a16:creationId xmlns:a16="http://schemas.microsoft.com/office/drawing/2014/main" id="{1037F1EA-206E-FF03-0FC7-17F035ED4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3" name="Rectangle 705">
              <a:extLst>
                <a:ext uri="{FF2B5EF4-FFF2-40B4-BE49-F238E27FC236}">
                  <a16:creationId xmlns:a16="http://schemas.microsoft.com/office/drawing/2014/main" id="{C3A94575-0DBA-7392-8F63-4E43BCD67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4" name="Rectangle 706">
              <a:extLst>
                <a:ext uri="{FF2B5EF4-FFF2-40B4-BE49-F238E27FC236}">
                  <a16:creationId xmlns:a16="http://schemas.microsoft.com/office/drawing/2014/main" id="{2025CF93-FE8C-7291-9E36-109E6B015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5" name="Rectangle 707">
              <a:extLst>
                <a:ext uri="{FF2B5EF4-FFF2-40B4-BE49-F238E27FC236}">
                  <a16:creationId xmlns:a16="http://schemas.microsoft.com/office/drawing/2014/main" id="{296B62D4-D3ED-77B4-098C-7B68775F0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6" name="Rectangle 708">
              <a:extLst>
                <a:ext uri="{FF2B5EF4-FFF2-40B4-BE49-F238E27FC236}">
                  <a16:creationId xmlns:a16="http://schemas.microsoft.com/office/drawing/2014/main" id="{1291A432-135D-FC6D-0122-2344CEF13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7" name="Rectangle 709">
              <a:extLst>
                <a:ext uri="{FF2B5EF4-FFF2-40B4-BE49-F238E27FC236}">
                  <a16:creationId xmlns:a16="http://schemas.microsoft.com/office/drawing/2014/main" id="{36457FBF-83BD-2B5E-8386-5637520EA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8" name="Rectangle 710">
              <a:extLst>
                <a:ext uri="{FF2B5EF4-FFF2-40B4-BE49-F238E27FC236}">
                  <a16:creationId xmlns:a16="http://schemas.microsoft.com/office/drawing/2014/main" id="{FAC6A416-B108-CFC0-D0A7-6A3D4799E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9" name="Rectangle 711">
              <a:extLst>
                <a:ext uri="{FF2B5EF4-FFF2-40B4-BE49-F238E27FC236}">
                  <a16:creationId xmlns:a16="http://schemas.microsoft.com/office/drawing/2014/main" id="{31CA9956-9F5E-1B45-3785-2E350C659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0" name="Rectangle 712">
              <a:extLst>
                <a:ext uri="{FF2B5EF4-FFF2-40B4-BE49-F238E27FC236}">
                  <a16:creationId xmlns:a16="http://schemas.microsoft.com/office/drawing/2014/main" id="{9BB6637F-1A4E-0B43-2966-50ABA7B72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64" name="Rectangle 716">
              <a:extLst>
                <a:ext uri="{FF2B5EF4-FFF2-40B4-BE49-F238E27FC236}">
                  <a16:creationId xmlns:a16="http://schemas.microsoft.com/office/drawing/2014/main" id="{C438BCB7-2240-753B-0274-DF3A0CE42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3"/>
              <a:ext cx="6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" name="Rectangle 717">
              <a:extLst>
                <a:ext uri="{FF2B5EF4-FFF2-40B4-BE49-F238E27FC236}">
                  <a16:creationId xmlns:a16="http://schemas.microsoft.com/office/drawing/2014/main" id="{2ADDEDBF-832A-96EA-1246-F0583062F8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6"/>
              <a:ext cx="10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Totals</a:t>
              </a:r>
            </a:p>
          </p:txBody>
        </p:sp>
        <p:sp>
          <p:nvSpPr>
            <p:cNvPr id="2766" name="Rectangle 718">
              <a:extLst>
                <a:ext uri="{FF2B5EF4-FFF2-40B4-BE49-F238E27FC236}">
                  <a16:creationId xmlns:a16="http://schemas.microsoft.com/office/drawing/2014/main" id="{10B32EA9-CDB7-06F1-ED23-82A11A67E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3"/>
              <a:ext cx="4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" name="Rectangle 719">
              <a:extLst>
                <a:ext uri="{FF2B5EF4-FFF2-40B4-BE49-F238E27FC236}">
                  <a16:creationId xmlns:a16="http://schemas.microsoft.com/office/drawing/2014/main" id="{ACB8E5CF-CE07-6485-9E15-C67E23379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6"/>
              <a:ext cx="7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10.5</a:t>
              </a:r>
            </a:p>
          </p:txBody>
        </p:sp>
        <p:sp>
          <p:nvSpPr>
            <p:cNvPr id="2768" name="Rectangle 720">
              <a:extLst>
                <a:ext uri="{FF2B5EF4-FFF2-40B4-BE49-F238E27FC236}">
                  <a16:creationId xmlns:a16="http://schemas.microsoft.com/office/drawing/2014/main" id="{4C831E9A-6558-9202-5A5C-D0C2C111B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3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9" name="Rectangle 721">
              <a:extLst>
                <a:ext uri="{FF2B5EF4-FFF2-40B4-BE49-F238E27FC236}">
                  <a16:creationId xmlns:a16="http://schemas.microsoft.com/office/drawing/2014/main" id="{3CDBE5A7-1F71-9C4D-84E5-272CA7730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0" name="Rectangle 722">
              <a:extLst>
                <a:ext uri="{FF2B5EF4-FFF2-40B4-BE49-F238E27FC236}">
                  <a16:creationId xmlns:a16="http://schemas.microsoft.com/office/drawing/2014/main" id="{2FC9B5CF-AB75-F459-3EAC-3A4D4EA56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1" name="Rectangle 723">
              <a:extLst>
                <a:ext uri="{FF2B5EF4-FFF2-40B4-BE49-F238E27FC236}">
                  <a16:creationId xmlns:a16="http://schemas.microsoft.com/office/drawing/2014/main" id="{61C5094C-1100-DFC5-B5E6-15FBE5381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72" name="Rectangle 724">
              <a:extLst>
                <a:ext uri="{FF2B5EF4-FFF2-40B4-BE49-F238E27FC236}">
                  <a16:creationId xmlns:a16="http://schemas.microsoft.com/office/drawing/2014/main" id="{09C2A880-41A9-4A39-0B69-F673897BE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3" name="Rectangle 725">
              <a:extLst>
                <a:ext uri="{FF2B5EF4-FFF2-40B4-BE49-F238E27FC236}">
                  <a16:creationId xmlns:a16="http://schemas.microsoft.com/office/drawing/2014/main" id="{B248929C-EE6C-0EDC-BBFF-EFF62F202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4" name="Rectangle 726">
              <a:extLst>
                <a:ext uri="{FF2B5EF4-FFF2-40B4-BE49-F238E27FC236}">
                  <a16:creationId xmlns:a16="http://schemas.microsoft.com/office/drawing/2014/main" id="{AA45F0AA-02B9-03A0-4A44-8877A873CE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5" name="Rectangle 727">
              <a:extLst>
                <a:ext uri="{FF2B5EF4-FFF2-40B4-BE49-F238E27FC236}">
                  <a16:creationId xmlns:a16="http://schemas.microsoft.com/office/drawing/2014/main" id="{E8BD2A37-95FD-2EEA-5857-8705AE8B6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8.5</a:t>
              </a:r>
            </a:p>
          </p:txBody>
        </p:sp>
        <p:sp>
          <p:nvSpPr>
            <p:cNvPr id="2776" name="Rectangle 728">
              <a:extLst>
                <a:ext uri="{FF2B5EF4-FFF2-40B4-BE49-F238E27FC236}">
                  <a16:creationId xmlns:a16="http://schemas.microsoft.com/office/drawing/2014/main" id="{10F3C28B-A092-51BD-66D4-B9DE9065E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7" name="Rectangle 729">
              <a:extLst>
                <a:ext uri="{FF2B5EF4-FFF2-40B4-BE49-F238E27FC236}">
                  <a16:creationId xmlns:a16="http://schemas.microsoft.com/office/drawing/2014/main" id="{2E1F9CEA-94EB-2BF3-D31F-6F9F59203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78" name="Rectangle 730">
              <a:extLst>
                <a:ext uri="{FF2B5EF4-FFF2-40B4-BE49-F238E27FC236}">
                  <a16:creationId xmlns:a16="http://schemas.microsoft.com/office/drawing/2014/main" id="{AB971C70-228B-18D9-3910-A83B6575B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3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9" name="Rectangle 731">
              <a:extLst>
                <a:ext uri="{FF2B5EF4-FFF2-40B4-BE49-F238E27FC236}">
                  <a16:creationId xmlns:a16="http://schemas.microsoft.com/office/drawing/2014/main" id="{2A582888-2EFF-C10E-A359-BB2849CEB0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5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Averages</a:t>
              </a:r>
            </a:p>
          </p:txBody>
        </p:sp>
        <p:sp>
          <p:nvSpPr>
            <p:cNvPr id="2780" name="Rectangle 732">
              <a:extLst>
                <a:ext uri="{FF2B5EF4-FFF2-40B4-BE49-F238E27FC236}">
                  <a16:creationId xmlns:a16="http://schemas.microsoft.com/office/drawing/2014/main" id="{6A67833E-9C60-39FC-2E77-0C06DC0EB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1" name="Rectangle 733">
              <a:extLst>
                <a:ext uri="{FF2B5EF4-FFF2-40B4-BE49-F238E27FC236}">
                  <a16:creationId xmlns:a16="http://schemas.microsoft.com/office/drawing/2014/main" id="{558B330A-5EB3-2D4D-9666-E0C802D63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2.1</a:t>
              </a:r>
            </a:p>
          </p:txBody>
        </p:sp>
        <p:sp>
          <p:nvSpPr>
            <p:cNvPr id="2782" name="Rectangle 734">
              <a:extLst>
                <a:ext uri="{FF2B5EF4-FFF2-40B4-BE49-F238E27FC236}">
                  <a16:creationId xmlns:a16="http://schemas.microsoft.com/office/drawing/2014/main" id="{BB0FB1A7-A10D-379D-5AEF-25990C4E8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8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3" name="Rectangle 735">
              <a:extLst>
                <a:ext uri="{FF2B5EF4-FFF2-40B4-BE49-F238E27FC236}">
                  <a16:creationId xmlns:a16="http://schemas.microsoft.com/office/drawing/2014/main" id="{6CA0B1B0-5992-ED66-6699-6CE327F85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4" name="Rectangle 736">
              <a:extLst>
                <a:ext uri="{FF2B5EF4-FFF2-40B4-BE49-F238E27FC236}">
                  <a16:creationId xmlns:a16="http://schemas.microsoft.com/office/drawing/2014/main" id="{76F33363-E74C-B5E5-19ED-C545AD3A4F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5" name="Rectangle 737">
              <a:extLst>
                <a:ext uri="{FF2B5EF4-FFF2-40B4-BE49-F238E27FC236}">
                  <a16:creationId xmlns:a16="http://schemas.microsoft.com/office/drawing/2014/main" id="{CEDCB45B-9570-8FDD-C906-BBFE0D158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0.6</a:t>
              </a:r>
            </a:p>
          </p:txBody>
        </p:sp>
        <p:sp>
          <p:nvSpPr>
            <p:cNvPr id="2786" name="Rectangle 738">
              <a:extLst>
                <a:ext uri="{FF2B5EF4-FFF2-40B4-BE49-F238E27FC236}">
                  <a16:creationId xmlns:a16="http://schemas.microsoft.com/office/drawing/2014/main" id="{45AC0471-9A72-F187-2A8A-9B404270D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7" name="Rectangle 739">
              <a:extLst>
                <a:ext uri="{FF2B5EF4-FFF2-40B4-BE49-F238E27FC236}">
                  <a16:creationId xmlns:a16="http://schemas.microsoft.com/office/drawing/2014/main" id="{3535754D-373D-C5A0-C9AC-DA4AAA7D1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8" name="Rectangle 740">
              <a:extLst>
                <a:ext uri="{FF2B5EF4-FFF2-40B4-BE49-F238E27FC236}">
                  <a16:creationId xmlns:a16="http://schemas.microsoft.com/office/drawing/2014/main" id="{2ACD8456-1C5B-98C7-5655-FB8789AEE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9" name="Rectangle 741">
              <a:extLst>
                <a:ext uri="{FF2B5EF4-FFF2-40B4-BE49-F238E27FC236}">
                  <a16:creationId xmlns:a16="http://schemas.microsoft.com/office/drawing/2014/main" id="{BA5F6D36-3F96-D005-6862-6B2E056D3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1.7</a:t>
              </a:r>
            </a:p>
          </p:txBody>
        </p:sp>
        <p:sp>
          <p:nvSpPr>
            <p:cNvPr id="2790" name="Rectangle 742">
              <a:extLst>
                <a:ext uri="{FF2B5EF4-FFF2-40B4-BE49-F238E27FC236}">
                  <a16:creationId xmlns:a16="http://schemas.microsoft.com/office/drawing/2014/main" id="{2BD19FBC-0086-3337-988C-F9C2C14AD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1" name="Rectangle 743">
              <a:extLst>
                <a:ext uri="{FF2B5EF4-FFF2-40B4-BE49-F238E27FC236}">
                  <a16:creationId xmlns:a16="http://schemas.microsoft.com/office/drawing/2014/main" id="{55EFB5DD-077E-02AF-56F5-E6399292F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0.4</a:t>
              </a:r>
            </a:p>
          </p:txBody>
        </p:sp>
        <p:sp>
          <p:nvSpPr>
            <p:cNvPr id="2792" name="Rectangle 744">
              <a:extLst>
                <a:ext uri="{FF2B5EF4-FFF2-40B4-BE49-F238E27FC236}">
                  <a16:creationId xmlns:a16="http://schemas.microsoft.com/office/drawing/2014/main" id="{C69957DB-0F85-4896-1F94-B2426094E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" y="4069"/>
              <a:ext cx="45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3" name="Rectangle 745">
              <a:extLst>
                <a:ext uri="{FF2B5EF4-FFF2-40B4-BE49-F238E27FC236}">
                  <a16:creationId xmlns:a16="http://schemas.microsoft.com/office/drawing/2014/main" id="{A5721111-53F1-87B7-9202-B4712FF7B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4" name="Rectangle 746">
              <a:extLst>
                <a:ext uri="{FF2B5EF4-FFF2-40B4-BE49-F238E27FC236}">
                  <a16:creationId xmlns:a16="http://schemas.microsoft.com/office/drawing/2014/main" id="{5D34DA81-DA54-CBD6-CDB1-057365956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055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5" name="Rectangle 747">
              <a:extLst>
                <a:ext uri="{FF2B5EF4-FFF2-40B4-BE49-F238E27FC236}">
                  <a16:creationId xmlns:a16="http://schemas.microsoft.com/office/drawing/2014/main" id="{E994E7A9-9993-5773-3C8F-E05F5D974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2" y="4077"/>
              <a:ext cx="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4.0</a:t>
              </a:r>
            </a:p>
          </p:txBody>
        </p:sp>
        <p:sp>
          <p:nvSpPr>
            <p:cNvPr id="2797" name="Rectangle 749">
              <a:extLst>
                <a:ext uri="{FF2B5EF4-FFF2-40B4-BE49-F238E27FC236}">
                  <a16:creationId xmlns:a16="http://schemas.microsoft.com/office/drawing/2014/main" id="{18517E3B-D368-B648-9969-B66FE8A1B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9" name="Rectangle 751">
              <a:extLst>
                <a:ext uri="{FF2B5EF4-FFF2-40B4-BE49-F238E27FC236}">
                  <a16:creationId xmlns:a16="http://schemas.microsoft.com/office/drawing/2014/main" id="{0B27F70A-4FCA-A570-C488-A65D884DA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073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3.6</a:t>
              </a:r>
            </a:p>
          </p:txBody>
        </p:sp>
        <p:sp>
          <p:nvSpPr>
            <p:cNvPr id="2800" name="Rectangle 752">
              <a:extLst>
                <a:ext uri="{FF2B5EF4-FFF2-40B4-BE49-F238E27FC236}">
                  <a16:creationId xmlns:a16="http://schemas.microsoft.com/office/drawing/2014/main" id="{F78DD96C-2138-81B5-7A96-DB83F70699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6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1" name="Rectangle 753">
              <a:extLst>
                <a:ext uri="{FF2B5EF4-FFF2-40B4-BE49-F238E27FC236}">
                  <a16:creationId xmlns:a16="http://schemas.microsoft.com/office/drawing/2014/main" id="{73C6F6B6-C2F1-E80B-EFA4-AC7678667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8"/>
              <a:ext cx="2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2" name="Rectangle 754">
              <a:extLst>
                <a:ext uri="{FF2B5EF4-FFF2-40B4-BE49-F238E27FC236}">
                  <a16:creationId xmlns:a16="http://schemas.microsoft.com/office/drawing/2014/main" id="{3897447B-F668-3BE2-EE28-00A89B08D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3" name="Rectangle 755">
              <a:extLst>
                <a:ext uri="{FF2B5EF4-FFF2-40B4-BE49-F238E27FC236}">
                  <a16:creationId xmlns:a16="http://schemas.microsoft.com/office/drawing/2014/main" id="{AE1D6514-6F3D-956C-50D8-573E05422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3" y="4120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04" name="Rectangle 756">
              <a:extLst>
                <a:ext uri="{FF2B5EF4-FFF2-40B4-BE49-F238E27FC236}">
                  <a16:creationId xmlns:a16="http://schemas.microsoft.com/office/drawing/2014/main" id="{E21402F3-4C9E-444D-4D6C-C92F341C5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126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5" name="Rectangle 757">
              <a:extLst>
                <a:ext uri="{FF2B5EF4-FFF2-40B4-BE49-F238E27FC236}">
                  <a16:creationId xmlns:a16="http://schemas.microsoft.com/office/drawing/2014/main" id="{62901C0E-90C0-31AB-5D3B-032859A19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4121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806" name="Rectangle 758">
              <a:extLst>
                <a:ext uri="{FF2B5EF4-FFF2-40B4-BE49-F238E27FC236}">
                  <a16:creationId xmlns:a16="http://schemas.microsoft.com/office/drawing/2014/main" id="{ABEF01F6-F651-C80E-1927-5841EF6BE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6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7" name="Rectangle 759">
              <a:extLst>
                <a:ext uri="{FF2B5EF4-FFF2-40B4-BE49-F238E27FC236}">
                  <a16:creationId xmlns:a16="http://schemas.microsoft.com/office/drawing/2014/main" id="{01751F2B-B789-5509-7FD3-263E96AE6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8"/>
              <a:ext cx="2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8" name="Rectangle 760">
              <a:extLst>
                <a:ext uri="{FF2B5EF4-FFF2-40B4-BE49-F238E27FC236}">
                  <a16:creationId xmlns:a16="http://schemas.microsoft.com/office/drawing/2014/main" id="{CED57BA9-90A5-3F4F-CE2E-7920A4A3E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9" name="Rectangle 761">
              <a:extLst>
                <a:ext uri="{FF2B5EF4-FFF2-40B4-BE49-F238E27FC236}">
                  <a16:creationId xmlns:a16="http://schemas.microsoft.com/office/drawing/2014/main" id="{8A4DF6DC-A9D4-F77C-829D-AE5BD6D5D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2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10" name="Rectangle 762">
              <a:extLst>
                <a:ext uri="{FF2B5EF4-FFF2-40B4-BE49-F238E27FC236}">
                  <a16:creationId xmlns:a16="http://schemas.microsoft.com/office/drawing/2014/main" id="{774BCE2D-57A8-893E-14F3-3168DC2C8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126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1" name="Rectangle 763">
              <a:extLst>
                <a:ext uri="{FF2B5EF4-FFF2-40B4-BE49-F238E27FC236}">
                  <a16:creationId xmlns:a16="http://schemas.microsoft.com/office/drawing/2014/main" id="{A9E9B21D-C402-BE40-9500-3C177A711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120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1.8</a:t>
              </a:r>
            </a:p>
          </p:txBody>
        </p:sp>
        <p:sp>
          <p:nvSpPr>
            <p:cNvPr id="2812" name="Freeform 764">
              <a:extLst>
                <a:ext uri="{FF2B5EF4-FFF2-40B4-BE49-F238E27FC236}">
                  <a16:creationId xmlns:a16="http://schemas.microsoft.com/office/drawing/2014/main" id="{70708EB3-B0B0-EF78-D3DB-F683BD366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" y="3595"/>
              <a:ext cx="21" cy="462"/>
            </a:xfrm>
            <a:custGeom>
              <a:avLst/>
              <a:gdLst>
                <a:gd name="T0" fmla="*/ 0 w 24"/>
                <a:gd name="T1" fmla="*/ 462 h 462"/>
                <a:gd name="T2" fmla="*/ 23 w 24"/>
                <a:gd name="T3" fmla="*/ 462 h 462"/>
                <a:gd name="T4" fmla="*/ 24 w 24"/>
                <a:gd name="T5" fmla="*/ 0 h 462"/>
                <a:gd name="T6" fmla="*/ 1 w 24"/>
                <a:gd name="T7" fmla="*/ 0 h 462"/>
                <a:gd name="T8" fmla="*/ 0 w 24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0" y="462"/>
                  </a:moveTo>
                  <a:lnTo>
                    <a:pt x="23" y="462"/>
                  </a:lnTo>
                  <a:lnTo>
                    <a:pt x="24" y="0"/>
                  </a:lnTo>
                  <a:lnTo>
                    <a:pt x="1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3" name="Line 765">
              <a:extLst>
                <a:ext uri="{FF2B5EF4-FFF2-40B4-BE49-F238E27FC236}">
                  <a16:creationId xmlns:a16="http://schemas.microsoft.com/office/drawing/2014/main" id="{E1B50E47-4B18-0425-3919-AD24147166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9" y="3595"/>
              <a:ext cx="1" cy="462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18" name="Group 770">
              <a:extLst>
                <a:ext uri="{FF2B5EF4-FFF2-40B4-BE49-F238E27FC236}">
                  <a16:creationId xmlns:a16="http://schemas.microsoft.com/office/drawing/2014/main" id="{6107D243-73AC-AD4A-5573-692D489B85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1" y="4107"/>
              <a:ext cx="41" cy="60"/>
              <a:chOff x="7550" y="5843"/>
              <a:chExt cx="46" cy="60"/>
            </a:xfrm>
          </p:grpSpPr>
          <p:sp>
            <p:nvSpPr>
              <p:cNvPr id="2814" name="Rectangle 766">
                <a:extLst>
                  <a:ext uri="{FF2B5EF4-FFF2-40B4-BE49-F238E27FC236}">
                    <a16:creationId xmlns:a16="http://schemas.microsoft.com/office/drawing/2014/main" id="{27542B03-F09E-4FE6-6154-9AFE35D56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5" name="Rectangle 767">
                <a:extLst>
                  <a:ext uri="{FF2B5EF4-FFF2-40B4-BE49-F238E27FC236}">
                    <a16:creationId xmlns:a16="http://schemas.microsoft.com/office/drawing/2014/main" id="{647A0C3B-2AE8-A2E8-BC67-FF7E2B518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16" name="Rectangle 768">
                <a:extLst>
                  <a:ext uri="{FF2B5EF4-FFF2-40B4-BE49-F238E27FC236}">
                    <a16:creationId xmlns:a16="http://schemas.microsoft.com/office/drawing/2014/main" id="{E9FE2835-7F9F-E041-5FFE-165F6CA5B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7" name="Rectangle 769">
                <a:extLst>
                  <a:ext uri="{FF2B5EF4-FFF2-40B4-BE49-F238E27FC236}">
                    <a16:creationId xmlns:a16="http://schemas.microsoft.com/office/drawing/2014/main" id="{73EA8D72-6B22-3E41-0F5F-B275BC204B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A</a:t>
                </a:r>
              </a:p>
            </p:txBody>
          </p:sp>
        </p:grpSp>
        <p:grpSp>
          <p:nvGrpSpPr>
            <p:cNvPr id="2821" name="Group 773">
              <a:extLst>
                <a:ext uri="{FF2B5EF4-FFF2-40B4-BE49-F238E27FC236}">
                  <a16:creationId xmlns:a16="http://schemas.microsoft.com/office/drawing/2014/main" id="{02E49653-AB98-4778-CC01-5C33645F22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8" y="4078"/>
              <a:ext cx="22" cy="36"/>
              <a:chOff x="7580" y="5814"/>
              <a:chExt cx="25" cy="36"/>
            </a:xfrm>
          </p:grpSpPr>
          <p:sp>
            <p:nvSpPr>
              <p:cNvPr id="2819" name="Freeform 771">
                <a:extLst>
                  <a:ext uri="{FF2B5EF4-FFF2-40B4-BE49-F238E27FC236}">
                    <a16:creationId xmlns:a16="http://schemas.microsoft.com/office/drawing/2014/main" id="{F43CD1F2-10FD-C4B5-C45C-55D8976139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" y="5814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0" name="Line 772">
                <a:extLst>
                  <a:ext uri="{FF2B5EF4-FFF2-40B4-BE49-F238E27FC236}">
                    <a16:creationId xmlns:a16="http://schemas.microsoft.com/office/drawing/2014/main" id="{4CE66D31-8B8D-545C-D09E-7CF4354252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580" y="5825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26" name="Group 778">
              <a:extLst>
                <a:ext uri="{FF2B5EF4-FFF2-40B4-BE49-F238E27FC236}">
                  <a16:creationId xmlns:a16="http://schemas.microsoft.com/office/drawing/2014/main" id="{3C8CD916-62F3-4686-40D4-5FD68038EC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25" y="4107"/>
              <a:ext cx="43" cy="60"/>
              <a:chOff x="8062" y="5843"/>
              <a:chExt cx="47" cy="60"/>
            </a:xfrm>
          </p:grpSpPr>
          <p:sp>
            <p:nvSpPr>
              <p:cNvPr id="2822" name="Rectangle 774">
                <a:extLst>
                  <a:ext uri="{FF2B5EF4-FFF2-40B4-BE49-F238E27FC236}">
                    <a16:creationId xmlns:a16="http://schemas.microsoft.com/office/drawing/2014/main" id="{C8266FD2-45AD-E2AC-4DB5-230AF5979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3" name="Rectangle 775">
                <a:extLst>
                  <a:ext uri="{FF2B5EF4-FFF2-40B4-BE49-F238E27FC236}">
                    <a16:creationId xmlns:a16="http://schemas.microsoft.com/office/drawing/2014/main" id="{4E7042B0-5BBA-579E-2B18-2E9200A972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24" name="Rectangle 776">
                <a:extLst>
                  <a:ext uri="{FF2B5EF4-FFF2-40B4-BE49-F238E27FC236}">
                    <a16:creationId xmlns:a16="http://schemas.microsoft.com/office/drawing/2014/main" id="{9D1646ED-8A61-5497-AC0E-8B9D467E3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5" name="Rectangle 777">
                <a:extLst>
                  <a:ext uri="{FF2B5EF4-FFF2-40B4-BE49-F238E27FC236}">
                    <a16:creationId xmlns:a16="http://schemas.microsoft.com/office/drawing/2014/main" id="{5D99E368-D85B-5FA0-DC08-C4DDCF0D2A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B</a:t>
                </a:r>
              </a:p>
            </p:txBody>
          </p:sp>
        </p:grpSp>
        <p:sp>
          <p:nvSpPr>
            <p:cNvPr id="2827" name="Line 779">
              <a:extLst>
                <a:ext uri="{FF2B5EF4-FFF2-40B4-BE49-F238E27FC236}">
                  <a16:creationId xmlns:a16="http://schemas.microsoft.com/office/drawing/2014/main" id="{37F5ED22-64FB-D913-90AE-301028F369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3" y="4112"/>
              <a:ext cx="18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30" name="Group 782">
              <a:extLst>
                <a:ext uri="{FF2B5EF4-FFF2-40B4-BE49-F238E27FC236}">
                  <a16:creationId xmlns:a16="http://schemas.microsoft.com/office/drawing/2014/main" id="{72CBDAB5-5042-1392-5F02-46BAA0BA79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1" y="4076"/>
              <a:ext cx="22" cy="36"/>
              <a:chOff x="8090" y="5812"/>
              <a:chExt cx="25" cy="36"/>
            </a:xfrm>
          </p:grpSpPr>
          <p:sp>
            <p:nvSpPr>
              <p:cNvPr id="2828" name="Freeform 780">
                <a:extLst>
                  <a:ext uri="{FF2B5EF4-FFF2-40B4-BE49-F238E27FC236}">
                    <a16:creationId xmlns:a16="http://schemas.microsoft.com/office/drawing/2014/main" id="{2335ACA5-0EEA-6474-A698-DD0ED0A9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0" y="5812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9" name="Line 781">
                <a:extLst>
                  <a:ext uri="{FF2B5EF4-FFF2-40B4-BE49-F238E27FC236}">
                    <a16:creationId xmlns:a16="http://schemas.microsoft.com/office/drawing/2014/main" id="{155E21BD-ACEF-EF91-71E4-E35F46A62A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90" y="5823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31" name="Line 783">
              <a:extLst>
                <a:ext uri="{FF2B5EF4-FFF2-40B4-BE49-F238E27FC236}">
                  <a16:creationId xmlns:a16="http://schemas.microsoft.com/office/drawing/2014/main" id="{DF957818-B907-CC2E-E8B5-88655F52C8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6" y="4113"/>
              <a:ext cx="17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3" name="Freeform 785">
              <a:extLst>
                <a:ext uri="{FF2B5EF4-FFF2-40B4-BE49-F238E27FC236}">
                  <a16:creationId xmlns:a16="http://schemas.microsoft.com/office/drawing/2014/main" id="{84E20926-1912-FA37-08EC-0C64DABC9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" y="3595"/>
              <a:ext cx="21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2" name="Line 814">
              <a:extLst>
                <a:ext uri="{FF2B5EF4-FFF2-40B4-BE49-F238E27FC236}">
                  <a16:creationId xmlns:a16="http://schemas.microsoft.com/office/drawing/2014/main" id="{C03CEF90-D574-0985-8EEF-0455A9085D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59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3" name="Line 815">
              <a:extLst>
                <a:ext uri="{FF2B5EF4-FFF2-40B4-BE49-F238E27FC236}">
                  <a16:creationId xmlns:a16="http://schemas.microsoft.com/office/drawing/2014/main" id="{FE2AB133-A655-C74B-6E2D-F4388F3D56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39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4" name="Line 816">
              <a:extLst>
                <a:ext uri="{FF2B5EF4-FFF2-40B4-BE49-F238E27FC236}">
                  <a16:creationId xmlns:a16="http://schemas.microsoft.com/office/drawing/2014/main" id="{99E4EAF0-2630-9EC6-2A7C-96087C97B9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83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5" name="Line 817">
              <a:extLst>
                <a:ext uri="{FF2B5EF4-FFF2-40B4-BE49-F238E27FC236}">
                  <a16:creationId xmlns:a16="http://schemas.microsoft.com/office/drawing/2014/main" id="{E56E6D1A-4696-3DCF-FF40-7EC9F86CC5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27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6" name="Line 818">
              <a:extLst>
                <a:ext uri="{FF2B5EF4-FFF2-40B4-BE49-F238E27FC236}">
                  <a16:creationId xmlns:a16="http://schemas.microsoft.com/office/drawing/2014/main" id="{BE0609AD-0AF2-5DE0-D41D-2BB46FF0E3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71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" name="Line 819">
              <a:extLst>
                <a:ext uri="{FF2B5EF4-FFF2-40B4-BE49-F238E27FC236}">
                  <a16:creationId xmlns:a16="http://schemas.microsoft.com/office/drawing/2014/main" id="{2AAEC46D-F8BF-7C56-7E51-E9772474E4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1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" name="Line 820">
              <a:extLst>
                <a:ext uri="{FF2B5EF4-FFF2-40B4-BE49-F238E27FC236}">
                  <a16:creationId xmlns:a16="http://schemas.microsoft.com/office/drawing/2014/main" id="{F4561620-780E-3B58-78C5-39C605BC6E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58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" name="Line 821">
              <a:extLst>
                <a:ext uri="{FF2B5EF4-FFF2-40B4-BE49-F238E27FC236}">
                  <a16:creationId xmlns:a16="http://schemas.microsoft.com/office/drawing/2014/main" id="{E1877E75-411E-5330-6F68-01702EE1A6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02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" name="Line 822">
              <a:extLst>
                <a:ext uri="{FF2B5EF4-FFF2-40B4-BE49-F238E27FC236}">
                  <a16:creationId xmlns:a16="http://schemas.microsoft.com/office/drawing/2014/main" id="{02A2155A-421A-1443-A503-E20E4529AD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46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" name="Line 823">
              <a:extLst>
                <a:ext uri="{FF2B5EF4-FFF2-40B4-BE49-F238E27FC236}">
                  <a16:creationId xmlns:a16="http://schemas.microsoft.com/office/drawing/2014/main" id="{D232B541-853E-50AF-58CD-4A75B3D62A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90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2" name="Line 824">
              <a:extLst>
                <a:ext uri="{FF2B5EF4-FFF2-40B4-BE49-F238E27FC236}">
                  <a16:creationId xmlns:a16="http://schemas.microsoft.com/office/drawing/2014/main" id="{574941B6-1909-F596-C97F-AD30057BD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4034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78" name="Group 830">
              <a:extLst>
                <a:ext uri="{FF2B5EF4-FFF2-40B4-BE49-F238E27FC236}">
                  <a16:creationId xmlns:a16="http://schemas.microsoft.com/office/drawing/2014/main" id="{2A61D254-D0FE-1F0E-0908-50EA92B309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37" y="4078"/>
              <a:ext cx="153" cy="90"/>
              <a:chOff x="7813" y="5824"/>
              <a:chExt cx="168" cy="90"/>
            </a:xfrm>
          </p:grpSpPr>
          <p:sp>
            <p:nvSpPr>
              <p:cNvPr id="2875" name="Line 827">
                <a:extLst>
                  <a:ext uri="{FF2B5EF4-FFF2-40B4-BE49-F238E27FC236}">
                    <a16:creationId xmlns:a16="http://schemas.microsoft.com/office/drawing/2014/main" id="{800B0C0F-2DF7-2FBA-458C-2634C74D5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6" name="Line 828">
                <a:extLst>
                  <a:ext uri="{FF2B5EF4-FFF2-40B4-BE49-F238E27FC236}">
                    <a16:creationId xmlns:a16="http://schemas.microsoft.com/office/drawing/2014/main" id="{62DC104A-E69F-FFAA-8F27-51B9C1A06A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7" name="Line 829">
                <a:extLst>
                  <a:ext uri="{FF2B5EF4-FFF2-40B4-BE49-F238E27FC236}">
                    <a16:creationId xmlns:a16="http://schemas.microsoft.com/office/drawing/2014/main" id="{CFE487C4-0D01-BF60-B3D9-B716CC489C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79" name="Group 831">
              <a:extLst>
                <a:ext uri="{FF2B5EF4-FFF2-40B4-BE49-F238E27FC236}">
                  <a16:creationId xmlns:a16="http://schemas.microsoft.com/office/drawing/2014/main" id="{5365A491-A3A1-5C77-C839-25CB9CBB2C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0" y="4079"/>
              <a:ext cx="152" cy="90"/>
              <a:chOff x="7813" y="5824"/>
              <a:chExt cx="168" cy="90"/>
            </a:xfrm>
          </p:grpSpPr>
          <p:sp>
            <p:nvSpPr>
              <p:cNvPr id="2880" name="Line 832">
                <a:extLst>
                  <a:ext uri="{FF2B5EF4-FFF2-40B4-BE49-F238E27FC236}">
                    <a16:creationId xmlns:a16="http://schemas.microsoft.com/office/drawing/2014/main" id="{036AFC15-37A6-54AB-D0FD-7DDA2EF388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1" name="Line 833">
                <a:extLst>
                  <a:ext uri="{FF2B5EF4-FFF2-40B4-BE49-F238E27FC236}">
                    <a16:creationId xmlns:a16="http://schemas.microsoft.com/office/drawing/2014/main" id="{ADABDF80-4971-D9B3-3A56-1268F5550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2" name="Line 834">
                <a:extLst>
                  <a:ext uri="{FF2B5EF4-FFF2-40B4-BE49-F238E27FC236}">
                    <a16:creationId xmlns:a16="http://schemas.microsoft.com/office/drawing/2014/main" id="{71C4D610-5CB2-0546-B09A-BA395450C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052" name="Group 1644">
            <a:extLst>
              <a:ext uri="{FF2B5EF4-FFF2-40B4-BE49-F238E27FC236}">
                <a16:creationId xmlns:a16="http://schemas.microsoft.com/office/drawing/2014/main" id="{D77E9A79-0734-6EF7-F3AC-BC57506AA02A}"/>
              </a:ext>
            </a:extLst>
          </p:cNvPr>
          <p:cNvGrpSpPr>
            <a:grpSpLocks/>
          </p:cNvGrpSpPr>
          <p:nvPr/>
        </p:nvGrpSpPr>
        <p:grpSpPr bwMode="auto">
          <a:xfrm>
            <a:off x="7405688" y="4424363"/>
            <a:ext cx="930275" cy="538162"/>
            <a:chOff x="8598" y="2212"/>
            <a:chExt cx="906" cy="360"/>
          </a:xfrm>
        </p:grpSpPr>
        <p:sp>
          <p:nvSpPr>
            <p:cNvPr id="19039" name="Rectangle 1631">
              <a:extLst>
                <a:ext uri="{FF2B5EF4-FFF2-40B4-BE49-F238E27FC236}">
                  <a16:creationId xmlns:a16="http://schemas.microsoft.com/office/drawing/2014/main" id="{767E77EA-BCBB-659D-4CB5-68A53C27C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5"/>
              <a:ext cx="904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Gather and analyze process data -address special causes (from control charts)</a:t>
              </a:r>
            </a:p>
          </p:txBody>
        </p:sp>
        <p:grpSp>
          <p:nvGrpSpPr>
            <p:cNvPr id="19046" name="Group 1638">
              <a:extLst>
                <a:ext uri="{FF2B5EF4-FFF2-40B4-BE49-F238E27FC236}">
                  <a16:creationId xmlns:a16="http://schemas.microsoft.com/office/drawing/2014/main" id="{282C8192-81BA-36B0-E8BF-B9E1ACD7B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047" name="Line 1639">
                <a:extLst>
                  <a:ext uri="{FF2B5EF4-FFF2-40B4-BE49-F238E27FC236}">
                    <a16:creationId xmlns:a16="http://schemas.microsoft.com/office/drawing/2014/main" id="{642E9C94-A012-42BA-ADAA-0DE48878E6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048" name="Line 1640">
                <a:extLst>
                  <a:ext uri="{FF2B5EF4-FFF2-40B4-BE49-F238E27FC236}">
                    <a16:creationId xmlns:a16="http://schemas.microsoft.com/office/drawing/2014/main" id="{611C9EA3-9313-C85B-D8E4-914DA27A9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144" name="Text Box 1736">
            <a:extLst>
              <a:ext uri="{FF2B5EF4-FFF2-40B4-BE49-F238E27FC236}">
                <a16:creationId xmlns:a16="http://schemas.microsoft.com/office/drawing/2014/main" id="{02B00883-C7DE-1EBF-2ACE-6BC586211D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2288" y="6443663"/>
            <a:ext cx="16859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Determine Process Sigma</a:t>
            </a:r>
          </a:p>
        </p:txBody>
      </p:sp>
      <p:grpSp>
        <p:nvGrpSpPr>
          <p:cNvPr id="19314" name="Group 1906">
            <a:extLst>
              <a:ext uri="{FF2B5EF4-FFF2-40B4-BE49-F238E27FC236}">
                <a16:creationId xmlns:a16="http://schemas.microsoft.com/office/drawing/2014/main" id="{E0A36B26-1280-0091-4C8A-E5D469709E78}"/>
              </a:ext>
            </a:extLst>
          </p:cNvPr>
          <p:cNvGrpSpPr>
            <a:grpSpLocks/>
          </p:cNvGrpSpPr>
          <p:nvPr/>
        </p:nvGrpSpPr>
        <p:grpSpPr bwMode="auto">
          <a:xfrm>
            <a:off x="8443913" y="6799263"/>
            <a:ext cx="1428750" cy="400050"/>
            <a:chOff x="8220" y="5727"/>
            <a:chExt cx="1007" cy="253"/>
          </a:xfrm>
        </p:grpSpPr>
        <p:sp>
          <p:nvSpPr>
            <p:cNvPr id="19146" name="Text Box 1738">
              <a:extLst>
                <a:ext uri="{FF2B5EF4-FFF2-40B4-BE49-F238E27FC236}">
                  <a16:creationId xmlns:a16="http://schemas.microsoft.com/office/drawing/2014/main" id="{CE7BA62E-8B0C-6E3D-DAF0-2EEC219B16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0" y="5727"/>
              <a:ext cx="1007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Calculate current process sigma &amp; develop focused problem statement</a:t>
              </a:r>
            </a:p>
          </p:txBody>
        </p:sp>
        <p:grpSp>
          <p:nvGrpSpPr>
            <p:cNvPr id="19147" name="Group 1739">
              <a:extLst>
                <a:ext uri="{FF2B5EF4-FFF2-40B4-BE49-F238E27FC236}">
                  <a16:creationId xmlns:a16="http://schemas.microsoft.com/office/drawing/2014/main" id="{ACD78C62-959F-CA49-E51D-FE2D9095DC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84" y="5735"/>
              <a:ext cx="872" cy="245"/>
              <a:chOff x="4162" y="3709"/>
              <a:chExt cx="712" cy="674"/>
            </a:xfrm>
          </p:grpSpPr>
          <p:sp>
            <p:nvSpPr>
              <p:cNvPr id="19148" name="Line 1740">
                <a:extLst>
                  <a:ext uri="{FF2B5EF4-FFF2-40B4-BE49-F238E27FC236}">
                    <a16:creationId xmlns:a16="http://schemas.microsoft.com/office/drawing/2014/main" id="{BC65C17F-186B-B1AE-D325-AE75936C67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49" name="Line 1741">
                <a:extLst>
                  <a:ext uri="{FF2B5EF4-FFF2-40B4-BE49-F238E27FC236}">
                    <a16:creationId xmlns:a16="http://schemas.microsoft.com/office/drawing/2014/main" id="{1867B23C-3E4A-C691-D619-A18E73667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416" name="Group 2008">
            <a:extLst>
              <a:ext uri="{FF2B5EF4-FFF2-40B4-BE49-F238E27FC236}">
                <a16:creationId xmlns:a16="http://schemas.microsoft.com/office/drawing/2014/main" id="{E375193B-3B15-CC81-8F52-D3CAE1500E52}"/>
              </a:ext>
            </a:extLst>
          </p:cNvPr>
          <p:cNvGrpSpPr>
            <a:grpSpLocks/>
          </p:cNvGrpSpPr>
          <p:nvPr/>
        </p:nvGrpSpPr>
        <p:grpSpPr bwMode="auto">
          <a:xfrm>
            <a:off x="6967538" y="6784975"/>
            <a:ext cx="1328737" cy="804863"/>
            <a:chOff x="6783" y="5561"/>
            <a:chExt cx="1294" cy="659"/>
          </a:xfrm>
        </p:grpSpPr>
        <p:sp>
          <p:nvSpPr>
            <p:cNvPr id="19123" name="Rectangle 1715">
              <a:extLst>
                <a:ext uri="{FF2B5EF4-FFF2-40B4-BE49-F238E27FC236}">
                  <a16:creationId xmlns:a16="http://schemas.microsoft.com/office/drawing/2014/main" id="{29A09B04-D4EC-AE59-28C2-D9092B16B56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59" y="570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4" name="Rectangle 1716">
              <a:extLst>
                <a:ext uri="{FF2B5EF4-FFF2-40B4-BE49-F238E27FC236}">
                  <a16:creationId xmlns:a16="http://schemas.microsoft.com/office/drawing/2014/main" id="{A306BB6E-0FB9-334B-1AF9-99FEC6FAB9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20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5" name="Rectangle 1717">
              <a:extLst>
                <a:ext uri="{FF2B5EF4-FFF2-40B4-BE49-F238E27FC236}">
                  <a16:creationId xmlns:a16="http://schemas.microsoft.com/office/drawing/2014/main" id="{47F3CBCE-3D9D-61C5-F440-E2EF89793BE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80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6" name="Rectangle 1718">
              <a:extLst>
                <a:ext uri="{FF2B5EF4-FFF2-40B4-BE49-F238E27FC236}">
                  <a16:creationId xmlns:a16="http://schemas.microsoft.com/office/drawing/2014/main" id="{4E68931C-9DF3-E847-0542-001417A9956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07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7" name="Rectangle 1719">
              <a:extLst>
                <a:ext uri="{FF2B5EF4-FFF2-40B4-BE49-F238E27FC236}">
                  <a16:creationId xmlns:a16="http://schemas.microsoft.com/office/drawing/2014/main" id="{F3069FEB-D158-7AC8-E726-3E240C45932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9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8" name="Rectangle 1720">
              <a:extLst>
                <a:ext uri="{FF2B5EF4-FFF2-40B4-BE49-F238E27FC236}">
                  <a16:creationId xmlns:a16="http://schemas.microsoft.com/office/drawing/2014/main" id="{52809FF1-696E-BD05-98FA-5C4F2BDAF71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62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9" name="Rectangle 1721">
              <a:extLst>
                <a:ext uri="{FF2B5EF4-FFF2-40B4-BE49-F238E27FC236}">
                  <a16:creationId xmlns:a16="http://schemas.microsoft.com/office/drawing/2014/main" id="{F604CDD7-5289-48AF-9EC5-1343600914C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15" y="607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0" name="Rectangle 1722">
              <a:extLst>
                <a:ext uri="{FF2B5EF4-FFF2-40B4-BE49-F238E27FC236}">
                  <a16:creationId xmlns:a16="http://schemas.microsoft.com/office/drawing/2014/main" id="{49DF0854-D80C-4148-B2FB-57A67A05598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6" y="586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1" name="Rectangle 1723">
              <a:extLst>
                <a:ext uri="{FF2B5EF4-FFF2-40B4-BE49-F238E27FC236}">
                  <a16:creationId xmlns:a16="http://schemas.microsoft.com/office/drawing/2014/main" id="{A51B2AB5-4683-99E1-BBC8-443BE5CE2D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40" y="591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2" name="Rectangle 1724">
              <a:extLst>
                <a:ext uri="{FF2B5EF4-FFF2-40B4-BE49-F238E27FC236}">
                  <a16:creationId xmlns:a16="http://schemas.microsoft.com/office/drawing/2014/main" id="{8796775D-BBA8-E6C5-045B-FBC51D2B36F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99" y="578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3" name="Rectangle 1725">
              <a:extLst>
                <a:ext uri="{FF2B5EF4-FFF2-40B4-BE49-F238E27FC236}">
                  <a16:creationId xmlns:a16="http://schemas.microsoft.com/office/drawing/2014/main" id="{519809BA-F50E-A08F-E4EA-BA6CC76359F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16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4" name="Rectangle 1726">
              <a:extLst>
                <a:ext uri="{FF2B5EF4-FFF2-40B4-BE49-F238E27FC236}">
                  <a16:creationId xmlns:a16="http://schemas.microsoft.com/office/drawing/2014/main" id="{ABD18D34-A7E5-8EC8-9539-6DFC1A9FDBF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35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5" name="Rectangle 1727">
              <a:extLst>
                <a:ext uri="{FF2B5EF4-FFF2-40B4-BE49-F238E27FC236}">
                  <a16:creationId xmlns:a16="http://schemas.microsoft.com/office/drawing/2014/main" id="{CCAB0FEB-90EF-D3D3-9C59-94EEB78434B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90" y="5561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6" name="Line 1728">
              <a:extLst>
                <a:ext uri="{FF2B5EF4-FFF2-40B4-BE49-F238E27FC236}">
                  <a16:creationId xmlns:a16="http://schemas.microsoft.com/office/drawing/2014/main" id="{DF43B078-3BA0-FBE0-B35F-4077677D357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837" y="5656"/>
              <a:ext cx="1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7" name="Rectangle 1729">
              <a:extLst>
                <a:ext uri="{FF2B5EF4-FFF2-40B4-BE49-F238E27FC236}">
                  <a16:creationId xmlns:a16="http://schemas.microsoft.com/office/drawing/2014/main" id="{4A6CEB7A-F1C2-0047-1425-27F79098B8E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9" y="5564"/>
              <a:ext cx="17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8" name="Line 1730">
              <a:extLst>
                <a:ext uri="{FF2B5EF4-FFF2-40B4-BE49-F238E27FC236}">
                  <a16:creationId xmlns:a16="http://schemas.microsoft.com/office/drawing/2014/main" id="{419D946E-EA9B-8181-8404-7271B65BBE2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542" y="5656"/>
              <a:ext cx="0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9" name="Rectangle 1731">
              <a:extLst>
                <a:ext uri="{FF2B5EF4-FFF2-40B4-BE49-F238E27FC236}">
                  <a16:creationId xmlns:a16="http://schemas.microsoft.com/office/drawing/2014/main" id="{223B34F5-296E-396F-D038-51A412F9AD5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5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0" name="Rectangle 1732">
              <a:extLst>
                <a:ext uri="{FF2B5EF4-FFF2-40B4-BE49-F238E27FC236}">
                  <a16:creationId xmlns:a16="http://schemas.microsoft.com/office/drawing/2014/main" id="{042AD51C-6817-A074-6855-9FB69B284F1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9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1" name="Freeform 1733">
              <a:extLst>
                <a:ext uri="{FF2B5EF4-FFF2-40B4-BE49-F238E27FC236}">
                  <a16:creationId xmlns:a16="http://schemas.microsoft.com/office/drawing/2014/main" id="{083B97E6-0E43-C6B4-8814-BE683075762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" y="568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2" name="Line 1734">
              <a:extLst>
                <a:ext uri="{FF2B5EF4-FFF2-40B4-BE49-F238E27FC236}">
                  <a16:creationId xmlns:a16="http://schemas.microsoft.com/office/drawing/2014/main" id="{8BA84269-3E8D-B9DD-FEBA-400D71D942F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073" y="613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3" name="Text Box 1735">
              <a:extLst>
                <a:ext uri="{FF2B5EF4-FFF2-40B4-BE49-F238E27FC236}">
                  <a16:creationId xmlns:a16="http://schemas.microsoft.com/office/drawing/2014/main" id="{1A73DBEE-34BA-CF56-9FD6-17F0313D64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3" y="5609"/>
              <a:ext cx="764" cy="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Process</a:t>
              </a: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 Sigma = 2.0</a:t>
              </a:r>
            </a:p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</p:txBody>
        </p:sp>
        <p:grpSp>
          <p:nvGrpSpPr>
            <p:cNvPr id="19158" name="Group 1750">
              <a:extLst>
                <a:ext uri="{FF2B5EF4-FFF2-40B4-BE49-F238E27FC236}">
                  <a16:creationId xmlns:a16="http://schemas.microsoft.com/office/drawing/2014/main" id="{ECFF3E3E-1529-66B9-FB5D-833F085D20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6" y="5698"/>
              <a:ext cx="295" cy="457"/>
              <a:chOff x="9071" y="5047"/>
              <a:chExt cx="295" cy="457"/>
            </a:xfrm>
          </p:grpSpPr>
          <p:sp>
            <p:nvSpPr>
              <p:cNvPr id="19121" name="Rectangle 1713">
                <a:extLst>
                  <a:ext uri="{FF2B5EF4-FFF2-40B4-BE49-F238E27FC236}">
                    <a16:creationId xmlns:a16="http://schemas.microsoft.com/office/drawing/2014/main" id="{2337C811-6D60-5A91-26DC-7290467E3ACB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071" y="5265"/>
                <a:ext cx="295" cy="239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22" name="Freeform 1714">
                <a:extLst>
                  <a:ext uri="{FF2B5EF4-FFF2-40B4-BE49-F238E27FC236}">
                    <a16:creationId xmlns:a16="http://schemas.microsoft.com/office/drawing/2014/main" id="{DE502478-FD9B-53F8-B79B-9CD00D6CF06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74" y="5047"/>
                <a:ext cx="292" cy="225"/>
              </a:xfrm>
              <a:custGeom>
                <a:avLst/>
                <a:gdLst>
                  <a:gd name="T0" fmla="*/ 0 w 778"/>
                  <a:gd name="T1" fmla="*/ 589 h 599"/>
                  <a:gd name="T2" fmla="*/ 80 w 778"/>
                  <a:gd name="T3" fmla="*/ 410 h 599"/>
                  <a:gd name="T4" fmla="*/ 179 w 778"/>
                  <a:gd name="T5" fmla="*/ 240 h 599"/>
                  <a:gd name="T6" fmla="*/ 209 w 778"/>
                  <a:gd name="T7" fmla="*/ 170 h 599"/>
                  <a:gd name="T8" fmla="*/ 259 w 778"/>
                  <a:gd name="T9" fmla="*/ 110 h 599"/>
                  <a:gd name="T10" fmla="*/ 289 w 778"/>
                  <a:gd name="T11" fmla="*/ 60 h 599"/>
                  <a:gd name="T12" fmla="*/ 329 w 778"/>
                  <a:gd name="T13" fmla="*/ 30 h 599"/>
                  <a:gd name="T14" fmla="*/ 359 w 778"/>
                  <a:gd name="T15" fmla="*/ 0 h 599"/>
                  <a:gd name="T16" fmla="*/ 409 w 778"/>
                  <a:gd name="T17" fmla="*/ 0 h 599"/>
                  <a:gd name="T18" fmla="*/ 429 w 778"/>
                  <a:gd name="T19" fmla="*/ 10 h 599"/>
                  <a:gd name="T20" fmla="*/ 469 w 778"/>
                  <a:gd name="T21" fmla="*/ 50 h 599"/>
                  <a:gd name="T22" fmla="*/ 549 w 778"/>
                  <a:gd name="T23" fmla="*/ 140 h 599"/>
                  <a:gd name="T24" fmla="*/ 629 w 778"/>
                  <a:gd name="T25" fmla="*/ 250 h 599"/>
                  <a:gd name="T26" fmla="*/ 709 w 778"/>
                  <a:gd name="T27" fmla="*/ 410 h 599"/>
                  <a:gd name="T28" fmla="*/ 778 w 778"/>
                  <a:gd name="T29" fmla="*/ 599 h 599"/>
                  <a:gd name="T30" fmla="*/ 0 w 778"/>
                  <a:gd name="T31" fmla="*/ 589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8" h="599">
                    <a:moveTo>
                      <a:pt x="0" y="589"/>
                    </a:moveTo>
                    <a:lnTo>
                      <a:pt x="80" y="410"/>
                    </a:lnTo>
                    <a:lnTo>
                      <a:pt x="179" y="240"/>
                    </a:lnTo>
                    <a:lnTo>
                      <a:pt x="209" y="170"/>
                    </a:lnTo>
                    <a:lnTo>
                      <a:pt x="259" y="110"/>
                    </a:lnTo>
                    <a:lnTo>
                      <a:pt x="289" y="60"/>
                    </a:lnTo>
                    <a:lnTo>
                      <a:pt x="329" y="30"/>
                    </a:lnTo>
                    <a:lnTo>
                      <a:pt x="359" y="0"/>
                    </a:lnTo>
                    <a:lnTo>
                      <a:pt x="409" y="0"/>
                    </a:lnTo>
                    <a:lnTo>
                      <a:pt x="429" y="10"/>
                    </a:lnTo>
                    <a:lnTo>
                      <a:pt x="469" y="50"/>
                    </a:lnTo>
                    <a:lnTo>
                      <a:pt x="549" y="140"/>
                    </a:lnTo>
                    <a:lnTo>
                      <a:pt x="629" y="250"/>
                    </a:lnTo>
                    <a:lnTo>
                      <a:pt x="709" y="410"/>
                    </a:lnTo>
                    <a:lnTo>
                      <a:pt x="778" y="599"/>
                    </a:lnTo>
                    <a:lnTo>
                      <a:pt x="0" y="589"/>
                    </a:ln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036" name="Rectangle 1628">
            <a:extLst>
              <a:ext uri="{FF2B5EF4-FFF2-40B4-BE49-F238E27FC236}">
                <a16:creationId xmlns:a16="http://schemas.microsoft.com/office/drawing/2014/main" id="{8A9E9407-D3A8-128D-DBC9-2686CB5986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1138" y="5418138"/>
            <a:ext cx="809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37" name="Rectangle 1629">
            <a:extLst>
              <a:ext uri="{FF2B5EF4-FFF2-40B4-BE49-F238E27FC236}">
                <a16:creationId xmlns:a16="http://schemas.microsoft.com/office/drawing/2014/main" id="{FAB29E95-B572-7E6E-8A4B-7BE7C2796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225" y="4159250"/>
            <a:ext cx="7588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Display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68" name="Rectangle 1020">
            <a:extLst>
              <a:ext uri="{FF2B5EF4-FFF2-40B4-BE49-F238E27FC236}">
                <a16:creationId xmlns:a16="http://schemas.microsoft.com/office/drawing/2014/main" id="{5237C9E1-A4F5-4347-1907-52B96F0DE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688" y="4767263"/>
            <a:ext cx="122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0" name="Rectangle 1022">
            <a:extLst>
              <a:ext uri="{FF2B5EF4-FFF2-40B4-BE49-F238E27FC236}">
                <a16:creationId xmlns:a16="http://schemas.microsoft.com/office/drawing/2014/main" id="{AD0FFC27-458E-5C2E-F9FB-F3AC8F9B2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69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2" name="Rectangle 1024">
            <a:extLst>
              <a:ext uri="{FF2B5EF4-FFF2-40B4-BE49-F238E27FC236}">
                <a16:creationId xmlns:a16="http://schemas.microsoft.com/office/drawing/2014/main" id="{5163B6B7-F8DC-1C5C-654A-15AA7496A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66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4" name="Rectangle 1026">
            <a:extLst>
              <a:ext uri="{FF2B5EF4-FFF2-40B4-BE49-F238E27FC236}">
                <a16:creationId xmlns:a16="http://schemas.microsoft.com/office/drawing/2014/main" id="{6CE8F3E1-6C7A-BF9C-4C52-17CF2B8D6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4788" y="4767263"/>
            <a:ext cx="123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1028">
            <a:extLst>
              <a:ext uri="{FF2B5EF4-FFF2-40B4-BE49-F238E27FC236}">
                <a16:creationId xmlns:a16="http://schemas.microsoft.com/office/drawing/2014/main" id="{2F5A09E5-A254-9064-2F45-E40A48CDB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075" y="476091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159" name="Group 1751">
            <a:extLst>
              <a:ext uri="{FF2B5EF4-FFF2-40B4-BE49-F238E27FC236}">
                <a16:creationId xmlns:a16="http://schemas.microsoft.com/office/drawing/2014/main" id="{91020C19-6532-8057-9AAD-11822F5BB612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4392613"/>
            <a:ext cx="787400" cy="631825"/>
            <a:chOff x="8278" y="1543"/>
            <a:chExt cx="767" cy="514"/>
          </a:xfrm>
        </p:grpSpPr>
        <p:sp>
          <p:nvSpPr>
            <p:cNvPr id="3066" name="Line 1018">
              <a:extLst>
                <a:ext uri="{FF2B5EF4-FFF2-40B4-BE49-F238E27FC236}">
                  <a16:creationId xmlns:a16="http://schemas.microsoft.com/office/drawing/2014/main" id="{C558C410-309E-FD0F-0F2C-BFAD8FDA59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7" y="1792"/>
              <a:ext cx="20" cy="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accent2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0" name="Rectangle 1642">
              <a:extLst>
                <a:ext uri="{FF2B5EF4-FFF2-40B4-BE49-F238E27FC236}">
                  <a16:creationId xmlns:a16="http://schemas.microsoft.com/office/drawing/2014/main" id="{D4C772EF-105B-DCBC-DB20-0F2D29269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8" y="1543"/>
              <a:ext cx="767" cy="51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5" name="Line 837">
              <a:extLst>
                <a:ext uri="{FF2B5EF4-FFF2-40B4-BE49-F238E27FC236}">
                  <a16:creationId xmlns:a16="http://schemas.microsoft.com/office/drawing/2014/main" id="{237923B4-B548-B1E5-66F5-ABF4BA5FF5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559"/>
              <a:ext cx="1" cy="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6" name="Line 838">
              <a:extLst>
                <a:ext uri="{FF2B5EF4-FFF2-40B4-BE49-F238E27FC236}">
                  <a16:creationId xmlns:a16="http://schemas.microsoft.com/office/drawing/2014/main" id="{B92551B7-42C3-B01D-7594-AC61D3A28B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981"/>
              <a:ext cx="566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7" name="Line 839">
              <a:extLst>
                <a:ext uri="{FF2B5EF4-FFF2-40B4-BE49-F238E27FC236}">
                  <a16:creationId xmlns:a16="http://schemas.microsoft.com/office/drawing/2014/main" id="{54D6724C-4D92-B302-9A4E-BDCF438ADF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773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8" name="Line 840">
              <a:extLst>
                <a:ext uri="{FF2B5EF4-FFF2-40B4-BE49-F238E27FC236}">
                  <a16:creationId xmlns:a16="http://schemas.microsoft.com/office/drawing/2014/main" id="{7EF073B6-B349-0D50-EAF7-D30799DCF9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880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9" name="Line 841">
              <a:extLst>
                <a:ext uri="{FF2B5EF4-FFF2-40B4-BE49-F238E27FC236}">
                  <a16:creationId xmlns:a16="http://schemas.microsoft.com/office/drawing/2014/main" id="{9F09136D-DB0B-D0D3-F210-B5B1BB7FCB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666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0" name="Line 842">
              <a:extLst>
                <a:ext uri="{FF2B5EF4-FFF2-40B4-BE49-F238E27FC236}">
                  <a16:creationId xmlns:a16="http://schemas.microsoft.com/office/drawing/2014/main" id="{26D3C480-CB64-A405-EAF1-E78B4E133D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6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1" name="Line 843">
              <a:extLst>
                <a:ext uri="{FF2B5EF4-FFF2-40B4-BE49-F238E27FC236}">
                  <a16:creationId xmlns:a16="http://schemas.microsoft.com/office/drawing/2014/main" id="{4FB2AFE6-4CAD-D8D4-5A36-5CEDE83D28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2" name="Line 844">
              <a:extLst>
                <a:ext uri="{FF2B5EF4-FFF2-40B4-BE49-F238E27FC236}">
                  <a16:creationId xmlns:a16="http://schemas.microsoft.com/office/drawing/2014/main" id="{9A2DB00D-529C-19EB-AB0B-D67B5AF429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4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3" name="Line 845">
              <a:extLst>
                <a:ext uri="{FF2B5EF4-FFF2-40B4-BE49-F238E27FC236}">
                  <a16:creationId xmlns:a16="http://schemas.microsoft.com/office/drawing/2014/main" id="{4B3871FD-57E2-985A-BA9F-F65CE5C33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2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4" name="Line 846">
              <a:extLst>
                <a:ext uri="{FF2B5EF4-FFF2-40B4-BE49-F238E27FC236}">
                  <a16:creationId xmlns:a16="http://schemas.microsoft.com/office/drawing/2014/main" id="{D9E4A37B-D3F8-6138-55C0-243D130520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1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5" name="Line 847">
              <a:extLst>
                <a:ext uri="{FF2B5EF4-FFF2-40B4-BE49-F238E27FC236}">
                  <a16:creationId xmlns:a16="http://schemas.microsoft.com/office/drawing/2014/main" id="{41861EC2-F540-0797-CF2B-8F62BD6EF8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0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6" name="Line 848">
              <a:extLst>
                <a:ext uri="{FF2B5EF4-FFF2-40B4-BE49-F238E27FC236}">
                  <a16:creationId xmlns:a16="http://schemas.microsoft.com/office/drawing/2014/main" id="{75974BB9-E3EB-564F-44EE-EB1C135B5A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8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" name="Line 849">
              <a:extLst>
                <a:ext uri="{FF2B5EF4-FFF2-40B4-BE49-F238E27FC236}">
                  <a16:creationId xmlns:a16="http://schemas.microsoft.com/office/drawing/2014/main" id="{F64B4CEA-333D-0D56-2C02-6E96747CF1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7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8" name="Line 850">
              <a:extLst>
                <a:ext uri="{FF2B5EF4-FFF2-40B4-BE49-F238E27FC236}">
                  <a16:creationId xmlns:a16="http://schemas.microsoft.com/office/drawing/2014/main" id="{A9E44C3A-687B-76E3-27CF-D26E9E94AC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5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9" name="Line 851">
              <a:extLst>
                <a:ext uri="{FF2B5EF4-FFF2-40B4-BE49-F238E27FC236}">
                  <a16:creationId xmlns:a16="http://schemas.microsoft.com/office/drawing/2014/main" id="{06E1E887-A36E-93DF-F39B-0FE950601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4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0" name="Line 852">
              <a:extLst>
                <a:ext uri="{FF2B5EF4-FFF2-40B4-BE49-F238E27FC236}">
                  <a16:creationId xmlns:a16="http://schemas.microsoft.com/office/drawing/2014/main" id="{20EADC56-0B28-DBEF-06E1-4DA3AC7F3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3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1" name="Line 853">
              <a:extLst>
                <a:ext uri="{FF2B5EF4-FFF2-40B4-BE49-F238E27FC236}">
                  <a16:creationId xmlns:a16="http://schemas.microsoft.com/office/drawing/2014/main" id="{3BCE87A1-D52F-A398-DEDB-4E5800D45F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2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2" name="Line 854">
              <a:extLst>
                <a:ext uri="{FF2B5EF4-FFF2-40B4-BE49-F238E27FC236}">
                  <a16:creationId xmlns:a16="http://schemas.microsoft.com/office/drawing/2014/main" id="{495CAF43-47BA-16E1-C50A-9330C95913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3" name="Line 855">
              <a:extLst>
                <a:ext uri="{FF2B5EF4-FFF2-40B4-BE49-F238E27FC236}">
                  <a16:creationId xmlns:a16="http://schemas.microsoft.com/office/drawing/2014/main" id="{87371081-6821-90AC-8BFA-14BAD23DB8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9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4" name="Line 856">
              <a:extLst>
                <a:ext uri="{FF2B5EF4-FFF2-40B4-BE49-F238E27FC236}">
                  <a16:creationId xmlns:a16="http://schemas.microsoft.com/office/drawing/2014/main" id="{B28B170A-8D1D-2A38-F577-3F1B7495B6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7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5" name="Line 857">
              <a:extLst>
                <a:ext uri="{FF2B5EF4-FFF2-40B4-BE49-F238E27FC236}">
                  <a16:creationId xmlns:a16="http://schemas.microsoft.com/office/drawing/2014/main" id="{748DEBE6-B20C-39A2-246E-41D6F2547D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66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6" name="Line 858">
              <a:extLst>
                <a:ext uri="{FF2B5EF4-FFF2-40B4-BE49-F238E27FC236}">
                  <a16:creationId xmlns:a16="http://schemas.microsoft.com/office/drawing/2014/main" id="{AF348437-D2C3-F145-07EC-08E7956E91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7" name="Line 859">
              <a:extLst>
                <a:ext uri="{FF2B5EF4-FFF2-40B4-BE49-F238E27FC236}">
                  <a16:creationId xmlns:a16="http://schemas.microsoft.com/office/drawing/2014/main" id="{0942468E-2195-DD5A-1150-03565295BA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3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8" name="Line 860">
              <a:extLst>
                <a:ext uri="{FF2B5EF4-FFF2-40B4-BE49-F238E27FC236}">
                  <a16:creationId xmlns:a16="http://schemas.microsoft.com/office/drawing/2014/main" id="{246B3628-50D3-7F69-2801-D17F01EC8D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2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9" name="Line 861">
              <a:extLst>
                <a:ext uri="{FF2B5EF4-FFF2-40B4-BE49-F238E27FC236}">
                  <a16:creationId xmlns:a16="http://schemas.microsoft.com/office/drawing/2014/main" id="{A27A492C-B3EF-9589-C097-3F043E2920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13"/>
              <a:ext cx="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0" name="Line 862">
              <a:extLst>
                <a:ext uri="{FF2B5EF4-FFF2-40B4-BE49-F238E27FC236}">
                  <a16:creationId xmlns:a16="http://schemas.microsoft.com/office/drawing/2014/main" id="{2889A725-27D3-68F7-4131-8CCE0E2A3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59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1" name="Line 863">
              <a:extLst>
                <a:ext uri="{FF2B5EF4-FFF2-40B4-BE49-F238E27FC236}">
                  <a16:creationId xmlns:a16="http://schemas.microsoft.com/office/drawing/2014/main" id="{99AEFC50-5A59-47E2-58FD-A13C81C9D7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8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2" name="Line 864">
              <a:extLst>
                <a:ext uri="{FF2B5EF4-FFF2-40B4-BE49-F238E27FC236}">
                  <a16:creationId xmlns:a16="http://schemas.microsoft.com/office/drawing/2014/main" id="{F4634FB8-4756-DC45-28DB-F0E8773AB0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9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3" name="Line 865">
              <a:extLst>
                <a:ext uri="{FF2B5EF4-FFF2-40B4-BE49-F238E27FC236}">
                  <a16:creationId xmlns:a16="http://schemas.microsoft.com/office/drawing/2014/main" id="{CF1635DA-59B3-CF6B-0B95-195AA52D3A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4" name="Line 866">
              <a:extLst>
                <a:ext uri="{FF2B5EF4-FFF2-40B4-BE49-F238E27FC236}">
                  <a16:creationId xmlns:a16="http://schemas.microsoft.com/office/drawing/2014/main" id="{9A9A073D-F3B5-8726-1BEB-5A6221E137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21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5" name="Line 867">
              <a:extLst>
                <a:ext uri="{FF2B5EF4-FFF2-40B4-BE49-F238E27FC236}">
                  <a16:creationId xmlns:a16="http://schemas.microsoft.com/office/drawing/2014/main" id="{AB00046E-15DC-051F-2AEF-6DE9016736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3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6" name="Line 868">
              <a:extLst>
                <a:ext uri="{FF2B5EF4-FFF2-40B4-BE49-F238E27FC236}">
                  <a16:creationId xmlns:a16="http://schemas.microsoft.com/office/drawing/2014/main" id="{15F5447A-3C1D-7832-3BCC-EFC62B68E6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4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7" name="Line 869">
              <a:extLst>
                <a:ext uri="{FF2B5EF4-FFF2-40B4-BE49-F238E27FC236}">
                  <a16:creationId xmlns:a16="http://schemas.microsoft.com/office/drawing/2014/main" id="{DF85A855-70AD-3673-CF2D-33B0CBDA8B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5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8" name="Line 870">
              <a:extLst>
                <a:ext uri="{FF2B5EF4-FFF2-40B4-BE49-F238E27FC236}">
                  <a16:creationId xmlns:a16="http://schemas.microsoft.com/office/drawing/2014/main" id="{0452396A-0A45-A871-C211-5A50956B60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6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9" name="Rectangle 871">
              <a:extLst>
                <a:ext uri="{FF2B5EF4-FFF2-40B4-BE49-F238E27FC236}">
                  <a16:creationId xmlns:a16="http://schemas.microsoft.com/office/drawing/2014/main" id="{4A4823F2-9C15-C0C8-FF8A-9EB8CCB720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5" y="1756"/>
              <a:ext cx="16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0" name="Rectangle 872">
              <a:extLst>
                <a:ext uri="{FF2B5EF4-FFF2-40B4-BE49-F238E27FC236}">
                  <a16:creationId xmlns:a16="http://schemas.microsoft.com/office/drawing/2014/main" id="{C66FECCD-F570-5D1D-3317-DAF6A9B11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" y="1757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1" name="Rectangle 873">
              <a:extLst>
                <a:ext uri="{FF2B5EF4-FFF2-40B4-BE49-F238E27FC236}">
                  <a16:creationId xmlns:a16="http://schemas.microsoft.com/office/drawing/2014/main" id="{3B1D2DAB-2130-C126-47BE-6C4B96CA3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2" y="1647"/>
              <a:ext cx="6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2" name="Rectangle 874">
              <a:extLst>
                <a:ext uri="{FF2B5EF4-FFF2-40B4-BE49-F238E27FC236}">
                  <a16:creationId xmlns:a16="http://schemas.microsoft.com/office/drawing/2014/main" id="{1E3E15A6-977A-9F42-FB70-D785AB72B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7" y="1648"/>
              <a:ext cx="8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3" name="Rectangle 875">
              <a:extLst>
                <a:ext uri="{FF2B5EF4-FFF2-40B4-BE49-F238E27FC236}">
                  <a16:creationId xmlns:a16="http://schemas.microsoft.com/office/drawing/2014/main" id="{DC1103C8-ECA5-FB73-DD23-A464527F0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4" y="1861"/>
              <a:ext cx="7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4" name="Rectangle 876">
              <a:extLst>
                <a:ext uri="{FF2B5EF4-FFF2-40B4-BE49-F238E27FC236}">
                  <a16:creationId xmlns:a16="http://schemas.microsoft.com/office/drawing/2014/main" id="{C56BBF58-2468-7F77-EE0A-10CCA5688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" y="1865"/>
              <a:ext cx="92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-1000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5" name="Line 877">
              <a:extLst>
                <a:ext uri="{FF2B5EF4-FFF2-40B4-BE49-F238E27FC236}">
                  <a16:creationId xmlns:a16="http://schemas.microsoft.com/office/drawing/2014/main" id="{68772510-CFE6-D142-FD4B-61EDE186BE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4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6" name="Line 878">
              <a:extLst>
                <a:ext uri="{FF2B5EF4-FFF2-40B4-BE49-F238E27FC236}">
                  <a16:creationId xmlns:a16="http://schemas.microsoft.com/office/drawing/2014/main" id="{136197E7-0EB0-3D69-A8EB-984F6FBE25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968"/>
              <a:ext cx="0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7" name="Line 879">
              <a:extLst>
                <a:ext uri="{FF2B5EF4-FFF2-40B4-BE49-F238E27FC236}">
                  <a16:creationId xmlns:a16="http://schemas.microsoft.com/office/drawing/2014/main" id="{30521EC0-777E-DE1F-B176-CBAA093E82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8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8" name="Rectangle 880">
              <a:extLst>
                <a:ext uri="{FF2B5EF4-FFF2-40B4-BE49-F238E27FC236}">
                  <a16:creationId xmlns:a16="http://schemas.microsoft.com/office/drawing/2014/main" id="{6487EAC7-3EC4-6F13-614B-D03E93F4D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6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9" name="Rectangle 881">
              <a:extLst>
                <a:ext uri="{FF2B5EF4-FFF2-40B4-BE49-F238E27FC236}">
                  <a16:creationId xmlns:a16="http://schemas.microsoft.com/office/drawing/2014/main" id="{503B5062-F833-D703-A524-99DAE78BC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0" name="Rectangle 882">
              <a:extLst>
                <a:ext uri="{FF2B5EF4-FFF2-40B4-BE49-F238E27FC236}">
                  <a16:creationId xmlns:a16="http://schemas.microsoft.com/office/drawing/2014/main" id="{E3725ABF-1FD1-6D21-8845-1134B51E2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1" name="Rectangle 883">
              <a:extLst>
                <a:ext uri="{FF2B5EF4-FFF2-40B4-BE49-F238E27FC236}">
                  <a16:creationId xmlns:a16="http://schemas.microsoft.com/office/drawing/2014/main" id="{1D64593E-A13A-36C5-DBA8-557047DBD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3" y="1998"/>
              <a:ext cx="5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20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2" name="Rectangle 884">
              <a:extLst>
                <a:ext uri="{FF2B5EF4-FFF2-40B4-BE49-F238E27FC236}">
                  <a16:creationId xmlns:a16="http://schemas.microsoft.com/office/drawing/2014/main" id="{5D1BDFC1-CBB0-41A3-871F-DAE9E606B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3" name="Rectangle 885">
              <a:extLst>
                <a:ext uri="{FF2B5EF4-FFF2-40B4-BE49-F238E27FC236}">
                  <a16:creationId xmlns:a16="http://schemas.microsoft.com/office/drawing/2014/main" id="{B5F325D5-7C4F-946A-28C7-CCA9026C1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6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4" name="Line 886">
              <a:extLst>
                <a:ext uri="{FF2B5EF4-FFF2-40B4-BE49-F238E27FC236}">
                  <a16:creationId xmlns:a16="http://schemas.microsoft.com/office/drawing/2014/main" id="{2C4A6EE8-959E-66D6-8578-435AE1948D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2" y="1693"/>
              <a:ext cx="24" cy="5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5" name="Line 887">
              <a:extLst>
                <a:ext uri="{FF2B5EF4-FFF2-40B4-BE49-F238E27FC236}">
                  <a16:creationId xmlns:a16="http://schemas.microsoft.com/office/drawing/2014/main" id="{B82F7E78-F94D-E126-2521-E4BCCA3C0A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5" y="1749"/>
              <a:ext cx="15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6" name="Line 888">
              <a:extLst>
                <a:ext uri="{FF2B5EF4-FFF2-40B4-BE49-F238E27FC236}">
                  <a16:creationId xmlns:a16="http://schemas.microsoft.com/office/drawing/2014/main" id="{B70292A4-725C-5F7A-5A72-2311C42EA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5" y="1698"/>
              <a:ext cx="7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7" name="Line 889">
              <a:extLst>
                <a:ext uri="{FF2B5EF4-FFF2-40B4-BE49-F238E27FC236}">
                  <a16:creationId xmlns:a16="http://schemas.microsoft.com/office/drawing/2014/main" id="{D9EC1815-0C6E-94C1-BA83-6E61DAC337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789"/>
              <a:ext cx="13" cy="1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8" name="Line 890">
              <a:extLst>
                <a:ext uri="{FF2B5EF4-FFF2-40B4-BE49-F238E27FC236}">
                  <a16:creationId xmlns:a16="http://schemas.microsoft.com/office/drawing/2014/main" id="{EA4F0D1A-3241-D696-161E-C214677F0F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7" y="1751"/>
              <a:ext cx="10" cy="3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9" name="Line 891">
              <a:extLst>
                <a:ext uri="{FF2B5EF4-FFF2-40B4-BE49-F238E27FC236}">
                  <a16:creationId xmlns:a16="http://schemas.microsoft.com/office/drawing/2014/main" id="{A56ABCC8-ABF9-11E2-DEB3-6FB376A8F4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9" y="1749"/>
              <a:ext cx="28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0" name="Line 892">
              <a:extLst>
                <a:ext uri="{FF2B5EF4-FFF2-40B4-BE49-F238E27FC236}">
                  <a16:creationId xmlns:a16="http://schemas.microsoft.com/office/drawing/2014/main" id="{3B8930CD-7F6F-FE57-DAFC-8F6E6BA6F3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97" y="1722"/>
              <a:ext cx="21" cy="3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1" name="Line 893">
              <a:extLst>
                <a:ext uri="{FF2B5EF4-FFF2-40B4-BE49-F238E27FC236}">
                  <a16:creationId xmlns:a16="http://schemas.microsoft.com/office/drawing/2014/main" id="{8EB65962-56E4-D0DB-26CB-518D210B04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8" y="1724"/>
              <a:ext cx="13" cy="6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2" name="Line 894">
              <a:extLst>
                <a:ext uri="{FF2B5EF4-FFF2-40B4-BE49-F238E27FC236}">
                  <a16:creationId xmlns:a16="http://schemas.microsoft.com/office/drawing/2014/main" id="{B21C8A4D-C273-FAC7-9FC7-19FDBBDF88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1" y="1763"/>
              <a:ext cx="24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3" name="Line 895">
              <a:extLst>
                <a:ext uri="{FF2B5EF4-FFF2-40B4-BE49-F238E27FC236}">
                  <a16:creationId xmlns:a16="http://schemas.microsoft.com/office/drawing/2014/main" id="{D97F793C-5F1B-533D-84ED-620692FE54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55" y="1710"/>
              <a:ext cx="13" cy="5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4" name="Line 896">
              <a:extLst>
                <a:ext uri="{FF2B5EF4-FFF2-40B4-BE49-F238E27FC236}">
                  <a16:creationId xmlns:a16="http://schemas.microsoft.com/office/drawing/2014/main" id="{8F62354B-BB3B-D7AD-6FE7-BF6FB60A1B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66" y="1710"/>
              <a:ext cx="28" cy="2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5" name="Line 897">
              <a:extLst>
                <a:ext uri="{FF2B5EF4-FFF2-40B4-BE49-F238E27FC236}">
                  <a16:creationId xmlns:a16="http://schemas.microsoft.com/office/drawing/2014/main" id="{6E167F62-A3C8-B95C-5766-EEA4635054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94" y="1708"/>
              <a:ext cx="33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6" name="Line 898">
              <a:extLst>
                <a:ext uri="{FF2B5EF4-FFF2-40B4-BE49-F238E27FC236}">
                  <a16:creationId xmlns:a16="http://schemas.microsoft.com/office/drawing/2014/main" id="{2719870F-EE38-326D-0C78-FCEF1538D1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30" y="1707"/>
              <a:ext cx="17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7" name="Line 899">
              <a:extLst>
                <a:ext uri="{FF2B5EF4-FFF2-40B4-BE49-F238E27FC236}">
                  <a16:creationId xmlns:a16="http://schemas.microsoft.com/office/drawing/2014/main" id="{C88D9AAE-2333-3E1B-6AEE-3A86E9596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7" y="1709"/>
              <a:ext cx="20" cy="72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8" name="Line 900">
              <a:extLst>
                <a:ext uri="{FF2B5EF4-FFF2-40B4-BE49-F238E27FC236}">
                  <a16:creationId xmlns:a16="http://schemas.microsoft.com/office/drawing/2014/main" id="{9E265871-8A57-53D0-AD8C-364624B2EE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65" y="1708"/>
              <a:ext cx="14" cy="7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9" name="Line 901">
              <a:extLst>
                <a:ext uri="{FF2B5EF4-FFF2-40B4-BE49-F238E27FC236}">
                  <a16:creationId xmlns:a16="http://schemas.microsoft.com/office/drawing/2014/main" id="{1912D506-9FB7-32BE-FE0E-C03FA0EDFD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1708"/>
              <a:ext cx="16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0" name="Line 902">
              <a:extLst>
                <a:ext uri="{FF2B5EF4-FFF2-40B4-BE49-F238E27FC236}">
                  <a16:creationId xmlns:a16="http://schemas.microsoft.com/office/drawing/2014/main" id="{EBBE0067-678C-B571-BFC7-86BAFC120B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09"/>
              <a:ext cx="20" cy="4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1" name="Line 903">
              <a:extLst>
                <a:ext uri="{FF2B5EF4-FFF2-40B4-BE49-F238E27FC236}">
                  <a16:creationId xmlns:a16="http://schemas.microsoft.com/office/drawing/2014/main" id="{C58ACFE5-6777-3250-9718-AA309D448B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4" y="1657"/>
              <a:ext cx="24" cy="9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2" name="Line 904">
              <a:extLst>
                <a:ext uri="{FF2B5EF4-FFF2-40B4-BE49-F238E27FC236}">
                  <a16:creationId xmlns:a16="http://schemas.microsoft.com/office/drawing/2014/main" id="{38F887DA-64A6-A857-411D-01B1322EE9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1" y="1657"/>
              <a:ext cx="12" cy="12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3" name="Line 905">
              <a:extLst>
                <a:ext uri="{FF2B5EF4-FFF2-40B4-BE49-F238E27FC236}">
                  <a16:creationId xmlns:a16="http://schemas.microsoft.com/office/drawing/2014/main" id="{72A4A42D-A81F-DD3D-9028-52F18EFB0B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5" y="1749"/>
              <a:ext cx="21" cy="29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4" name="Line 906">
              <a:extLst>
                <a:ext uri="{FF2B5EF4-FFF2-40B4-BE49-F238E27FC236}">
                  <a16:creationId xmlns:a16="http://schemas.microsoft.com/office/drawing/2014/main" id="{FC406A66-71B3-F848-BD16-F4A5504BD6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76" y="1724"/>
              <a:ext cx="24" cy="25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5" name="Line 907">
              <a:extLst>
                <a:ext uri="{FF2B5EF4-FFF2-40B4-BE49-F238E27FC236}">
                  <a16:creationId xmlns:a16="http://schemas.microsoft.com/office/drawing/2014/main" id="{35CA7A6F-D4AD-21CB-D894-EE47AA524B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00" y="1617"/>
              <a:ext cx="14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6" name="Line 908">
              <a:extLst>
                <a:ext uri="{FF2B5EF4-FFF2-40B4-BE49-F238E27FC236}">
                  <a16:creationId xmlns:a16="http://schemas.microsoft.com/office/drawing/2014/main" id="{D2BDA416-6A07-7CD5-79D1-FA1E57FDC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2" y="1618"/>
              <a:ext cx="27" cy="16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7" name="Line 909">
              <a:extLst>
                <a:ext uri="{FF2B5EF4-FFF2-40B4-BE49-F238E27FC236}">
                  <a16:creationId xmlns:a16="http://schemas.microsoft.com/office/drawing/2014/main" id="{D564423B-BE83-45DB-9057-4E6C7DB1FC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38" y="1724"/>
              <a:ext cx="13" cy="5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8" name="Line 910">
              <a:extLst>
                <a:ext uri="{FF2B5EF4-FFF2-40B4-BE49-F238E27FC236}">
                  <a16:creationId xmlns:a16="http://schemas.microsoft.com/office/drawing/2014/main" id="{A8382AA4-5359-8741-C05B-B5A03A77F0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1726"/>
              <a:ext cx="24" cy="2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9" name="Line 911">
              <a:extLst>
                <a:ext uri="{FF2B5EF4-FFF2-40B4-BE49-F238E27FC236}">
                  <a16:creationId xmlns:a16="http://schemas.microsoft.com/office/drawing/2014/main" id="{0C1A902B-FD06-539A-DFD2-8581029C1E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1748"/>
              <a:ext cx="19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0" name="Line 912">
              <a:extLst>
                <a:ext uri="{FF2B5EF4-FFF2-40B4-BE49-F238E27FC236}">
                  <a16:creationId xmlns:a16="http://schemas.microsoft.com/office/drawing/2014/main" id="{BAB1FFF0-0796-82A7-BDAD-BAC4B3911E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747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1" name="Line 913">
              <a:extLst>
                <a:ext uri="{FF2B5EF4-FFF2-40B4-BE49-F238E27FC236}">
                  <a16:creationId xmlns:a16="http://schemas.microsoft.com/office/drawing/2014/main" id="{CA3D343A-271E-F18B-BF4F-E933478BF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2" name="Line 914">
              <a:extLst>
                <a:ext uri="{FF2B5EF4-FFF2-40B4-BE49-F238E27FC236}">
                  <a16:creationId xmlns:a16="http://schemas.microsoft.com/office/drawing/2014/main" id="{AEEA9577-3ED5-717D-A5A3-EA9E8CF4AF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3" name="Line 915">
              <a:extLst>
                <a:ext uri="{FF2B5EF4-FFF2-40B4-BE49-F238E27FC236}">
                  <a16:creationId xmlns:a16="http://schemas.microsoft.com/office/drawing/2014/main" id="{94BC1780-F0C9-E163-0243-AA56220774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4" name="Line 916">
              <a:extLst>
                <a:ext uri="{FF2B5EF4-FFF2-40B4-BE49-F238E27FC236}">
                  <a16:creationId xmlns:a16="http://schemas.microsoft.com/office/drawing/2014/main" id="{76E2C931-A7D1-4E4F-A2EF-BA3E347515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5" name="Line 917">
              <a:extLst>
                <a:ext uri="{FF2B5EF4-FFF2-40B4-BE49-F238E27FC236}">
                  <a16:creationId xmlns:a16="http://schemas.microsoft.com/office/drawing/2014/main" id="{CB9598D3-FCE2-2EFD-40B3-E422553CD8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6" name="Line 918">
              <a:extLst>
                <a:ext uri="{FF2B5EF4-FFF2-40B4-BE49-F238E27FC236}">
                  <a16:creationId xmlns:a16="http://schemas.microsoft.com/office/drawing/2014/main" id="{F1A6DF56-D4BA-8AE3-727D-D374106B03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7" name="Line 919">
              <a:extLst>
                <a:ext uri="{FF2B5EF4-FFF2-40B4-BE49-F238E27FC236}">
                  <a16:creationId xmlns:a16="http://schemas.microsoft.com/office/drawing/2014/main" id="{4BFBFA41-6D91-C72D-72E0-C2FF4F7713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8" name="Line 920">
              <a:extLst>
                <a:ext uri="{FF2B5EF4-FFF2-40B4-BE49-F238E27FC236}">
                  <a16:creationId xmlns:a16="http://schemas.microsoft.com/office/drawing/2014/main" id="{03956041-DD1E-2F3A-34A9-557F78EF2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9" name="Line 921">
              <a:extLst>
                <a:ext uri="{FF2B5EF4-FFF2-40B4-BE49-F238E27FC236}">
                  <a16:creationId xmlns:a16="http://schemas.microsoft.com/office/drawing/2014/main" id="{F55EBF39-A43D-FC9C-C6AF-396C149AB0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" name="Line 922">
              <a:extLst>
                <a:ext uri="{FF2B5EF4-FFF2-40B4-BE49-F238E27FC236}">
                  <a16:creationId xmlns:a16="http://schemas.microsoft.com/office/drawing/2014/main" id="{97AE568B-E02E-A1DB-A294-08E1A229C8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1" name="Line 923">
              <a:extLst>
                <a:ext uri="{FF2B5EF4-FFF2-40B4-BE49-F238E27FC236}">
                  <a16:creationId xmlns:a16="http://schemas.microsoft.com/office/drawing/2014/main" id="{AEBE0108-B4DC-9A37-D527-151AADF21E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2" name="Line 924">
              <a:extLst>
                <a:ext uri="{FF2B5EF4-FFF2-40B4-BE49-F238E27FC236}">
                  <a16:creationId xmlns:a16="http://schemas.microsoft.com/office/drawing/2014/main" id="{8CDCCC04-338E-E50E-1596-01978A1360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3" name="Line 925">
              <a:extLst>
                <a:ext uri="{FF2B5EF4-FFF2-40B4-BE49-F238E27FC236}">
                  <a16:creationId xmlns:a16="http://schemas.microsoft.com/office/drawing/2014/main" id="{91A80E7E-2CA8-0777-221F-857678C009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4" name="Line 926">
              <a:extLst>
                <a:ext uri="{FF2B5EF4-FFF2-40B4-BE49-F238E27FC236}">
                  <a16:creationId xmlns:a16="http://schemas.microsoft.com/office/drawing/2014/main" id="{8C7677D8-D9C8-C163-CF07-8DA93291AE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5" name="Line 927">
              <a:extLst>
                <a:ext uri="{FF2B5EF4-FFF2-40B4-BE49-F238E27FC236}">
                  <a16:creationId xmlns:a16="http://schemas.microsoft.com/office/drawing/2014/main" id="{CA9AF3AE-ED6F-8718-5C78-ACA9C54FDD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6" name="Line 928">
              <a:extLst>
                <a:ext uri="{FF2B5EF4-FFF2-40B4-BE49-F238E27FC236}">
                  <a16:creationId xmlns:a16="http://schemas.microsoft.com/office/drawing/2014/main" id="{F6C5AD0E-43DD-3988-8983-EE77F04B26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7" name="Line 929">
              <a:extLst>
                <a:ext uri="{FF2B5EF4-FFF2-40B4-BE49-F238E27FC236}">
                  <a16:creationId xmlns:a16="http://schemas.microsoft.com/office/drawing/2014/main" id="{9919644A-AC44-5B7B-75BD-E64C16F05E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8" name="Line 930">
              <a:extLst>
                <a:ext uri="{FF2B5EF4-FFF2-40B4-BE49-F238E27FC236}">
                  <a16:creationId xmlns:a16="http://schemas.microsoft.com/office/drawing/2014/main" id="{EDC90455-63E1-0560-2862-D37ADC8905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9" name="Line 931">
              <a:extLst>
                <a:ext uri="{FF2B5EF4-FFF2-40B4-BE49-F238E27FC236}">
                  <a16:creationId xmlns:a16="http://schemas.microsoft.com/office/drawing/2014/main" id="{F8938078-D9D2-58F5-2512-D6D6A6C7FB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0" name="Line 932">
              <a:extLst>
                <a:ext uri="{FF2B5EF4-FFF2-40B4-BE49-F238E27FC236}">
                  <a16:creationId xmlns:a16="http://schemas.microsoft.com/office/drawing/2014/main" id="{E5690F5B-63B9-C187-48A3-E97251349F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1" name="Line 933">
              <a:extLst>
                <a:ext uri="{FF2B5EF4-FFF2-40B4-BE49-F238E27FC236}">
                  <a16:creationId xmlns:a16="http://schemas.microsoft.com/office/drawing/2014/main" id="{DC81488B-0324-FA02-1D32-3E351AC20C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2" name="Line 934">
              <a:extLst>
                <a:ext uri="{FF2B5EF4-FFF2-40B4-BE49-F238E27FC236}">
                  <a16:creationId xmlns:a16="http://schemas.microsoft.com/office/drawing/2014/main" id="{82734333-2620-A7C6-0DB9-AE3099B51B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4" name="Line 936">
              <a:extLst>
                <a:ext uri="{FF2B5EF4-FFF2-40B4-BE49-F238E27FC236}">
                  <a16:creationId xmlns:a16="http://schemas.microsoft.com/office/drawing/2014/main" id="{40EDC681-0A4D-6C0C-C4AB-88CA436D62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7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5" name="Line 937">
              <a:extLst>
                <a:ext uri="{FF2B5EF4-FFF2-40B4-BE49-F238E27FC236}">
                  <a16:creationId xmlns:a16="http://schemas.microsoft.com/office/drawing/2014/main" id="{63504F8F-3375-C08C-8C93-3AFFFB893B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6" name="Line 938">
              <a:extLst>
                <a:ext uri="{FF2B5EF4-FFF2-40B4-BE49-F238E27FC236}">
                  <a16:creationId xmlns:a16="http://schemas.microsoft.com/office/drawing/2014/main" id="{1C1B7568-2906-0985-B2D5-6178E0CC69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7" name="Line 939">
              <a:extLst>
                <a:ext uri="{FF2B5EF4-FFF2-40B4-BE49-F238E27FC236}">
                  <a16:creationId xmlns:a16="http://schemas.microsoft.com/office/drawing/2014/main" id="{F779C070-0908-C7F3-3A3F-751B24634D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1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8" name="Line 940">
              <a:extLst>
                <a:ext uri="{FF2B5EF4-FFF2-40B4-BE49-F238E27FC236}">
                  <a16:creationId xmlns:a16="http://schemas.microsoft.com/office/drawing/2014/main" id="{6DD30AE8-4678-9273-12F2-DCDA9F1DD0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9" name="Line 941">
              <a:extLst>
                <a:ext uri="{FF2B5EF4-FFF2-40B4-BE49-F238E27FC236}">
                  <a16:creationId xmlns:a16="http://schemas.microsoft.com/office/drawing/2014/main" id="{A5CC70E6-D1BB-15D5-0FE1-6A76168CAB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0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0" name="Line 942">
              <a:extLst>
                <a:ext uri="{FF2B5EF4-FFF2-40B4-BE49-F238E27FC236}">
                  <a16:creationId xmlns:a16="http://schemas.microsoft.com/office/drawing/2014/main" id="{041ACEFA-8BCE-4A5E-F14D-AFBAB5720D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1" name="Line 943">
              <a:extLst>
                <a:ext uri="{FF2B5EF4-FFF2-40B4-BE49-F238E27FC236}">
                  <a16:creationId xmlns:a16="http://schemas.microsoft.com/office/drawing/2014/main" id="{CCDD6EE6-9FF5-04F6-0686-6B2C2D32B5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2" name="Line 944">
              <a:extLst>
                <a:ext uri="{FF2B5EF4-FFF2-40B4-BE49-F238E27FC236}">
                  <a16:creationId xmlns:a16="http://schemas.microsoft.com/office/drawing/2014/main" id="{99AFD79D-4578-8617-1E11-77A9B7F0CD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3" name="Line 945">
              <a:extLst>
                <a:ext uri="{FF2B5EF4-FFF2-40B4-BE49-F238E27FC236}">
                  <a16:creationId xmlns:a16="http://schemas.microsoft.com/office/drawing/2014/main" id="{882018B5-2730-897E-6C5B-A655AF54BD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8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4" name="Line 946">
              <a:extLst>
                <a:ext uri="{FF2B5EF4-FFF2-40B4-BE49-F238E27FC236}">
                  <a16:creationId xmlns:a16="http://schemas.microsoft.com/office/drawing/2014/main" id="{4E4A7AF9-9191-9B4E-2807-4B843A75EC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5" name="Line 947">
              <a:extLst>
                <a:ext uri="{FF2B5EF4-FFF2-40B4-BE49-F238E27FC236}">
                  <a16:creationId xmlns:a16="http://schemas.microsoft.com/office/drawing/2014/main" id="{F02128AF-BCE4-5A43-35D9-5403B27F16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8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6" name="Line 948">
              <a:extLst>
                <a:ext uri="{FF2B5EF4-FFF2-40B4-BE49-F238E27FC236}">
                  <a16:creationId xmlns:a16="http://schemas.microsoft.com/office/drawing/2014/main" id="{95902671-585B-7A43-5CF7-F54E6E865B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3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7" name="Line 949">
              <a:extLst>
                <a:ext uri="{FF2B5EF4-FFF2-40B4-BE49-F238E27FC236}">
                  <a16:creationId xmlns:a16="http://schemas.microsoft.com/office/drawing/2014/main" id="{0A1A2F06-2C33-F822-1F0D-3B41792EA6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8" name="Line 950">
              <a:extLst>
                <a:ext uri="{FF2B5EF4-FFF2-40B4-BE49-F238E27FC236}">
                  <a16:creationId xmlns:a16="http://schemas.microsoft.com/office/drawing/2014/main" id="{81EB08D8-E10E-997D-9633-1112F81891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1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9" name="Line 951">
              <a:extLst>
                <a:ext uri="{FF2B5EF4-FFF2-40B4-BE49-F238E27FC236}">
                  <a16:creationId xmlns:a16="http://schemas.microsoft.com/office/drawing/2014/main" id="{E9A4A35E-8578-8E54-7E99-6901B5A67C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6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0" name="Line 952">
              <a:extLst>
                <a:ext uri="{FF2B5EF4-FFF2-40B4-BE49-F238E27FC236}">
                  <a16:creationId xmlns:a16="http://schemas.microsoft.com/office/drawing/2014/main" id="{0A72D00D-442E-EA1A-46C5-6CFC651989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0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1" name="Line 953">
              <a:extLst>
                <a:ext uri="{FF2B5EF4-FFF2-40B4-BE49-F238E27FC236}">
                  <a16:creationId xmlns:a16="http://schemas.microsoft.com/office/drawing/2014/main" id="{16463A7E-D7F3-0BEB-3143-25ECFFE5F0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5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2" name="Line 954">
              <a:extLst>
                <a:ext uri="{FF2B5EF4-FFF2-40B4-BE49-F238E27FC236}">
                  <a16:creationId xmlns:a16="http://schemas.microsoft.com/office/drawing/2014/main" id="{DB8A7C9C-6CA7-14FB-19E4-E4DBB64BDB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3" name="Line 955">
              <a:extLst>
                <a:ext uri="{FF2B5EF4-FFF2-40B4-BE49-F238E27FC236}">
                  <a16:creationId xmlns:a16="http://schemas.microsoft.com/office/drawing/2014/main" id="{0CC83AE9-B534-4C69-FFDA-0DBB5C019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4" name="Line 956">
              <a:extLst>
                <a:ext uri="{FF2B5EF4-FFF2-40B4-BE49-F238E27FC236}">
                  <a16:creationId xmlns:a16="http://schemas.microsoft.com/office/drawing/2014/main" id="{52517DBA-4D55-76A2-746A-24878BBD93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0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5" name="Line 957">
              <a:extLst>
                <a:ext uri="{FF2B5EF4-FFF2-40B4-BE49-F238E27FC236}">
                  <a16:creationId xmlns:a16="http://schemas.microsoft.com/office/drawing/2014/main" id="{FBB4DFE7-2C07-676B-5117-3EFFA73918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6" name="Line 958">
              <a:extLst>
                <a:ext uri="{FF2B5EF4-FFF2-40B4-BE49-F238E27FC236}">
                  <a16:creationId xmlns:a16="http://schemas.microsoft.com/office/drawing/2014/main" id="{B8F8B3E8-B34E-4E64-2482-BB10286324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9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8" name="Line 960">
              <a:extLst>
                <a:ext uri="{FF2B5EF4-FFF2-40B4-BE49-F238E27FC236}">
                  <a16:creationId xmlns:a16="http://schemas.microsoft.com/office/drawing/2014/main" id="{F4F81638-D7DC-DBBE-D0FF-8EA5AFFA37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639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9" name="Line 961">
              <a:extLst>
                <a:ext uri="{FF2B5EF4-FFF2-40B4-BE49-F238E27FC236}">
                  <a16:creationId xmlns:a16="http://schemas.microsoft.com/office/drawing/2014/main" id="{BE11092E-DA00-4C72-9A0C-FE9038E2C9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0" name="Line 962">
              <a:extLst>
                <a:ext uri="{FF2B5EF4-FFF2-40B4-BE49-F238E27FC236}">
                  <a16:creationId xmlns:a16="http://schemas.microsoft.com/office/drawing/2014/main" id="{519F2AD7-24B5-FB99-63E4-11F9BC94C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1" name="Line 963">
              <a:extLst>
                <a:ext uri="{FF2B5EF4-FFF2-40B4-BE49-F238E27FC236}">
                  <a16:creationId xmlns:a16="http://schemas.microsoft.com/office/drawing/2014/main" id="{194E2E74-5114-721D-D86D-96D67038E7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2" name="Line 964">
              <a:extLst>
                <a:ext uri="{FF2B5EF4-FFF2-40B4-BE49-F238E27FC236}">
                  <a16:creationId xmlns:a16="http://schemas.microsoft.com/office/drawing/2014/main" id="{4C059CAF-B519-E8F1-57CE-F36C43F29F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3" name="Line 965">
              <a:extLst>
                <a:ext uri="{FF2B5EF4-FFF2-40B4-BE49-F238E27FC236}">
                  <a16:creationId xmlns:a16="http://schemas.microsoft.com/office/drawing/2014/main" id="{99608406-2360-3370-29D6-10ED037F7A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4" name="Line 966">
              <a:extLst>
                <a:ext uri="{FF2B5EF4-FFF2-40B4-BE49-F238E27FC236}">
                  <a16:creationId xmlns:a16="http://schemas.microsoft.com/office/drawing/2014/main" id="{2735257C-FA56-6E1E-221F-02B42E0DC8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5" name="Line 967">
              <a:extLst>
                <a:ext uri="{FF2B5EF4-FFF2-40B4-BE49-F238E27FC236}">
                  <a16:creationId xmlns:a16="http://schemas.microsoft.com/office/drawing/2014/main" id="{1383F8C9-2229-DDFA-A825-D104A3F4A8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6" name="Line 968">
              <a:extLst>
                <a:ext uri="{FF2B5EF4-FFF2-40B4-BE49-F238E27FC236}">
                  <a16:creationId xmlns:a16="http://schemas.microsoft.com/office/drawing/2014/main" id="{51D82DCE-55BF-AE96-6240-8C4D358EF2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7" name="Line 969">
              <a:extLst>
                <a:ext uri="{FF2B5EF4-FFF2-40B4-BE49-F238E27FC236}">
                  <a16:creationId xmlns:a16="http://schemas.microsoft.com/office/drawing/2014/main" id="{005FB62E-F73E-C963-548E-FE5BFCEED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8" name="Line 970">
              <a:extLst>
                <a:ext uri="{FF2B5EF4-FFF2-40B4-BE49-F238E27FC236}">
                  <a16:creationId xmlns:a16="http://schemas.microsoft.com/office/drawing/2014/main" id="{998C79B3-51F0-8664-207E-47984BE3DA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9" name="Line 971">
              <a:extLst>
                <a:ext uri="{FF2B5EF4-FFF2-40B4-BE49-F238E27FC236}">
                  <a16:creationId xmlns:a16="http://schemas.microsoft.com/office/drawing/2014/main" id="{27F0FAB9-B273-BC36-8339-C4D866D33D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0" name="Line 972">
              <a:extLst>
                <a:ext uri="{FF2B5EF4-FFF2-40B4-BE49-F238E27FC236}">
                  <a16:creationId xmlns:a16="http://schemas.microsoft.com/office/drawing/2014/main" id="{B173B296-F62F-F099-2469-258DF7BC4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1" name="Line 973">
              <a:extLst>
                <a:ext uri="{FF2B5EF4-FFF2-40B4-BE49-F238E27FC236}">
                  <a16:creationId xmlns:a16="http://schemas.microsoft.com/office/drawing/2014/main" id="{94564E6D-22D2-5EF1-0856-50FF366A42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2" name="Line 974">
              <a:extLst>
                <a:ext uri="{FF2B5EF4-FFF2-40B4-BE49-F238E27FC236}">
                  <a16:creationId xmlns:a16="http://schemas.microsoft.com/office/drawing/2014/main" id="{60629A53-E14D-159B-9AFC-0911B7531B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3" name="Line 975">
              <a:extLst>
                <a:ext uri="{FF2B5EF4-FFF2-40B4-BE49-F238E27FC236}">
                  <a16:creationId xmlns:a16="http://schemas.microsoft.com/office/drawing/2014/main" id="{B240C1EF-BC7D-173C-E327-07A080FDE4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4" name="Line 976">
              <a:extLst>
                <a:ext uri="{FF2B5EF4-FFF2-40B4-BE49-F238E27FC236}">
                  <a16:creationId xmlns:a16="http://schemas.microsoft.com/office/drawing/2014/main" id="{EB7136EC-BB20-B461-D586-9C123C899B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5" name="Line 977">
              <a:extLst>
                <a:ext uri="{FF2B5EF4-FFF2-40B4-BE49-F238E27FC236}">
                  <a16:creationId xmlns:a16="http://schemas.microsoft.com/office/drawing/2014/main" id="{FC586AA1-2609-4325-6470-6C7E4D42A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6" name="Line 978">
              <a:extLst>
                <a:ext uri="{FF2B5EF4-FFF2-40B4-BE49-F238E27FC236}">
                  <a16:creationId xmlns:a16="http://schemas.microsoft.com/office/drawing/2014/main" id="{184F5597-8E24-3A4B-2A1E-CCAE443BDC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7" name="Line 979">
              <a:extLst>
                <a:ext uri="{FF2B5EF4-FFF2-40B4-BE49-F238E27FC236}">
                  <a16:creationId xmlns:a16="http://schemas.microsoft.com/office/drawing/2014/main" id="{77A99C5A-7073-039A-20ED-3C732C093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8" name="Line 980">
              <a:extLst>
                <a:ext uri="{FF2B5EF4-FFF2-40B4-BE49-F238E27FC236}">
                  <a16:creationId xmlns:a16="http://schemas.microsoft.com/office/drawing/2014/main" id="{14CD5D8F-2309-B95A-A508-AD9C569B1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9" name="Line 981">
              <a:extLst>
                <a:ext uri="{FF2B5EF4-FFF2-40B4-BE49-F238E27FC236}">
                  <a16:creationId xmlns:a16="http://schemas.microsoft.com/office/drawing/2014/main" id="{F37F7060-D440-DD6F-2BD6-355C72A470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0" name="Line 982">
              <a:extLst>
                <a:ext uri="{FF2B5EF4-FFF2-40B4-BE49-F238E27FC236}">
                  <a16:creationId xmlns:a16="http://schemas.microsoft.com/office/drawing/2014/main" id="{2D5D4951-62CE-14CE-0836-74C0B9BA90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2" name="Oval 984">
              <a:extLst>
                <a:ext uri="{FF2B5EF4-FFF2-40B4-BE49-F238E27FC236}">
                  <a16:creationId xmlns:a16="http://schemas.microsoft.com/office/drawing/2014/main" id="{5605E81B-A7E7-E095-0493-3B6CB6D57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1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3" name="Oval 985">
              <a:extLst>
                <a:ext uri="{FF2B5EF4-FFF2-40B4-BE49-F238E27FC236}">
                  <a16:creationId xmlns:a16="http://schemas.microsoft.com/office/drawing/2014/main" id="{3D4C0282-028B-756E-41ED-FA256B4B1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4" name="Oval 986">
              <a:extLst>
                <a:ext uri="{FF2B5EF4-FFF2-40B4-BE49-F238E27FC236}">
                  <a16:creationId xmlns:a16="http://schemas.microsoft.com/office/drawing/2014/main" id="{2CF60B01-9FE9-68F2-2BF7-D8BB5E7BD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" y="1691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5" name="Oval 987">
              <a:extLst>
                <a:ext uri="{FF2B5EF4-FFF2-40B4-BE49-F238E27FC236}">
                  <a16:creationId xmlns:a16="http://schemas.microsoft.com/office/drawing/2014/main" id="{BA7AEDC9-B0BC-77A8-2160-21A0B5040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" y="1801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6" name="Oval 988">
              <a:extLst>
                <a:ext uri="{FF2B5EF4-FFF2-40B4-BE49-F238E27FC236}">
                  <a16:creationId xmlns:a16="http://schemas.microsoft.com/office/drawing/2014/main" id="{E6146239-A897-3B6C-2FA7-C8DE43808E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3" y="178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7" name="Oval 989">
              <a:extLst>
                <a:ext uri="{FF2B5EF4-FFF2-40B4-BE49-F238E27FC236}">
                  <a16:creationId xmlns:a16="http://schemas.microsoft.com/office/drawing/2014/main" id="{CA68FA8B-C227-CCB7-3326-4C0765918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8" name="Oval 990">
              <a:extLst>
                <a:ext uri="{FF2B5EF4-FFF2-40B4-BE49-F238E27FC236}">
                  <a16:creationId xmlns:a16="http://schemas.microsoft.com/office/drawing/2014/main" id="{D1746921-782C-C61D-D858-CCB52B4C2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9" name="Oval 991">
              <a:extLst>
                <a:ext uri="{FF2B5EF4-FFF2-40B4-BE49-F238E27FC236}">
                  <a16:creationId xmlns:a16="http://schemas.microsoft.com/office/drawing/2014/main" id="{638C0F6A-9514-9A67-1473-BCCC17B51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0" name="Oval 992">
              <a:extLst>
                <a:ext uri="{FF2B5EF4-FFF2-40B4-BE49-F238E27FC236}">
                  <a16:creationId xmlns:a16="http://schemas.microsoft.com/office/drawing/2014/main" id="{AC9C98A9-47DB-5468-4E7C-CA42264B9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" y="1719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1" name="Oval 993">
              <a:extLst>
                <a:ext uri="{FF2B5EF4-FFF2-40B4-BE49-F238E27FC236}">
                  <a16:creationId xmlns:a16="http://schemas.microsoft.com/office/drawing/2014/main" id="{8221B3A9-6336-EA74-C72D-96B5F2613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" y="178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2" name="Oval 994">
              <a:extLst>
                <a:ext uri="{FF2B5EF4-FFF2-40B4-BE49-F238E27FC236}">
                  <a16:creationId xmlns:a16="http://schemas.microsoft.com/office/drawing/2014/main" id="{51EF46DD-862A-C845-6CD4-BE7F4D4E8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2" y="1759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3" name="Oval 995">
              <a:extLst>
                <a:ext uri="{FF2B5EF4-FFF2-40B4-BE49-F238E27FC236}">
                  <a16:creationId xmlns:a16="http://schemas.microsoft.com/office/drawing/2014/main" id="{1ADC2933-B379-3BBF-A008-BECDC63F9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4" y="1709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4" name="Oval 996">
              <a:extLst>
                <a:ext uri="{FF2B5EF4-FFF2-40B4-BE49-F238E27FC236}">
                  <a16:creationId xmlns:a16="http://schemas.microsoft.com/office/drawing/2014/main" id="{A4613E98-451C-24CD-0E57-571909894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1" y="173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5" name="Oval 997">
              <a:extLst>
                <a:ext uri="{FF2B5EF4-FFF2-40B4-BE49-F238E27FC236}">
                  <a16:creationId xmlns:a16="http://schemas.microsoft.com/office/drawing/2014/main" id="{92599325-2D50-A690-C5A7-5E4AD6194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6" name="Oval 998">
              <a:extLst>
                <a:ext uri="{FF2B5EF4-FFF2-40B4-BE49-F238E27FC236}">
                  <a16:creationId xmlns:a16="http://schemas.microsoft.com/office/drawing/2014/main" id="{7A232F6F-85EC-2DF1-E3F5-A8EEE656D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3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7" name="Oval 999">
              <a:extLst>
                <a:ext uri="{FF2B5EF4-FFF2-40B4-BE49-F238E27FC236}">
                  <a16:creationId xmlns:a16="http://schemas.microsoft.com/office/drawing/2014/main" id="{0833B760-C453-AA14-114A-5084FF0A2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3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8" name="Oval 1000">
              <a:extLst>
                <a:ext uri="{FF2B5EF4-FFF2-40B4-BE49-F238E27FC236}">
                  <a16:creationId xmlns:a16="http://schemas.microsoft.com/office/drawing/2014/main" id="{D687F1DD-1668-2209-5BB8-3FE2348E7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7" y="1705"/>
              <a:ext cx="8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9" name="Oval 1001">
              <a:extLst>
                <a:ext uri="{FF2B5EF4-FFF2-40B4-BE49-F238E27FC236}">
                  <a16:creationId xmlns:a16="http://schemas.microsoft.com/office/drawing/2014/main" id="{EEEF3270-1D99-22D6-C508-CFA086A7EE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1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0" name="Oval 1002">
              <a:extLst>
                <a:ext uri="{FF2B5EF4-FFF2-40B4-BE49-F238E27FC236}">
                  <a16:creationId xmlns:a16="http://schemas.microsoft.com/office/drawing/2014/main" id="{8B002539-CA96-73C8-28DE-81DC03EFE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1" y="1748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1" name="Oval 1003">
              <a:extLst>
                <a:ext uri="{FF2B5EF4-FFF2-40B4-BE49-F238E27FC236}">
                  <a16:creationId xmlns:a16="http://schemas.microsoft.com/office/drawing/2014/main" id="{C92016EB-B4BD-2463-5B8D-8D9B5E739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" y="1652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2" name="Oval 1004">
              <a:extLst>
                <a:ext uri="{FF2B5EF4-FFF2-40B4-BE49-F238E27FC236}">
                  <a16:creationId xmlns:a16="http://schemas.microsoft.com/office/drawing/2014/main" id="{36FC19BC-C8AB-E83A-5C9A-8ED360A83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3" name="Oval 1005">
              <a:extLst>
                <a:ext uri="{FF2B5EF4-FFF2-40B4-BE49-F238E27FC236}">
                  <a16:creationId xmlns:a16="http://schemas.microsoft.com/office/drawing/2014/main" id="{A069CBED-B724-ED72-C163-E399639779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7" y="174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4" name="Oval 1006">
              <a:extLst>
                <a:ext uri="{FF2B5EF4-FFF2-40B4-BE49-F238E27FC236}">
                  <a16:creationId xmlns:a16="http://schemas.microsoft.com/office/drawing/2014/main" id="{5BA7665D-E21A-1BB4-430B-9F2C60154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8" y="1721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5" name="Oval 1007">
              <a:extLst>
                <a:ext uri="{FF2B5EF4-FFF2-40B4-BE49-F238E27FC236}">
                  <a16:creationId xmlns:a16="http://schemas.microsoft.com/office/drawing/2014/main" id="{6235F849-FA64-6096-46BB-A8A607D39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" y="1615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6" name="Oval 1008">
              <a:extLst>
                <a:ext uri="{FF2B5EF4-FFF2-40B4-BE49-F238E27FC236}">
                  <a16:creationId xmlns:a16="http://schemas.microsoft.com/office/drawing/2014/main" id="{BF4C55FA-8AA8-8ED4-E6D1-79C1C6A8B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6" y="177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7" name="Oval 1009">
              <a:extLst>
                <a:ext uri="{FF2B5EF4-FFF2-40B4-BE49-F238E27FC236}">
                  <a16:creationId xmlns:a16="http://schemas.microsoft.com/office/drawing/2014/main" id="{8F5A69A3-8B27-5760-0FBF-49E1DDA76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9" y="172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8" name="Oval 1010">
              <a:extLst>
                <a:ext uri="{FF2B5EF4-FFF2-40B4-BE49-F238E27FC236}">
                  <a16:creationId xmlns:a16="http://schemas.microsoft.com/office/drawing/2014/main" id="{68967C5A-736F-D35B-A95B-80EB5E07B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3" y="174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9" name="Oval 1011">
              <a:extLst>
                <a:ext uri="{FF2B5EF4-FFF2-40B4-BE49-F238E27FC236}">
                  <a16:creationId xmlns:a16="http://schemas.microsoft.com/office/drawing/2014/main" id="{382C1EDC-5D5B-9D8D-B4C3-A697A6FCC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2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0" name="Rectangle 1012">
              <a:extLst>
                <a:ext uri="{FF2B5EF4-FFF2-40B4-BE49-F238E27FC236}">
                  <a16:creationId xmlns:a16="http://schemas.microsoft.com/office/drawing/2014/main" id="{C0365326-B3E8-C73D-A052-D957AAB94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600"/>
              <a:ext cx="79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1" name="Rectangle 1013">
              <a:extLst>
                <a:ext uri="{FF2B5EF4-FFF2-40B4-BE49-F238E27FC236}">
                  <a16:creationId xmlns:a16="http://schemas.microsoft.com/office/drawing/2014/main" id="{4CC52F77-62D7-5C24-7F10-957E39B67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1602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2" name="Rectangle 1014">
              <a:extLst>
                <a:ext uri="{FF2B5EF4-FFF2-40B4-BE49-F238E27FC236}">
                  <a16:creationId xmlns:a16="http://schemas.microsoft.com/office/drawing/2014/main" id="{6023E71E-BB88-CDF9-C47C-903796F46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28"/>
              <a:ext cx="2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3" name="Rectangle 1015">
              <a:extLst>
                <a:ext uri="{FF2B5EF4-FFF2-40B4-BE49-F238E27FC236}">
                  <a16:creationId xmlns:a16="http://schemas.microsoft.com/office/drawing/2014/main" id="{070DDA51-0431-4042-1650-01B03D8A1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3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4" name="Rectangle 1016">
              <a:extLst>
                <a:ext uri="{FF2B5EF4-FFF2-40B4-BE49-F238E27FC236}">
                  <a16:creationId xmlns:a16="http://schemas.microsoft.com/office/drawing/2014/main" id="{3A223356-0BBD-FE8F-4213-A3A7D7060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843"/>
              <a:ext cx="7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5" name="Rectangle 1017">
              <a:extLst>
                <a:ext uri="{FF2B5EF4-FFF2-40B4-BE49-F238E27FC236}">
                  <a16:creationId xmlns:a16="http://schemas.microsoft.com/office/drawing/2014/main" id="{B53158B2-63C0-620B-35AA-67D64332A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" y="1845"/>
              <a:ext cx="7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033" name="Rectangle 1625">
              <a:extLst>
                <a:ext uri="{FF2B5EF4-FFF2-40B4-BE49-F238E27FC236}">
                  <a16:creationId xmlns:a16="http://schemas.microsoft.com/office/drawing/2014/main" id="{386776D6-ACEB-FB7F-06B5-9C33F85F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" y="1789"/>
              <a:ext cx="49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186" name="Line 1778">
            <a:extLst>
              <a:ext uri="{FF2B5EF4-FFF2-40B4-BE49-F238E27FC236}">
                <a16:creationId xmlns:a16="http://schemas.microsoft.com/office/drawing/2014/main" id="{9F970D8D-2B70-6B03-84EE-FE829E57D23A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638675" y="1530351"/>
            <a:ext cx="1587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88" name="Line 1780">
            <a:extLst>
              <a:ext uri="{FF2B5EF4-FFF2-40B4-BE49-F238E27FC236}">
                <a16:creationId xmlns:a16="http://schemas.microsoft.com/office/drawing/2014/main" id="{596B1F0C-C29E-9C2E-DBED-49E9E5823A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19713" y="51609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90" name="Line 1782">
            <a:extLst>
              <a:ext uri="{FF2B5EF4-FFF2-40B4-BE49-F238E27FC236}">
                <a16:creationId xmlns:a16="http://schemas.microsoft.com/office/drawing/2014/main" id="{B48A82C7-80E5-ADAC-4306-D9905D7F7154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706144" y="32011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69" name="AutoShape 1861">
            <a:extLst>
              <a:ext uri="{FF2B5EF4-FFF2-40B4-BE49-F238E27FC236}">
                <a16:creationId xmlns:a16="http://schemas.microsoft.com/office/drawing/2014/main" id="{E095A03E-2F28-AD0C-D2A4-217EE671C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138" y="3735388"/>
            <a:ext cx="476250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0" name="Rectangle 572">
            <a:extLst>
              <a:ext uri="{FF2B5EF4-FFF2-40B4-BE49-F238E27FC236}">
                <a16:creationId xmlns:a16="http://schemas.microsoft.com/office/drawing/2014/main" id="{F31A7D99-F361-E666-CB38-F28B4E3FA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5163" y="1882775"/>
            <a:ext cx="1223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Collection Plan</a:t>
            </a:r>
          </a:p>
        </p:txBody>
      </p:sp>
      <p:sp>
        <p:nvSpPr>
          <p:cNvPr id="2621" name="Rectangle 573">
            <a:extLst>
              <a:ext uri="{FF2B5EF4-FFF2-40B4-BE49-F238E27FC236}">
                <a16:creationId xmlns:a16="http://schemas.microsoft.com/office/drawing/2014/main" id="{5C9086F3-2A5D-5348-CC22-A931276F6E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0575" y="3094038"/>
            <a:ext cx="12969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7" name="Rectangle 569">
            <a:extLst>
              <a:ext uri="{FF2B5EF4-FFF2-40B4-BE49-F238E27FC236}">
                <a16:creationId xmlns:a16="http://schemas.microsoft.com/office/drawing/2014/main" id="{A63E4D30-B2CB-0F7B-D9EB-DACA7B89F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2152650"/>
            <a:ext cx="1304925" cy="769938"/>
          </a:xfrm>
          <a:prstGeom prst="rect">
            <a:avLst/>
          </a:prstGeom>
          <a:solidFill>
            <a:srgbClr val="FFFFCC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1" name="Rectangle 523">
            <a:extLst>
              <a:ext uri="{FF2B5EF4-FFF2-40B4-BE49-F238E27FC236}">
                <a16:creationId xmlns:a16="http://schemas.microsoft.com/office/drawing/2014/main" id="{13D0D2A2-8C81-37DB-1496-B354DAD69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5538" y="2311400"/>
            <a:ext cx="79533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2" name="Rectangle 524">
            <a:extLst>
              <a:ext uri="{FF2B5EF4-FFF2-40B4-BE49-F238E27FC236}">
                <a16:creationId xmlns:a16="http://schemas.microsoft.com/office/drawing/2014/main" id="{F3F75082-ABFA-E921-C4E5-2EAD31ECE4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763" y="2311400"/>
            <a:ext cx="70008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00" b="1">
                <a:solidFill>
                  <a:schemeClr val="accent2"/>
                </a:solidFill>
                <a:latin typeface="Arial" panose="020B0604020202020204" pitchFamily="34" charset="0"/>
              </a:rPr>
              <a:t>Operational Definition and Procedures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3" name="Rectangle 525">
            <a:extLst>
              <a:ext uri="{FF2B5EF4-FFF2-40B4-BE49-F238E27FC236}">
                <a16:creationId xmlns:a16="http://schemas.microsoft.com/office/drawing/2014/main" id="{F493C15D-6E29-72EB-2B28-CE78C3E95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62175"/>
            <a:ext cx="1003300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4" name="Rectangle 526">
            <a:extLst>
              <a:ext uri="{FF2B5EF4-FFF2-40B4-BE49-F238E27FC236}">
                <a16:creationId xmlns:a16="http://schemas.microsoft.com/office/drawing/2014/main" id="{9665475D-C39D-CBD6-7FEF-8820D35FE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43125"/>
            <a:ext cx="8604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Data Collection Plan</a:t>
            </a:r>
            <a:endParaRPr lang="en-US" altLang="en-US" sz="20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575" name="Rectangle 527">
            <a:extLst>
              <a:ext uri="{FF2B5EF4-FFF2-40B4-BE49-F238E27FC236}">
                <a16:creationId xmlns:a16="http://schemas.microsoft.com/office/drawing/2014/main" id="{2A1287C6-9B0D-F942-2305-3EC8446695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43138"/>
            <a:ext cx="677863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6" name="Rectangle 528">
            <a:extLst>
              <a:ext uri="{FF2B5EF4-FFF2-40B4-BE49-F238E27FC236}">
                <a16:creationId xmlns:a16="http://schemas.microsoft.com/office/drawing/2014/main" id="{91939D9A-6DF2-9D2F-CD1B-16F93157C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38375"/>
            <a:ext cx="98583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 i="1">
                <a:solidFill>
                  <a:schemeClr val="accent2"/>
                </a:solidFill>
                <a:latin typeface="Arial" panose="020B0604020202020204" pitchFamily="34" charset="0"/>
              </a:rPr>
              <a:t>What questions do you want to answer?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7" name="Rectangle 529">
            <a:extLst>
              <a:ext uri="{FF2B5EF4-FFF2-40B4-BE49-F238E27FC236}">
                <a16:creationId xmlns:a16="http://schemas.microsoft.com/office/drawing/2014/main" id="{69E8CE67-D466-B104-586F-48B024045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311400"/>
            <a:ext cx="452438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8" name="Rectangle 530">
            <a:extLst>
              <a:ext uri="{FF2B5EF4-FFF2-40B4-BE49-F238E27FC236}">
                <a16:creationId xmlns:a16="http://schemas.microsoft.com/office/drawing/2014/main" id="{CFB9B91D-57F5-8495-F752-8BFF1020C4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311400"/>
            <a:ext cx="1111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>
                <a:solidFill>
                  <a:schemeClr val="accent2"/>
                </a:solidFill>
                <a:latin typeface="Arial" panose="020B0604020202020204" pitchFamily="34" charset="0"/>
              </a:rPr>
              <a:t>Data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9" name="Rectangle 531">
            <a:extLst>
              <a:ext uri="{FF2B5EF4-FFF2-40B4-BE49-F238E27FC236}">
                <a16:creationId xmlns:a16="http://schemas.microsoft.com/office/drawing/2014/main" id="{86DA7FFD-6DA1-074E-BBB6-CCDFAACAD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78075"/>
            <a:ext cx="8572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0" name="Rectangle 532">
            <a:extLst>
              <a:ext uri="{FF2B5EF4-FFF2-40B4-BE49-F238E27FC236}">
                <a16:creationId xmlns:a16="http://schemas.microsoft.com/office/drawing/2014/main" id="{40BDC575-B8D1-904B-BAE7-0915019AA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81250"/>
            <a:ext cx="1365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What-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1" name="Rectangle 533">
            <a:extLst>
              <a:ext uri="{FF2B5EF4-FFF2-40B4-BE49-F238E27FC236}">
                <a16:creationId xmlns:a16="http://schemas.microsoft.com/office/drawing/2014/main" id="{3974B80A-F7AC-68A2-20CE-EEE634977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378075"/>
            <a:ext cx="238125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" name="Rectangle 534">
            <a:extLst>
              <a:ext uri="{FF2B5EF4-FFF2-40B4-BE49-F238E27FC236}">
                <a16:creationId xmlns:a16="http://schemas.microsoft.com/office/drawing/2014/main" id="{05AEC543-9D3A-CFF1-967D-1ABC7C4587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2381250"/>
            <a:ext cx="3397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 type/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3" name="Rectangle 535">
            <a:extLst>
              <a:ext uri="{FF2B5EF4-FFF2-40B4-BE49-F238E27FC236}">
                <a16:creationId xmlns:a16="http://schemas.microsoft.com/office/drawing/2014/main" id="{EF7270D2-73F0-BB0B-FC5C-347AB8B55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443163"/>
            <a:ext cx="2190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Data type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4" name="Rectangle 536">
            <a:extLst>
              <a:ext uri="{FF2B5EF4-FFF2-40B4-BE49-F238E27FC236}">
                <a16:creationId xmlns:a16="http://schemas.microsoft.com/office/drawing/2014/main" id="{C187B256-2162-14C5-8041-B9E13AB4C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5" name="Rectangle 537">
            <a:extLst>
              <a:ext uri="{FF2B5EF4-FFF2-40B4-BE49-F238E27FC236}">
                <a16:creationId xmlns:a16="http://schemas.microsoft.com/office/drawing/2014/main" id="{7C0EA895-1FDB-2CE4-A749-061F1D63F5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82838"/>
            <a:ext cx="1158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6" name="Rectangle 538">
            <a:extLst>
              <a:ext uri="{FF2B5EF4-FFF2-40B4-BE49-F238E27FC236}">
                <a16:creationId xmlns:a16="http://schemas.microsoft.com/office/drawing/2014/main" id="{202217AB-2D4F-4299-7DE5-070C19C985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446338"/>
            <a:ext cx="2286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7" name="Rectangle 539">
            <a:extLst>
              <a:ext uri="{FF2B5EF4-FFF2-40B4-BE49-F238E27FC236}">
                <a16:creationId xmlns:a16="http://schemas.microsoft.com/office/drawing/2014/main" id="{164577F7-75CA-2FCB-6DD5-D8742186F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2379663"/>
            <a:ext cx="169863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8" name="Rectangle 540">
            <a:extLst>
              <a:ext uri="{FF2B5EF4-FFF2-40B4-BE49-F238E27FC236}">
                <a16:creationId xmlns:a16="http://schemas.microsoft.com/office/drawing/2014/main" id="{F2B361CF-F3FD-8A3F-C99D-5551A5BF7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2382838"/>
            <a:ext cx="1905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Related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9" name="Rectangle 541">
            <a:extLst>
              <a:ext uri="{FF2B5EF4-FFF2-40B4-BE49-F238E27FC236}">
                <a16:creationId xmlns:a16="http://schemas.microsoft.com/office/drawing/2014/main" id="{1B7A17A8-6CDF-1B97-2626-DD18823438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4775" y="2446338"/>
            <a:ext cx="2444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conditions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0" name="Rectangle 542">
            <a:extLst>
              <a:ext uri="{FF2B5EF4-FFF2-40B4-BE49-F238E27FC236}">
                <a16:creationId xmlns:a16="http://schemas.microsoft.com/office/drawing/2014/main" id="{695524C9-7B72-51B2-6877-302216EFA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975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1" name="Rectangle 543">
            <a:extLst>
              <a:ext uri="{FF2B5EF4-FFF2-40B4-BE49-F238E27FC236}">
                <a16:creationId xmlns:a16="http://schemas.microsoft.com/office/drawing/2014/main" id="{D25002B5-2AB4-6BEB-A449-7F1911666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9725" y="2382838"/>
            <a:ext cx="22701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Sampling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2" name="Rectangle 544">
            <a:extLst>
              <a:ext uri="{FF2B5EF4-FFF2-40B4-BE49-F238E27FC236}">
                <a16:creationId xmlns:a16="http://schemas.microsoft.com/office/drawing/2014/main" id="{FBDFAEBB-DC42-A4E8-9B32-A2F178EB0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775" y="2446338"/>
            <a:ext cx="1714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Method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3" name="Rectangle 545">
            <a:extLst>
              <a:ext uri="{FF2B5EF4-FFF2-40B4-BE49-F238E27FC236}">
                <a16:creationId xmlns:a16="http://schemas.microsoft.com/office/drawing/2014/main" id="{9FC261B4-DE8B-EB25-813F-485E77FA9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938" y="2379663"/>
            <a:ext cx="1079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4" name="Rectangle 546">
            <a:extLst>
              <a:ext uri="{FF2B5EF4-FFF2-40B4-BE49-F238E27FC236}">
                <a16:creationId xmlns:a16="http://schemas.microsoft.com/office/drawing/2014/main" id="{4D372BDB-07A2-7A1C-E89C-F32F0D77D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382838"/>
            <a:ext cx="1158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How/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5" name="Rectangle 547">
            <a:extLst>
              <a:ext uri="{FF2B5EF4-FFF2-40B4-BE49-F238E27FC236}">
                <a16:creationId xmlns:a16="http://schemas.microsoft.com/office/drawing/2014/main" id="{B4635F0C-1B5D-D5B6-AED6-0B0109150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446338"/>
            <a:ext cx="1539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where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8" name="Freeform 550">
            <a:extLst>
              <a:ext uri="{FF2B5EF4-FFF2-40B4-BE49-F238E27FC236}">
                <a16:creationId xmlns:a16="http://schemas.microsoft.com/office/drawing/2014/main" id="{32251E7B-7824-E53D-5E72-471B61350A23}"/>
              </a:ext>
            </a:extLst>
          </p:cNvPr>
          <p:cNvSpPr>
            <a:spLocks/>
          </p:cNvSpPr>
          <p:nvPr/>
        </p:nvSpPr>
        <p:spPr bwMode="auto">
          <a:xfrm>
            <a:off x="7023100" y="2378075"/>
            <a:ext cx="1247775" cy="0"/>
          </a:xfrm>
          <a:custGeom>
            <a:avLst/>
            <a:gdLst>
              <a:gd name="T0" fmla="*/ 0 w 1387"/>
              <a:gd name="T1" fmla="*/ 1387 w 1387"/>
              <a:gd name="T2" fmla="*/ 0 w 138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87">
                <a:moveTo>
                  <a:pt x="0" y="0"/>
                </a:move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9" name="Line 551">
            <a:extLst>
              <a:ext uri="{FF2B5EF4-FFF2-40B4-BE49-F238E27FC236}">
                <a16:creationId xmlns:a16="http://schemas.microsoft.com/office/drawing/2014/main" id="{F1455F26-208F-32A8-2587-34D94E7009AE}"/>
              </a:ext>
            </a:extLst>
          </p:cNvPr>
          <p:cNvSpPr>
            <a:spLocks noChangeShapeType="1"/>
          </p:cNvSpPr>
          <p:nvPr/>
        </p:nvSpPr>
        <p:spPr bwMode="auto">
          <a:xfrm>
            <a:off x="7023100" y="2378075"/>
            <a:ext cx="1247775" cy="0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6" name="Rectangle 548">
            <a:extLst>
              <a:ext uri="{FF2B5EF4-FFF2-40B4-BE49-F238E27FC236}">
                <a16:creationId xmlns:a16="http://schemas.microsoft.com/office/drawing/2014/main" id="{680259A2-E4B8-6C2E-913F-015F1AC8A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233613"/>
            <a:ext cx="1298575" cy="1270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7" name="Freeform 549">
            <a:extLst>
              <a:ext uri="{FF2B5EF4-FFF2-40B4-BE49-F238E27FC236}">
                <a16:creationId xmlns:a16="http://schemas.microsoft.com/office/drawing/2014/main" id="{A083D3C6-36BF-5D2A-EDAD-E4665BD119E3}"/>
              </a:ext>
            </a:extLst>
          </p:cNvPr>
          <p:cNvSpPr>
            <a:spLocks/>
          </p:cNvSpPr>
          <p:nvPr/>
        </p:nvSpPr>
        <p:spPr bwMode="auto">
          <a:xfrm>
            <a:off x="7023100" y="2301875"/>
            <a:ext cx="1298575" cy="17463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" name="Freeform 553">
            <a:extLst>
              <a:ext uri="{FF2B5EF4-FFF2-40B4-BE49-F238E27FC236}">
                <a16:creationId xmlns:a16="http://schemas.microsoft.com/office/drawing/2014/main" id="{6CEC039A-CACE-D9BC-F623-2A7011B9A4A6}"/>
              </a:ext>
            </a:extLst>
          </p:cNvPr>
          <p:cNvSpPr>
            <a:spLocks/>
          </p:cNvSpPr>
          <p:nvPr/>
        </p:nvSpPr>
        <p:spPr bwMode="auto">
          <a:xfrm>
            <a:off x="7023100" y="2695575"/>
            <a:ext cx="1298575" cy="14288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2" name="Rectangle 554">
            <a:extLst>
              <a:ext uri="{FF2B5EF4-FFF2-40B4-BE49-F238E27FC236}">
                <a16:creationId xmlns:a16="http://schemas.microsoft.com/office/drawing/2014/main" id="{D5CBE4E4-C1DF-8639-0541-9BA3A4202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2311400"/>
            <a:ext cx="12700" cy="39052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3" name="Rectangle 555">
            <a:extLst>
              <a:ext uri="{FF2B5EF4-FFF2-40B4-BE49-F238E27FC236}">
                <a16:creationId xmlns:a16="http://schemas.microsoft.com/office/drawing/2014/main" id="{0A76749C-21DD-0293-CE35-20986EC93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4600" y="2701925"/>
            <a:ext cx="12700" cy="21907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4" name="Line 556">
            <a:extLst>
              <a:ext uri="{FF2B5EF4-FFF2-40B4-BE49-F238E27FC236}">
                <a16:creationId xmlns:a16="http://schemas.microsoft.com/office/drawing/2014/main" id="{689BDA0C-933C-545C-9A3A-06AA52883A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8425" y="2363788"/>
            <a:ext cx="0" cy="338137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8" name="Line 560">
            <a:extLst>
              <a:ext uri="{FF2B5EF4-FFF2-40B4-BE49-F238E27FC236}">
                <a16:creationId xmlns:a16="http://schemas.microsoft.com/office/drawing/2014/main" id="{C420FFDB-9795-E389-A592-A759149C62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366963"/>
            <a:ext cx="0" cy="333375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9" name="Rectangle 561">
            <a:extLst>
              <a:ext uri="{FF2B5EF4-FFF2-40B4-BE49-F238E27FC236}">
                <a16:creationId xmlns:a16="http://schemas.microsoft.com/office/drawing/2014/main" id="{78294B97-33F2-87B8-B1F0-1B46F469B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975" y="2706688"/>
            <a:ext cx="40640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0" name="Rectangle 562">
            <a:extLst>
              <a:ext uri="{FF2B5EF4-FFF2-40B4-BE49-F238E27FC236}">
                <a16:creationId xmlns:a16="http://schemas.microsoft.com/office/drawing/2014/main" id="{AF9B50E1-8BDC-9859-E666-E01CD957F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09863"/>
            <a:ext cx="468312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you ensure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1" name="Rectangle 563">
            <a:extLst>
              <a:ext uri="{FF2B5EF4-FFF2-40B4-BE49-F238E27FC236}">
                <a16:creationId xmlns:a16="http://schemas.microsoft.com/office/drawing/2014/main" id="{4D94BD98-5D4F-7F41-6DD6-B1644A4C0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63838"/>
            <a:ext cx="579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consistency and stability?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2" name="Rectangle 564">
            <a:extLst>
              <a:ext uri="{FF2B5EF4-FFF2-40B4-BE49-F238E27FC236}">
                <a16:creationId xmlns:a16="http://schemas.microsoft.com/office/drawing/2014/main" id="{CAF20826-7070-8124-5AC8-F5EDE6CBA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6688"/>
            <a:ext cx="38735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3" name="Rectangle 565">
            <a:extLst>
              <a:ext uri="{FF2B5EF4-FFF2-40B4-BE49-F238E27FC236}">
                <a16:creationId xmlns:a16="http://schemas.microsoft.com/office/drawing/2014/main" id="{AE3D2D83-B084-6155-0155-41ABA226F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9863"/>
            <a:ext cx="4841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 is your plan for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4" name="Rectangle 566">
            <a:extLst>
              <a:ext uri="{FF2B5EF4-FFF2-40B4-BE49-F238E27FC236}">
                <a16:creationId xmlns:a16="http://schemas.microsoft.com/office/drawing/2014/main" id="{BC43556D-26C3-C2C1-0704-3AAB560AA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63838"/>
            <a:ext cx="6604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analyzing the collected data?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5" name="Rectangle 567">
            <a:extLst>
              <a:ext uri="{FF2B5EF4-FFF2-40B4-BE49-F238E27FC236}">
                <a16:creationId xmlns:a16="http://schemas.microsoft.com/office/drawing/2014/main" id="{8ADAB83B-5F6B-3207-1627-A7A8D9EA8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3688"/>
            <a:ext cx="511175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6" name="Rectangle 568">
            <a:extLst>
              <a:ext uri="{FF2B5EF4-FFF2-40B4-BE49-F238E27FC236}">
                <a16:creationId xmlns:a16="http://schemas.microsoft.com/office/drawing/2014/main" id="{688C9BAA-FA43-1436-9ECA-93910D5AD7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6863"/>
            <a:ext cx="7302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the data be displayed?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205" name="Line 1797">
            <a:extLst>
              <a:ext uri="{FF2B5EF4-FFF2-40B4-BE49-F238E27FC236}">
                <a16:creationId xmlns:a16="http://schemas.microsoft.com/office/drawing/2014/main" id="{30B513E2-DA97-011D-5331-84DD74BE14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69275" y="2365375"/>
            <a:ext cx="1588" cy="334963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284" name="Line 1876">
            <a:extLst>
              <a:ext uri="{FF2B5EF4-FFF2-40B4-BE49-F238E27FC236}">
                <a16:creationId xmlns:a16="http://schemas.microsoft.com/office/drawing/2014/main" id="{3F97ED76-A941-590C-390E-BEB87BC35570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29344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89" name="Line 1881">
            <a:extLst>
              <a:ext uri="{FF2B5EF4-FFF2-40B4-BE49-F238E27FC236}">
                <a16:creationId xmlns:a16="http://schemas.microsoft.com/office/drawing/2014/main" id="{B5CD5A66-79AC-0ACF-FF34-57A7897923B9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04225" y="1800225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290" name="Group 1882">
            <a:extLst>
              <a:ext uri="{FF2B5EF4-FFF2-40B4-BE49-F238E27FC236}">
                <a16:creationId xmlns:a16="http://schemas.microsoft.com/office/drawing/2014/main" id="{430F055F-A2EA-BD73-6902-DCB9A90A9769}"/>
              </a:ext>
            </a:extLst>
          </p:cNvPr>
          <p:cNvGrpSpPr>
            <a:grpSpLocks/>
          </p:cNvGrpSpPr>
          <p:nvPr/>
        </p:nvGrpSpPr>
        <p:grpSpPr bwMode="auto">
          <a:xfrm>
            <a:off x="8418513" y="2146300"/>
            <a:ext cx="1209675" cy="579438"/>
            <a:chOff x="7726" y="4712"/>
            <a:chExt cx="650" cy="258"/>
          </a:xfrm>
        </p:grpSpPr>
        <p:sp>
          <p:nvSpPr>
            <p:cNvPr id="19291" name="Rectangle 1883">
              <a:extLst>
                <a:ext uri="{FF2B5EF4-FFF2-40B4-BE49-F238E27FC236}">
                  <a16:creationId xmlns:a16="http://schemas.microsoft.com/office/drawing/2014/main" id="{03B77F06-09E8-24C1-9947-623ADD7E9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" y="4712"/>
              <a:ext cx="650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Determine the questions you have, how you will collect, display and analyze data to answer the questions..</a:t>
              </a:r>
            </a:p>
          </p:txBody>
        </p:sp>
        <p:grpSp>
          <p:nvGrpSpPr>
            <p:cNvPr id="19292" name="Group 1884">
              <a:extLst>
                <a:ext uri="{FF2B5EF4-FFF2-40B4-BE49-F238E27FC236}">
                  <a16:creationId xmlns:a16="http://schemas.microsoft.com/office/drawing/2014/main" id="{3A3D6D6E-47F2-0025-2ABB-D34F4446CA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8" y="4724"/>
              <a:ext cx="527" cy="246"/>
              <a:chOff x="4162" y="3709"/>
              <a:chExt cx="712" cy="674"/>
            </a:xfrm>
          </p:grpSpPr>
          <p:sp>
            <p:nvSpPr>
              <p:cNvPr id="19293" name="Line 1885">
                <a:extLst>
                  <a:ext uri="{FF2B5EF4-FFF2-40B4-BE49-F238E27FC236}">
                    <a16:creationId xmlns:a16="http://schemas.microsoft.com/office/drawing/2014/main" id="{7C832351-DDE3-54C4-8AC9-32BD85AB87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294" name="Line 1886">
                <a:extLst>
                  <a:ext uri="{FF2B5EF4-FFF2-40B4-BE49-F238E27FC236}">
                    <a16:creationId xmlns:a16="http://schemas.microsoft.com/office/drawing/2014/main" id="{68A4577F-291F-6F21-BC50-D8359EEC9C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303" name="Line 1895">
            <a:extLst>
              <a:ext uri="{FF2B5EF4-FFF2-40B4-BE49-F238E27FC236}">
                <a16:creationId xmlns:a16="http://schemas.microsoft.com/office/drawing/2014/main" id="{F53367CE-D14B-3DA9-325B-0CD4027EF8BD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326438" y="3956050"/>
            <a:ext cx="0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08" name="Line 1900">
            <a:extLst>
              <a:ext uri="{FF2B5EF4-FFF2-40B4-BE49-F238E27FC236}">
                <a16:creationId xmlns:a16="http://schemas.microsoft.com/office/drawing/2014/main" id="{D92ABCC4-B38F-1586-7AE9-6326DEF93F12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5185569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13" name="Line 1905">
            <a:extLst>
              <a:ext uri="{FF2B5EF4-FFF2-40B4-BE49-F238E27FC236}">
                <a16:creationId xmlns:a16="http://schemas.microsoft.com/office/drawing/2014/main" id="{CEF69C63-E65D-9D96-A31C-CC09F72644DB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83600" y="61610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22" name="Line 1914">
            <a:extLst>
              <a:ext uri="{FF2B5EF4-FFF2-40B4-BE49-F238E27FC236}">
                <a16:creationId xmlns:a16="http://schemas.microsoft.com/office/drawing/2014/main" id="{AE03F871-9025-FC45-5140-A2FB3BBDD53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75" y="3884613"/>
            <a:ext cx="0" cy="7302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10" name="Group 2002">
            <a:extLst>
              <a:ext uri="{FF2B5EF4-FFF2-40B4-BE49-F238E27FC236}">
                <a16:creationId xmlns:a16="http://schemas.microsoft.com/office/drawing/2014/main" id="{E79B97A5-0587-208D-120A-613C97318634}"/>
              </a:ext>
            </a:extLst>
          </p:cNvPr>
          <p:cNvGrpSpPr>
            <a:grpSpLocks/>
          </p:cNvGrpSpPr>
          <p:nvPr/>
        </p:nvGrpSpPr>
        <p:grpSpPr bwMode="auto">
          <a:xfrm>
            <a:off x="8712200" y="5597525"/>
            <a:ext cx="930275" cy="398463"/>
            <a:chOff x="8598" y="2212"/>
            <a:chExt cx="906" cy="360"/>
          </a:xfrm>
        </p:grpSpPr>
        <p:sp>
          <p:nvSpPr>
            <p:cNvPr id="19411" name="Rectangle 2003">
              <a:extLst>
                <a:ext uri="{FF2B5EF4-FFF2-40B4-BE49-F238E27FC236}">
                  <a16:creationId xmlns:a16="http://schemas.microsoft.com/office/drawing/2014/main" id="{01E7E834-DDD1-629F-53C6-E5D2ACCB8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4"/>
              <a:ext cx="9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Plot defects over time. Stratify frequency plots and do Pareto analysis</a:t>
              </a:r>
            </a:p>
          </p:txBody>
        </p:sp>
        <p:grpSp>
          <p:nvGrpSpPr>
            <p:cNvPr id="19412" name="Group 2004">
              <a:extLst>
                <a:ext uri="{FF2B5EF4-FFF2-40B4-BE49-F238E27FC236}">
                  <a16:creationId xmlns:a16="http://schemas.microsoft.com/office/drawing/2014/main" id="{63051555-D6DB-6CD8-EDF9-47AA49DFEC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413" name="Line 2005">
                <a:extLst>
                  <a:ext uri="{FF2B5EF4-FFF2-40B4-BE49-F238E27FC236}">
                    <a16:creationId xmlns:a16="http://schemas.microsoft.com/office/drawing/2014/main" id="{8A986A0B-8321-C421-F737-584465E07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14" name="Line 2006">
                <a:extLst>
                  <a:ext uri="{FF2B5EF4-FFF2-40B4-BE49-F238E27FC236}">
                    <a16:creationId xmlns:a16="http://schemas.microsoft.com/office/drawing/2014/main" id="{501BA602-DD42-A9AF-64CD-E4E163CF5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9415" name="Picture 2007">
            <a:extLst>
              <a:ext uri="{FF2B5EF4-FFF2-40B4-BE49-F238E27FC236}">
                <a16:creationId xmlns:a16="http://schemas.microsoft.com/office/drawing/2014/main" id="{4E39BC81-42A6-2323-F5A8-3ED6714B2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5238750"/>
            <a:ext cx="76358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5" name="Rectangle 2047">
            <a:extLst>
              <a:ext uri="{FF2B5EF4-FFF2-40B4-BE49-F238E27FC236}">
                <a16:creationId xmlns:a16="http://schemas.microsoft.com/office/drawing/2014/main" id="{74BFBB5C-8872-CA5C-1D70-F33C523AD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3" y="3181350"/>
            <a:ext cx="127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br>
              <a:rPr lang="en-US" altLang="en-US" sz="900">
                <a:latin typeface="Arial" panose="020B0604020202020204" pitchFamily="34" charset="0"/>
              </a:rPr>
            </a:br>
            <a:endParaRPr lang="en-US" altLang="en-US" sz="1700">
              <a:latin typeface="Arial" panose="020B0604020202020204" pitchFamily="34" charset="0"/>
            </a:endParaRPr>
          </a:p>
          <a:p>
            <a:endParaRPr lang="en-US" altLang="en-US" sz="1700">
              <a:latin typeface="Arial" panose="020B0604020202020204" pitchFamily="34" charset="0"/>
            </a:endParaRPr>
          </a:p>
        </p:txBody>
      </p:sp>
      <p:pic>
        <p:nvPicPr>
          <p:cNvPr id="103425" name="Picture 2049">
            <a:extLst>
              <a:ext uri="{FF2B5EF4-FFF2-40B4-BE49-F238E27FC236}">
                <a16:creationId xmlns:a16="http://schemas.microsoft.com/office/drawing/2014/main" id="{243150B0-7D6F-8F88-764C-17E6C3B5FC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1042988"/>
            <a:ext cx="788988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2051">
            <a:extLst>
              <a:ext uri="{FF2B5EF4-FFF2-40B4-BE49-F238E27FC236}">
                <a16:creationId xmlns:a16="http://schemas.microsoft.com/office/drawing/2014/main" id="{397AF4DD-9F9D-B3C0-361C-5C6CF58BCCF3}"/>
              </a:ext>
            </a:extLst>
          </p:cNvPr>
          <p:cNvGrpSpPr>
            <a:grpSpLocks/>
          </p:cNvGrpSpPr>
          <p:nvPr/>
        </p:nvGrpSpPr>
        <p:grpSpPr bwMode="auto">
          <a:xfrm>
            <a:off x="8193088" y="692150"/>
            <a:ext cx="1778000" cy="773113"/>
            <a:chOff x="4257" y="2926"/>
            <a:chExt cx="1442" cy="526"/>
          </a:xfrm>
        </p:grpSpPr>
        <p:sp>
          <p:nvSpPr>
            <p:cNvPr id="103428" name="AutoShape 2052">
              <a:extLst>
                <a:ext uri="{FF2B5EF4-FFF2-40B4-BE49-F238E27FC236}">
                  <a16:creationId xmlns:a16="http://schemas.microsoft.com/office/drawing/2014/main" id="{063BBCDD-1409-5812-0DD7-7A126F2F4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103429" name="Rectangle 2053">
              <a:extLst>
                <a:ext uri="{FF2B5EF4-FFF2-40B4-BE49-F238E27FC236}">
                  <a16:creationId xmlns:a16="http://schemas.microsoft.com/office/drawing/2014/main" id="{F8B20353-67F1-976E-FDB2-8404ACA87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103430" name="Group 2054">
              <a:extLst>
                <a:ext uri="{FF2B5EF4-FFF2-40B4-BE49-F238E27FC236}">
                  <a16:creationId xmlns:a16="http://schemas.microsoft.com/office/drawing/2014/main" id="{0993426E-206C-F45F-0EF2-CDDDAEA9E9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103431" name="Freeform 2055">
                <a:extLst>
                  <a:ext uri="{FF2B5EF4-FFF2-40B4-BE49-F238E27FC236}">
                    <a16:creationId xmlns:a16="http://schemas.microsoft.com/office/drawing/2014/main" id="{3CA2A745-B701-A5AD-A30C-AA893E837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2" name="Line 2056">
                <a:extLst>
                  <a:ext uri="{FF2B5EF4-FFF2-40B4-BE49-F238E27FC236}">
                    <a16:creationId xmlns:a16="http://schemas.microsoft.com/office/drawing/2014/main" id="{A3226A64-3BA6-43FF-8854-7CB0ACBCC0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3" name="Group 2057">
              <a:extLst>
                <a:ext uri="{FF2B5EF4-FFF2-40B4-BE49-F238E27FC236}">
                  <a16:creationId xmlns:a16="http://schemas.microsoft.com/office/drawing/2014/main" id="{FD9F43D5-2993-8A58-3CAD-0F0E24A0564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103434" name="Freeform 2058">
                <a:extLst>
                  <a:ext uri="{FF2B5EF4-FFF2-40B4-BE49-F238E27FC236}">
                    <a16:creationId xmlns:a16="http://schemas.microsoft.com/office/drawing/2014/main" id="{A3D03B1D-CF0F-E482-3591-6A71417A5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5" name="Line 2059">
                <a:extLst>
                  <a:ext uri="{FF2B5EF4-FFF2-40B4-BE49-F238E27FC236}">
                    <a16:creationId xmlns:a16="http://schemas.microsoft.com/office/drawing/2014/main" id="{D5BABF9C-A32B-8AA5-4D51-7577ED4430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6" name="Group 2060">
              <a:extLst>
                <a:ext uri="{FF2B5EF4-FFF2-40B4-BE49-F238E27FC236}">
                  <a16:creationId xmlns:a16="http://schemas.microsoft.com/office/drawing/2014/main" id="{1C4897A9-E898-ECDB-2357-6BA20A390D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103437" name="Freeform 2061">
                <a:extLst>
                  <a:ext uri="{FF2B5EF4-FFF2-40B4-BE49-F238E27FC236}">
                    <a16:creationId xmlns:a16="http://schemas.microsoft.com/office/drawing/2014/main" id="{154481C7-2A0C-9A78-83F8-8086D313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8" name="Line 2062">
                <a:extLst>
                  <a:ext uri="{FF2B5EF4-FFF2-40B4-BE49-F238E27FC236}">
                    <a16:creationId xmlns:a16="http://schemas.microsoft.com/office/drawing/2014/main" id="{A13F4865-6CC3-1323-15C8-BE18278859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9" name="Group 2063">
              <a:extLst>
                <a:ext uri="{FF2B5EF4-FFF2-40B4-BE49-F238E27FC236}">
                  <a16:creationId xmlns:a16="http://schemas.microsoft.com/office/drawing/2014/main" id="{06F3B69C-65F1-6D38-F647-8AEB08874C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103440" name="Freeform 2064">
                <a:extLst>
                  <a:ext uri="{FF2B5EF4-FFF2-40B4-BE49-F238E27FC236}">
                    <a16:creationId xmlns:a16="http://schemas.microsoft.com/office/drawing/2014/main" id="{51213F45-2689-571B-644F-CFAD98FF0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1" name="Line 2065">
                <a:extLst>
                  <a:ext uri="{FF2B5EF4-FFF2-40B4-BE49-F238E27FC236}">
                    <a16:creationId xmlns:a16="http://schemas.microsoft.com/office/drawing/2014/main" id="{FF32B204-6DA9-B51D-2847-2B6B5331B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2" name="Group 2066">
              <a:extLst>
                <a:ext uri="{FF2B5EF4-FFF2-40B4-BE49-F238E27FC236}">
                  <a16:creationId xmlns:a16="http://schemas.microsoft.com/office/drawing/2014/main" id="{5A62CF09-9049-15A1-E59F-2F08213D8E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103443" name="Freeform 2067">
                <a:extLst>
                  <a:ext uri="{FF2B5EF4-FFF2-40B4-BE49-F238E27FC236}">
                    <a16:creationId xmlns:a16="http://schemas.microsoft.com/office/drawing/2014/main" id="{1F05363C-4545-F099-9DBC-014DD1803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4" name="Line 2068">
                <a:extLst>
                  <a:ext uri="{FF2B5EF4-FFF2-40B4-BE49-F238E27FC236}">
                    <a16:creationId xmlns:a16="http://schemas.microsoft.com/office/drawing/2014/main" id="{B620C2F6-08CF-B39E-3D3B-1B88779BD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5" name="Group 2069">
              <a:extLst>
                <a:ext uri="{FF2B5EF4-FFF2-40B4-BE49-F238E27FC236}">
                  <a16:creationId xmlns:a16="http://schemas.microsoft.com/office/drawing/2014/main" id="{39F8D80F-3F91-51DC-1DE7-BF33A67F44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103446" name="Freeform 2070">
                <a:extLst>
                  <a:ext uri="{FF2B5EF4-FFF2-40B4-BE49-F238E27FC236}">
                    <a16:creationId xmlns:a16="http://schemas.microsoft.com/office/drawing/2014/main" id="{286860A9-90E9-6A21-1069-FFA075BF5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7" name="Line 2071">
                <a:extLst>
                  <a:ext uri="{FF2B5EF4-FFF2-40B4-BE49-F238E27FC236}">
                    <a16:creationId xmlns:a16="http://schemas.microsoft.com/office/drawing/2014/main" id="{6730A822-8923-DFCC-A18C-D609D4AC6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8" name="Group 2072">
              <a:extLst>
                <a:ext uri="{FF2B5EF4-FFF2-40B4-BE49-F238E27FC236}">
                  <a16:creationId xmlns:a16="http://schemas.microsoft.com/office/drawing/2014/main" id="{4EC430ED-AC90-4DAA-26C0-DD1286992B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103449" name="Freeform 2073">
                <a:extLst>
                  <a:ext uri="{FF2B5EF4-FFF2-40B4-BE49-F238E27FC236}">
                    <a16:creationId xmlns:a16="http://schemas.microsoft.com/office/drawing/2014/main" id="{90F9BE99-B89E-4038-F2A1-FD8F209C1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0" name="Line 2074">
                <a:extLst>
                  <a:ext uri="{FF2B5EF4-FFF2-40B4-BE49-F238E27FC236}">
                    <a16:creationId xmlns:a16="http://schemas.microsoft.com/office/drawing/2014/main" id="{A4736D86-29C4-CFCC-85D2-CE3FF4845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1" name="Group 2075">
              <a:extLst>
                <a:ext uri="{FF2B5EF4-FFF2-40B4-BE49-F238E27FC236}">
                  <a16:creationId xmlns:a16="http://schemas.microsoft.com/office/drawing/2014/main" id="{CB876158-2211-3081-20D2-17539E43D5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103452" name="Freeform 2076">
                <a:extLst>
                  <a:ext uri="{FF2B5EF4-FFF2-40B4-BE49-F238E27FC236}">
                    <a16:creationId xmlns:a16="http://schemas.microsoft.com/office/drawing/2014/main" id="{B6B1A427-A32F-76EE-BCA1-294A45BCA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3" name="Line 2077">
                <a:extLst>
                  <a:ext uri="{FF2B5EF4-FFF2-40B4-BE49-F238E27FC236}">
                    <a16:creationId xmlns:a16="http://schemas.microsoft.com/office/drawing/2014/main" id="{FB4D9B8D-1057-13AA-DA6C-C3B39207D2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4" name="Group 2078">
              <a:extLst>
                <a:ext uri="{FF2B5EF4-FFF2-40B4-BE49-F238E27FC236}">
                  <a16:creationId xmlns:a16="http://schemas.microsoft.com/office/drawing/2014/main" id="{9CEAF00E-16DD-AE30-A815-953E87A6B8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103455" name="Freeform 2079">
                <a:extLst>
                  <a:ext uri="{FF2B5EF4-FFF2-40B4-BE49-F238E27FC236}">
                    <a16:creationId xmlns:a16="http://schemas.microsoft.com/office/drawing/2014/main" id="{2897376D-C5E8-861A-00E5-6925C74A7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6" name="Line 2080">
                <a:extLst>
                  <a:ext uri="{FF2B5EF4-FFF2-40B4-BE49-F238E27FC236}">
                    <a16:creationId xmlns:a16="http://schemas.microsoft.com/office/drawing/2014/main" id="{C39D989A-315E-DEA5-56FE-A0C5E30D6D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7" name="Group 2081">
              <a:extLst>
                <a:ext uri="{FF2B5EF4-FFF2-40B4-BE49-F238E27FC236}">
                  <a16:creationId xmlns:a16="http://schemas.microsoft.com/office/drawing/2014/main" id="{D76EF671-D47C-773A-81C1-C5094A5592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103458" name="Freeform 2082">
                <a:extLst>
                  <a:ext uri="{FF2B5EF4-FFF2-40B4-BE49-F238E27FC236}">
                    <a16:creationId xmlns:a16="http://schemas.microsoft.com/office/drawing/2014/main" id="{A459226B-1ABF-7EAA-B1EA-F8FD4575A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9" name="Line 2083">
                <a:extLst>
                  <a:ext uri="{FF2B5EF4-FFF2-40B4-BE49-F238E27FC236}">
                    <a16:creationId xmlns:a16="http://schemas.microsoft.com/office/drawing/2014/main" id="{CAA9A7A0-0298-B2B4-60FA-6ECFDA527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460" name="Text Box 2084">
              <a:extLst>
                <a:ext uri="{FF2B5EF4-FFF2-40B4-BE49-F238E27FC236}">
                  <a16:creationId xmlns:a16="http://schemas.microsoft.com/office/drawing/2014/main" id="{0CF3BD62-67D2-0A10-1869-E3F039373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3" y="2991"/>
              <a:ext cx="422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SIPOC</a:t>
              </a:r>
            </a:p>
          </p:txBody>
        </p:sp>
        <p:sp>
          <p:nvSpPr>
            <p:cNvPr id="103461" name="Rectangle 2085">
              <a:extLst>
                <a:ext uri="{FF2B5EF4-FFF2-40B4-BE49-F238E27FC236}">
                  <a16:creationId xmlns:a16="http://schemas.microsoft.com/office/drawing/2014/main" id="{DEE73A19-6829-4873-9567-105092C7F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103462" name="Rectangle 2086">
              <a:extLst>
                <a:ext uri="{FF2B5EF4-FFF2-40B4-BE49-F238E27FC236}">
                  <a16:creationId xmlns:a16="http://schemas.microsoft.com/office/drawing/2014/main" id="{A9E6F352-24F7-5A9D-5A34-BDA133233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" y="2926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103463" name="AutoShape 2087">
              <a:extLst>
                <a:ext uri="{FF2B5EF4-FFF2-40B4-BE49-F238E27FC236}">
                  <a16:creationId xmlns:a16="http://schemas.microsoft.com/office/drawing/2014/main" id="{C10A5C35-2694-F400-E013-673E151439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103464" name="Line 2088">
              <a:extLst>
                <a:ext uri="{FF2B5EF4-FFF2-40B4-BE49-F238E27FC236}">
                  <a16:creationId xmlns:a16="http://schemas.microsoft.com/office/drawing/2014/main" id="{0C726C65-32EA-DA39-8140-E044FC1DA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65" name="Line 2089">
              <a:extLst>
                <a:ext uri="{FF2B5EF4-FFF2-40B4-BE49-F238E27FC236}">
                  <a16:creationId xmlns:a16="http://schemas.microsoft.com/office/drawing/2014/main" id="{E4C2E4F0-5C07-A4F3-68B7-FCB153CFC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160" name="Group 1752">
            <a:extLst>
              <a:ext uri="{FF2B5EF4-FFF2-40B4-BE49-F238E27FC236}">
                <a16:creationId xmlns:a16="http://schemas.microsoft.com/office/drawing/2014/main" id="{CEAB2774-A080-197E-6D86-B95CC71EF804}"/>
              </a:ext>
            </a:extLst>
          </p:cNvPr>
          <p:cNvGrpSpPr>
            <a:grpSpLocks/>
          </p:cNvGrpSpPr>
          <p:nvPr/>
        </p:nvGrpSpPr>
        <p:grpSpPr bwMode="auto">
          <a:xfrm>
            <a:off x="7726363" y="5729288"/>
            <a:ext cx="719137" cy="590550"/>
            <a:chOff x="9091" y="1058"/>
            <a:chExt cx="701" cy="481"/>
          </a:xfrm>
        </p:grpSpPr>
        <p:sp>
          <p:nvSpPr>
            <p:cNvPr id="19049" name="Rectangle 1641">
              <a:extLst>
                <a:ext uri="{FF2B5EF4-FFF2-40B4-BE49-F238E27FC236}">
                  <a16:creationId xmlns:a16="http://schemas.microsoft.com/office/drawing/2014/main" id="{19E2757B-15EB-3457-6777-25BBBF37A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" y="1058"/>
              <a:ext cx="563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8955" name="Group 1547">
              <a:extLst>
                <a:ext uri="{FF2B5EF4-FFF2-40B4-BE49-F238E27FC236}">
                  <a16:creationId xmlns:a16="http://schemas.microsoft.com/office/drawing/2014/main" id="{B2D76738-20DC-DC3C-5E2E-0D5E605D4B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9" y="1241"/>
              <a:ext cx="81" cy="186"/>
              <a:chOff x="9128" y="875"/>
              <a:chExt cx="81" cy="186"/>
            </a:xfrm>
          </p:grpSpPr>
          <p:sp>
            <p:nvSpPr>
              <p:cNvPr id="18953" name="Freeform 1545">
                <a:extLst>
                  <a:ext uri="{FF2B5EF4-FFF2-40B4-BE49-F238E27FC236}">
                    <a16:creationId xmlns:a16="http://schemas.microsoft.com/office/drawing/2014/main" id="{CF1D0FF6-E449-83A2-17E3-9017AE59D9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54" name="Freeform 1546">
                <a:extLst>
                  <a:ext uri="{FF2B5EF4-FFF2-40B4-BE49-F238E27FC236}">
                    <a16:creationId xmlns:a16="http://schemas.microsoft.com/office/drawing/2014/main" id="{AA91C8A7-A824-1EAA-5E53-40C4DBFF7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967" name="Freeform 1559">
              <a:extLst>
                <a:ext uri="{FF2B5EF4-FFF2-40B4-BE49-F238E27FC236}">
                  <a16:creationId xmlns:a16="http://schemas.microsoft.com/office/drawing/2014/main" id="{56CF1012-517B-B97A-8C20-634144812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0" y="1068"/>
              <a:ext cx="453" cy="174"/>
            </a:xfrm>
            <a:custGeom>
              <a:avLst/>
              <a:gdLst>
                <a:gd name="T0" fmla="*/ 0 w 453"/>
                <a:gd name="T1" fmla="*/ 174 h 174"/>
                <a:gd name="T2" fmla="*/ 67 w 453"/>
                <a:gd name="T3" fmla="*/ 105 h 174"/>
                <a:gd name="T4" fmla="*/ 147 w 453"/>
                <a:gd name="T5" fmla="*/ 63 h 174"/>
                <a:gd name="T6" fmla="*/ 216 w 453"/>
                <a:gd name="T7" fmla="*/ 47 h 174"/>
                <a:gd name="T8" fmla="*/ 296 w 453"/>
                <a:gd name="T9" fmla="*/ 37 h 174"/>
                <a:gd name="T10" fmla="*/ 367 w 453"/>
                <a:gd name="T11" fmla="*/ 23 h 174"/>
                <a:gd name="T12" fmla="*/ 453 w 453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174">
                  <a:moveTo>
                    <a:pt x="0" y="174"/>
                  </a:moveTo>
                  <a:lnTo>
                    <a:pt x="67" y="105"/>
                  </a:lnTo>
                  <a:lnTo>
                    <a:pt x="147" y="63"/>
                  </a:lnTo>
                  <a:lnTo>
                    <a:pt x="216" y="47"/>
                  </a:lnTo>
                  <a:lnTo>
                    <a:pt x="296" y="37"/>
                  </a:lnTo>
                  <a:lnTo>
                    <a:pt x="367" y="23"/>
                  </a:lnTo>
                  <a:lnTo>
                    <a:pt x="453" y="0"/>
                  </a:lnTo>
                </a:path>
              </a:pathLst>
            </a:custGeom>
            <a:noFill/>
            <a:ln w="12700">
              <a:solidFill>
                <a:srgbClr val="CC33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68" name="Oval 1560">
              <a:extLst>
                <a:ext uri="{FF2B5EF4-FFF2-40B4-BE49-F238E27FC236}">
                  <a16:creationId xmlns:a16="http://schemas.microsoft.com/office/drawing/2014/main" id="{1C250BC5-9D20-3506-E875-58E2F8D5F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7" y="1232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69" name="Oval 1561">
              <a:extLst>
                <a:ext uri="{FF2B5EF4-FFF2-40B4-BE49-F238E27FC236}">
                  <a16:creationId xmlns:a16="http://schemas.microsoft.com/office/drawing/2014/main" id="{57CC6675-5480-06DC-0500-5C8A7C405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2" y="1176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0" name="Oval 1562">
              <a:extLst>
                <a:ext uri="{FF2B5EF4-FFF2-40B4-BE49-F238E27FC236}">
                  <a16:creationId xmlns:a16="http://schemas.microsoft.com/office/drawing/2014/main" id="{B32E81A3-E135-2BD9-A107-66095E3AA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9" y="1142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1" name="Oval 1563">
              <a:extLst>
                <a:ext uri="{FF2B5EF4-FFF2-40B4-BE49-F238E27FC236}">
                  <a16:creationId xmlns:a16="http://schemas.microsoft.com/office/drawing/2014/main" id="{39551946-6268-3633-68D7-7BA9AC685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" y="1116"/>
              <a:ext cx="15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2" name="Oval 1564">
              <a:extLst>
                <a:ext uri="{FF2B5EF4-FFF2-40B4-BE49-F238E27FC236}">
                  <a16:creationId xmlns:a16="http://schemas.microsoft.com/office/drawing/2014/main" id="{F6F141AF-25AD-504E-477B-F82929952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3" y="1105"/>
              <a:ext cx="13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3" name="Oval 1565">
              <a:extLst>
                <a:ext uri="{FF2B5EF4-FFF2-40B4-BE49-F238E27FC236}">
                  <a16:creationId xmlns:a16="http://schemas.microsoft.com/office/drawing/2014/main" id="{7F22791B-303B-93E8-6F47-5E8040D691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0" y="1095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4" name="Oval 1566">
              <a:extLst>
                <a:ext uri="{FF2B5EF4-FFF2-40B4-BE49-F238E27FC236}">
                  <a16:creationId xmlns:a16="http://schemas.microsoft.com/office/drawing/2014/main" id="{F1EF8A62-FCDD-D1CA-0F9F-FF61FA2A4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" y="1077"/>
              <a:ext cx="14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5" name="Rectangle 1567">
              <a:extLst>
                <a:ext uri="{FF2B5EF4-FFF2-40B4-BE49-F238E27FC236}">
                  <a16:creationId xmlns:a16="http://schemas.microsoft.com/office/drawing/2014/main" id="{353A4727-2B94-0FE4-5769-508420E98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1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6" name="Rectangle 1568">
              <a:extLst>
                <a:ext uri="{FF2B5EF4-FFF2-40B4-BE49-F238E27FC236}">
                  <a16:creationId xmlns:a16="http://schemas.microsoft.com/office/drawing/2014/main" id="{E604D9C1-8B6A-BB70-A0F8-D4B2634E2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1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7" name="Rectangle 1569">
              <a:extLst>
                <a:ext uri="{FF2B5EF4-FFF2-40B4-BE49-F238E27FC236}">
                  <a16:creationId xmlns:a16="http://schemas.microsoft.com/office/drawing/2014/main" id="{D34510F8-4D23-E3E1-4237-56B8C783B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7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8" name="Rectangle 1570">
              <a:extLst>
                <a:ext uri="{FF2B5EF4-FFF2-40B4-BE49-F238E27FC236}">
                  <a16:creationId xmlns:a16="http://schemas.microsoft.com/office/drawing/2014/main" id="{ACE5F545-6434-9299-14D8-D7DF265A6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9" name="Rectangle 1571">
              <a:extLst>
                <a:ext uri="{FF2B5EF4-FFF2-40B4-BE49-F238E27FC236}">
                  <a16:creationId xmlns:a16="http://schemas.microsoft.com/office/drawing/2014/main" id="{686990D8-1897-0B1F-9753-30576501D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2" y="1428"/>
              <a:ext cx="148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0" name="Rectangle 1572">
              <a:extLst>
                <a:ext uri="{FF2B5EF4-FFF2-40B4-BE49-F238E27FC236}">
                  <a16:creationId xmlns:a16="http://schemas.microsoft.com/office/drawing/2014/main" id="{6AE62C74-C73D-57D7-A6FE-2C5CEC1EC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5" y="1461"/>
              <a:ext cx="3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1" name="Rectangle 1573">
              <a:extLst>
                <a:ext uri="{FF2B5EF4-FFF2-40B4-BE49-F238E27FC236}">
                  <a16:creationId xmlns:a16="http://schemas.microsoft.com/office/drawing/2014/main" id="{C60F28F4-F764-4B5E-4C31-BB82969EC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6" y="1428"/>
              <a:ext cx="153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2" name="Rectangle 1574">
              <a:extLst>
                <a:ext uri="{FF2B5EF4-FFF2-40B4-BE49-F238E27FC236}">
                  <a16:creationId xmlns:a16="http://schemas.microsoft.com/office/drawing/2014/main" id="{5D36501B-B4CA-72A4-B430-C1283B84D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3" name="Rectangle 1575">
              <a:extLst>
                <a:ext uri="{FF2B5EF4-FFF2-40B4-BE49-F238E27FC236}">
                  <a16:creationId xmlns:a16="http://schemas.microsoft.com/office/drawing/2014/main" id="{C2D012E1-0D87-4CBD-EF8D-0767808A2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8" y="1428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4" name="Rectangle 1576">
              <a:extLst>
                <a:ext uri="{FF2B5EF4-FFF2-40B4-BE49-F238E27FC236}">
                  <a16:creationId xmlns:a16="http://schemas.microsoft.com/office/drawing/2014/main" id="{FC08DA79-EAD8-7632-F9EF-F6DE60A5A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5" name="Rectangle 1577">
              <a:extLst>
                <a:ext uri="{FF2B5EF4-FFF2-40B4-BE49-F238E27FC236}">
                  <a16:creationId xmlns:a16="http://schemas.microsoft.com/office/drawing/2014/main" id="{AC6675EA-DCE2-D4E2-13D0-CA4249551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9" y="1428"/>
              <a:ext cx="15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6" name="Rectangle 1578">
              <a:extLst>
                <a:ext uri="{FF2B5EF4-FFF2-40B4-BE49-F238E27FC236}">
                  <a16:creationId xmlns:a16="http://schemas.microsoft.com/office/drawing/2014/main" id="{D81B6910-5C35-6BF4-3D1F-D773E6C51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" y="1461"/>
              <a:ext cx="33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7" name="Rectangle 1579">
              <a:extLst>
                <a:ext uri="{FF2B5EF4-FFF2-40B4-BE49-F238E27FC236}">
                  <a16:creationId xmlns:a16="http://schemas.microsoft.com/office/drawing/2014/main" id="{679A7B4B-4581-9D99-5F4B-A6845C29E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1" y="1428"/>
              <a:ext cx="23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8" name="Rectangle 1580">
              <a:extLst>
                <a:ext uri="{FF2B5EF4-FFF2-40B4-BE49-F238E27FC236}">
                  <a16:creationId xmlns:a16="http://schemas.microsoft.com/office/drawing/2014/main" id="{FA125185-330C-E921-D2E9-2DCDE01D4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1" y="1458"/>
              <a:ext cx="133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Other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90" name="Rectangle 1582">
              <a:extLst>
                <a:ext uri="{FF2B5EF4-FFF2-40B4-BE49-F238E27FC236}">
                  <a16:creationId xmlns:a16="http://schemas.microsoft.com/office/drawing/2014/main" id="{DE5FF274-65A4-38D9-7D6D-DB4C78556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0" y="1355"/>
              <a:ext cx="66" cy="7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1" name="Rectangle 1583">
              <a:extLst>
                <a:ext uri="{FF2B5EF4-FFF2-40B4-BE49-F238E27FC236}">
                  <a16:creationId xmlns:a16="http://schemas.microsoft.com/office/drawing/2014/main" id="{87EEEF4A-84F0-214A-6B1A-004C21A6A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6" y="1391"/>
              <a:ext cx="75" cy="3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2" name="Rectangle 1584">
              <a:extLst>
                <a:ext uri="{FF2B5EF4-FFF2-40B4-BE49-F238E27FC236}">
                  <a16:creationId xmlns:a16="http://schemas.microsoft.com/office/drawing/2014/main" id="{5FFA6072-742D-BE85-0B81-1AC80A8CB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1" y="1409"/>
              <a:ext cx="73" cy="1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3" name="Rectangle 1585">
              <a:extLst>
                <a:ext uri="{FF2B5EF4-FFF2-40B4-BE49-F238E27FC236}">
                  <a16:creationId xmlns:a16="http://schemas.microsoft.com/office/drawing/2014/main" id="{53D4EB0F-0351-8233-B5EE-2C65738E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4" y="1418"/>
              <a:ext cx="71" cy="9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4" name="Rectangle 1586">
              <a:extLst>
                <a:ext uri="{FF2B5EF4-FFF2-40B4-BE49-F238E27FC236}">
                  <a16:creationId xmlns:a16="http://schemas.microsoft.com/office/drawing/2014/main" id="{0BD323D7-636D-4BB6-5C42-A23FD2563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8" y="1381"/>
              <a:ext cx="75" cy="4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7" name="Rectangle 1589">
              <a:extLst>
                <a:ext uri="{FF2B5EF4-FFF2-40B4-BE49-F238E27FC236}">
                  <a16:creationId xmlns:a16="http://schemas.microsoft.com/office/drawing/2014/main" id="{167790D1-A4D9-0D23-7833-AFEEFA8ED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" y="1422"/>
              <a:ext cx="69" cy="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66" name="Oval 2090">
            <a:extLst>
              <a:ext uri="{FF2B5EF4-FFF2-40B4-BE49-F238E27FC236}">
                <a16:creationId xmlns:a16="http://schemas.microsoft.com/office/drawing/2014/main" id="{DB4D0502-1C4D-F703-5C30-0242AE7D1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0275" y="1417638"/>
            <a:ext cx="158750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103467" name="Oval 2091">
            <a:extLst>
              <a:ext uri="{FF2B5EF4-FFF2-40B4-BE49-F238E27FC236}">
                <a16:creationId xmlns:a16="http://schemas.microsoft.com/office/drawing/2014/main" id="{ACFC71DD-7504-7634-F022-E2B3F9D60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3825" y="1417638"/>
            <a:ext cx="157163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103468" name="Oval 2092">
            <a:extLst>
              <a:ext uri="{FF2B5EF4-FFF2-40B4-BE49-F238E27FC236}">
                <a16:creationId xmlns:a16="http://schemas.microsoft.com/office/drawing/2014/main" id="{67C97ECD-D1C5-A381-4F98-622DF09796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8963" y="1417638"/>
            <a:ext cx="157162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103469" name="Line 2093">
            <a:extLst>
              <a:ext uri="{FF2B5EF4-FFF2-40B4-BE49-F238E27FC236}">
                <a16:creationId xmlns:a16="http://schemas.microsoft.com/office/drawing/2014/main" id="{4173B19E-57B2-F03A-7B75-500BFF85E7A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29650" y="1271588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1" name="Line 2095">
            <a:extLst>
              <a:ext uri="{FF2B5EF4-FFF2-40B4-BE49-F238E27FC236}">
                <a16:creationId xmlns:a16="http://schemas.microsoft.com/office/drawing/2014/main" id="{8003ED6D-C515-B4EB-4CF5-CFCE019D6D7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53575" y="127158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2" name="Oval 2096">
            <a:extLst>
              <a:ext uri="{FF2B5EF4-FFF2-40B4-BE49-F238E27FC236}">
                <a16:creationId xmlns:a16="http://schemas.microsoft.com/office/drawing/2014/main" id="{BD030696-E411-05BA-0370-C3F66D12A7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0" y="1558925"/>
            <a:ext cx="157163" cy="188913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103473" name="Line 2097">
            <a:extLst>
              <a:ext uri="{FF2B5EF4-FFF2-40B4-BE49-F238E27FC236}">
                <a16:creationId xmlns:a16="http://schemas.microsoft.com/office/drawing/2014/main" id="{DFF3B31C-CC1C-B5B8-7EB9-27E93C2017D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02688" y="1593850"/>
            <a:ext cx="42862" cy="96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4" name="Text Box 2098">
            <a:extLst>
              <a:ext uri="{FF2B5EF4-FFF2-40B4-BE49-F238E27FC236}">
                <a16:creationId xmlns:a16="http://schemas.microsoft.com/office/drawing/2014/main" id="{0EC6ADE8-D0C2-A9EC-35A6-808EE61C3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50" y="5099050"/>
            <a:ext cx="28670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500" b="1" i="1">
                <a:latin typeface="Arial" panose="020B0604020202020204" pitchFamily="34" charset="0"/>
              </a:rPr>
              <a:t>A quick guide to the DMAIEC method for improving your processes</a:t>
            </a:r>
          </a:p>
        </p:txBody>
      </p:sp>
      <p:grpSp>
        <p:nvGrpSpPr>
          <p:cNvPr id="103476" name="Group 2100">
            <a:extLst>
              <a:ext uri="{FF2B5EF4-FFF2-40B4-BE49-F238E27FC236}">
                <a16:creationId xmlns:a16="http://schemas.microsoft.com/office/drawing/2014/main" id="{7322F67A-B052-05E0-C129-8395D85E8D2E}"/>
              </a:ext>
            </a:extLst>
          </p:cNvPr>
          <p:cNvGrpSpPr>
            <a:grpSpLocks/>
          </p:cNvGrpSpPr>
          <p:nvPr/>
        </p:nvGrpSpPr>
        <p:grpSpPr bwMode="auto">
          <a:xfrm>
            <a:off x="403225" y="6097588"/>
            <a:ext cx="2454275" cy="1000125"/>
            <a:chOff x="3312" y="3408"/>
            <a:chExt cx="2389" cy="815"/>
          </a:xfrm>
        </p:grpSpPr>
        <p:sp>
          <p:nvSpPr>
            <p:cNvPr id="103477" name="Line 2101">
              <a:extLst>
                <a:ext uri="{FF2B5EF4-FFF2-40B4-BE49-F238E27FC236}">
                  <a16:creationId xmlns:a16="http://schemas.microsoft.com/office/drawing/2014/main" id="{22AA8D23-E45E-AD93-595C-B0AB8C5743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78" name="Rectangle 2102">
              <a:extLst>
                <a:ext uri="{FF2B5EF4-FFF2-40B4-BE49-F238E27FC236}">
                  <a16:creationId xmlns:a16="http://schemas.microsoft.com/office/drawing/2014/main" id="{B0AD29EE-141F-FC21-FE82-854115C70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22"/>
              <a:ext cx="2389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 anchor="ctr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103479" name="Picture 2103">
              <a:extLst>
                <a:ext uri="{FF2B5EF4-FFF2-40B4-BE49-F238E27FC236}">
                  <a16:creationId xmlns:a16="http://schemas.microsoft.com/office/drawing/2014/main" id="{C2AD7DB2-68D9-EDF3-6E2D-B9CB5B5A98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480" name="Text Box 2104">
            <a:extLst>
              <a:ext uri="{FF2B5EF4-FFF2-40B4-BE49-F238E27FC236}">
                <a16:creationId xmlns:a16="http://schemas.microsoft.com/office/drawing/2014/main" id="{66A8BF9C-5F8D-BF62-6320-2242ABCEF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7048500"/>
            <a:ext cx="25320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>
                <a:latin typeface="Arial" panose="020B0604020202020204" pitchFamily="34" charset="0"/>
              </a:rPr>
              <a:t>2412 Sunnystone Way, Raleigh, NC 27613</a:t>
            </a:r>
          </a:p>
          <a:p>
            <a:pPr algn="ctr"/>
            <a:r>
              <a:rPr lang="en-US" altLang="en-US" sz="1000">
                <a:latin typeface="Arial" panose="020B0604020202020204" pitchFamily="34" charset="0"/>
              </a:rPr>
              <a:t>919-426-8402</a:t>
            </a:r>
          </a:p>
          <a:p>
            <a:pPr algn="ctr"/>
            <a:r>
              <a:rPr lang="en-US" altLang="en-US" sz="1000">
                <a:latin typeface="Arial" panose="020B0604020202020204" pitchFamily="34" charset="0"/>
              </a:rPr>
              <a:t>www.sixsigmanagement.com</a:t>
            </a:r>
          </a:p>
        </p:txBody>
      </p:sp>
      <p:sp>
        <p:nvSpPr>
          <p:cNvPr id="103485" name="AutoShape 2109">
            <a:extLst>
              <a:ext uri="{FF2B5EF4-FFF2-40B4-BE49-F238E27FC236}">
                <a16:creationId xmlns:a16="http://schemas.microsoft.com/office/drawing/2014/main" id="{5E96353A-2A43-BBF3-AD15-7DBA5402824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55126" y="6961187"/>
            <a:ext cx="476250" cy="10128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3" name="Freeform 1919">
            <a:extLst>
              <a:ext uri="{FF2B5EF4-FFF2-40B4-BE49-F238E27FC236}">
                <a16:creationId xmlns:a16="http://schemas.microsoft.com/office/drawing/2014/main" id="{206A3199-BD16-0838-44C4-7E72C4E17E72}"/>
              </a:ext>
            </a:extLst>
          </p:cNvPr>
          <p:cNvSpPr>
            <a:spLocks/>
          </p:cNvSpPr>
          <p:nvPr/>
        </p:nvSpPr>
        <p:spPr bwMode="auto">
          <a:xfrm>
            <a:off x="1766888" y="4570413"/>
            <a:ext cx="261937" cy="590550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4" name="Freeform 1920">
            <a:extLst>
              <a:ext uri="{FF2B5EF4-FFF2-40B4-BE49-F238E27FC236}">
                <a16:creationId xmlns:a16="http://schemas.microsoft.com/office/drawing/2014/main" id="{252B5110-B823-1C4B-6C53-0E95AAA8BCA4}"/>
              </a:ext>
            </a:extLst>
          </p:cNvPr>
          <p:cNvSpPr>
            <a:spLocks/>
          </p:cNvSpPr>
          <p:nvPr/>
        </p:nvSpPr>
        <p:spPr bwMode="auto">
          <a:xfrm flipH="1">
            <a:off x="1503363" y="4567238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5" name="Freeform 1921">
            <a:extLst>
              <a:ext uri="{FF2B5EF4-FFF2-40B4-BE49-F238E27FC236}">
                <a16:creationId xmlns:a16="http://schemas.microsoft.com/office/drawing/2014/main" id="{2585EEFC-74D8-9AF6-5464-3FE33E9CD60E}"/>
              </a:ext>
            </a:extLst>
          </p:cNvPr>
          <p:cNvSpPr>
            <a:spLocks/>
          </p:cNvSpPr>
          <p:nvPr/>
        </p:nvSpPr>
        <p:spPr bwMode="auto">
          <a:xfrm>
            <a:off x="1766888" y="4581525"/>
            <a:ext cx="261937" cy="2103438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1" name="Rectangle 19">
            <a:extLst>
              <a:ext uri="{FF2B5EF4-FFF2-40B4-BE49-F238E27FC236}">
                <a16:creationId xmlns:a16="http://schemas.microsoft.com/office/drawing/2014/main" id="{FF186C11-8748-8AA0-6025-E2CA06E25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1200" y="215900"/>
            <a:ext cx="284003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E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xecute &amp;</a:t>
            </a:r>
            <a:r>
              <a:rPr lang="en-US" altLang="en-US" sz="2100">
                <a:solidFill>
                  <a:srgbClr val="BFBF7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C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ontrol</a:t>
            </a: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44EC5363-C2E1-589A-2DE7-57C7442E4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325" y="66675"/>
            <a:ext cx="177958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nalyze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DE0AD0CB-E3D4-9B81-827E-F53C3D8D3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388" y="215900"/>
            <a:ext cx="1665287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I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mprove</a:t>
            </a:r>
          </a:p>
        </p:txBody>
      </p:sp>
      <p:grpSp>
        <p:nvGrpSpPr>
          <p:cNvPr id="3691" name="Group 619">
            <a:extLst>
              <a:ext uri="{FF2B5EF4-FFF2-40B4-BE49-F238E27FC236}">
                <a16:creationId xmlns:a16="http://schemas.microsoft.com/office/drawing/2014/main" id="{276C1115-B9B4-6392-3935-2634E33FB747}"/>
              </a:ext>
            </a:extLst>
          </p:cNvPr>
          <p:cNvGrpSpPr>
            <a:grpSpLocks/>
          </p:cNvGrpSpPr>
          <p:nvPr/>
        </p:nvGrpSpPr>
        <p:grpSpPr bwMode="auto">
          <a:xfrm>
            <a:off x="1814513" y="1822450"/>
            <a:ext cx="947737" cy="920750"/>
            <a:chOff x="144" y="1309"/>
            <a:chExt cx="924" cy="751"/>
          </a:xfrm>
        </p:grpSpPr>
        <p:sp>
          <p:nvSpPr>
            <p:cNvPr id="3109" name="Line 37">
              <a:extLst>
                <a:ext uri="{FF2B5EF4-FFF2-40B4-BE49-F238E27FC236}">
                  <a16:creationId xmlns:a16="http://schemas.microsoft.com/office/drawing/2014/main" id="{DAB15C4D-91FB-68F0-22A4-A902273A93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" y="1819"/>
              <a:ext cx="1" cy="129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0" name="Line 38">
              <a:extLst>
                <a:ext uri="{FF2B5EF4-FFF2-40B4-BE49-F238E27FC236}">
                  <a16:creationId xmlns:a16="http://schemas.microsoft.com/office/drawing/2014/main" id="{7C215ACF-57FE-BB5F-B0C9-43DB480B96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" y="1479"/>
              <a:ext cx="0" cy="123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1" name="Freeform 39">
              <a:extLst>
                <a:ext uri="{FF2B5EF4-FFF2-40B4-BE49-F238E27FC236}">
                  <a16:creationId xmlns:a16="http://schemas.microsoft.com/office/drawing/2014/main" id="{24BA9A37-76E6-D6DE-D936-3D2B6A244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23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23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2" name="Freeform 40">
              <a:extLst>
                <a:ext uri="{FF2B5EF4-FFF2-40B4-BE49-F238E27FC236}">
                  <a16:creationId xmlns:a16="http://schemas.microsoft.com/office/drawing/2014/main" id="{FA06431B-3A6F-AC65-CA38-D3D4A266E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31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31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3" name="Line 41">
              <a:extLst>
                <a:ext uri="{FF2B5EF4-FFF2-40B4-BE49-F238E27FC236}">
                  <a16:creationId xmlns:a16="http://schemas.microsoft.com/office/drawing/2014/main" id="{C76D3FBA-57DC-B11D-FCAD-45E65FAB7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408"/>
              <a:ext cx="917" cy="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4" name="Line 42">
              <a:extLst>
                <a:ext uri="{FF2B5EF4-FFF2-40B4-BE49-F238E27FC236}">
                  <a16:creationId xmlns:a16="http://schemas.microsoft.com/office/drawing/2014/main" id="{5237D0C5-7E34-F663-92DA-99A8271503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7" y="1320"/>
              <a:ext cx="1" cy="7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5" name="Rectangle 43">
              <a:extLst>
                <a:ext uri="{FF2B5EF4-FFF2-40B4-BE49-F238E27FC236}">
                  <a16:creationId xmlns:a16="http://schemas.microsoft.com/office/drawing/2014/main" id="{C24C3FAF-8050-4599-33E7-27B0C4ABF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" y="1309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Rectangle 44">
              <a:extLst>
                <a:ext uri="{FF2B5EF4-FFF2-40B4-BE49-F238E27FC236}">
                  <a16:creationId xmlns:a16="http://schemas.microsoft.com/office/drawing/2014/main" id="{EEBCDE8A-DED0-5C27-929F-B283F2858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" y="1309"/>
              <a:ext cx="23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NVA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Rectangle 45">
              <a:extLst>
                <a:ext uri="{FF2B5EF4-FFF2-40B4-BE49-F238E27FC236}">
                  <a16:creationId xmlns:a16="http://schemas.microsoft.com/office/drawing/2014/main" id="{BA8D5E87-673F-E6F9-558E-80C122A1C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" y="1459"/>
              <a:ext cx="166" cy="6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8" name="Rectangle 46">
              <a:extLst>
                <a:ext uri="{FF2B5EF4-FFF2-40B4-BE49-F238E27FC236}">
                  <a16:creationId xmlns:a16="http://schemas.microsoft.com/office/drawing/2014/main" id="{1AB2A457-B1AE-0F21-7940-A66D04659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664"/>
              <a:ext cx="160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9" name="Rectangle 47">
              <a:extLst>
                <a:ext uri="{FF2B5EF4-FFF2-40B4-BE49-F238E27FC236}">
                  <a16:creationId xmlns:a16="http://schemas.microsoft.com/office/drawing/2014/main" id="{137D78E7-A2FE-D87C-CD41-D78BC6B01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928"/>
              <a:ext cx="166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0" name="Rectangle 48">
              <a:extLst>
                <a:ext uri="{FF2B5EF4-FFF2-40B4-BE49-F238E27FC236}">
                  <a16:creationId xmlns:a16="http://schemas.microsoft.com/office/drawing/2014/main" id="{C6549A71-D862-AD38-C9B1-2AF8ECD042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1" name="Freeform 49">
              <a:extLst>
                <a:ext uri="{FF2B5EF4-FFF2-40B4-BE49-F238E27FC236}">
                  <a16:creationId xmlns:a16="http://schemas.microsoft.com/office/drawing/2014/main" id="{2262C246-4DA8-2B6E-199C-931544037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1438"/>
              <a:ext cx="121" cy="106"/>
            </a:xfrm>
            <a:custGeom>
              <a:avLst/>
              <a:gdLst>
                <a:gd name="T0" fmla="*/ 70 w 140"/>
                <a:gd name="T1" fmla="*/ 0 h 139"/>
                <a:gd name="T2" fmla="*/ 140 w 140"/>
                <a:gd name="T3" fmla="*/ 69 h 139"/>
                <a:gd name="T4" fmla="*/ 70 w 140"/>
                <a:gd name="T5" fmla="*/ 139 h 139"/>
                <a:gd name="T6" fmla="*/ 0 w 140"/>
                <a:gd name="T7" fmla="*/ 69 h 139"/>
                <a:gd name="T8" fmla="*/ 70 w 140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39">
                  <a:moveTo>
                    <a:pt x="70" y="0"/>
                  </a:moveTo>
                  <a:lnTo>
                    <a:pt x="140" y="69"/>
                  </a:lnTo>
                  <a:lnTo>
                    <a:pt x="70" y="139"/>
                  </a:ln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2" name="Rectangle 50">
              <a:extLst>
                <a:ext uri="{FF2B5EF4-FFF2-40B4-BE49-F238E27FC236}">
                  <a16:creationId xmlns:a16="http://schemas.microsoft.com/office/drawing/2014/main" id="{06E13490-F9C0-7379-A328-46177FACA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465"/>
              <a:ext cx="100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3" name="Rectangle 51">
              <a:extLst>
                <a:ext uri="{FF2B5EF4-FFF2-40B4-BE49-F238E27FC236}">
                  <a16:creationId xmlns:a16="http://schemas.microsoft.com/office/drawing/2014/main" id="{D2513434-8EC5-AE54-611D-2802330A7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4" name="Freeform 52">
              <a:extLst>
                <a:ext uri="{FF2B5EF4-FFF2-40B4-BE49-F238E27FC236}">
                  <a16:creationId xmlns:a16="http://schemas.microsoft.com/office/drawing/2014/main" id="{4741917A-977A-5FB9-BDAD-22768DD50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1772"/>
              <a:ext cx="120" cy="106"/>
            </a:xfrm>
            <a:custGeom>
              <a:avLst/>
              <a:gdLst>
                <a:gd name="T0" fmla="*/ 69 w 139"/>
                <a:gd name="T1" fmla="*/ 0 h 139"/>
                <a:gd name="T2" fmla="*/ 139 w 139"/>
                <a:gd name="T3" fmla="*/ 70 h 139"/>
                <a:gd name="T4" fmla="*/ 69 w 139"/>
                <a:gd name="T5" fmla="*/ 139 h 139"/>
                <a:gd name="T6" fmla="*/ 0 w 139"/>
                <a:gd name="T7" fmla="*/ 70 h 139"/>
                <a:gd name="T8" fmla="*/ 69 w 139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139" y="70"/>
                  </a:lnTo>
                  <a:lnTo>
                    <a:pt x="69" y="139"/>
                  </a:lnTo>
                  <a:lnTo>
                    <a:pt x="0" y="7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5" name="Rectangle 53">
              <a:extLst>
                <a:ext uri="{FF2B5EF4-FFF2-40B4-BE49-F238E27FC236}">
                  <a16:creationId xmlns:a16="http://schemas.microsoft.com/office/drawing/2014/main" id="{241FCF60-D1C2-03C6-CB1B-A226CAD47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576"/>
              <a:ext cx="99" cy="53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6" name="Rectangle 54">
              <a:extLst>
                <a:ext uri="{FF2B5EF4-FFF2-40B4-BE49-F238E27FC236}">
                  <a16:creationId xmlns:a16="http://schemas.microsoft.com/office/drawing/2014/main" id="{0A730409-5C0D-9052-3BF6-C7372A0E0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" y="1570"/>
              <a:ext cx="99" cy="5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7" name="Rectangle 55">
              <a:extLst>
                <a:ext uri="{FF2B5EF4-FFF2-40B4-BE49-F238E27FC236}">
                  <a16:creationId xmlns:a16="http://schemas.microsoft.com/office/drawing/2014/main" id="{F3DE188C-8649-DA36-85D2-8BD80564A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8" name="Rectangle 56">
              <a:extLst>
                <a:ext uri="{FF2B5EF4-FFF2-40B4-BE49-F238E27FC236}">
                  <a16:creationId xmlns:a16="http://schemas.microsoft.com/office/drawing/2014/main" id="{CC1F0573-49A4-85FE-54E4-D16B2CE062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9" name="Rectangle 57">
              <a:extLst>
                <a:ext uri="{FF2B5EF4-FFF2-40B4-BE49-F238E27FC236}">
                  <a16:creationId xmlns:a16="http://schemas.microsoft.com/office/drawing/2014/main" id="{F00D64B3-D8FC-E7CA-3FC9-96E3F956BB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30" name="Rectangle 58">
              <a:extLst>
                <a:ext uri="{FF2B5EF4-FFF2-40B4-BE49-F238E27FC236}">
                  <a16:creationId xmlns:a16="http://schemas.microsoft.com/office/drawing/2014/main" id="{AA1C8939-86AF-E88C-EAAE-CA9174868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799"/>
              <a:ext cx="107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3157" name="Text Box 85">
            <a:extLst>
              <a:ext uri="{FF2B5EF4-FFF2-40B4-BE49-F238E27FC236}">
                <a16:creationId xmlns:a16="http://schemas.microsoft.com/office/drawing/2014/main" id="{9D324613-7DA5-848D-6C71-169D7DA34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373188"/>
            <a:ext cx="12731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Analysis Approach</a:t>
            </a:r>
          </a:p>
        </p:txBody>
      </p:sp>
      <p:sp>
        <p:nvSpPr>
          <p:cNvPr id="3184" name="Text Box 112">
            <a:extLst>
              <a:ext uri="{FF2B5EF4-FFF2-40B4-BE49-F238E27FC236}">
                <a16:creationId xmlns:a16="http://schemas.microsoft.com/office/drawing/2014/main" id="{1C2C8FE2-319E-C026-AE15-B00738C8B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6654800"/>
            <a:ext cx="1498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Design of Experiments</a:t>
            </a:r>
          </a:p>
        </p:txBody>
      </p:sp>
      <p:sp>
        <p:nvSpPr>
          <p:cNvPr id="3213" name="Rectangle 141">
            <a:extLst>
              <a:ext uri="{FF2B5EF4-FFF2-40B4-BE49-F238E27FC236}">
                <a16:creationId xmlns:a16="http://schemas.microsoft.com/office/drawing/2014/main" id="{6F9C5219-5794-B366-1272-F0EA1F643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1112838"/>
            <a:ext cx="12255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4" name="Rectangle 142">
            <a:extLst>
              <a:ext uri="{FF2B5EF4-FFF2-40B4-BE49-F238E27FC236}">
                <a16:creationId xmlns:a16="http://schemas.microsoft.com/office/drawing/2014/main" id="{8D1D29B7-A792-3C6D-2460-4A94BAB14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1169988"/>
            <a:ext cx="1222375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9" name="Rectangle 147">
            <a:extLst>
              <a:ext uri="{FF2B5EF4-FFF2-40B4-BE49-F238E27FC236}">
                <a16:creationId xmlns:a16="http://schemas.microsoft.com/office/drawing/2014/main" id="{28AE0415-D1D6-7784-14B8-5CDF45451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Chi-Square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²</a:t>
            </a:r>
            <a:endParaRPr lang="en-US" altLang="en-US" sz="7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3220" name="Rectangle 148">
            <a:extLst>
              <a:ext uri="{FF2B5EF4-FFF2-40B4-BE49-F238E27FC236}">
                <a16:creationId xmlns:a16="http://schemas.microsoft.com/office/drawing/2014/main" id="{CCBE84D1-9C0D-E390-D3FA-9B125E013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573713"/>
            <a:ext cx="882650" cy="419100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Histogram</a:t>
            </a:r>
          </a:p>
        </p:txBody>
      </p:sp>
      <p:sp>
        <p:nvSpPr>
          <p:cNvPr id="3221" name="Rectangle 149">
            <a:extLst>
              <a:ext uri="{FF2B5EF4-FFF2-40B4-BE49-F238E27FC236}">
                <a16:creationId xmlns:a16="http://schemas.microsoft.com/office/drawing/2014/main" id="{E5E157A5-E11A-2729-E997-E354A2EC7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t-test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ANOVA</a:t>
            </a:r>
          </a:p>
        </p:txBody>
      </p:sp>
      <p:sp>
        <p:nvSpPr>
          <p:cNvPr id="3281" name="Text Box 209">
            <a:extLst>
              <a:ext uri="{FF2B5EF4-FFF2-40B4-BE49-F238E27FC236}">
                <a16:creationId xmlns:a16="http://schemas.microsoft.com/office/drawing/2014/main" id="{99C7508B-C1AB-D325-64FF-694F0EA1C0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4859338"/>
            <a:ext cx="1173163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Absence/Presence</a:t>
            </a:r>
          </a:p>
        </p:txBody>
      </p:sp>
      <p:sp>
        <p:nvSpPr>
          <p:cNvPr id="3282" name="Rectangle 210">
            <a:extLst>
              <a:ext uri="{FF2B5EF4-FFF2-40B4-BE49-F238E27FC236}">
                <a16:creationId xmlns:a16="http://schemas.microsoft.com/office/drawing/2014/main" id="{8E9B247C-0E94-2FCC-EE22-C65E16CD0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" y="4567238"/>
            <a:ext cx="1223963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/>
          <a:p>
            <a:endParaRPr lang="en-US"/>
          </a:p>
        </p:txBody>
      </p:sp>
      <p:sp>
        <p:nvSpPr>
          <p:cNvPr id="3312" name="Rectangle 240">
            <a:extLst>
              <a:ext uri="{FF2B5EF4-FFF2-40B4-BE49-F238E27FC236}">
                <a16:creationId xmlns:a16="http://schemas.microsoft.com/office/drawing/2014/main" id="{3EA2CE77-20D9-4503-2B8D-B5F7914AC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738" y="4324350"/>
            <a:ext cx="1223962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US"/>
          </a:p>
        </p:txBody>
      </p:sp>
      <p:sp>
        <p:nvSpPr>
          <p:cNvPr id="3320" name="Text Box 248">
            <a:extLst>
              <a:ext uri="{FF2B5EF4-FFF2-40B4-BE49-F238E27FC236}">
                <a16:creationId xmlns:a16="http://schemas.microsoft.com/office/drawing/2014/main" id="{C26AC5A0-D67A-2C12-6056-53F5ED1E93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122988"/>
            <a:ext cx="1512887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causes that are present when the problem occurs; absent when the problem does not</a:t>
            </a:r>
          </a:p>
        </p:txBody>
      </p:sp>
      <p:sp>
        <p:nvSpPr>
          <p:cNvPr id="3323" name="Text Box 251">
            <a:extLst>
              <a:ext uri="{FF2B5EF4-FFF2-40B4-BE49-F238E27FC236}">
                <a16:creationId xmlns:a16="http://schemas.microsoft.com/office/drawing/2014/main" id="{3E348FD7-657F-0B1D-DA30-CBC98BF3D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2820988"/>
            <a:ext cx="11795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a detailed process analysis to identify problems &amp; causes</a:t>
            </a:r>
          </a:p>
        </p:txBody>
      </p:sp>
      <p:grpSp>
        <p:nvGrpSpPr>
          <p:cNvPr id="3337" name="Group 265">
            <a:extLst>
              <a:ext uri="{FF2B5EF4-FFF2-40B4-BE49-F238E27FC236}">
                <a16:creationId xmlns:a16="http://schemas.microsoft.com/office/drawing/2014/main" id="{0DBCD924-17BF-8580-2F8B-E63AFE13B71D}"/>
              </a:ext>
            </a:extLst>
          </p:cNvPr>
          <p:cNvGrpSpPr>
            <a:grpSpLocks/>
          </p:cNvGrpSpPr>
          <p:nvPr/>
        </p:nvGrpSpPr>
        <p:grpSpPr bwMode="auto">
          <a:xfrm>
            <a:off x="1985963" y="2803525"/>
            <a:ext cx="993775" cy="544513"/>
            <a:chOff x="4162" y="3709"/>
            <a:chExt cx="712" cy="674"/>
          </a:xfrm>
        </p:grpSpPr>
        <p:sp>
          <p:nvSpPr>
            <p:cNvPr id="3338" name="Line 266">
              <a:extLst>
                <a:ext uri="{FF2B5EF4-FFF2-40B4-BE49-F238E27FC236}">
                  <a16:creationId xmlns:a16="http://schemas.microsoft.com/office/drawing/2014/main" id="{53FAFEDE-35C2-DB31-3948-9812819D94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9" name="Line 267">
              <a:extLst>
                <a:ext uri="{FF2B5EF4-FFF2-40B4-BE49-F238E27FC236}">
                  <a16:creationId xmlns:a16="http://schemas.microsoft.com/office/drawing/2014/main" id="{2F84B1BF-5BF6-52A1-5C3D-B17043FAC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60" name="Text Box 88">
            <a:extLst>
              <a:ext uri="{FF2B5EF4-FFF2-40B4-BE49-F238E27FC236}">
                <a16:creationId xmlns:a16="http://schemas.microsoft.com/office/drawing/2014/main" id="{9CBB5625-7C67-AECC-C0B5-992F13A9D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3551238"/>
            <a:ext cx="102076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Cause &amp; Effect</a:t>
            </a:r>
          </a:p>
        </p:txBody>
      </p:sp>
      <p:sp>
        <p:nvSpPr>
          <p:cNvPr id="3216" name="Rectangle 144">
            <a:extLst>
              <a:ext uri="{FF2B5EF4-FFF2-40B4-BE49-F238E27FC236}">
                <a16:creationId xmlns:a16="http://schemas.microsoft.com/office/drawing/2014/main" id="{BCDA0F5F-1FDF-E773-2DFD-A20DBE1E5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3700463"/>
            <a:ext cx="1223963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53" name="Group 781">
            <a:extLst>
              <a:ext uri="{FF2B5EF4-FFF2-40B4-BE49-F238E27FC236}">
                <a16:creationId xmlns:a16="http://schemas.microsoft.com/office/drawing/2014/main" id="{9CC71C39-EA16-4638-D50B-1D88EC9705F0}"/>
              </a:ext>
            </a:extLst>
          </p:cNvPr>
          <p:cNvGrpSpPr>
            <a:grpSpLocks/>
          </p:cNvGrpSpPr>
          <p:nvPr/>
        </p:nvGrpSpPr>
        <p:grpSpPr bwMode="auto">
          <a:xfrm>
            <a:off x="614363" y="3810000"/>
            <a:ext cx="931862" cy="617538"/>
            <a:chOff x="2134" y="2985"/>
            <a:chExt cx="862" cy="456"/>
          </a:xfrm>
        </p:grpSpPr>
        <p:sp>
          <p:nvSpPr>
            <p:cNvPr id="3321" name="Text Box 249">
              <a:extLst>
                <a:ext uri="{FF2B5EF4-FFF2-40B4-BE49-F238E27FC236}">
                  <a16:creationId xmlns:a16="http://schemas.microsoft.com/office/drawing/2014/main" id="{79B76CBA-E31B-7B62-C490-55655AB0E5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4" y="2985"/>
              <a:ext cx="86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2708" tIns="31355" rIns="62708" bIns="3135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Display your theories about root causes using a cause &amp; effect diagram</a:t>
              </a:r>
            </a:p>
          </p:txBody>
        </p:sp>
        <p:grpSp>
          <p:nvGrpSpPr>
            <p:cNvPr id="3833" name="Group 761">
              <a:extLst>
                <a:ext uri="{FF2B5EF4-FFF2-40B4-BE49-F238E27FC236}">
                  <a16:creationId xmlns:a16="http://schemas.microsoft.com/office/drawing/2014/main" id="{110039CF-CD40-1503-4BCA-C6BE293FE3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3" y="2989"/>
              <a:ext cx="737" cy="452"/>
              <a:chOff x="4162" y="3709"/>
              <a:chExt cx="712" cy="674"/>
            </a:xfrm>
          </p:grpSpPr>
          <p:sp>
            <p:nvSpPr>
              <p:cNvPr id="3834" name="Line 762">
                <a:extLst>
                  <a:ext uri="{FF2B5EF4-FFF2-40B4-BE49-F238E27FC236}">
                    <a16:creationId xmlns:a16="http://schemas.microsoft.com/office/drawing/2014/main" id="{5DECA1F7-E27A-263F-E2D9-188AFEB3A6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35" name="Line 763">
                <a:extLst>
                  <a:ext uri="{FF2B5EF4-FFF2-40B4-BE49-F238E27FC236}">
                    <a16:creationId xmlns:a16="http://schemas.microsoft.com/office/drawing/2014/main" id="{08F78AFF-3B0E-7589-7A1D-1E9B9F944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40" name="Freeform 768">
            <a:extLst>
              <a:ext uri="{FF2B5EF4-FFF2-40B4-BE49-F238E27FC236}">
                <a16:creationId xmlns:a16="http://schemas.microsoft.com/office/drawing/2014/main" id="{BBAFB93D-6F43-4E77-0A79-C548F496F973}"/>
              </a:ext>
            </a:extLst>
          </p:cNvPr>
          <p:cNvSpPr>
            <a:spLocks/>
          </p:cNvSpPr>
          <p:nvPr/>
        </p:nvSpPr>
        <p:spPr bwMode="auto">
          <a:xfrm>
            <a:off x="1747838" y="4554538"/>
            <a:ext cx="261937" cy="5921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1" name="Freeform 769">
            <a:extLst>
              <a:ext uri="{FF2B5EF4-FFF2-40B4-BE49-F238E27FC236}">
                <a16:creationId xmlns:a16="http://schemas.microsoft.com/office/drawing/2014/main" id="{572A038D-7845-19F0-8C4F-54DC69D47C7D}"/>
              </a:ext>
            </a:extLst>
          </p:cNvPr>
          <p:cNvSpPr>
            <a:spLocks/>
          </p:cNvSpPr>
          <p:nvPr/>
        </p:nvSpPr>
        <p:spPr bwMode="auto">
          <a:xfrm flipH="1">
            <a:off x="1484313" y="4552950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4" name="Freeform 772">
            <a:extLst>
              <a:ext uri="{FF2B5EF4-FFF2-40B4-BE49-F238E27FC236}">
                <a16:creationId xmlns:a16="http://schemas.microsoft.com/office/drawing/2014/main" id="{5E6049D7-500C-712C-9FFA-29E1701BA5A8}"/>
              </a:ext>
            </a:extLst>
          </p:cNvPr>
          <p:cNvSpPr>
            <a:spLocks/>
          </p:cNvSpPr>
          <p:nvPr/>
        </p:nvSpPr>
        <p:spPr bwMode="auto">
          <a:xfrm>
            <a:off x="1747838" y="4567238"/>
            <a:ext cx="261937" cy="21034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48" name="Group 776">
            <a:extLst>
              <a:ext uri="{FF2B5EF4-FFF2-40B4-BE49-F238E27FC236}">
                <a16:creationId xmlns:a16="http://schemas.microsoft.com/office/drawing/2014/main" id="{4C6643E8-9948-A8E7-3AE8-F6F07EB2E22A}"/>
              </a:ext>
            </a:extLst>
          </p:cNvPr>
          <p:cNvGrpSpPr>
            <a:grpSpLocks/>
          </p:cNvGrpSpPr>
          <p:nvPr/>
        </p:nvGrpSpPr>
        <p:grpSpPr bwMode="auto">
          <a:xfrm>
            <a:off x="268288" y="6132513"/>
            <a:ext cx="1309687" cy="379412"/>
            <a:chOff x="4162" y="3709"/>
            <a:chExt cx="712" cy="674"/>
          </a:xfrm>
        </p:grpSpPr>
        <p:sp>
          <p:nvSpPr>
            <p:cNvPr id="3849" name="Line 777">
              <a:extLst>
                <a:ext uri="{FF2B5EF4-FFF2-40B4-BE49-F238E27FC236}">
                  <a16:creationId xmlns:a16="http://schemas.microsoft.com/office/drawing/2014/main" id="{7638D62E-3130-E62A-C5E6-874236E202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50" name="Line 778">
              <a:extLst>
                <a:ext uri="{FF2B5EF4-FFF2-40B4-BE49-F238E27FC236}">
                  <a16:creationId xmlns:a16="http://schemas.microsoft.com/office/drawing/2014/main" id="{6352E2BE-43AF-46CB-166E-6E0FB93921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03" name="Group 1099">
            <a:extLst>
              <a:ext uri="{FF2B5EF4-FFF2-40B4-BE49-F238E27FC236}">
                <a16:creationId xmlns:a16="http://schemas.microsoft.com/office/drawing/2014/main" id="{4DA53305-9EAC-55CF-83D1-68ADC19ACA47}"/>
              </a:ext>
            </a:extLst>
          </p:cNvPr>
          <p:cNvGrpSpPr>
            <a:grpSpLocks/>
          </p:cNvGrpSpPr>
          <p:nvPr/>
        </p:nvGrpSpPr>
        <p:grpSpPr bwMode="auto">
          <a:xfrm>
            <a:off x="3765550" y="3806825"/>
            <a:ext cx="1003300" cy="623888"/>
            <a:chOff x="3845" y="4036"/>
            <a:chExt cx="1054" cy="628"/>
          </a:xfrm>
        </p:grpSpPr>
        <p:sp>
          <p:nvSpPr>
            <p:cNvPr id="4025" name="Rectangle 953">
              <a:extLst>
                <a:ext uri="{FF2B5EF4-FFF2-40B4-BE49-F238E27FC236}">
                  <a16:creationId xmlns:a16="http://schemas.microsoft.com/office/drawing/2014/main" id="{2C9216F8-31AB-C53E-DF49-E8A0F976BD2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47" y="4036"/>
              <a:ext cx="1051" cy="62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6" name="Line 954">
              <a:extLst>
                <a:ext uri="{FF2B5EF4-FFF2-40B4-BE49-F238E27FC236}">
                  <a16:creationId xmlns:a16="http://schemas.microsoft.com/office/drawing/2014/main" id="{97D10C3E-1906-3099-13F6-A5A968FA9DB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04" y="4036"/>
              <a:ext cx="0" cy="628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7" name="Line 955">
              <a:extLst>
                <a:ext uri="{FF2B5EF4-FFF2-40B4-BE49-F238E27FC236}">
                  <a16:creationId xmlns:a16="http://schemas.microsoft.com/office/drawing/2014/main" id="{8DF9D0A8-8746-0E41-9468-5D0A644582C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122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6" name="Line 964">
              <a:extLst>
                <a:ext uri="{FF2B5EF4-FFF2-40B4-BE49-F238E27FC236}">
                  <a16:creationId xmlns:a16="http://schemas.microsoft.com/office/drawing/2014/main" id="{E56038AB-4A4E-43EF-17D6-537F27AFFCB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64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7" name="Line 965">
              <a:extLst>
                <a:ext uri="{FF2B5EF4-FFF2-40B4-BE49-F238E27FC236}">
                  <a16:creationId xmlns:a16="http://schemas.microsoft.com/office/drawing/2014/main" id="{D239D760-F69E-3B98-B648-5839EA858BC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940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8" name="Line 966">
              <a:extLst>
                <a:ext uri="{FF2B5EF4-FFF2-40B4-BE49-F238E27FC236}">
                  <a16:creationId xmlns:a16="http://schemas.microsoft.com/office/drawing/2014/main" id="{50AF1D93-D37C-1BEA-D215-CBBCF39E894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9" name="Line 967">
              <a:extLst>
                <a:ext uri="{FF2B5EF4-FFF2-40B4-BE49-F238E27FC236}">
                  <a16:creationId xmlns:a16="http://schemas.microsoft.com/office/drawing/2014/main" id="{16819C57-D816-4884-0254-718D604A75B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5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0" name="Line 968">
              <a:extLst>
                <a:ext uri="{FF2B5EF4-FFF2-40B4-BE49-F238E27FC236}">
                  <a16:creationId xmlns:a16="http://schemas.microsoft.com/office/drawing/2014/main" id="{E12C4F4A-62E9-D634-CF3C-4AD4D01A106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7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1" name="Line 969">
              <a:extLst>
                <a:ext uri="{FF2B5EF4-FFF2-40B4-BE49-F238E27FC236}">
                  <a16:creationId xmlns:a16="http://schemas.microsoft.com/office/drawing/2014/main" id="{D9116F35-8B83-11CE-1AB2-719660E5339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29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2" name="Line 970">
              <a:extLst>
                <a:ext uri="{FF2B5EF4-FFF2-40B4-BE49-F238E27FC236}">
                  <a16:creationId xmlns:a16="http://schemas.microsoft.com/office/drawing/2014/main" id="{AE998CCA-3C63-5DD7-B5CC-27F3DF89CB7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316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3" name="Line 971">
              <a:extLst>
                <a:ext uri="{FF2B5EF4-FFF2-40B4-BE49-F238E27FC236}">
                  <a16:creationId xmlns:a16="http://schemas.microsoft.com/office/drawing/2014/main" id="{B8135269-8533-84F0-6D6D-C788356815B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12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4" name="Line 972">
              <a:extLst>
                <a:ext uri="{FF2B5EF4-FFF2-40B4-BE49-F238E27FC236}">
                  <a16:creationId xmlns:a16="http://schemas.microsoft.com/office/drawing/2014/main" id="{E8C1A998-5F4A-D8A6-8791-59A58DEED9E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3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5" name="Line 973">
              <a:extLst>
                <a:ext uri="{FF2B5EF4-FFF2-40B4-BE49-F238E27FC236}">
                  <a16:creationId xmlns:a16="http://schemas.microsoft.com/office/drawing/2014/main" id="{57AB5872-2A78-8549-F6BF-A8F2948101D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6" name="Line 974">
              <a:extLst>
                <a:ext uri="{FF2B5EF4-FFF2-40B4-BE49-F238E27FC236}">
                  <a16:creationId xmlns:a16="http://schemas.microsoft.com/office/drawing/2014/main" id="{C0A4FDBA-9396-32D5-4C04-069067D2D00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78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7" name="Line 975">
              <a:extLst>
                <a:ext uri="{FF2B5EF4-FFF2-40B4-BE49-F238E27FC236}">
                  <a16:creationId xmlns:a16="http://schemas.microsoft.com/office/drawing/2014/main" id="{8131E4DD-0D7C-0208-F28F-CE836D0D362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15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8" name="Line 976">
              <a:extLst>
                <a:ext uri="{FF2B5EF4-FFF2-40B4-BE49-F238E27FC236}">
                  <a16:creationId xmlns:a16="http://schemas.microsoft.com/office/drawing/2014/main" id="{14D48250-F7FB-1FE4-D6A7-05CC62730F1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9" name="Line 977">
              <a:extLst>
                <a:ext uri="{FF2B5EF4-FFF2-40B4-BE49-F238E27FC236}">
                  <a16:creationId xmlns:a16="http://schemas.microsoft.com/office/drawing/2014/main" id="{546837A0-47C3-A541-D07B-4BD510C0137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0" name="Line 978">
              <a:extLst>
                <a:ext uri="{FF2B5EF4-FFF2-40B4-BE49-F238E27FC236}">
                  <a16:creationId xmlns:a16="http://schemas.microsoft.com/office/drawing/2014/main" id="{6F248BE0-A6C9-6E5E-31B2-7E6A3D2A53D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6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1" name="Line 979">
              <a:extLst>
                <a:ext uri="{FF2B5EF4-FFF2-40B4-BE49-F238E27FC236}">
                  <a16:creationId xmlns:a16="http://schemas.microsoft.com/office/drawing/2014/main" id="{7F09A0B1-4932-718D-F4B1-3073A5457D0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0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2" name="Line 980">
              <a:extLst>
                <a:ext uri="{FF2B5EF4-FFF2-40B4-BE49-F238E27FC236}">
                  <a16:creationId xmlns:a16="http://schemas.microsoft.com/office/drawing/2014/main" id="{1E7C0F54-BC2C-0367-9720-31D198769D8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2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3" name="Line 981">
              <a:extLst>
                <a:ext uri="{FF2B5EF4-FFF2-40B4-BE49-F238E27FC236}">
                  <a16:creationId xmlns:a16="http://schemas.microsoft.com/office/drawing/2014/main" id="{7BF8B92E-223C-5D29-A82D-0C18773231A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7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4" name="Line 982">
              <a:extLst>
                <a:ext uri="{FF2B5EF4-FFF2-40B4-BE49-F238E27FC236}">
                  <a16:creationId xmlns:a16="http://schemas.microsoft.com/office/drawing/2014/main" id="{EBC4D237-F13C-5DC2-E676-35F6232A505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3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5" name="Line 983">
              <a:extLst>
                <a:ext uri="{FF2B5EF4-FFF2-40B4-BE49-F238E27FC236}">
                  <a16:creationId xmlns:a16="http://schemas.microsoft.com/office/drawing/2014/main" id="{088083C8-4FF2-1AE1-51CC-B73029E2EAF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9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6" name="Line 984">
              <a:extLst>
                <a:ext uri="{FF2B5EF4-FFF2-40B4-BE49-F238E27FC236}">
                  <a16:creationId xmlns:a16="http://schemas.microsoft.com/office/drawing/2014/main" id="{AA213FF0-2D87-54B4-C064-0DEB4EC8862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550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7" name="Line 985">
              <a:extLst>
                <a:ext uri="{FF2B5EF4-FFF2-40B4-BE49-F238E27FC236}">
                  <a16:creationId xmlns:a16="http://schemas.microsoft.com/office/drawing/2014/main" id="{E7212858-F601-F401-B213-1B679A81A77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07"/>
              <a:ext cx="1054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</p:grpSp>
      <p:sp>
        <p:nvSpPr>
          <p:cNvPr id="4058" name="Text Box 986">
            <a:extLst>
              <a:ext uri="{FF2B5EF4-FFF2-40B4-BE49-F238E27FC236}">
                <a16:creationId xmlns:a16="http://schemas.microsoft.com/office/drawing/2014/main" id="{CAA685CB-D83C-F8AB-3FF7-894BBFB5ED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4629150"/>
            <a:ext cx="59213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Piloting</a:t>
            </a:r>
          </a:p>
        </p:txBody>
      </p:sp>
      <p:sp>
        <p:nvSpPr>
          <p:cNvPr id="4059" name="Text Box 987">
            <a:extLst>
              <a:ext uri="{FF2B5EF4-FFF2-40B4-BE49-F238E27FC236}">
                <a16:creationId xmlns:a16="http://schemas.microsoft.com/office/drawing/2014/main" id="{F6703F63-CC76-F66B-6C74-9E74CD9857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00" y="766763"/>
            <a:ext cx="11906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Identify Solutions</a:t>
            </a:r>
          </a:p>
        </p:txBody>
      </p:sp>
      <p:sp>
        <p:nvSpPr>
          <p:cNvPr id="4062" name="Rectangle 990">
            <a:extLst>
              <a:ext uri="{FF2B5EF4-FFF2-40B4-BE49-F238E27FC236}">
                <a16:creationId xmlns:a16="http://schemas.microsoft.com/office/drawing/2014/main" id="{EE77744E-BEFD-09CE-A31E-8CC6603BD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9475" y="2827338"/>
            <a:ext cx="735013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3" name="Text Box 991">
            <a:extLst>
              <a:ext uri="{FF2B5EF4-FFF2-40B4-BE49-F238E27FC236}">
                <a16:creationId xmlns:a16="http://schemas.microsoft.com/office/drawing/2014/main" id="{151C1A9F-26DC-74E8-F620-5D2CC2B7E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9663" y="1417638"/>
            <a:ext cx="14366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Cost-Benefit Analysis</a:t>
            </a:r>
          </a:p>
        </p:txBody>
      </p:sp>
      <p:sp>
        <p:nvSpPr>
          <p:cNvPr id="4064" name="Text Box 992">
            <a:extLst>
              <a:ext uri="{FF2B5EF4-FFF2-40B4-BE49-F238E27FC236}">
                <a16:creationId xmlns:a16="http://schemas.microsoft.com/office/drawing/2014/main" id="{65E943E9-9007-D7BD-581C-605DA0393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1388" y="5507038"/>
            <a:ext cx="16335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Implementation Planning</a:t>
            </a:r>
          </a:p>
        </p:txBody>
      </p:sp>
      <p:sp>
        <p:nvSpPr>
          <p:cNvPr id="4065" name="Text Box 993">
            <a:extLst>
              <a:ext uri="{FF2B5EF4-FFF2-40B4-BE49-F238E27FC236}">
                <a16:creationId xmlns:a16="http://schemas.microsoft.com/office/drawing/2014/main" id="{1EA7EE61-D441-52E9-D79F-5429D7D752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188" y="3990975"/>
            <a:ext cx="487362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FMEA</a:t>
            </a:r>
          </a:p>
        </p:txBody>
      </p:sp>
      <p:sp>
        <p:nvSpPr>
          <p:cNvPr id="22547" name="Rectangle 1043">
            <a:extLst>
              <a:ext uri="{FF2B5EF4-FFF2-40B4-BE49-F238E27FC236}">
                <a16:creationId xmlns:a16="http://schemas.microsoft.com/office/drawing/2014/main" id="{EDD40926-EB51-D65A-3F46-0E4F2D4577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414838"/>
            <a:ext cx="1274763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53" name="Text Box 1049">
            <a:extLst>
              <a:ext uri="{FF2B5EF4-FFF2-40B4-BE49-F238E27FC236}">
                <a16:creationId xmlns:a16="http://schemas.microsoft.com/office/drawing/2014/main" id="{7DFA4827-D8A0-0DE7-C4A9-87D196970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4824413"/>
            <a:ext cx="93821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Pilot the solution on </a:t>
            </a:r>
            <a:b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a small scale and evaluate the results</a:t>
            </a:r>
          </a:p>
        </p:txBody>
      </p:sp>
      <p:sp>
        <p:nvSpPr>
          <p:cNvPr id="22555" name="Text Box 1051">
            <a:extLst>
              <a:ext uri="{FF2B5EF4-FFF2-40B4-BE49-F238E27FC236}">
                <a16:creationId xmlns:a16="http://schemas.microsoft.com/office/drawing/2014/main" id="{9E6FC1C7-384F-5153-177E-4CAD47290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8400" y="3814763"/>
            <a:ext cx="1133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Failure Modes &amp; Effects Analysis (FMEA) helps identify risks associated with the solution</a:t>
            </a:r>
          </a:p>
        </p:txBody>
      </p:sp>
      <p:sp>
        <p:nvSpPr>
          <p:cNvPr id="22556" name="Text Box 1052">
            <a:extLst>
              <a:ext uri="{FF2B5EF4-FFF2-40B4-BE49-F238E27FC236}">
                <a16:creationId xmlns:a16="http://schemas.microsoft.com/office/drawing/2014/main" id="{E194CFA6-76F7-9DFD-3425-F909C76667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75" y="2084388"/>
            <a:ext cx="941388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cost-benefit analysis for the preferred solution</a:t>
            </a:r>
          </a:p>
        </p:txBody>
      </p:sp>
      <p:grpSp>
        <p:nvGrpSpPr>
          <p:cNvPr id="23533" name="Group 2029">
            <a:extLst>
              <a:ext uri="{FF2B5EF4-FFF2-40B4-BE49-F238E27FC236}">
                <a16:creationId xmlns:a16="http://schemas.microsoft.com/office/drawing/2014/main" id="{636358F4-2EF7-0998-61EC-636E383BD881}"/>
              </a:ext>
            </a:extLst>
          </p:cNvPr>
          <p:cNvGrpSpPr>
            <a:grpSpLocks/>
          </p:cNvGrpSpPr>
          <p:nvPr/>
        </p:nvGrpSpPr>
        <p:grpSpPr bwMode="auto">
          <a:xfrm>
            <a:off x="5272088" y="1871663"/>
            <a:ext cx="1203325" cy="496887"/>
            <a:chOff x="5137" y="1599"/>
            <a:chExt cx="1170" cy="459"/>
          </a:xfrm>
        </p:grpSpPr>
        <p:sp>
          <p:nvSpPr>
            <p:cNvPr id="22557" name="Text Box 1053">
              <a:extLst>
                <a:ext uri="{FF2B5EF4-FFF2-40B4-BE49-F238E27FC236}">
                  <a16:creationId xmlns:a16="http://schemas.microsoft.com/office/drawing/2014/main" id="{F83E9E53-A793-0090-77B4-3B656310DB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" y="1602"/>
              <a:ext cx="1170" cy="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Generate solutions; use team experience idea generation tools &amp; benchmarking</a:t>
              </a:r>
            </a:p>
          </p:txBody>
        </p:sp>
        <p:grpSp>
          <p:nvGrpSpPr>
            <p:cNvPr id="22569" name="Group 1065">
              <a:extLst>
                <a:ext uri="{FF2B5EF4-FFF2-40B4-BE49-F238E27FC236}">
                  <a16:creationId xmlns:a16="http://schemas.microsoft.com/office/drawing/2014/main" id="{BB7DFED0-0E63-DE00-5F93-9F3EA4948F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0" y="1599"/>
              <a:ext cx="1102" cy="459"/>
              <a:chOff x="4162" y="3709"/>
              <a:chExt cx="712" cy="674"/>
            </a:xfrm>
          </p:grpSpPr>
          <p:sp>
            <p:nvSpPr>
              <p:cNvPr id="22570" name="Line 1066">
                <a:extLst>
                  <a:ext uri="{FF2B5EF4-FFF2-40B4-BE49-F238E27FC236}">
                    <a16:creationId xmlns:a16="http://schemas.microsoft.com/office/drawing/2014/main" id="{560FEEF1-B305-BFBE-C95C-ECB7B10A42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1" name="Line 1067">
                <a:extLst>
                  <a:ext uri="{FF2B5EF4-FFF2-40B4-BE49-F238E27FC236}">
                    <a16:creationId xmlns:a16="http://schemas.microsoft.com/office/drawing/2014/main" id="{5E58697F-B27E-A66E-454B-F00EF75603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587" name="Group 1083">
            <a:extLst>
              <a:ext uri="{FF2B5EF4-FFF2-40B4-BE49-F238E27FC236}">
                <a16:creationId xmlns:a16="http://schemas.microsoft.com/office/drawing/2014/main" id="{E913C891-33D8-C4AC-6A11-3B3F43F38EB4}"/>
              </a:ext>
            </a:extLst>
          </p:cNvPr>
          <p:cNvGrpSpPr>
            <a:grpSpLocks/>
          </p:cNvGrpSpPr>
          <p:nvPr/>
        </p:nvGrpSpPr>
        <p:grpSpPr bwMode="auto">
          <a:xfrm>
            <a:off x="5449888" y="1049338"/>
            <a:ext cx="835025" cy="677862"/>
            <a:chOff x="5406" y="1592"/>
            <a:chExt cx="813" cy="552"/>
          </a:xfrm>
        </p:grpSpPr>
        <p:sp>
          <p:nvSpPr>
            <p:cNvPr id="3891" name="Oval 819">
              <a:extLst>
                <a:ext uri="{FF2B5EF4-FFF2-40B4-BE49-F238E27FC236}">
                  <a16:creationId xmlns:a16="http://schemas.microsoft.com/office/drawing/2014/main" id="{4C54A6DA-116D-6AC4-772A-AAC525789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" y="1702"/>
              <a:ext cx="78" cy="72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1" name="Oval 839">
              <a:extLst>
                <a:ext uri="{FF2B5EF4-FFF2-40B4-BE49-F238E27FC236}">
                  <a16:creationId xmlns:a16="http://schemas.microsoft.com/office/drawing/2014/main" id="{9514719C-79D8-31D5-0A50-6EE6419FA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1" y="1934"/>
              <a:ext cx="79" cy="77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3" name="Freeform 841">
              <a:extLst>
                <a:ext uri="{FF2B5EF4-FFF2-40B4-BE49-F238E27FC236}">
                  <a16:creationId xmlns:a16="http://schemas.microsoft.com/office/drawing/2014/main" id="{BFF34027-0449-F96F-1FF5-9F5EE24D3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3" y="2040"/>
              <a:ext cx="78" cy="84"/>
            </a:xfrm>
            <a:custGeom>
              <a:avLst/>
              <a:gdLst>
                <a:gd name="T0" fmla="*/ 50 w 100"/>
                <a:gd name="T1" fmla="*/ 0 h 108"/>
                <a:gd name="T2" fmla="*/ 100 w 100"/>
                <a:gd name="T3" fmla="*/ 108 h 108"/>
                <a:gd name="T4" fmla="*/ 0 w 100"/>
                <a:gd name="T5" fmla="*/ 108 h 108"/>
                <a:gd name="T6" fmla="*/ 50 w 10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8">
                  <a:moveTo>
                    <a:pt x="50" y="0"/>
                  </a:moveTo>
                  <a:lnTo>
                    <a:pt x="100" y="108"/>
                  </a:lnTo>
                  <a:lnTo>
                    <a:pt x="0" y="10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5" name="Freeform 843">
              <a:extLst>
                <a:ext uri="{FF2B5EF4-FFF2-40B4-BE49-F238E27FC236}">
                  <a16:creationId xmlns:a16="http://schemas.microsoft.com/office/drawing/2014/main" id="{3637EBEC-E207-2962-3F29-C348B53252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" y="1927"/>
              <a:ext cx="78" cy="84"/>
            </a:xfrm>
            <a:custGeom>
              <a:avLst/>
              <a:gdLst>
                <a:gd name="T0" fmla="*/ 50 w 100"/>
                <a:gd name="T1" fmla="*/ 0 h 109"/>
                <a:gd name="T2" fmla="*/ 100 w 100"/>
                <a:gd name="T3" fmla="*/ 109 h 109"/>
                <a:gd name="T4" fmla="*/ 0 w 100"/>
                <a:gd name="T5" fmla="*/ 109 h 109"/>
                <a:gd name="T6" fmla="*/ 50 w 10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50" y="0"/>
                  </a:moveTo>
                  <a:lnTo>
                    <a:pt x="100" y="109"/>
                  </a:lnTo>
                  <a:lnTo>
                    <a:pt x="0" y="10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2585" name="Group 1081">
              <a:extLst>
                <a:ext uri="{FF2B5EF4-FFF2-40B4-BE49-F238E27FC236}">
                  <a16:creationId xmlns:a16="http://schemas.microsoft.com/office/drawing/2014/main" id="{9100A81D-F172-BAC3-41E2-FA952F568F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11" y="1699"/>
              <a:ext cx="428" cy="419"/>
              <a:chOff x="5534" y="1108"/>
              <a:chExt cx="428" cy="419"/>
            </a:xfrm>
          </p:grpSpPr>
          <p:sp>
            <p:nvSpPr>
              <p:cNvPr id="3888" name="Oval 816">
                <a:extLst>
                  <a:ext uri="{FF2B5EF4-FFF2-40B4-BE49-F238E27FC236}">
                    <a16:creationId xmlns:a16="http://schemas.microsoft.com/office/drawing/2014/main" id="{D27D5A4C-B9CB-070E-D0A5-BF9BD7BEC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8" y="1108"/>
                <a:ext cx="73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89" name="Oval 817">
                <a:extLst>
                  <a:ext uri="{FF2B5EF4-FFF2-40B4-BE49-F238E27FC236}">
                    <a16:creationId xmlns:a16="http://schemas.microsoft.com/office/drawing/2014/main" id="{4F0F6EC5-BC62-2980-8D69-D559625B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5" y="1452"/>
                <a:ext cx="78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0" name="Oval 818">
                <a:extLst>
                  <a:ext uri="{FF2B5EF4-FFF2-40B4-BE49-F238E27FC236}">
                    <a16:creationId xmlns:a16="http://schemas.microsoft.com/office/drawing/2014/main" id="{EDE3B078-ECD4-78C7-A4DB-0C2C84C41B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7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2" name="Oval 820">
                <a:extLst>
                  <a:ext uri="{FF2B5EF4-FFF2-40B4-BE49-F238E27FC236}">
                    <a16:creationId xmlns:a16="http://schemas.microsoft.com/office/drawing/2014/main" id="{01241978-5DD5-5E0A-0DA8-91F4FC317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346"/>
                <a:ext cx="71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09" name="Oval 837">
                <a:extLst>
                  <a:ext uri="{FF2B5EF4-FFF2-40B4-BE49-F238E27FC236}">
                    <a16:creationId xmlns:a16="http://schemas.microsoft.com/office/drawing/2014/main" id="{14CACF4E-85E4-9481-4C72-021B2C53D3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4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0" name="Oval 838">
                <a:extLst>
                  <a:ext uri="{FF2B5EF4-FFF2-40B4-BE49-F238E27FC236}">
                    <a16:creationId xmlns:a16="http://schemas.microsoft.com/office/drawing/2014/main" id="{0CC265C5-23E1-3AAB-6667-9623043E4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0" y="1227"/>
                <a:ext cx="72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6" name="Oval 844">
                <a:extLst>
                  <a:ext uri="{FF2B5EF4-FFF2-40B4-BE49-F238E27FC236}">
                    <a16:creationId xmlns:a16="http://schemas.microsoft.com/office/drawing/2014/main" id="{AAEC79DC-1206-9524-D360-BAB3CDAFD9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450"/>
                <a:ext cx="71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576" name="Group 1072">
              <a:extLst>
                <a:ext uri="{FF2B5EF4-FFF2-40B4-BE49-F238E27FC236}">
                  <a16:creationId xmlns:a16="http://schemas.microsoft.com/office/drawing/2014/main" id="{42D2E4BA-F677-44E4-0E01-14213D6469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3" y="1592"/>
              <a:ext cx="509" cy="552"/>
              <a:chOff x="5491" y="1159"/>
              <a:chExt cx="509" cy="552"/>
            </a:xfrm>
          </p:grpSpPr>
          <p:sp>
            <p:nvSpPr>
              <p:cNvPr id="22572" name="Line 1068">
                <a:extLst>
                  <a:ext uri="{FF2B5EF4-FFF2-40B4-BE49-F238E27FC236}">
                    <a16:creationId xmlns:a16="http://schemas.microsoft.com/office/drawing/2014/main" id="{F1EF832F-4C89-2B66-8B37-755F7A2D4E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3" name="Line 1069">
                <a:extLst>
                  <a:ext uri="{FF2B5EF4-FFF2-40B4-BE49-F238E27FC236}">
                    <a16:creationId xmlns:a16="http://schemas.microsoft.com/office/drawing/2014/main" id="{A10A93D0-C69F-D83D-92FB-C77E69427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4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4" name="Line 1070">
                <a:extLst>
                  <a:ext uri="{FF2B5EF4-FFF2-40B4-BE49-F238E27FC236}">
                    <a16:creationId xmlns:a16="http://schemas.microsoft.com/office/drawing/2014/main" id="{387E5E85-5CF9-1BB1-CFC0-4FFCDCED48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2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5" name="Line 1071">
                <a:extLst>
                  <a:ext uri="{FF2B5EF4-FFF2-40B4-BE49-F238E27FC236}">
                    <a16:creationId xmlns:a16="http://schemas.microsoft.com/office/drawing/2014/main" id="{E47EBEB9-1475-F124-2D93-112262302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0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583" name="Group 1079">
              <a:extLst>
                <a:ext uri="{FF2B5EF4-FFF2-40B4-BE49-F238E27FC236}">
                  <a16:creationId xmlns:a16="http://schemas.microsoft.com/office/drawing/2014/main" id="{A21BEA66-3579-DB37-664D-75262B72D5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06" y="1683"/>
              <a:ext cx="813" cy="459"/>
              <a:chOff x="5406" y="1683"/>
              <a:chExt cx="678" cy="593"/>
            </a:xfrm>
          </p:grpSpPr>
          <p:sp>
            <p:nvSpPr>
              <p:cNvPr id="22578" name="Line 1074">
                <a:extLst>
                  <a:ext uri="{FF2B5EF4-FFF2-40B4-BE49-F238E27FC236}">
                    <a16:creationId xmlns:a16="http://schemas.microsoft.com/office/drawing/2014/main" id="{ACE7410D-F809-F3E2-A68A-3B1F75C5FB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344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9" name="Line 1075">
                <a:extLst>
                  <a:ext uri="{FF2B5EF4-FFF2-40B4-BE49-F238E27FC236}">
                    <a16:creationId xmlns:a16="http://schemas.microsoft.com/office/drawing/2014/main" id="{B03738C6-731B-7B77-F9A7-822A16413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492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0" name="Line 1076">
                <a:extLst>
                  <a:ext uri="{FF2B5EF4-FFF2-40B4-BE49-F238E27FC236}">
                    <a16:creationId xmlns:a16="http://schemas.microsoft.com/office/drawing/2014/main" id="{9CEADAD1-CC41-3F6F-54D4-FAA2976B3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640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1" name="Line 1077">
                <a:extLst>
                  <a:ext uri="{FF2B5EF4-FFF2-40B4-BE49-F238E27FC236}">
                    <a16:creationId xmlns:a16="http://schemas.microsoft.com/office/drawing/2014/main" id="{4E40C3E8-5E04-3246-7090-E78F83FD5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788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2" name="Line 1078">
                <a:extLst>
                  <a:ext uri="{FF2B5EF4-FFF2-40B4-BE49-F238E27FC236}">
                    <a16:creationId xmlns:a16="http://schemas.microsoft.com/office/drawing/2014/main" id="{F817721B-0651-ED5D-5663-B071926DD0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6" y="1937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584" name="Text Box 1080">
              <a:extLst>
                <a:ext uri="{FF2B5EF4-FFF2-40B4-BE49-F238E27FC236}">
                  <a16:creationId xmlns:a16="http://schemas.microsoft.com/office/drawing/2014/main" id="{9CA249D4-2B01-792F-119B-261F3781E0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1" y="1682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2586" name="Text Box 1082">
              <a:extLst>
                <a:ext uri="{FF2B5EF4-FFF2-40B4-BE49-F238E27FC236}">
                  <a16:creationId xmlns:a16="http://schemas.microsoft.com/office/drawing/2014/main" id="{6EC42C06-F567-B618-8CDC-E3929D50C5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1" y="1686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2588" name="Group 1084">
            <a:extLst>
              <a:ext uri="{FF2B5EF4-FFF2-40B4-BE49-F238E27FC236}">
                <a16:creationId xmlns:a16="http://schemas.microsoft.com/office/drawing/2014/main" id="{304EC37F-7C44-6669-AA5D-662BAD6884BD}"/>
              </a:ext>
            </a:extLst>
          </p:cNvPr>
          <p:cNvGrpSpPr>
            <a:grpSpLocks/>
          </p:cNvGrpSpPr>
          <p:nvPr/>
        </p:nvGrpSpPr>
        <p:grpSpPr bwMode="auto">
          <a:xfrm>
            <a:off x="4178300" y="2098675"/>
            <a:ext cx="854075" cy="376238"/>
            <a:chOff x="4162" y="3709"/>
            <a:chExt cx="712" cy="674"/>
          </a:xfrm>
        </p:grpSpPr>
        <p:sp>
          <p:nvSpPr>
            <p:cNvPr id="22589" name="Line 1085">
              <a:extLst>
                <a:ext uri="{FF2B5EF4-FFF2-40B4-BE49-F238E27FC236}">
                  <a16:creationId xmlns:a16="http://schemas.microsoft.com/office/drawing/2014/main" id="{18E2E040-081F-D70A-ACF4-FFAFDB45B7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90" name="Line 1086">
              <a:extLst>
                <a:ext uri="{FF2B5EF4-FFF2-40B4-BE49-F238E27FC236}">
                  <a16:creationId xmlns:a16="http://schemas.microsoft.com/office/drawing/2014/main" id="{58D91B3D-D885-4034-A05B-C8717C5C33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523" name="Group 2019">
            <a:extLst>
              <a:ext uri="{FF2B5EF4-FFF2-40B4-BE49-F238E27FC236}">
                <a16:creationId xmlns:a16="http://schemas.microsoft.com/office/drawing/2014/main" id="{CCB2038B-FD6E-43CE-05C9-9295FDC48D7D}"/>
              </a:ext>
            </a:extLst>
          </p:cNvPr>
          <p:cNvGrpSpPr>
            <a:grpSpLocks/>
          </p:cNvGrpSpPr>
          <p:nvPr/>
        </p:nvGrpSpPr>
        <p:grpSpPr bwMode="auto">
          <a:xfrm>
            <a:off x="771525" y="6986588"/>
            <a:ext cx="1127125" cy="420687"/>
            <a:chOff x="5364" y="3175"/>
            <a:chExt cx="890" cy="255"/>
          </a:xfrm>
        </p:grpSpPr>
        <p:sp>
          <p:nvSpPr>
            <p:cNvPr id="22554" name="Text Box 1050">
              <a:extLst>
                <a:ext uri="{FF2B5EF4-FFF2-40B4-BE49-F238E27FC236}">
                  <a16:creationId xmlns:a16="http://schemas.microsoft.com/office/drawing/2014/main" id="{B21B8E98-CAFC-B905-1235-6B9473E326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" y="3175"/>
              <a:ext cx="890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Use DOE to actively change process variables</a:t>
              </a:r>
            </a:p>
          </p:txBody>
        </p:sp>
        <p:grpSp>
          <p:nvGrpSpPr>
            <p:cNvPr id="22600" name="Group 1096">
              <a:extLst>
                <a:ext uri="{FF2B5EF4-FFF2-40B4-BE49-F238E27FC236}">
                  <a16:creationId xmlns:a16="http://schemas.microsoft.com/office/drawing/2014/main" id="{97F966CD-34AD-FB80-506D-613C1DF066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2" y="3175"/>
              <a:ext cx="802" cy="255"/>
              <a:chOff x="4162" y="3709"/>
              <a:chExt cx="712" cy="674"/>
            </a:xfrm>
          </p:grpSpPr>
          <p:sp>
            <p:nvSpPr>
              <p:cNvPr id="22601" name="Line 1097">
                <a:extLst>
                  <a:ext uri="{FF2B5EF4-FFF2-40B4-BE49-F238E27FC236}">
                    <a16:creationId xmlns:a16="http://schemas.microsoft.com/office/drawing/2014/main" id="{CD8F66CF-2531-515F-7513-56AE600AD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2" name="Line 1098">
                <a:extLst>
                  <a:ext uri="{FF2B5EF4-FFF2-40B4-BE49-F238E27FC236}">
                    <a16:creationId xmlns:a16="http://schemas.microsoft.com/office/drawing/2014/main" id="{95B8B690-22D5-7183-A4BF-1EDCB3AF2B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604" name="Group 1100">
            <a:extLst>
              <a:ext uri="{FF2B5EF4-FFF2-40B4-BE49-F238E27FC236}">
                <a16:creationId xmlns:a16="http://schemas.microsoft.com/office/drawing/2014/main" id="{F00650B5-FA62-55AB-8F37-C070B99F910C}"/>
              </a:ext>
            </a:extLst>
          </p:cNvPr>
          <p:cNvGrpSpPr>
            <a:grpSpLocks/>
          </p:cNvGrpSpPr>
          <p:nvPr/>
        </p:nvGrpSpPr>
        <p:grpSpPr bwMode="auto">
          <a:xfrm>
            <a:off x="5043488" y="3819525"/>
            <a:ext cx="1096962" cy="471488"/>
            <a:chOff x="4162" y="3709"/>
            <a:chExt cx="712" cy="674"/>
          </a:xfrm>
        </p:grpSpPr>
        <p:sp>
          <p:nvSpPr>
            <p:cNvPr id="22605" name="Line 1101">
              <a:extLst>
                <a:ext uri="{FF2B5EF4-FFF2-40B4-BE49-F238E27FC236}">
                  <a16:creationId xmlns:a16="http://schemas.microsoft.com/office/drawing/2014/main" id="{2C28504A-E1EC-C9E7-2213-7A18DC6865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06" name="Line 1102">
              <a:extLst>
                <a:ext uri="{FF2B5EF4-FFF2-40B4-BE49-F238E27FC236}">
                  <a16:creationId xmlns:a16="http://schemas.microsoft.com/office/drawing/2014/main" id="{3F61FCBB-6715-E451-E36B-7D7731BB88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28" name="Group 1124">
            <a:extLst>
              <a:ext uri="{FF2B5EF4-FFF2-40B4-BE49-F238E27FC236}">
                <a16:creationId xmlns:a16="http://schemas.microsoft.com/office/drawing/2014/main" id="{E5A97218-47F6-82C9-5BC9-AE7D70E9E87F}"/>
              </a:ext>
            </a:extLst>
          </p:cNvPr>
          <p:cNvGrpSpPr>
            <a:grpSpLocks/>
          </p:cNvGrpSpPr>
          <p:nvPr/>
        </p:nvGrpSpPr>
        <p:grpSpPr bwMode="auto">
          <a:xfrm>
            <a:off x="7059613" y="3133725"/>
            <a:ext cx="371475" cy="431800"/>
            <a:chOff x="5522" y="5115"/>
            <a:chExt cx="418" cy="409"/>
          </a:xfrm>
        </p:grpSpPr>
        <p:sp>
          <p:nvSpPr>
            <p:cNvPr id="22617" name="Oval 1113">
              <a:extLst>
                <a:ext uri="{FF2B5EF4-FFF2-40B4-BE49-F238E27FC236}">
                  <a16:creationId xmlns:a16="http://schemas.microsoft.com/office/drawing/2014/main" id="{019C8A40-109B-6D13-CBA2-B5C3AEAF6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9" y="5122"/>
              <a:ext cx="411" cy="402"/>
            </a:xfrm>
            <a:prstGeom prst="ellipse">
              <a:avLst/>
            </a:prstGeom>
            <a:solidFill>
              <a:srgbClr val="FFCC00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0" name="Oval 1106">
              <a:extLst>
                <a:ext uri="{FF2B5EF4-FFF2-40B4-BE49-F238E27FC236}">
                  <a16:creationId xmlns:a16="http://schemas.microsoft.com/office/drawing/2014/main" id="{92792862-E50A-3E62-F994-0C85B34C3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5146"/>
              <a:ext cx="365" cy="356"/>
            </a:xfrm>
            <a:prstGeom prst="ellipse">
              <a:avLst/>
            </a:prstGeom>
            <a:solidFill>
              <a:srgbClr val="FFFFCC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1" name="Line 1107">
              <a:extLst>
                <a:ext uri="{FF2B5EF4-FFF2-40B4-BE49-F238E27FC236}">
                  <a16:creationId xmlns:a16="http://schemas.microsoft.com/office/drawing/2014/main" id="{AA9CEA34-C931-7925-299E-591044D905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3" y="5142"/>
              <a:ext cx="1" cy="356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2" name="Line 1108">
              <a:extLst>
                <a:ext uri="{FF2B5EF4-FFF2-40B4-BE49-F238E27FC236}">
                  <a16:creationId xmlns:a16="http://schemas.microsoft.com/office/drawing/2014/main" id="{B115F66D-FE0A-5EC6-35F9-4B8F07A01C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9" y="5320"/>
              <a:ext cx="365" cy="1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3" name="Rectangle 1109">
              <a:extLst>
                <a:ext uri="{FF2B5EF4-FFF2-40B4-BE49-F238E27FC236}">
                  <a16:creationId xmlns:a16="http://schemas.microsoft.com/office/drawing/2014/main" id="{DCD84724-92A4-F092-D657-36669B4F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" y="5222"/>
              <a:ext cx="115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Plan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4" name="Rectangle 1110">
              <a:extLst>
                <a:ext uri="{FF2B5EF4-FFF2-40B4-BE49-F238E27FC236}">
                  <a16:creationId xmlns:a16="http://schemas.microsoft.com/office/drawing/2014/main" id="{D3AECA2E-11E4-AD7F-D414-353D4713B9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4" y="5362"/>
              <a:ext cx="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Do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5" name="Rectangle 1111">
              <a:extLst>
                <a:ext uri="{FF2B5EF4-FFF2-40B4-BE49-F238E27FC236}">
                  <a16:creationId xmlns:a16="http://schemas.microsoft.com/office/drawing/2014/main" id="{3E8BE544-47DD-73D1-9FEC-707BE3471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" y="5362"/>
              <a:ext cx="16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Check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6" name="Rectangle 1112">
              <a:extLst>
                <a:ext uri="{FF2B5EF4-FFF2-40B4-BE49-F238E27FC236}">
                  <a16:creationId xmlns:a16="http://schemas.microsoft.com/office/drawing/2014/main" id="{2BF6E6D1-0F37-D424-15A5-8228C2ADD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0" y="5220"/>
              <a:ext cx="8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Act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8" name="Freeform 1114">
              <a:extLst>
                <a:ext uri="{FF2B5EF4-FFF2-40B4-BE49-F238E27FC236}">
                  <a16:creationId xmlns:a16="http://schemas.microsoft.com/office/drawing/2014/main" id="{A1182AF3-D62F-4510-607F-D0167AC7A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" y="5115"/>
              <a:ext cx="88" cy="48"/>
            </a:xfrm>
            <a:custGeom>
              <a:avLst/>
              <a:gdLst>
                <a:gd name="T0" fmla="*/ 40 w 40"/>
                <a:gd name="T1" fmla="*/ 0 h 21"/>
                <a:gd name="T2" fmla="*/ 8 w 40"/>
                <a:gd name="T3" fmla="*/ 21 h 21"/>
                <a:gd name="T4" fmla="*/ 5 w 40"/>
                <a:gd name="T5" fmla="*/ 11 h 21"/>
                <a:gd name="T6" fmla="*/ 0 w 40"/>
                <a:gd name="T7" fmla="*/ 0 h 21"/>
                <a:gd name="T8" fmla="*/ 40 w 4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40" y="0"/>
                  </a:moveTo>
                  <a:lnTo>
                    <a:pt x="8" y="21"/>
                  </a:lnTo>
                  <a:lnTo>
                    <a:pt x="5" y="1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9" name="Freeform 1115">
              <a:extLst>
                <a:ext uri="{FF2B5EF4-FFF2-40B4-BE49-F238E27FC236}">
                  <a16:creationId xmlns:a16="http://schemas.microsoft.com/office/drawing/2014/main" id="{CED169D8-3192-6D07-7245-11D71ADF7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" y="5354"/>
              <a:ext cx="48" cy="82"/>
            </a:xfrm>
            <a:custGeom>
              <a:avLst/>
              <a:gdLst>
                <a:gd name="T0" fmla="*/ 0 w 21"/>
                <a:gd name="T1" fmla="*/ 0 h 37"/>
                <a:gd name="T2" fmla="*/ 21 w 21"/>
                <a:gd name="T3" fmla="*/ 32 h 37"/>
                <a:gd name="T4" fmla="*/ 13 w 21"/>
                <a:gd name="T5" fmla="*/ 35 h 37"/>
                <a:gd name="T6" fmla="*/ 2 w 21"/>
                <a:gd name="T7" fmla="*/ 37 h 37"/>
                <a:gd name="T8" fmla="*/ 0 w 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lnTo>
                    <a:pt x="21" y="32"/>
                  </a:lnTo>
                  <a:lnTo>
                    <a:pt x="13" y="35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0" name="Freeform 1116">
              <a:extLst>
                <a:ext uri="{FF2B5EF4-FFF2-40B4-BE49-F238E27FC236}">
                  <a16:creationId xmlns:a16="http://schemas.microsoft.com/office/drawing/2014/main" id="{6916F5F4-07FB-178A-9ED4-5D1716FA7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" y="5196"/>
              <a:ext cx="50" cy="74"/>
            </a:xfrm>
            <a:custGeom>
              <a:avLst/>
              <a:gdLst>
                <a:gd name="T0" fmla="*/ 29 w 29"/>
                <a:gd name="T1" fmla="*/ 43 h 43"/>
                <a:gd name="T2" fmla="*/ 0 w 29"/>
                <a:gd name="T3" fmla="*/ 6 h 43"/>
                <a:gd name="T4" fmla="*/ 11 w 29"/>
                <a:gd name="T5" fmla="*/ 3 h 43"/>
                <a:gd name="T6" fmla="*/ 27 w 29"/>
                <a:gd name="T7" fmla="*/ 0 h 43"/>
                <a:gd name="T8" fmla="*/ 29 w 2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3"/>
                  </a:moveTo>
                  <a:lnTo>
                    <a:pt x="0" y="6"/>
                  </a:lnTo>
                  <a:lnTo>
                    <a:pt x="11" y="3"/>
                  </a:lnTo>
                  <a:lnTo>
                    <a:pt x="27" y="0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1" name="Freeform 1117">
              <a:extLst>
                <a:ext uri="{FF2B5EF4-FFF2-40B4-BE49-F238E27FC236}">
                  <a16:creationId xmlns:a16="http://schemas.microsoft.com/office/drawing/2014/main" id="{676436BC-4993-2325-7311-3B415E635F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" y="5475"/>
              <a:ext cx="76" cy="48"/>
            </a:xfrm>
            <a:custGeom>
              <a:avLst/>
              <a:gdLst>
                <a:gd name="T0" fmla="*/ 0 w 38"/>
                <a:gd name="T1" fmla="*/ 24 h 24"/>
                <a:gd name="T2" fmla="*/ 30 w 38"/>
                <a:gd name="T3" fmla="*/ 0 h 24"/>
                <a:gd name="T4" fmla="*/ 36 w 38"/>
                <a:gd name="T5" fmla="*/ 11 h 24"/>
                <a:gd name="T6" fmla="*/ 38 w 38"/>
                <a:gd name="T7" fmla="*/ 24 h 24"/>
                <a:gd name="T8" fmla="*/ 0 w 3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0" y="24"/>
                  </a:moveTo>
                  <a:lnTo>
                    <a:pt x="30" y="0"/>
                  </a:lnTo>
                  <a:lnTo>
                    <a:pt x="36" y="11"/>
                  </a:lnTo>
                  <a:lnTo>
                    <a:pt x="38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634" name="Group 1130">
            <a:extLst>
              <a:ext uri="{FF2B5EF4-FFF2-40B4-BE49-F238E27FC236}">
                <a16:creationId xmlns:a16="http://schemas.microsoft.com/office/drawing/2014/main" id="{10C2FAC3-0061-60DD-3816-10DD8886FC24}"/>
              </a:ext>
            </a:extLst>
          </p:cNvPr>
          <p:cNvGrpSpPr>
            <a:grpSpLocks/>
          </p:cNvGrpSpPr>
          <p:nvPr/>
        </p:nvGrpSpPr>
        <p:grpSpPr bwMode="auto">
          <a:xfrm>
            <a:off x="3938588" y="4826000"/>
            <a:ext cx="730250" cy="395288"/>
            <a:chOff x="4162" y="3709"/>
            <a:chExt cx="712" cy="674"/>
          </a:xfrm>
        </p:grpSpPr>
        <p:sp>
          <p:nvSpPr>
            <p:cNvPr id="22635" name="Line 1131">
              <a:extLst>
                <a:ext uri="{FF2B5EF4-FFF2-40B4-BE49-F238E27FC236}">
                  <a16:creationId xmlns:a16="http://schemas.microsoft.com/office/drawing/2014/main" id="{2F3EEB77-B0DF-8F22-5091-FDA3FB3091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6" name="Line 1132">
              <a:extLst>
                <a:ext uri="{FF2B5EF4-FFF2-40B4-BE49-F238E27FC236}">
                  <a16:creationId xmlns:a16="http://schemas.microsoft.com/office/drawing/2014/main" id="{9487FC27-A1FD-EECF-35A3-1879D14BC9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465" name="Group 1961">
            <a:extLst>
              <a:ext uri="{FF2B5EF4-FFF2-40B4-BE49-F238E27FC236}">
                <a16:creationId xmlns:a16="http://schemas.microsoft.com/office/drawing/2014/main" id="{327635D4-0A26-A048-2256-AE7F73B37BEA}"/>
              </a:ext>
            </a:extLst>
          </p:cNvPr>
          <p:cNvGrpSpPr>
            <a:grpSpLocks/>
          </p:cNvGrpSpPr>
          <p:nvPr/>
        </p:nvGrpSpPr>
        <p:grpSpPr bwMode="auto">
          <a:xfrm>
            <a:off x="4856163" y="5907088"/>
            <a:ext cx="1509712" cy="414337"/>
            <a:chOff x="3460" y="5744"/>
            <a:chExt cx="1186" cy="363"/>
          </a:xfrm>
        </p:grpSpPr>
        <p:sp>
          <p:nvSpPr>
            <p:cNvPr id="22552" name="Text Box 1048">
              <a:extLst>
                <a:ext uri="{FF2B5EF4-FFF2-40B4-BE49-F238E27FC236}">
                  <a16:creationId xmlns:a16="http://schemas.microsoft.com/office/drawing/2014/main" id="{FC6CA630-AA7B-B530-08B5-913CCE0EBD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0" y="5750"/>
              <a:ext cx="1186" cy="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Develop a plan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for full-scale implementation and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controlling the new process </a:t>
              </a:r>
            </a:p>
          </p:txBody>
        </p:sp>
        <p:sp>
          <p:nvSpPr>
            <p:cNvPr id="22638" name="Line 1134">
              <a:extLst>
                <a:ext uri="{FF2B5EF4-FFF2-40B4-BE49-F238E27FC236}">
                  <a16:creationId xmlns:a16="http://schemas.microsoft.com/office/drawing/2014/main" id="{55242728-453F-30D0-58B1-1719AE5E95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5744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9" name="Line 1135">
              <a:extLst>
                <a:ext uri="{FF2B5EF4-FFF2-40B4-BE49-F238E27FC236}">
                  <a16:creationId xmlns:a16="http://schemas.microsoft.com/office/drawing/2014/main" id="{4C6F190B-C48E-C749-5CCD-182C6E706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6107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958" name="Text Box 1454">
            <a:extLst>
              <a:ext uri="{FF2B5EF4-FFF2-40B4-BE49-F238E27FC236}">
                <a16:creationId xmlns:a16="http://schemas.microsoft.com/office/drawing/2014/main" id="{056FC808-BEF3-8AF8-3413-00E8BD6330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4872038"/>
            <a:ext cx="10636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“Pre”Process Sigma  = 2.0</a:t>
            </a:r>
          </a:p>
        </p:txBody>
      </p:sp>
      <p:sp>
        <p:nvSpPr>
          <p:cNvPr id="23014" name="AutoShape 1510">
            <a:extLst>
              <a:ext uri="{FF2B5EF4-FFF2-40B4-BE49-F238E27FC236}">
                <a16:creationId xmlns:a16="http://schemas.microsoft.com/office/drawing/2014/main" id="{534CC1A3-55ED-1782-A584-3512DE394468}"/>
              </a:ext>
            </a:extLst>
          </p:cNvPr>
          <p:cNvSpPr>
            <a:spLocks noChangeArrowheads="1"/>
          </p:cNvSpPr>
          <p:nvPr/>
        </p:nvSpPr>
        <p:spPr bwMode="auto">
          <a:xfrm rot="15198573" flipH="1">
            <a:off x="8763794" y="5641181"/>
            <a:ext cx="173038" cy="1301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23" name="Group 1519">
            <a:extLst>
              <a:ext uri="{FF2B5EF4-FFF2-40B4-BE49-F238E27FC236}">
                <a16:creationId xmlns:a16="http://schemas.microsoft.com/office/drawing/2014/main" id="{F448637A-4E7D-0228-E403-7437AC700CAB}"/>
              </a:ext>
            </a:extLst>
          </p:cNvPr>
          <p:cNvGrpSpPr>
            <a:grpSpLocks/>
          </p:cNvGrpSpPr>
          <p:nvPr/>
        </p:nvGrpSpPr>
        <p:grpSpPr bwMode="auto">
          <a:xfrm>
            <a:off x="6877050" y="4976813"/>
            <a:ext cx="1082675" cy="461962"/>
            <a:chOff x="6563" y="1196"/>
            <a:chExt cx="1055" cy="348"/>
          </a:xfrm>
        </p:grpSpPr>
        <p:sp>
          <p:nvSpPr>
            <p:cNvPr id="22984" name="Text Box 1480">
              <a:extLst>
                <a:ext uri="{FF2B5EF4-FFF2-40B4-BE49-F238E27FC236}">
                  <a16:creationId xmlns:a16="http://schemas.microsoft.com/office/drawing/2014/main" id="{AFD1D2B8-6010-808D-427E-27F323A568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3" y="1197"/>
              <a:ext cx="10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Recalculate Process Sigma and long-term financial impact</a:t>
              </a:r>
            </a:p>
          </p:txBody>
        </p:sp>
        <p:grpSp>
          <p:nvGrpSpPr>
            <p:cNvPr id="23017" name="Group 1513">
              <a:extLst>
                <a:ext uri="{FF2B5EF4-FFF2-40B4-BE49-F238E27FC236}">
                  <a16:creationId xmlns:a16="http://schemas.microsoft.com/office/drawing/2014/main" id="{000A41E8-3DC5-46AB-DED2-E4D0BB3E62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63" y="1196"/>
              <a:ext cx="895" cy="348"/>
              <a:chOff x="4162" y="3709"/>
              <a:chExt cx="712" cy="674"/>
            </a:xfrm>
          </p:grpSpPr>
          <p:sp>
            <p:nvSpPr>
              <p:cNvPr id="23018" name="Line 1514">
                <a:extLst>
                  <a:ext uri="{FF2B5EF4-FFF2-40B4-BE49-F238E27FC236}">
                    <a16:creationId xmlns:a16="http://schemas.microsoft.com/office/drawing/2014/main" id="{3A8A0B57-816D-8E1B-C62B-4A30932830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19" name="Line 1515">
                <a:extLst>
                  <a:ext uri="{FF2B5EF4-FFF2-40B4-BE49-F238E27FC236}">
                    <a16:creationId xmlns:a16="http://schemas.microsoft.com/office/drawing/2014/main" id="{FF908377-36FE-2C71-DEFA-039108585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79" name="Group 1975">
            <a:extLst>
              <a:ext uri="{FF2B5EF4-FFF2-40B4-BE49-F238E27FC236}">
                <a16:creationId xmlns:a16="http://schemas.microsoft.com/office/drawing/2014/main" id="{1A3BAE8C-D699-6D34-418E-F1CC5258D318}"/>
              </a:ext>
            </a:extLst>
          </p:cNvPr>
          <p:cNvGrpSpPr>
            <a:grpSpLocks/>
          </p:cNvGrpSpPr>
          <p:nvPr/>
        </p:nvGrpSpPr>
        <p:grpSpPr bwMode="auto">
          <a:xfrm>
            <a:off x="7056438" y="3730625"/>
            <a:ext cx="1309687" cy="792163"/>
            <a:chOff x="6765" y="1786"/>
            <a:chExt cx="1274" cy="645"/>
          </a:xfrm>
        </p:grpSpPr>
        <p:sp>
          <p:nvSpPr>
            <p:cNvPr id="23054" name="Rectangle 1550">
              <a:extLst>
                <a:ext uri="{FF2B5EF4-FFF2-40B4-BE49-F238E27FC236}">
                  <a16:creationId xmlns:a16="http://schemas.microsoft.com/office/drawing/2014/main" id="{88AFE0A0-2A73-CE5B-7C84-CCF6EE014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" y="1985"/>
              <a:ext cx="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  <p:grpSp>
          <p:nvGrpSpPr>
            <p:cNvPr id="23080" name="Group 1576">
              <a:extLst>
                <a:ext uri="{FF2B5EF4-FFF2-40B4-BE49-F238E27FC236}">
                  <a16:creationId xmlns:a16="http://schemas.microsoft.com/office/drawing/2014/main" id="{576F88C2-7114-2307-DB33-19DB3AB93C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5" y="1786"/>
              <a:ext cx="1066" cy="645"/>
              <a:chOff x="6778" y="1996"/>
              <a:chExt cx="1199" cy="485"/>
            </a:xfrm>
          </p:grpSpPr>
          <p:sp>
            <p:nvSpPr>
              <p:cNvPr id="23029" name="Freeform 1525">
                <a:extLst>
                  <a:ext uri="{FF2B5EF4-FFF2-40B4-BE49-F238E27FC236}">
                    <a16:creationId xmlns:a16="http://schemas.microsoft.com/office/drawing/2014/main" id="{56F0B0E0-AA3B-F574-3A9D-ACDB116AB4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9" cy="485"/>
              </a:xfrm>
              <a:custGeom>
                <a:avLst/>
                <a:gdLst>
                  <a:gd name="T0" fmla="*/ 0 w 1098"/>
                  <a:gd name="T1" fmla="*/ 0 h 533"/>
                  <a:gd name="T2" fmla="*/ 0 w 1098"/>
                  <a:gd name="T3" fmla="*/ 533 h 533"/>
                  <a:gd name="T4" fmla="*/ 1098 w 1098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8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8" y="53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0" name="Freeform 1526">
                <a:extLst>
                  <a:ext uri="{FF2B5EF4-FFF2-40B4-BE49-F238E27FC236}">
                    <a16:creationId xmlns:a16="http://schemas.microsoft.com/office/drawing/2014/main" id="{660145B7-3BC1-E62C-B1C4-19163F3E5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1" cy="485"/>
              </a:xfrm>
              <a:custGeom>
                <a:avLst/>
                <a:gdLst>
                  <a:gd name="T0" fmla="*/ 0 w 1090"/>
                  <a:gd name="T1" fmla="*/ 0 h 533"/>
                  <a:gd name="T2" fmla="*/ 0 w 1090"/>
                  <a:gd name="T3" fmla="*/ 533 h 533"/>
                  <a:gd name="T4" fmla="*/ 1090 w 1090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0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0" y="533"/>
                    </a:lnTo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1" name="Oval 1527">
                <a:extLst>
                  <a:ext uri="{FF2B5EF4-FFF2-40B4-BE49-F238E27FC236}">
                    <a16:creationId xmlns:a16="http://schemas.microsoft.com/office/drawing/2014/main" id="{DD04DD45-1771-42EC-E9FC-B9A31A4621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5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2" name="Oval 1528">
                <a:extLst>
                  <a:ext uri="{FF2B5EF4-FFF2-40B4-BE49-F238E27FC236}">
                    <a16:creationId xmlns:a16="http://schemas.microsoft.com/office/drawing/2014/main" id="{6C5A01E9-02C2-8B7B-2F8D-4AD516556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2288"/>
                <a:ext cx="32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3" name="Oval 1529">
                <a:extLst>
                  <a:ext uri="{FF2B5EF4-FFF2-40B4-BE49-F238E27FC236}">
                    <a16:creationId xmlns:a16="http://schemas.microsoft.com/office/drawing/2014/main" id="{456F5708-7596-0F77-8DD7-C7F74AB26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" y="2365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4" name="Oval 1530">
                <a:extLst>
                  <a:ext uri="{FF2B5EF4-FFF2-40B4-BE49-F238E27FC236}">
                    <a16:creationId xmlns:a16="http://schemas.microsoft.com/office/drawing/2014/main" id="{D3556467-50E1-C41F-08F6-39BEAAA52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1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5" name="Oval 1531">
                <a:extLst>
                  <a:ext uri="{FF2B5EF4-FFF2-40B4-BE49-F238E27FC236}">
                    <a16:creationId xmlns:a16="http://schemas.microsoft.com/office/drawing/2014/main" id="{92B0EB2A-FA92-7193-F49A-0B7F94967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2" y="2253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6" name="Oval 1532">
                <a:extLst>
                  <a:ext uri="{FF2B5EF4-FFF2-40B4-BE49-F238E27FC236}">
                    <a16:creationId xmlns:a16="http://schemas.microsoft.com/office/drawing/2014/main" id="{AF44A313-3E56-7DAF-CC85-22CF0412E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0" y="2281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7" name="Oval 1533">
                <a:extLst>
                  <a:ext uri="{FF2B5EF4-FFF2-40B4-BE49-F238E27FC236}">
                    <a16:creationId xmlns:a16="http://schemas.microsoft.com/office/drawing/2014/main" id="{3A782896-BB7D-7966-9FA0-D3A14BA3A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8" y="2253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8" name="Oval 1534">
                <a:extLst>
                  <a:ext uri="{FF2B5EF4-FFF2-40B4-BE49-F238E27FC236}">
                    <a16:creationId xmlns:a16="http://schemas.microsoft.com/office/drawing/2014/main" id="{24D228DE-83A4-7C9F-CFEE-F6D4ADE15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7" y="2288"/>
                <a:ext cx="34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9" name="Oval 1535">
                <a:extLst>
                  <a:ext uri="{FF2B5EF4-FFF2-40B4-BE49-F238E27FC236}">
                    <a16:creationId xmlns:a16="http://schemas.microsoft.com/office/drawing/2014/main" id="{4A440B01-F571-BBA2-8052-4B8E369C1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5" y="2330"/>
                <a:ext cx="34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0" name="Oval 1536">
                <a:extLst>
                  <a:ext uri="{FF2B5EF4-FFF2-40B4-BE49-F238E27FC236}">
                    <a16:creationId xmlns:a16="http://schemas.microsoft.com/office/drawing/2014/main" id="{29D08175-20F5-3959-9EC6-BBA27B615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4" y="2183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1" name="Oval 1537">
                <a:extLst>
                  <a:ext uri="{FF2B5EF4-FFF2-40B4-BE49-F238E27FC236}">
                    <a16:creationId xmlns:a16="http://schemas.microsoft.com/office/drawing/2014/main" id="{E6EE47CC-C939-6C32-FE33-6A56C1688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4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2" name="Oval 1538">
                <a:extLst>
                  <a:ext uri="{FF2B5EF4-FFF2-40B4-BE49-F238E27FC236}">
                    <a16:creationId xmlns:a16="http://schemas.microsoft.com/office/drawing/2014/main" id="{1C661856-E75F-5E88-9E10-813A9F71E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22" y="2315"/>
                <a:ext cx="33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3" name="Oval 1539">
                <a:extLst>
                  <a:ext uri="{FF2B5EF4-FFF2-40B4-BE49-F238E27FC236}">
                    <a16:creationId xmlns:a16="http://schemas.microsoft.com/office/drawing/2014/main" id="{4DA7C74F-9E40-4B1C-BDE5-A7C7CE85A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0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4" name="Oval 1540">
                <a:extLst>
                  <a:ext uri="{FF2B5EF4-FFF2-40B4-BE49-F238E27FC236}">
                    <a16:creationId xmlns:a16="http://schemas.microsoft.com/office/drawing/2014/main" id="{A83288A2-92D8-8D44-36CE-F62CEF45ED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0" y="2288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5" name="Oval 1541">
                <a:extLst>
                  <a:ext uri="{FF2B5EF4-FFF2-40B4-BE49-F238E27FC236}">
                    <a16:creationId xmlns:a16="http://schemas.microsoft.com/office/drawing/2014/main" id="{5FE2F99B-1D5A-09A2-DADB-72D399F06B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" y="2281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6" name="Oval 1542">
                <a:extLst>
                  <a:ext uri="{FF2B5EF4-FFF2-40B4-BE49-F238E27FC236}">
                    <a16:creationId xmlns:a16="http://schemas.microsoft.com/office/drawing/2014/main" id="{05E07EDA-E473-725E-71EE-B087EA633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7" y="2302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7" name="Oval 1543">
                <a:extLst>
                  <a:ext uri="{FF2B5EF4-FFF2-40B4-BE49-F238E27FC236}">
                    <a16:creationId xmlns:a16="http://schemas.microsoft.com/office/drawing/2014/main" id="{B3BAD3FF-5C68-83C9-1F61-DE0D15FC2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96" y="2266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8" name="Oval 1544">
                <a:extLst>
                  <a:ext uri="{FF2B5EF4-FFF2-40B4-BE49-F238E27FC236}">
                    <a16:creationId xmlns:a16="http://schemas.microsoft.com/office/drawing/2014/main" id="{E7A05112-283E-010A-D3A0-B16442707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4" y="2344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9" name="Oval 1545">
                <a:extLst>
                  <a:ext uri="{FF2B5EF4-FFF2-40B4-BE49-F238E27FC236}">
                    <a16:creationId xmlns:a16="http://schemas.microsoft.com/office/drawing/2014/main" id="{AEAF85EF-C469-BD0D-E750-35DC464B43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2" y="2224"/>
                <a:ext cx="25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0" name="Oval 1546">
                <a:extLst>
                  <a:ext uri="{FF2B5EF4-FFF2-40B4-BE49-F238E27FC236}">
                    <a16:creationId xmlns:a16="http://schemas.microsoft.com/office/drawing/2014/main" id="{FA3FCB4C-151F-4945-5770-D882A285A7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2" y="2337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1" name="Freeform 1547">
                <a:extLst>
                  <a:ext uri="{FF2B5EF4-FFF2-40B4-BE49-F238E27FC236}">
                    <a16:creationId xmlns:a16="http://schemas.microsoft.com/office/drawing/2014/main" id="{1C85E71A-FCF4-2E10-B700-1AB4847941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54" cy="189"/>
              </a:xfrm>
              <a:custGeom>
                <a:avLst/>
                <a:gdLst>
                  <a:gd name="T0" fmla="*/ 0 w 982"/>
                  <a:gd name="T1" fmla="*/ 108 h 208"/>
                  <a:gd name="T2" fmla="*/ 55 w 982"/>
                  <a:gd name="T3" fmla="*/ 162 h 208"/>
                  <a:gd name="T4" fmla="*/ 101 w 982"/>
                  <a:gd name="T5" fmla="*/ 193 h 208"/>
                  <a:gd name="T6" fmla="*/ 155 w 982"/>
                  <a:gd name="T7" fmla="*/ 162 h 208"/>
                  <a:gd name="T8" fmla="*/ 217 w 982"/>
                  <a:gd name="T9" fmla="*/ 69 h 208"/>
                  <a:gd name="T10" fmla="*/ 263 w 982"/>
                  <a:gd name="T11" fmla="*/ 100 h 208"/>
                  <a:gd name="T12" fmla="*/ 310 w 982"/>
                  <a:gd name="T13" fmla="*/ 69 h 208"/>
                  <a:gd name="T14" fmla="*/ 364 w 982"/>
                  <a:gd name="T15" fmla="*/ 108 h 208"/>
                  <a:gd name="T16" fmla="*/ 418 w 982"/>
                  <a:gd name="T17" fmla="*/ 154 h 208"/>
                  <a:gd name="T18" fmla="*/ 472 w 982"/>
                  <a:gd name="T19" fmla="*/ 0 h 208"/>
                  <a:gd name="T20" fmla="*/ 518 w 982"/>
                  <a:gd name="T21" fmla="*/ 208 h 208"/>
                  <a:gd name="T22" fmla="*/ 573 w 982"/>
                  <a:gd name="T23" fmla="*/ 139 h 208"/>
                  <a:gd name="T24" fmla="*/ 627 w 982"/>
                  <a:gd name="T25" fmla="*/ 201 h 208"/>
                  <a:gd name="T26" fmla="*/ 673 w 982"/>
                  <a:gd name="T27" fmla="*/ 108 h 208"/>
                  <a:gd name="T28" fmla="*/ 727 w 982"/>
                  <a:gd name="T29" fmla="*/ 100 h 208"/>
                  <a:gd name="T30" fmla="*/ 774 w 982"/>
                  <a:gd name="T31" fmla="*/ 131 h 208"/>
                  <a:gd name="T32" fmla="*/ 835 w 982"/>
                  <a:gd name="T33" fmla="*/ 85 h 208"/>
                  <a:gd name="T34" fmla="*/ 882 w 982"/>
                  <a:gd name="T35" fmla="*/ 178 h 208"/>
                  <a:gd name="T36" fmla="*/ 928 w 982"/>
                  <a:gd name="T37" fmla="*/ 38 h 208"/>
                  <a:gd name="T38" fmla="*/ 982 w 982"/>
                  <a:gd name="T39" fmla="*/ 15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2" h="208">
                    <a:moveTo>
                      <a:pt x="0" y="108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17" y="69"/>
                    </a:lnTo>
                    <a:lnTo>
                      <a:pt x="263" y="100"/>
                    </a:lnTo>
                    <a:lnTo>
                      <a:pt x="310" y="69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72" y="0"/>
                    </a:lnTo>
                    <a:lnTo>
                      <a:pt x="518" y="208"/>
                    </a:lnTo>
                    <a:lnTo>
                      <a:pt x="573" y="139"/>
                    </a:lnTo>
                    <a:lnTo>
                      <a:pt x="627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35" y="85"/>
                    </a:lnTo>
                    <a:lnTo>
                      <a:pt x="882" y="178"/>
                    </a:lnTo>
                    <a:lnTo>
                      <a:pt x="928" y="38"/>
                    </a:lnTo>
                    <a:lnTo>
                      <a:pt x="982" y="154"/>
                    </a:lnTo>
                  </a:path>
                </a:pathLst>
              </a:custGeom>
              <a:noFill/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2" name="Freeform 1548">
                <a:extLst>
                  <a:ext uri="{FF2B5EF4-FFF2-40B4-BE49-F238E27FC236}">
                    <a16:creationId xmlns:a16="http://schemas.microsoft.com/office/drawing/2014/main" id="{BCD42FBE-BEAB-D545-6252-8018B9E97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47" cy="189"/>
              </a:xfrm>
              <a:custGeom>
                <a:avLst/>
                <a:gdLst>
                  <a:gd name="T0" fmla="*/ 0 w 975"/>
                  <a:gd name="T1" fmla="*/ 116 h 208"/>
                  <a:gd name="T2" fmla="*/ 55 w 975"/>
                  <a:gd name="T3" fmla="*/ 162 h 208"/>
                  <a:gd name="T4" fmla="*/ 101 w 975"/>
                  <a:gd name="T5" fmla="*/ 193 h 208"/>
                  <a:gd name="T6" fmla="*/ 155 w 975"/>
                  <a:gd name="T7" fmla="*/ 162 h 208"/>
                  <a:gd name="T8" fmla="*/ 209 w 975"/>
                  <a:gd name="T9" fmla="*/ 77 h 208"/>
                  <a:gd name="T10" fmla="*/ 263 w 975"/>
                  <a:gd name="T11" fmla="*/ 108 h 208"/>
                  <a:gd name="T12" fmla="*/ 310 w 975"/>
                  <a:gd name="T13" fmla="*/ 77 h 208"/>
                  <a:gd name="T14" fmla="*/ 364 w 975"/>
                  <a:gd name="T15" fmla="*/ 108 h 208"/>
                  <a:gd name="T16" fmla="*/ 418 w 975"/>
                  <a:gd name="T17" fmla="*/ 154 h 208"/>
                  <a:gd name="T18" fmla="*/ 464 w 975"/>
                  <a:gd name="T19" fmla="*/ 0 h 208"/>
                  <a:gd name="T20" fmla="*/ 518 w 975"/>
                  <a:gd name="T21" fmla="*/ 208 h 208"/>
                  <a:gd name="T22" fmla="*/ 565 w 975"/>
                  <a:gd name="T23" fmla="*/ 139 h 208"/>
                  <a:gd name="T24" fmla="*/ 619 w 975"/>
                  <a:gd name="T25" fmla="*/ 201 h 208"/>
                  <a:gd name="T26" fmla="*/ 673 w 975"/>
                  <a:gd name="T27" fmla="*/ 108 h 208"/>
                  <a:gd name="T28" fmla="*/ 727 w 975"/>
                  <a:gd name="T29" fmla="*/ 100 h 208"/>
                  <a:gd name="T30" fmla="*/ 774 w 975"/>
                  <a:gd name="T31" fmla="*/ 131 h 208"/>
                  <a:gd name="T32" fmla="*/ 828 w 975"/>
                  <a:gd name="T33" fmla="*/ 93 h 208"/>
                  <a:gd name="T34" fmla="*/ 874 w 975"/>
                  <a:gd name="T35" fmla="*/ 178 h 208"/>
                  <a:gd name="T36" fmla="*/ 928 w 975"/>
                  <a:gd name="T37" fmla="*/ 46 h 208"/>
                  <a:gd name="T38" fmla="*/ 975 w 975"/>
                  <a:gd name="T39" fmla="*/ 16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5" h="208">
                    <a:moveTo>
                      <a:pt x="0" y="116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09" y="77"/>
                    </a:lnTo>
                    <a:lnTo>
                      <a:pt x="263" y="108"/>
                    </a:lnTo>
                    <a:lnTo>
                      <a:pt x="310" y="77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64" y="0"/>
                    </a:lnTo>
                    <a:lnTo>
                      <a:pt x="518" y="208"/>
                    </a:lnTo>
                    <a:lnTo>
                      <a:pt x="565" y="139"/>
                    </a:lnTo>
                    <a:lnTo>
                      <a:pt x="619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28" y="93"/>
                    </a:lnTo>
                    <a:lnTo>
                      <a:pt x="874" y="178"/>
                    </a:lnTo>
                    <a:lnTo>
                      <a:pt x="928" y="46"/>
                    </a:lnTo>
                    <a:lnTo>
                      <a:pt x="975" y="162"/>
                    </a:lnTo>
                  </a:path>
                </a:pathLst>
              </a:custGeom>
              <a:noFill/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3" name="Line 1549">
                <a:extLst>
                  <a:ext uri="{FF2B5EF4-FFF2-40B4-BE49-F238E27FC236}">
                    <a16:creationId xmlns:a16="http://schemas.microsoft.com/office/drawing/2014/main" id="{388DA52C-FB5F-F7B3-3F6D-974DFCEC1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312"/>
                <a:ext cx="117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5" name="Line 1551">
                <a:extLst>
                  <a:ext uri="{FF2B5EF4-FFF2-40B4-BE49-F238E27FC236}">
                    <a16:creationId xmlns:a16="http://schemas.microsoft.com/office/drawing/2014/main" id="{88B35195-5DE4-D29C-56F4-AEEC87B50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42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56" name="Line 1552">
                <a:extLst>
                  <a:ext uri="{FF2B5EF4-FFF2-40B4-BE49-F238E27FC236}">
                    <a16:creationId xmlns:a16="http://schemas.microsoft.com/office/drawing/2014/main" id="{7AA364F6-69A4-1923-7BE8-12B84D9654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18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057" name="Rectangle 1553">
              <a:extLst>
                <a:ext uri="{FF2B5EF4-FFF2-40B4-BE49-F238E27FC236}">
                  <a16:creationId xmlns:a16="http://schemas.microsoft.com/office/drawing/2014/main" id="{EC844829-F0BC-CCFC-F6F0-63B845C6B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1" y="2298"/>
              <a:ext cx="16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</p:grpSp>
      <p:sp>
        <p:nvSpPr>
          <p:cNvPr id="23058" name="Text Box 1554">
            <a:extLst>
              <a:ext uri="{FF2B5EF4-FFF2-40B4-BE49-F238E27FC236}">
                <a16:creationId xmlns:a16="http://schemas.microsoft.com/office/drawing/2014/main" id="{7B278411-9F02-B10F-1DCF-96E4656E87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975" y="3648075"/>
            <a:ext cx="7842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Monitoring</a:t>
            </a:r>
          </a:p>
        </p:txBody>
      </p:sp>
      <p:grpSp>
        <p:nvGrpSpPr>
          <p:cNvPr id="23496" name="Group 1992">
            <a:extLst>
              <a:ext uri="{FF2B5EF4-FFF2-40B4-BE49-F238E27FC236}">
                <a16:creationId xmlns:a16="http://schemas.microsoft.com/office/drawing/2014/main" id="{C1FA5DE7-88FA-4646-2FDD-36DCAD6C1548}"/>
              </a:ext>
            </a:extLst>
          </p:cNvPr>
          <p:cNvGrpSpPr>
            <a:grpSpLocks/>
          </p:cNvGrpSpPr>
          <p:nvPr/>
        </p:nvGrpSpPr>
        <p:grpSpPr bwMode="auto">
          <a:xfrm>
            <a:off x="8335963" y="3829050"/>
            <a:ext cx="1454150" cy="511175"/>
            <a:chOff x="8066" y="1841"/>
            <a:chExt cx="1416" cy="416"/>
          </a:xfrm>
        </p:grpSpPr>
        <p:sp>
          <p:nvSpPr>
            <p:cNvPr id="23059" name="Text Box 1555">
              <a:extLst>
                <a:ext uri="{FF2B5EF4-FFF2-40B4-BE49-F238E27FC236}">
                  <a16:creationId xmlns:a16="http://schemas.microsoft.com/office/drawing/2014/main" id="{B50E9D8E-B770-5F95-888F-B3B8FFA9D3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6" y="1859"/>
              <a:ext cx="1416" cy="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Monitor the process using control charts to ensure process stays in control and conforms to specification</a:t>
              </a:r>
            </a:p>
          </p:txBody>
        </p:sp>
        <p:sp>
          <p:nvSpPr>
            <p:cNvPr id="23061" name="Line 1557">
              <a:extLst>
                <a:ext uri="{FF2B5EF4-FFF2-40B4-BE49-F238E27FC236}">
                  <a16:creationId xmlns:a16="http://schemas.microsoft.com/office/drawing/2014/main" id="{DA5D53B9-F02B-5B76-230A-D1B6AC72A6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1841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62" name="Line 1558">
              <a:extLst>
                <a:ext uri="{FF2B5EF4-FFF2-40B4-BE49-F238E27FC236}">
                  <a16:creationId xmlns:a16="http://schemas.microsoft.com/office/drawing/2014/main" id="{06B7339D-0EDD-8310-4B39-DF01BA88E5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2227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225" name="Group 1721">
            <a:extLst>
              <a:ext uri="{FF2B5EF4-FFF2-40B4-BE49-F238E27FC236}">
                <a16:creationId xmlns:a16="http://schemas.microsoft.com/office/drawing/2014/main" id="{8F1A0266-F63E-7C88-5707-42AA3E5F77DF}"/>
              </a:ext>
            </a:extLst>
          </p:cNvPr>
          <p:cNvGrpSpPr>
            <a:grpSpLocks/>
          </p:cNvGrpSpPr>
          <p:nvPr/>
        </p:nvGrpSpPr>
        <p:grpSpPr bwMode="auto">
          <a:xfrm>
            <a:off x="4864100" y="6632575"/>
            <a:ext cx="1128713" cy="792163"/>
            <a:chOff x="8282" y="2834"/>
            <a:chExt cx="1152" cy="808"/>
          </a:xfrm>
        </p:grpSpPr>
        <p:sp>
          <p:nvSpPr>
            <p:cNvPr id="23165" name="Rectangle 1661">
              <a:extLst>
                <a:ext uri="{FF2B5EF4-FFF2-40B4-BE49-F238E27FC236}">
                  <a16:creationId xmlns:a16="http://schemas.microsoft.com/office/drawing/2014/main" id="{33C09F27-6EE9-3A52-F097-B7B36A4D5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2" y="2834"/>
              <a:ext cx="1152" cy="808"/>
            </a:xfrm>
            <a:prstGeom prst="rect">
              <a:avLst/>
            </a:prstGeom>
            <a:solidFill>
              <a:srgbClr val="FFFFCC"/>
            </a:solidFill>
            <a:ln w="4763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7" name="Group 1583">
              <a:extLst>
                <a:ext uri="{FF2B5EF4-FFF2-40B4-BE49-F238E27FC236}">
                  <a16:creationId xmlns:a16="http://schemas.microsoft.com/office/drawing/2014/main" id="{F99D11BF-F345-5C7E-7E81-EE5EBB1722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5" y="3068"/>
              <a:ext cx="131" cy="62"/>
              <a:chOff x="8505" y="3068"/>
              <a:chExt cx="131" cy="62"/>
            </a:xfrm>
          </p:grpSpPr>
          <p:sp>
            <p:nvSpPr>
              <p:cNvPr id="23085" name="Rectangle 1581">
                <a:extLst>
                  <a:ext uri="{FF2B5EF4-FFF2-40B4-BE49-F238E27FC236}">
                    <a16:creationId xmlns:a16="http://schemas.microsoft.com/office/drawing/2014/main" id="{C7E09240-ABF7-F3DB-082F-5316BE8B5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33" y="3068"/>
                <a:ext cx="6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Work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86" name="Rectangle 1582">
                <a:extLst>
                  <a:ext uri="{FF2B5EF4-FFF2-40B4-BE49-F238E27FC236}">
                    <a16:creationId xmlns:a16="http://schemas.microsoft.com/office/drawing/2014/main" id="{6422E2C9-2A91-D1F1-C65C-234F931C5B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" y="3099"/>
                <a:ext cx="131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Instructions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88" name="Rectangle 1584">
              <a:extLst>
                <a:ext uri="{FF2B5EF4-FFF2-40B4-BE49-F238E27FC236}">
                  <a16:creationId xmlns:a16="http://schemas.microsoft.com/office/drawing/2014/main" id="{9634CFBB-9C4B-8518-5D88-ABA78F0CB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3" y="3053"/>
              <a:ext cx="24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Control/Check Points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89" name="Rectangle 1585">
              <a:extLst>
                <a:ext uri="{FF2B5EF4-FFF2-40B4-BE49-F238E27FC236}">
                  <a16:creationId xmlns:a16="http://schemas.microsoft.com/office/drawing/2014/main" id="{F339590B-0D9F-2CDC-5BD1-F7B5CB76F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" y="3054"/>
              <a:ext cx="29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Response to Abnormality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0" name="Rectangle 1586">
              <a:extLst>
                <a:ext uri="{FF2B5EF4-FFF2-40B4-BE49-F238E27FC236}">
                  <a16:creationId xmlns:a16="http://schemas.microsoft.com/office/drawing/2014/main" id="{D911F794-DF7F-2543-7655-2E3435CDE4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" y="3093"/>
              <a:ext cx="6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Notes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1" name="Rectangle 1587">
              <a:extLst>
                <a:ext uri="{FF2B5EF4-FFF2-40B4-BE49-F238E27FC236}">
                  <a16:creationId xmlns:a16="http://schemas.microsoft.com/office/drawing/2014/main" id="{83E72D33-F575-78F8-2D4D-646E5D477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" y="3098"/>
              <a:ext cx="8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094" name="Group 1590">
              <a:extLst>
                <a:ext uri="{FF2B5EF4-FFF2-40B4-BE49-F238E27FC236}">
                  <a16:creationId xmlns:a16="http://schemas.microsoft.com/office/drawing/2014/main" id="{EA4D0D86-976C-CF00-DCAE-9FF1E23ECF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48" y="3090"/>
              <a:ext cx="92" cy="57"/>
              <a:chOff x="8748" y="3090"/>
              <a:chExt cx="92" cy="57"/>
            </a:xfrm>
          </p:grpSpPr>
          <p:sp>
            <p:nvSpPr>
              <p:cNvPr id="23092" name="Rectangle 1588">
                <a:extLst>
                  <a:ext uri="{FF2B5EF4-FFF2-40B4-BE49-F238E27FC236}">
                    <a16:creationId xmlns:a16="http://schemas.microsoft.com/office/drawing/2014/main" id="{08CD4725-5F64-8F7D-3D05-6F4E4C3CE0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090"/>
                <a:ext cx="9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Charac-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3" name="Rectangle 1589">
                <a:extLst>
                  <a:ext uri="{FF2B5EF4-FFF2-40B4-BE49-F238E27FC236}">
                    <a16:creationId xmlns:a16="http://schemas.microsoft.com/office/drawing/2014/main" id="{730B27A0-A0AE-4E13-63C8-423AA52DC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116"/>
                <a:ext cx="89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teristics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097" name="Group 1593">
              <a:extLst>
                <a:ext uri="{FF2B5EF4-FFF2-40B4-BE49-F238E27FC236}">
                  <a16:creationId xmlns:a16="http://schemas.microsoft.com/office/drawing/2014/main" id="{8550D205-B7F4-E443-BCB2-BD7A2E5D04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2" y="3090"/>
              <a:ext cx="84" cy="55"/>
              <a:chOff x="8822" y="3090"/>
              <a:chExt cx="84" cy="55"/>
            </a:xfrm>
          </p:grpSpPr>
          <p:sp>
            <p:nvSpPr>
              <p:cNvPr id="23095" name="Rectangle 1591">
                <a:extLst>
                  <a:ext uri="{FF2B5EF4-FFF2-40B4-BE49-F238E27FC236}">
                    <a16:creationId xmlns:a16="http://schemas.microsoft.com/office/drawing/2014/main" id="{1CA7465D-C7CC-3015-85A1-85A041E85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" y="3090"/>
                <a:ext cx="84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Control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6" name="Rectangle 1592">
                <a:extLst>
                  <a:ext uri="{FF2B5EF4-FFF2-40B4-BE49-F238E27FC236}">
                    <a16:creationId xmlns:a16="http://schemas.microsoft.com/office/drawing/2014/main" id="{13F8E909-6DD2-3815-1645-A34D4BB0D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3" y="3114"/>
                <a:ext cx="6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Limits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98" name="Rectangle 1594">
              <a:extLst>
                <a:ext uri="{FF2B5EF4-FFF2-40B4-BE49-F238E27FC236}">
                  <a16:creationId xmlns:a16="http://schemas.microsoft.com/office/drawing/2014/main" id="{2C72F51D-F8D1-8A76-1D46-4986DDED2D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0" y="3108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Method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9" name="Rectangle 1595">
              <a:extLst>
                <a:ext uri="{FF2B5EF4-FFF2-40B4-BE49-F238E27FC236}">
                  <a16:creationId xmlns:a16="http://schemas.microsoft.com/office/drawing/2014/main" id="{3C37A0C8-0326-64F0-DFDB-53D9A9FDA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9" y="3108"/>
              <a:ext cx="54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102" name="Group 1598">
              <a:extLst>
                <a:ext uri="{FF2B5EF4-FFF2-40B4-BE49-F238E27FC236}">
                  <a16:creationId xmlns:a16="http://schemas.microsoft.com/office/drawing/2014/main" id="{6486DA2E-0DB1-F4EC-EDAF-BF64237724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22" y="3090"/>
              <a:ext cx="120" cy="57"/>
              <a:chOff x="9022" y="3090"/>
              <a:chExt cx="120" cy="57"/>
            </a:xfrm>
          </p:grpSpPr>
          <p:sp>
            <p:nvSpPr>
              <p:cNvPr id="23100" name="Rectangle 1596">
                <a:extLst>
                  <a:ext uri="{FF2B5EF4-FFF2-40B4-BE49-F238E27FC236}">
                    <a16:creationId xmlns:a16="http://schemas.microsoft.com/office/drawing/2014/main" id="{80FA2874-98D4-534D-5E70-AB6435E9E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2" y="3090"/>
                <a:ext cx="12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Immediate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1" name="Rectangle 1597">
                <a:extLst>
                  <a:ext uri="{FF2B5EF4-FFF2-40B4-BE49-F238E27FC236}">
                    <a16:creationId xmlns:a16="http://schemas.microsoft.com/office/drawing/2014/main" id="{08D1148F-58B3-1EEB-EAAF-E50BF1528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3116"/>
                <a:ext cx="4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105" name="Group 1601">
              <a:extLst>
                <a:ext uri="{FF2B5EF4-FFF2-40B4-BE49-F238E27FC236}">
                  <a16:creationId xmlns:a16="http://schemas.microsoft.com/office/drawing/2014/main" id="{2D807FFC-85F2-BC0F-F055-17B5FB5B87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44" y="3090"/>
              <a:ext cx="132" cy="58"/>
              <a:chOff x="9144" y="3090"/>
              <a:chExt cx="132" cy="58"/>
            </a:xfrm>
          </p:grpSpPr>
          <p:sp>
            <p:nvSpPr>
              <p:cNvPr id="23103" name="Rectangle 1599">
                <a:extLst>
                  <a:ext uri="{FF2B5EF4-FFF2-40B4-BE49-F238E27FC236}">
                    <a16:creationId xmlns:a16="http://schemas.microsoft.com/office/drawing/2014/main" id="{55BD4BE2-8705-D796-FFA7-7B5233C2BB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4" y="3090"/>
                <a:ext cx="13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Permanent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4" name="Rectangle 1600">
                <a:extLst>
                  <a:ext uri="{FF2B5EF4-FFF2-40B4-BE49-F238E27FC236}">
                    <a16:creationId xmlns:a16="http://schemas.microsoft.com/office/drawing/2014/main" id="{AC4908BC-077C-DA04-42A3-A8132FBF1A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8" y="3117"/>
                <a:ext cx="3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106" name="Rectangle 1602">
              <a:extLst>
                <a:ext uri="{FF2B5EF4-FFF2-40B4-BE49-F238E27FC236}">
                  <a16:creationId xmlns:a16="http://schemas.microsoft.com/office/drawing/2014/main" id="{C1484CCD-C97C-F853-D983-E8A11FC27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3108"/>
              <a:ext cx="5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07" name="Line 1603">
              <a:extLst>
                <a:ext uri="{FF2B5EF4-FFF2-40B4-BE49-F238E27FC236}">
                  <a16:creationId xmlns:a16="http://schemas.microsoft.com/office/drawing/2014/main" id="{AF6EA0BB-67CE-CDBC-9F75-948D2C42AB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9" y="3090"/>
              <a:ext cx="554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18" name="Group 1614">
              <a:extLst>
                <a:ext uri="{FF2B5EF4-FFF2-40B4-BE49-F238E27FC236}">
                  <a16:creationId xmlns:a16="http://schemas.microsoft.com/office/drawing/2014/main" id="{4BC37B88-CB72-B0D5-9A87-34422027FF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1" y="3055"/>
              <a:ext cx="823" cy="576"/>
              <a:chOff x="8481" y="3055"/>
              <a:chExt cx="823" cy="576"/>
            </a:xfrm>
          </p:grpSpPr>
          <p:sp>
            <p:nvSpPr>
              <p:cNvPr id="23108" name="Line 1604">
                <a:extLst>
                  <a:ext uri="{FF2B5EF4-FFF2-40B4-BE49-F238E27FC236}">
                    <a16:creationId xmlns:a16="http://schemas.microsoft.com/office/drawing/2014/main" id="{048D2B88-82D1-F743-56BE-8180A69E1C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81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9" name="Line 1605">
                <a:extLst>
                  <a:ext uri="{FF2B5EF4-FFF2-40B4-BE49-F238E27FC236}">
                    <a16:creationId xmlns:a16="http://schemas.microsoft.com/office/drawing/2014/main" id="{628AC2C3-B8CA-C2A7-8C9F-B90B119A2E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40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0" name="Line 1606">
                <a:extLst>
                  <a:ext uri="{FF2B5EF4-FFF2-40B4-BE49-F238E27FC236}">
                    <a16:creationId xmlns:a16="http://schemas.microsoft.com/office/drawing/2014/main" id="{79199165-EB1C-9AAA-77B4-B27BDE4B56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49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1" name="Line 1607">
                <a:extLst>
                  <a:ext uri="{FF2B5EF4-FFF2-40B4-BE49-F238E27FC236}">
                    <a16:creationId xmlns:a16="http://schemas.microsoft.com/office/drawing/2014/main" id="{A603CF6F-2E1C-1B98-E1D3-40912B46B6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07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2" name="Line 1608">
                <a:extLst>
                  <a:ext uri="{FF2B5EF4-FFF2-40B4-BE49-F238E27FC236}">
                    <a16:creationId xmlns:a16="http://schemas.microsoft.com/office/drawing/2014/main" id="{F9796700-2AEB-FC15-30E6-157F55D3F4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03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3" name="Line 1609">
                <a:extLst>
                  <a:ext uri="{FF2B5EF4-FFF2-40B4-BE49-F238E27FC236}">
                    <a16:creationId xmlns:a16="http://schemas.microsoft.com/office/drawing/2014/main" id="{0EA4C97A-F76D-D91B-B3DE-037B0FC1B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1" y="3093"/>
                <a:ext cx="1" cy="53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4" name="Line 1610">
                <a:extLst>
                  <a:ext uri="{FF2B5EF4-FFF2-40B4-BE49-F238E27FC236}">
                    <a16:creationId xmlns:a16="http://schemas.microsoft.com/office/drawing/2014/main" id="{922EDE5E-E419-C6BC-96A8-5C96724E43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89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5" name="Line 1611">
                <a:extLst>
                  <a:ext uri="{FF2B5EF4-FFF2-40B4-BE49-F238E27FC236}">
                    <a16:creationId xmlns:a16="http://schemas.microsoft.com/office/drawing/2014/main" id="{EB8002C0-D2DC-FFD3-161D-231BB3EA6E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6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6" name="Line 1612">
                <a:extLst>
                  <a:ext uri="{FF2B5EF4-FFF2-40B4-BE49-F238E27FC236}">
                    <a16:creationId xmlns:a16="http://schemas.microsoft.com/office/drawing/2014/main" id="{23D8C305-35CC-AE9E-9FFF-5B65CE325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3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7" name="Line 1613">
                <a:extLst>
                  <a:ext uri="{FF2B5EF4-FFF2-40B4-BE49-F238E27FC236}">
                    <a16:creationId xmlns:a16="http://schemas.microsoft.com/office/drawing/2014/main" id="{CF183117-7B7C-0D6D-EB6B-CFF07F164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56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19" name="Line 1615">
              <a:extLst>
                <a:ext uri="{FF2B5EF4-FFF2-40B4-BE49-F238E27FC236}">
                  <a16:creationId xmlns:a16="http://schemas.microsoft.com/office/drawing/2014/main" id="{CFC66613-E1F0-F761-C99A-2F6267649E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324"/>
              <a:ext cx="1" cy="94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0" name="Rectangle 1616">
              <a:extLst>
                <a:ext uri="{FF2B5EF4-FFF2-40B4-BE49-F238E27FC236}">
                  <a16:creationId xmlns:a16="http://schemas.microsoft.com/office/drawing/2014/main" id="{E199B7F5-AF78-34E6-8D88-9D9CAF917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3056"/>
              <a:ext cx="1132" cy="577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1" name="Rectangle 1617">
              <a:extLst>
                <a:ext uri="{FF2B5EF4-FFF2-40B4-BE49-F238E27FC236}">
                  <a16:creationId xmlns:a16="http://schemas.microsoft.com/office/drawing/2014/main" id="{7A727DFB-099C-2F7F-930B-FE38BF10B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7" y="3093"/>
              <a:ext cx="11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Flowchart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22" name="Line 1618">
              <a:extLst>
                <a:ext uri="{FF2B5EF4-FFF2-40B4-BE49-F238E27FC236}">
                  <a16:creationId xmlns:a16="http://schemas.microsoft.com/office/drawing/2014/main" id="{380E178C-A12F-40BE-FC8B-A6CEBFD0ED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3140"/>
              <a:ext cx="112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26" name="Group 1622">
              <a:extLst>
                <a:ext uri="{FF2B5EF4-FFF2-40B4-BE49-F238E27FC236}">
                  <a16:creationId xmlns:a16="http://schemas.microsoft.com/office/drawing/2014/main" id="{7E3270EA-7E05-4C12-C198-0FCAFA7A39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8" y="3161"/>
              <a:ext cx="41" cy="33"/>
              <a:chOff x="8388" y="3161"/>
              <a:chExt cx="41" cy="33"/>
            </a:xfrm>
          </p:grpSpPr>
          <p:sp>
            <p:nvSpPr>
              <p:cNvPr id="23123" name="Line 1619">
                <a:extLst>
                  <a:ext uri="{FF2B5EF4-FFF2-40B4-BE49-F238E27FC236}">
                    <a16:creationId xmlns:a16="http://schemas.microsoft.com/office/drawing/2014/main" id="{AAE74015-E901-9C8F-264A-B01FAF57B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8" y="3161"/>
                <a:ext cx="19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4" name="Line 1620">
                <a:extLst>
                  <a:ext uri="{FF2B5EF4-FFF2-40B4-BE49-F238E27FC236}">
                    <a16:creationId xmlns:a16="http://schemas.microsoft.com/office/drawing/2014/main" id="{7BBDEC1E-0254-D6EA-DD76-E2561EB4E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07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5" name="Line 1621">
                <a:extLst>
                  <a:ext uri="{FF2B5EF4-FFF2-40B4-BE49-F238E27FC236}">
                    <a16:creationId xmlns:a16="http://schemas.microsoft.com/office/drawing/2014/main" id="{AA8E3CAB-7466-A61B-3E90-97E25A1FC4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0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27" name="Line 1623">
              <a:extLst>
                <a:ext uri="{FF2B5EF4-FFF2-40B4-BE49-F238E27FC236}">
                  <a16:creationId xmlns:a16="http://schemas.microsoft.com/office/drawing/2014/main" id="{6EB742C9-8FC9-07D7-3919-9ACCCC26F8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07" y="3197"/>
              <a:ext cx="1" cy="62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8" name="Line 1624">
              <a:extLst>
                <a:ext uri="{FF2B5EF4-FFF2-40B4-BE49-F238E27FC236}">
                  <a16:creationId xmlns:a16="http://schemas.microsoft.com/office/drawing/2014/main" id="{CB00D0C1-D94F-B5BA-658A-8FB19E8BCD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197"/>
              <a:ext cx="1" cy="9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9" name="Freeform 1625">
              <a:extLst>
                <a:ext uri="{FF2B5EF4-FFF2-40B4-BE49-F238E27FC236}">
                  <a16:creationId xmlns:a16="http://schemas.microsoft.com/office/drawing/2014/main" id="{9780DBD4-1977-DE90-868E-4C8C12241A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24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0" name="Freeform 1626">
              <a:extLst>
                <a:ext uri="{FF2B5EF4-FFF2-40B4-BE49-F238E27FC236}">
                  <a16:creationId xmlns:a16="http://schemas.microsoft.com/office/drawing/2014/main" id="{5647B0C1-9055-7989-56E7-0DAEEA426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24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1" name="Line 1627">
              <a:extLst>
                <a:ext uri="{FF2B5EF4-FFF2-40B4-BE49-F238E27FC236}">
                  <a16:creationId xmlns:a16="http://schemas.microsoft.com/office/drawing/2014/main" id="{C8502A0E-C1D7-AC34-4653-1D6DE8D75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259"/>
              <a:ext cx="4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2" name="Line 1628">
              <a:extLst>
                <a:ext uri="{FF2B5EF4-FFF2-40B4-BE49-F238E27FC236}">
                  <a16:creationId xmlns:a16="http://schemas.microsoft.com/office/drawing/2014/main" id="{4AFA729C-486C-B418-F8EE-E027C90A7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71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3" name="Oval 1629">
              <a:extLst>
                <a:ext uri="{FF2B5EF4-FFF2-40B4-BE49-F238E27FC236}">
                  <a16:creationId xmlns:a16="http://schemas.microsoft.com/office/drawing/2014/main" id="{E57BD4CB-3F3A-0B75-FEB8-4FA9FAD2C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292"/>
              <a:ext cx="37" cy="37"/>
            </a:xfrm>
            <a:prstGeom prst="ellipse">
              <a:avLst/>
            </a:prstGeom>
            <a:solidFill>
              <a:srgbClr val="FFFFFF"/>
            </a:solidFill>
            <a:ln w="4763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4" name="Line 1630">
              <a:extLst>
                <a:ext uri="{FF2B5EF4-FFF2-40B4-BE49-F238E27FC236}">
                  <a16:creationId xmlns:a16="http://schemas.microsoft.com/office/drawing/2014/main" id="{A250929E-8BFD-88B9-46E6-73769F9D9C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342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5" name="Line 1631">
              <a:extLst>
                <a:ext uri="{FF2B5EF4-FFF2-40B4-BE49-F238E27FC236}">
                  <a16:creationId xmlns:a16="http://schemas.microsoft.com/office/drawing/2014/main" id="{2EC0133D-94FB-6E7F-0269-AFF0A8A0FC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1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6" name="Line 1632">
              <a:extLst>
                <a:ext uri="{FF2B5EF4-FFF2-40B4-BE49-F238E27FC236}">
                  <a16:creationId xmlns:a16="http://schemas.microsoft.com/office/drawing/2014/main" id="{D9462F01-C6B9-64CB-6849-DEBBC8244A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11" y="3513"/>
              <a:ext cx="1074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7" name="Oval 1633">
              <a:extLst>
                <a:ext uri="{FF2B5EF4-FFF2-40B4-BE49-F238E27FC236}">
                  <a16:creationId xmlns:a16="http://schemas.microsoft.com/office/drawing/2014/main" id="{99F26E3A-3BC4-90DC-2830-619A513C8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419"/>
              <a:ext cx="34" cy="37"/>
            </a:xfrm>
            <a:prstGeom prst="ellips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8" name="Rectangle 1634">
              <a:extLst>
                <a:ext uri="{FF2B5EF4-FFF2-40B4-BE49-F238E27FC236}">
                  <a16:creationId xmlns:a16="http://schemas.microsoft.com/office/drawing/2014/main" id="{88CF8E46-6291-0112-ADDE-6394945A6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412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grpSp>
          <p:nvGrpSpPr>
            <p:cNvPr id="23143" name="Group 1639">
              <a:extLst>
                <a:ext uri="{FF2B5EF4-FFF2-40B4-BE49-F238E27FC236}">
                  <a16:creationId xmlns:a16="http://schemas.microsoft.com/office/drawing/2014/main" id="{EB28228F-A78A-7F0C-2095-FD7756F5A5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29" y="3563"/>
              <a:ext cx="41" cy="45"/>
              <a:chOff x="8429" y="3563"/>
              <a:chExt cx="41" cy="45"/>
            </a:xfrm>
          </p:grpSpPr>
          <p:sp>
            <p:nvSpPr>
              <p:cNvPr id="23139" name="Line 1635">
                <a:extLst>
                  <a:ext uri="{FF2B5EF4-FFF2-40B4-BE49-F238E27FC236}">
                    <a16:creationId xmlns:a16="http://schemas.microsoft.com/office/drawing/2014/main" id="{53BC748A-7099-65F9-B887-57C58480DA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29" y="3563"/>
                <a:ext cx="19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0" name="Line 1636">
                <a:extLst>
                  <a:ext uri="{FF2B5EF4-FFF2-40B4-BE49-F238E27FC236}">
                    <a16:creationId xmlns:a16="http://schemas.microsoft.com/office/drawing/2014/main" id="{B6146808-B56B-BE5F-4978-863D42D62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3" y="3590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1" name="Line 1637">
                <a:extLst>
                  <a:ext uri="{FF2B5EF4-FFF2-40B4-BE49-F238E27FC236}">
                    <a16:creationId xmlns:a16="http://schemas.microsoft.com/office/drawing/2014/main" id="{BA1FB801-BB5C-A439-A84C-E114010EE8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29" y="3584"/>
                <a:ext cx="19" cy="24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2" name="Line 1638">
                <a:extLst>
                  <a:ext uri="{FF2B5EF4-FFF2-40B4-BE49-F238E27FC236}">
                    <a16:creationId xmlns:a16="http://schemas.microsoft.com/office/drawing/2014/main" id="{45D8D1F4-2823-A6E9-BD7C-68FF4200E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3563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44" name="Rectangle 1640">
              <a:extLst>
                <a:ext uri="{FF2B5EF4-FFF2-40B4-BE49-F238E27FC236}">
                  <a16:creationId xmlns:a16="http://schemas.microsoft.com/office/drawing/2014/main" id="{94E17C80-11D6-5AD1-2E40-FA6472A1C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3" y="3569"/>
              <a:ext cx="39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45" name="Rectangle 1641">
              <a:extLst>
                <a:ext uri="{FF2B5EF4-FFF2-40B4-BE49-F238E27FC236}">
                  <a16:creationId xmlns:a16="http://schemas.microsoft.com/office/drawing/2014/main" id="{F6BD8CB1-572B-147F-FE4C-8A41D01E3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2914"/>
              <a:ext cx="288" cy="98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" name="Rectangle 1642">
              <a:extLst>
                <a:ext uri="{FF2B5EF4-FFF2-40B4-BE49-F238E27FC236}">
                  <a16:creationId xmlns:a16="http://schemas.microsoft.com/office/drawing/2014/main" id="{1D664AE2-0324-102E-1850-085025135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21"/>
              <a:ext cx="16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Product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7" name="Rectangle 1643">
              <a:extLst>
                <a:ext uri="{FF2B5EF4-FFF2-40B4-BE49-F238E27FC236}">
                  <a16:creationId xmlns:a16="http://schemas.microsoft.com/office/drawing/2014/main" id="{AFD323B6-3BF4-49EA-1B67-46D90F5CF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52"/>
              <a:ext cx="17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8" name="Rectangle 1644">
              <a:extLst>
                <a:ext uri="{FF2B5EF4-FFF2-40B4-BE49-F238E27FC236}">
                  <a16:creationId xmlns:a16="http://schemas.microsoft.com/office/drawing/2014/main" id="{4A679D3D-1BBF-5643-F6A3-86344A299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83"/>
              <a:ext cx="18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9" name="Line 1645">
              <a:extLst>
                <a:ext uri="{FF2B5EF4-FFF2-40B4-BE49-F238E27FC236}">
                  <a16:creationId xmlns:a16="http://schemas.microsoft.com/office/drawing/2014/main" id="{2C104E37-C4C4-07B8-FB1C-24C4AFE99A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2948"/>
              <a:ext cx="285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0" name="Line 1646">
              <a:extLst>
                <a:ext uri="{FF2B5EF4-FFF2-40B4-BE49-F238E27FC236}">
                  <a16:creationId xmlns:a16="http://schemas.microsoft.com/office/drawing/2014/main" id="{2E63B60D-BFB6-DBC6-F52C-95E4D77B36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2978"/>
              <a:ext cx="28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1" name="Rectangle 1647">
              <a:extLst>
                <a:ext uri="{FF2B5EF4-FFF2-40B4-BE49-F238E27FC236}">
                  <a16:creationId xmlns:a16="http://schemas.microsoft.com/office/drawing/2014/main" id="{4AD2A5DE-115F-8F02-26D6-1F157FD82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52"/>
              <a:ext cx="15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Date of Issue: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2" name="Rectangle 1648">
              <a:extLst>
                <a:ext uri="{FF2B5EF4-FFF2-40B4-BE49-F238E27FC236}">
                  <a16:creationId xmlns:a16="http://schemas.microsoft.com/office/drawing/2014/main" id="{23EC0A4E-1DD3-C316-26C8-DF57D691EE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" y="2852"/>
              <a:ext cx="116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Issued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3" name="Rectangle 1649">
              <a:extLst>
                <a:ext uri="{FF2B5EF4-FFF2-40B4-BE49-F238E27FC236}">
                  <a16:creationId xmlns:a16="http://schemas.microsoft.com/office/drawing/2014/main" id="{2F11FC17-447F-B401-77F6-9BF57276A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52"/>
              <a:ext cx="153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Approved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4" name="Rectangle 1650">
              <a:extLst>
                <a:ext uri="{FF2B5EF4-FFF2-40B4-BE49-F238E27FC236}">
                  <a16:creationId xmlns:a16="http://schemas.microsoft.com/office/drawing/2014/main" id="{7A077987-A11F-1953-C1F8-DC8F342CDD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92"/>
              <a:ext cx="16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Revision Date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5" name="Rectangle 1651">
              <a:extLst>
                <a:ext uri="{FF2B5EF4-FFF2-40B4-BE49-F238E27FC236}">
                  <a16:creationId xmlns:a16="http://schemas.microsoft.com/office/drawing/2014/main" id="{BDFF02DF-1BC7-3685-BA12-8B0758934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" y="2896"/>
              <a:ext cx="9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Reason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6" name="Rectangle 1652">
              <a:extLst>
                <a:ext uri="{FF2B5EF4-FFF2-40B4-BE49-F238E27FC236}">
                  <a16:creationId xmlns:a16="http://schemas.microsoft.com/office/drawing/2014/main" id="{B19CB6F2-342A-C65D-37F2-1E96FF21B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92"/>
              <a:ext cx="112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Signature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7" name="Rectangle 1653">
              <a:extLst>
                <a:ext uri="{FF2B5EF4-FFF2-40B4-BE49-F238E27FC236}">
                  <a16:creationId xmlns:a16="http://schemas.microsoft.com/office/drawing/2014/main" id="{B1C5A320-8AB2-82AD-6C91-E590AA9B1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9" y="2843"/>
              <a:ext cx="801" cy="193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8" name="Line 1654">
              <a:extLst>
                <a:ext uri="{FF2B5EF4-FFF2-40B4-BE49-F238E27FC236}">
                  <a16:creationId xmlns:a16="http://schemas.microsoft.com/office/drawing/2014/main" id="{381C225D-6B1B-17E8-6C41-5AD2D8078F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88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9" name="Line 1655">
              <a:extLst>
                <a:ext uri="{FF2B5EF4-FFF2-40B4-BE49-F238E27FC236}">
                  <a16:creationId xmlns:a16="http://schemas.microsoft.com/office/drawing/2014/main" id="{EE81C303-C3B8-0355-F402-02F2D5BB4F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6" y="2842"/>
              <a:ext cx="1" cy="4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0" name="Line 1656">
              <a:extLst>
                <a:ext uri="{FF2B5EF4-FFF2-40B4-BE49-F238E27FC236}">
                  <a16:creationId xmlns:a16="http://schemas.microsoft.com/office/drawing/2014/main" id="{FB45F564-5C42-26E7-1959-7E3AC5FCC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22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1" name="Line 1657">
              <a:extLst>
                <a:ext uri="{FF2B5EF4-FFF2-40B4-BE49-F238E27FC236}">
                  <a16:creationId xmlns:a16="http://schemas.microsoft.com/office/drawing/2014/main" id="{1A10FBE0-350E-526F-3005-D4C0F4E90E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3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2" name="Line 1658">
              <a:extLst>
                <a:ext uri="{FF2B5EF4-FFF2-40B4-BE49-F238E27FC236}">
                  <a16:creationId xmlns:a16="http://schemas.microsoft.com/office/drawing/2014/main" id="{DF98735E-D50E-F72A-E574-3D65CDA06D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7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3" name="Line 1659">
              <a:extLst>
                <a:ext uri="{FF2B5EF4-FFF2-40B4-BE49-F238E27FC236}">
                  <a16:creationId xmlns:a16="http://schemas.microsoft.com/office/drawing/2014/main" id="{D117AFE2-8060-FD24-8BEA-33D3BDBC6F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" y="2957"/>
              <a:ext cx="792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4" name="Line 1660">
              <a:extLst>
                <a:ext uri="{FF2B5EF4-FFF2-40B4-BE49-F238E27FC236}">
                  <a16:creationId xmlns:a16="http://schemas.microsoft.com/office/drawing/2014/main" id="{5CEEAB73-B5A8-D5C7-84F8-959A8CDAB2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9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6" name="Freeform 1662">
              <a:extLst>
                <a:ext uri="{FF2B5EF4-FFF2-40B4-BE49-F238E27FC236}">
                  <a16:creationId xmlns:a16="http://schemas.microsoft.com/office/drawing/2014/main" id="{374BF826-A9B2-64BD-87A3-891447D46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37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67" name="Freeform 1663">
              <a:extLst>
                <a:ext uri="{FF2B5EF4-FFF2-40B4-BE49-F238E27FC236}">
                  <a16:creationId xmlns:a16="http://schemas.microsoft.com/office/drawing/2014/main" id="{3D2F655F-5FC3-2A04-EDFA-38A7F8644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37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8" name="Line 1664">
              <a:extLst>
                <a:ext uri="{FF2B5EF4-FFF2-40B4-BE49-F238E27FC236}">
                  <a16:creationId xmlns:a16="http://schemas.microsoft.com/office/drawing/2014/main" id="{FABE01D2-553A-621F-E0D5-6D5906A0B4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454"/>
              <a:ext cx="1" cy="56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9" name="Freeform 1665">
              <a:extLst>
                <a:ext uri="{FF2B5EF4-FFF2-40B4-BE49-F238E27FC236}">
                  <a16:creationId xmlns:a16="http://schemas.microsoft.com/office/drawing/2014/main" id="{0AF366A1-400C-C133-8349-725CF8B54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466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0" name="Freeform 1666">
              <a:extLst>
                <a:ext uri="{FF2B5EF4-FFF2-40B4-BE49-F238E27FC236}">
                  <a16:creationId xmlns:a16="http://schemas.microsoft.com/office/drawing/2014/main" id="{0B326B38-3CB4-18F9-10E2-25C88357C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469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1" name="Line 1667">
              <a:extLst>
                <a:ext uri="{FF2B5EF4-FFF2-40B4-BE49-F238E27FC236}">
                  <a16:creationId xmlns:a16="http://schemas.microsoft.com/office/drawing/2014/main" id="{0F4293D3-B2E8-006D-BA7F-B46DE51363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516"/>
              <a:ext cx="1" cy="4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2" name="Freeform 1668">
              <a:extLst>
                <a:ext uri="{FF2B5EF4-FFF2-40B4-BE49-F238E27FC236}">
                  <a16:creationId xmlns:a16="http://schemas.microsoft.com/office/drawing/2014/main" id="{F94F769F-00B9-42C0-D568-865A5995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513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3" name="Freeform 1669">
              <a:extLst>
                <a:ext uri="{FF2B5EF4-FFF2-40B4-BE49-F238E27FC236}">
                  <a16:creationId xmlns:a16="http://schemas.microsoft.com/office/drawing/2014/main" id="{6CB3C37C-81CE-D2FC-87DA-2DA73B1EA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516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4" name="Line 1670">
              <a:extLst>
                <a:ext uri="{FF2B5EF4-FFF2-40B4-BE49-F238E27FC236}">
                  <a16:creationId xmlns:a16="http://schemas.microsoft.com/office/drawing/2014/main" id="{98E20DF7-057B-34FD-C3FD-8B6082D123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05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5" name="Line 1671">
              <a:extLst>
                <a:ext uri="{FF2B5EF4-FFF2-40B4-BE49-F238E27FC236}">
                  <a16:creationId xmlns:a16="http://schemas.microsoft.com/office/drawing/2014/main" id="{205A5BEB-D810-0655-C9B7-FADFFB5BA2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8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79" name="Group 1675">
              <a:extLst>
                <a:ext uri="{FF2B5EF4-FFF2-40B4-BE49-F238E27FC236}">
                  <a16:creationId xmlns:a16="http://schemas.microsoft.com/office/drawing/2014/main" id="{720B119E-D2A7-D016-8A30-A97D372C4B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31" y="3161"/>
              <a:ext cx="42" cy="33"/>
              <a:chOff x="8431" y="3161"/>
              <a:chExt cx="42" cy="33"/>
            </a:xfrm>
          </p:grpSpPr>
          <p:sp>
            <p:nvSpPr>
              <p:cNvPr id="23176" name="Line 1672">
                <a:extLst>
                  <a:ext uri="{FF2B5EF4-FFF2-40B4-BE49-F238E27FC236}">
                    <a16:creationId xmlns:a16="http://schemas.microsoft.com/office/drawing/2014/main" id="{5D540F46-15AA-4A14-E409-F361E8D597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1" y="3161"/>
                <a:ext cx="20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7" name="Line 1673">
                <a:extLst>
                  <a:ext uri="{FF2B5EF4-FFF2-40B4-BE49-F238E27FC236}">
                    <a16:creationId xmlns:a16="http://schemas.microsoft.com/office/drawing/2014/main" id="{8150521F-971F-C55B-BE7E-F115CEF3D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1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8" name="Line 1674">
                <a:extLst>
                  <a:ext uri="{FF2B5EF4-FFF2-40B4-BE49-F238E27FC236}">
                    <a16:creationId xmlns:a16="http://schemas.microsoft.com/office/drawing/2014/main" id="{328ADDAB-B6F5-A16C-B81E-59BCF1CC1A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4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80" name="Rectangle 1676">
              <a:extLst>
                <a:ext uri="{FF2B5EF4-FFF2-40B4-BE49-F238E27FC236}">
                  <a16:creationId xmlns:a16="http://schemas.microsoft.com/office/drawing/2014/main" id="{F4257866-DC25-D62E-A4A8-67C5B211B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287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81" name="Line 1677">
              <a:extLst>
                <a:ext uri="{FF2B5EF4-FFF2-40B4-BE49-F238E27FC236}">
                  <a16:creationId xmlns:a16="http://schemas.microsoft.com/office/drawing/2014/main" id="{6D1DE6B6-5848-D089-3452-BBC9EC221C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2" name="Line 1678">
              <a:extLst>
                <a:ext uri="{FF2B5EF4-FFF2-40B4-BE49-F238E27FC236}">
                  <a16:creationId xmlns:a16="http://schemas.microsoft.com/office/drawing/2014/main" id="{0554A82C-D7E8-C7DF-77FF-72B1FBF32B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3" name="Line 1679">
              <a:extLst>
                <a:ext uri="{FF2B5EF4-FFF2-40B4-BE49-F238E27FC236}">
                  <a16:creationId xmlns:a16="http://schemas.microsoft.com/office/drawing/2014/main" id="{7DD5327A-957E-C3ED-C0C8-809B46A7B8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4" name="Line 1680">
              <a:extLst>
                <a:ext uri="{FF2B5EF4-FFF2-40B4-BE49-F238E27FC236}">
                  <a16:creationId xmlns:a16="http://schemas.microsoft.com/office/drawing/2014/main" id="{1F2B7BC9-CF82-1AB8-45EA-FBAAA61151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5" name="Line 1681">
              <a:extLst>
                <a:ext uri="{FF2B5EF4-FFF2-40B4-BE49-F238E27FC236}">
                  <a16:creationId xmlns:a16="http://schemas.microsoft.com/office/drawing/2014/main" id="{31EDB8AF-BB75-3631-9035-3870B279C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6" name="Line 1682">
              <a:extLst>
                <a:ext uri="{FF2B5EF4-FFF2-40B4-BE49-F238E27FC236}">
                  <a16:creationId xmlns:a16="http://schemas.microsoft.com/office/drawing/2014/main" id="{EB9FB334-F9F7-0774-A9C9-1BFB657D37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7" name="Line 1683">
              <a:extLst>
                <a:ext uri="{FF2B5EF4-FFF2-40B4-BE49-F238E27FC236}">
                  <a16:creationId xmlns:a16="http://schemas.microsoft.com/office/drawing/2014/main" id="{0CC93618-E2E4-6945-EAB1-C5F3DF92B0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8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8" name="Line 1684">
              <a:extLst>
                <a:ext uri="{FF2B5EF4-FFF2-40B4-BE49-F238E27FC236}">
                  <a16:creationId xmlns:a16="http://schemas.microsoft.com/office/drawing/2014/main" id="{FB5B16A3-39E4-976A-8666-E46DF8B8D6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9" name="Line 1685">
              <a:extLst>
                <a:ext uri="{FF2B5EF4-FFF2-40B4-BE49-F238E27FC236}">
                  <a16:creationId xmlns:a16="http://schemas.microsoft.com/office/drawing/2014/main" id="{5E034F57-2885-8E9C-7050-8D31B5001F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0" name="Line 1686">
              <a:extLst>
                <a:ext uri="{FF2B5EF4-FFF2-40B4-BE49-F238E27FC236}">
                  <a16:creationId xmlns:a16="http://schemas.microsoft.com/office/drawing/2014/main" id="{2797F311-D867-4090-8579-5B9EDF368E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1" name="Line 1687">
              <a:extLst>
                <a:ext uri="{FF2B5EF4-FFF2-40B4-BE49-F238E27FC236}">
                  <a16:creationId xmlns:a16="http://schemas.microsoft.com/office/drawing/2014/main" id="{1B9C2E2B-D15C-3B85-06CE-49CB53C09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2" name="Line 1688">
              <a:extLst>
                <a:ext uri="{FF2B5EF4-FFF2-40B4-BE49-F238E27FC236}">
                  <a16:creationId xmlns:a16="http://schemas.microsoft.com/office/drawing/2014/main" id="{C84290E6-7F9D-BFAD-224D-5AF862BA08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0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3" name="Line 1689">
              <a:extLst>
                <a:ext uri="{FF2B5EF4-FFF2-40B4-BE49-F238E27FC236}">
                  <a16:creationId xmlns:a16="http://schemas.microsoft.com/office/drawing/2014/main" id="{FCCD7FC5-32C2-0815-E1B4-C7C2AF718F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4" name="Line 1690">
              <a:extLst>
                <a:ext uri="{FF2B5EF4-FFF2-40B4-BE49-F238E27FC236}">
                  <a16:creationId xmlns:a16="http://schemas.microsoft.com/office/drawing/2014/main" id="{31F913EA-F3DC-C883-2CAA-9DF7C82C7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5" name="Line 1691">
              <a:extLst>
                <a:ext uri="{FF2B5EF4-FFF2-40B4-BE49-F238E27FC236}">
                  <a16:creationId xmlns:a16="http://schemas.microsoft.com/office/drawing/2014/main" id="{C2144B99-8FA2-C888-42FC-02B3B89755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6" name="Line 1692">
              <a:extLst>
                <a:ext uri="{FF2B5EF4-FFF2-40B4-BE49-F238E27FC236}">
                  <a16:creationId xmlns:a16="http://schemas.microsoft.com/office/drawing/2014/main" id="{F3F57985-57AD-9ED9-5527-16079C9344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7" name="Line 1693">
              <a:extLst>
                <a:ext uri="{FF2B5EF4-FFF2-40B4-BE49-F238E27FC236}">
                  <a16:creationId xmlns:a16="http://schemas.microsoft.com/office/drawing/2014/main" id="{0DDA02A3-0197-ECD5-5D33-BA07127ED7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8" name="Line 1694">
              <a:extLst>
                <a:ext uri="{FF2B5EF4-FFF2-40B4-BE49-F238E27FC236}">
                  <a16:creationId xmlns:a16="http://schemas.microsoft.com/office/drawing/2014/main" id="{C7D74A7F-7DD4-CBDE-CC73-D92187A192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9" name="Line 1695">
              <a:extLst>
                <a:ext uri="{FF2B5EF4-FFF2-40B4-BE49-F238E27FC236}">
                  <a16:creationId xmlns:a16="http://schemas.microsoft.com/office/drawing/2014/main" id="{37925C3F-A1C5-E1F3-1549-3DF0FF7AE8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0" name="Line 1696">
              <a:extLst>
                <a:ext uri="{FF2B5EF4-FFF2-40B4-BE49-F238E27FC236}">
                  <a16:creationId xmlns:a16="http://schemas.microsoft.com/office/drawing/2014/main" id="{3BACF56F-0EE4-95C7-EFE3-7FE63A4E89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0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1" name="Line 1697">
              <a:extLst>
                <a:ext uri="{FF2B5EF4-FFF2-40B4-BE49-F238E27FC236}">
                  <a16:creationId xmlns:a16="http://schemas.microsoft.com/office/drawing/2014/main" id="{5679BFCA-5468-725F-3807-6DF32A715B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2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2" name="Line 1698">
              <a:extLst>
                <a:ext uri="{FF2B5EF4-FFF2-40B4-BE49-F238E27FC236}">
                  <a16:creationId xmlns:a16="http://schemas.microsoft.com/office/drawing/2014/main" id="{49E8AB88-F846-B374-C05F-1D8ED9A981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3" name="Line 1699">
              <a:extLst>
                <a:ext uri="{FF2B5EF4-FFF2-40B4-BE49-F238E27FC236}">
                  <a16:creationId xmlns:a16="http://schemas.microsoft.com/office/drawing/2014/main" id="{779E2AE9-BEE8-9559-AC98-933A0AB47F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4" name="Line 1700">
              <a:extLst>
                <a:ext uri="{FF2B5EF4-FFF2-40B4-BE49-F238E27FC236}">
                  <a16:creationId xmlns:a16="http://schemas.microsoft.com/office/drawing/2014/main" id="{D1BD3D4C-D42A-8E56-7285-CC2971139A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5" name="Line 1701">
              <a:extLst>
                <a:ext uri="{FF2B5EF4-FFF2-40B4-BE49-F238E27FC236}">
                  <a16:creationId xmlns:a16="http://schemas.microsoft.com/office/drawing/2014/main" id="{996BA181-BE5D-690D-CD1D-F0915ACC28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6" name="Line 1702">
              <a:extLst>
                <a:ext uri="{FF2B5EF4-FFF2-40B4-BE49-F238E27FC236}">
                  <a16:creationId xmlns:a16="http://schemas.microsoft.com/office/drawing/2014/main" id="{A963FC18-726B-583F-8A28-D4E6721A6E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7" name="Line 1703">
              <a:extLst>
                <a:ext uri="{FF2B5EF4-FFF2-40B4-BE49-F238E27FC236}">
                  <a16:creationId xmlns:a16="http://schemas.microsoft.com/office/drawing/2014/main" id="{4C7EB82B-D0A4-6B30-0EAB-96DC14BF0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7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8" name="Line 1704">
              <a:extLst>
                <a:ext uri="{FF2B5EF4-FFF2-40B4-BE49-F238E27FC236}">
                  <a16:creationId xmlns:a16="http://schemas.microsoft.com/office/drawing/2014/main" id="{D64E8152-D80E-2E68-4046-DADE23101E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9" name="Line 1705">
              <a:extLst>
                <a:ext uri="{FF2B5EF4-FFF2-40B4-BE49-F238E27FC236}">
                  <a16:creationId xmlns:a16="http://schemas.microsoft.com/office/drawing/2014/main" id="{9052F586-EBB5-B8A3-AB39-D476ED301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2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0" name="Line 1706">
              <a:extLst>
                <a:ext uri="{FF2B5EF4-FFF2-40B4-BE49-F238E27FC236}">
                  <a16:creationId xmlns:a16="http://schemas.microsoft.com/office/drawing/2014/main" id="{8D1D1325-2824-2173-5708-3D814F54C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4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1" name="Line 1707">
              <a:extLst>
                <a:ext uri="{FF2B5EF4-FFF2-40B4-BE49-F238E27FC236}">
                  <a16:creationId xmlns:a16="http://schemas.microsoft.com/office/drawing/2014/main" id="{8A3299C6-3EC3-EAF7-222B-8EFAE9A1F0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7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2" name="Line 1708">
              <a:extLst>
                <a:ext uri="{FF2B5EF4-FFF2-40B4-BE49-F238E27FC236}">
                  <a16:creationId xmlns:a16="http://schemas.microsoft.com/office/drawing/2014/main" id="{54062FD4-B3BC-5474-EBC6-D75FBFF165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9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3" name="Line 1709">
              <a:extLst>
                <a:ext uri="{FF2B5EF4-FFF2-40B4-BE49-F238E27FC236}">
                  <a16:creationId xmlns:a16="http://schemas.microsoft.com/office/drawing/2014/main" id="{BBAAF7A5-35F6-68FF-EED5-E95B27F23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4" name="Line 1710">
              <a:extLst>
                <a:ext uri="{FF2B5EF4-FFF2-40B4-BE49-F238E27FC236}">
                  <a16:creationId xmlns:a16="http://schemas.microsoft.com/office/drawing/2014/main" id="{9AA0533D-C843-3DE7-3A14-3FDE59C91C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4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5" name="Line 1711">
              <a:extLst>
                <a:ext uri="{FF2B5EF4-FFF2-40B4-BE49-F238E27FC236}">
                  <a16:creationId xmlns:a16="http://schemas.microsoft.com/office/drawing/2014/main" id="{A12B040D-8DBE-D0A3-90A7-736FE97433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6" name="Line 1712">
              <a:extLst>
                <a:ext uri="{FF2B5EF4-FFF2-40B4-BE49-F238E27FC236}">
                  <a16:creationId xmlns:a16="http://schemas.microsoft.com/office/drawing/2014/main" id="{1324D0F2-7ED0-15E1-1BB1-FAD4477D29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7" name="Line 1713">
              <a:extLst>
                <a:ext uri="{FF2B5EF4-FFF2-40B4-BE49-F238E27FC236}">
                  <a16:creationId xmlns:a16="http://schemas.microsoft.com/office/drawing/2014/main" id="{384540A3-A671-E9F8-9F70-D4D4A46BE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8" name="Line 1714">
              <a:extLst>
                <a:ext uri="{FF2B5EF4-FFF2-40B4-BE49-F238E27FC236}">
                  <a16:creationId xmlns:a16="http://schemas.microsoft.com/office/drawing/2014/main" id="{4F7A6312-F7C0-5607-7F3D-8CE78D2633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9" name="Line 1715">
              <a:extLst>
                <a:ext uri="{FF2B5EF4-FFF2-40B4-BE49-F238E27FC236}">
                  <a16:creationId xmlns:a16="http://schemas.microsoft.com/office/drawing/2014/main" id="{E6F3E768-25BA-7068-3A87-1254F2C342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0" name="Line 1716">
              <a:extLst>
                <a:ext uri="{FF2B5EF4-FFF2-40B4-BE49-F238E27FC236}">
                  <a16:creationId xmlns:a16="http://schemas.microsoft.com/office/drawing/2014/main" id="{57F1608B-E3F9-0B95-184B-91F655946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9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1" name="Line 1717">
              <a:extLst>
                <a:ext uri="{FF2B5EF4-FFF2-40B4-BE49-F238E27FC236}">
                  <a16:creationId xmlns:a16="http://schemas.microsoft.com/office/drawing/2014/main" id="{D1509B90-9B52-FA55-C2BD-FAC35A974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2" name="Line 1718">
              <a:extLst>
                <a:ext uri="{FF2B5EF4-FFF2-40B4-BE49-F238E27FC236}">
                  <a16:creationId xmlns:a16="http://schemas.microsoft.com/office/drawing/2014/main" id="{80412C0E-09BE-8CC0-8804-F4216D989A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4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3" name="Line 1719">
              <a:extLst>
                <a:ext uri="{FF2B5EF4-FFF2-40B4-BE49-F238E27FC236}">
                  <a16:creationId xmlns:a16="http://schemas.microsoft.com/office/drawing/2014/main" id="{207B343F-5309-861C-AB6C-167804358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4" name="Line 1720">
              <a:extLst>
                <a:ext uri="{FF2B5EF4-FFF2-40B4-BE49-F238E27FC236}">
                  <a16:creationId xmlns:a16="http://schemas.microsoft.com/office/drawing/2014/main" id="{C593A8F6-3398-98DE-AC40-4B16D58702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83" name="Text Box 1579">
            <a:extLst>
              <a:ext uri="{FF2B5EF4-FFF2-40B4-BE49-F238E27FC236}">
                <a16:creationId xmlns:a16="http://schemas.microsoft.com/office/drawing/2014/main" id="{9FC482FB-F353-E338-39DD-BE61161FB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263" y="6788150"/>
            <a:ext cx="10652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QC Process Chart</a:t>
            </a:r>
          </a:p>
        </p:txBody>
      </p:sp>
      <p:grpSp>
        <p:nvGrpSpPr>
          <p:cNvPr id="23481" name="Group 1977">
            <a:extLst>
              <a:ext uri="{FF2B5EF4-FFF2-40B4-BE49-F238E27FC236}">
                <a16:creationId xmlns:a16="http://schemas.microsoft.com/office/drawing/2014/main" id="{44D2583F-A556-1A1E-5D6D-E44E0D80577B}"/>
              </a:ext>
            </a:extLst>
          </p:cNvPr>
          <p:cNvGrpSpPr>
            <a:grpSpLocks/>
          </p:cNvGrpSpPr>
          <p:nvPr/>
        </p:nvGrpSpPr>
        <p:grpSpPr bwMode="auto">
          <a:xfrm>
            <a:off x="7148513" y="2251075"/>
            <a:ext cx="1038225" cy="684213"/>
            <a:chOff x="6867" y="3683"/>
            <a:chExt cx="1010" cy="558"/>
          </a:xfrm>
        </p:grpSpPr>
        <p:sp>
          <p:nvSpPr>
            <p:cNvPr id="23230" name="Line 1726">
              <a:extLst>
                <a:ext uri="{FF2B5EF4-FFF2-40B4-BE49-F238E27FC236}">
                  <a16:creationId xmlns:a16="http://schemas.microsoft.com/office/drawing/2014/main" id="{6A048F92-134E-1389-527B-D139546D6C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7" y="3955"/>
              <a:ext cx="1" cy="285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1" name="Line 1727">
              <a:extLst>
                <a:ext uri="{FF2B5EF4-FFF2-40B4-BE49-F238E27FC236}">
                  <a16:creationId xmlns:a16="http://schemas.microsoft.com/office/drawing/2014/main" id="{56B6F26F-B6C2-FB7F-8CEB-07BDC3AE0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4240"/>
              <a:ext cx="67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2" name="Freeform 1728">
              <a:extLst>
                <a:ext uri="{FF2B5EF4-FFF2-40B4-BE49-F238E27FC236}">
                  <a16:creationId xmlns:a16="http://schemas.microsoft.com/office/drawing/2014/main" id="{9A4C9467-BC0E-71A7-14E0-F6AD91875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4031"/>
              <a:ext cx="402" cy="46"/>
            </a:xfrm>
            <a:custGeom>
              <a:avLst/>
              <a:gdLst>
                <a:gd name="T0" fmla="*/ 0 w 524"/>
                <a:gd name="T1" fmla="*/ 36 h 76"/>
                <a:gd name="T2" fmla="*/ 27 w 524"/>
                <a:gd name="T3" fmla="*/ 0 h 76"/>
                <a:gd name="T4" fmla="*/ 54 w 524"/>
                <a:gd name="T5" fmla="*/ 46 h 76"/>
                <a:gd name="T6" fmla="*/ 81 w 524"/>
                <a:gd name="T7" fmla="*/ 33 h 76"/>
                <a:gd name="T8" fmla="*/ 112 w 524"/>
                <a:gd name="T9" fmla="*/ 76 h 76"/>
                <a:gd name="T10" fmla="*/ 152 w 524"/>
                <a:gd name="T11" fmla="*/ 10 h 76"/>
                <a:gd name="T12" fmla="*/ 166 w 524"/>
                <a:gd name="T13" fmla="*/ 33 h 76"/>
                <a:gd name="T14" fmla="*/ 193 w 524"/>
                <a:gd name="T15" fmla="*/ 6 h 76"/>
                <a:gd name="T16" fmla="*/ 230 w 524"/>
                <a:gd name="T17" fmla="*/ 63 h 76"/>
                <a:gd name="T18" fmla="*/ 267 w 524"/>
                <a:gd name="T19" fmla="*/ 26 h 76"/>
                <a:gd name="T20" fmla="*/ 301 w 524"/>
                <a:gd name="T21" fmla="*/ 43 h 76"/>
                <a:gd name="T22" fmla="*/ 315 w 524"/>
                <a:gd name="T23" fmla="*/ 69 h 76"/>
                <a:gd name="T24" fmla="*/ 342 w 524"/>
                <a:gd name="T25" fmla="*/ 50 h 76"/>
                <a:gd name="T26" fmla="*/ 375 w 524"/>
                <a:gd name="T27" fmla="*/ 66 h 76"/>
                <a:gd name="T28" fmla="*/ 409 w 524"/>
                <a:gd name="T29" fmla="*/ 40 h 76"/>
                <a:gd name="T30" fmla="*/ 436 w 524"/>
                <a:gd name="T31" fmla="*/ 56 h 76"/>
                <a:gd name="T32" fmla="*/ 457 w 524"/>
                <a:gd name="T33" fmla="*/ 23 h 76"/>
                <a:gd name="T34" fmla="*/ 497 w 524"/>
                <a:gd name="T35" fmla="*/ 60 h 76"/>
                <a:gd name="T36" fmla="*/ 524 w 524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6">
                  <a:moveTo>
                    <a:pt x="0" y="36"/>
                  </a:moveTo>
                  <a:lnTo>
                    <a:pt x="27" y="0"/>
                  </a:lnTo>
                  <a:lnTo>
                    <a:pt x="54" y="46"/>
                  </a:lnTo>
                  <a:lnTo>
                    <a:pt x="81" y="33"/>
                  </a:lnTo>
                  <a:lnTo>
                    <a:pt x="112" y="76"/>
                  </a:lnTo>
                  <a:lnTo>
                    <a:pt x="152" y="10"/>
                  </a:lnTo>
                  <a:lnTo>
                    <a:pt x="166" y="33"/>
                  </a:lnTo>
                  <a:lnTo>
                    <a:pt x="193" y="6"/>
                  </a:lnTo>
                  <a:lnTo>
                    <a:pt x="230" y="63"/>
                  </a:lnTo>
                  <a:lnTo>
                    <a:pt x="267" y="26"/>
                  </a:lnTo>
                  <a:lnTo>
                    <a:pt x="301" y="43"/>
                  </a:lnTo>
                  <a:lnTo>
                    <a:pt x="315" y="69"/>
                  </a:lnTo>
                  <a:lnTo>
                    <a:pt x="342" y="50"/>
                  </a:lnTo>
                  <a:lnTo>
                    <a:pt x="375" y="66"/>
                  </a:lnTo>
                  <a:lnTo>
                    <a:pt x="409" y="40"/>
                  </a:lnTo>
                  <a:lnTo>
                    <a:pt x="436" y="56"/>
                  </a:lnTo>
                  <a:lnTo>
                    <a:pt x="457" y="23"/>
                  </a:lnTo>
                  <a:lnTo>
                    <a:pt x="497" y="60"/>
                  </a:lnTo>
                  <a:lnTo>
                    <a:pt x="524" y="4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3" name="Freeform 1729">
              <a:extLst>
                <a:ext uri="{FF2B5EF4-FFF2-40B4-BE49-F238E27FC236}">
                  <a16:creationId xmlns:a16="http://schemas.microsoft.com/office/drawing/2014/main" id="{70C3EDBF-53F4-A599-8A67-6174E7B596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" y="4033"/>
              <a:ext cx="402" cy="46"/>
            </a:xfrm>
            <a:custGeom>
              <a:avLst/>
              <a:gdLst>
                <a:gd name="T0" fmla="*/ 0 w 525"/>
                <a:gd name="T1" fmla="*/ 37 h 76"/>
                <a:gd name="T2" fmla="*/ 27 w 525"/>
                <a:gd name="T3" fmla="*/ 0 h 76"/>
                <a:gd name="T4" fmla="*/ 55 w 525"/>
                <a:gd name="T5" fmla="*/ 47 h 76"/>
                <a:gd name="T6" fmla="*/ 82 w 525"/>
                <a:gd name="T7" fmla="*/ 33 h 76"/>
                <a:gd name="T8" fmla="*/ 112 w 525"/>
                <a:gd name="T9" fmla="*/ 76 h 76"/>
                <a:gd name="T10" fmla="*/ 153 w 525"/>
                <a:gd name="T11" fmla="*/ 10 h 76"/>
                <a:gd name="T12" fmla="*/ 166 w 525"/>
                <a:gd name="T13" fmla="*/ 33 h 76"/>
                <a:gd name="T14" fmla="*/ 193 w 525"/>
                <a:gd name="T15" fmla="*/ 7 h 76"/>
                <a:gd name="T16" fmla="*/ 230 w 525"/>
                <a:gd name="T17" fmla="*/ 63 h 76"/>
                <a:gd name="T18" fmla="*/ 268 w 525"/>
                <a:gd name="T19" fmla="*/ 27 h 76"/>
                <a:gd name="T20" fmla="*/ 301 w 525"/>
                <a:gd name="T21" fmla="*/ 43 h 76"/>
                <a:gd name="T22" fmla="*/ 315 w 525"/>
                <a:gd name="T23" fmla="*/ 70 h 76"/>
                <a:gd name="T24" fmla="*/ 342 w 525"/>
                <a:gd name="T25" fmla="*/ 50 h 76"/>
                <a:gd name="T26" fmla="*/ 376 w 525"/>
                <a:gd name="T27" fmla="*/ 66 h 76"/>
                <a:gd name="T28" fmla="*/ 410 w 525"/>
                <a:gd name="T29" fmla="*/ 40 h 76"/>
                <a:gd name="T30" fmla="*/ 437 w 525"/>
                <a:gd name="T31" fmla="*/ 57 h 76"/>
                <a:gd name="T32" fmla="*/ 457 w 525"/>
                <a:gd name="T33" fmla="*/ 23 h 76"/>
                <a:gd name="T34" fmla="*/ 498 w 525"/>
                <a:gd name="T35" fmla="*/ 60 h 76"/>
                <a:gd name="T36" fmla="*/ 525 w 525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5" h="76">
                  <a:moveTo>
                    <a:pt x="0" y="37"/>
                  </a:moveTo>
                  <a:lnTo>
                    <a:pt x="27" y="0"/>
                  </a:lnTo>
                  <a:lnTo>
                    <a:pt x="55" y="47"/>
                  </a:lnTo>
                  <a:lnTo>
                    <a:pt x="82" y="33"/>
                  </a:lnTo>
                  <a:lnTo>
                    <a:pt x="112" y="76"/>
                  </a:lnTo>
                  <a:lnTo>
                    <a:pt x="153" y="10"/>
                  </a:lnTo>
                  <a:lnTo>
                    <a:pt x="166" y="33"/>
                  </a:lnTo>
                  <a:lnTo>
                    <a:pt x="193" y="7"/>
                  </a:lnTo>
                  <a:lnTo>
                    <a:pt x="230" y="63"/>
                  </a:lnTo>
                  <a:lnTo>
                    <a:pt x="268" y="27"/>
                  </a:lnTo>
                  <a:lnTo>
                    <a:pt x="301" y="43"/>
                  </a:lnTo>
                  <a:lnTo>
                    <a:pt x="315" y="70"/>
                  </a:lnTo>
                  <a:lnTo>
                    <a:pt x="342" y="50"/>
                  </a:lnTo>
                  <a:lnTo>
                    <a:pt x="376" y="66"/>
                  </a:lnTo>
                  <a:lnTo>
                    <a:pt x="410" y="40"/>
                  </a:lnTo>
                  <a:lnTo>
                    <a:pt x="437" y="57"/>
                  </a:lnTo>
                  <a:lnTo>
                    <a:pt x="457" y="23"/>
                  </a:lnTo>
                  <a:lnTo>
                    <a:pt x="498" y="60"/>
                  </a:lnTo>
                  <a:lnTo>
                    <a:pt x="525" y="40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4" name="Rectangle 1730">
              <a:extLst>
                <a:ext uri="{FF2B5EF4-FFF2-40B4-BE49-F238E27FC236}">
                  <a16:creationId xmlns:a16="http://schemas.microsoft.com/office/drawing/2014/main" id="{E53890B5-65EE-D8FD-8879-422839D76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0" y="3965"/>
              <a:ext cx="157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5" name="Rectangle 1731">
              <a:extLst>
                <a:ext uri="{FF2B5EF4-FFF2-40B4-BE49-F238E27FC236}">
                  <a16:creationId xmlns:a16="http://schemas.microsoft.com/office/drawing/2014/main" id="{59B99A70-D555-0F31-4B54-9DD366908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" y="3965"/>
              <a:ext cx="11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6" name="Rectangle 1732">
              <a:extLst>
                <a:ext uri="{FF2B5EF4-FFF2-40B4-BE49-F238E27FC236}">
                  <a16:creationId xmlns:a16="http://schemas.microsoft.com/office/drawing/2014/main" id="{61D17EB0-A9A3-5ADD-C3BF-A9D2205CCA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" y="4159"/>
              <a:ext cx="28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Step 4 changes 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7" name="Rectangle 1733">
              <a:extLst>
                <a:ext uri="{FF2B5EF4-FFF2-40B4-BE49-F238E27FC236}">
                  <a16:creationId xmlns:a16="http://schemas.microsoft.com/office/drawing/2014/main" id="{38CBB67F-33B2-AC08-3902-B177374F2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" y="4196"/>
              <a:ext cx="228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implemented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38" name="Group 1734">
              <a:extLst>
                <a:ext uri="{FF2B5EF4-FFF2-40B4-BE49-F238E27FC236}">
                  <a16:creationId xmlns:a16="http://schemas.microsoft.com/office/drawing/2014/main" id="{30F6E0C7-34F5-3B8B-10A7-DB479EA2C8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74" y="4095"/>
              <a:ext cx="20" cy="65"/>
              <a:chOff x="1354" y="2255"/>
              <a:chExt cx="27" cy="106"/>
            </a:xfrm>
          </p:grpSpPr>
          <p:sp>
            <p:nvSpPr>
              <p:cNvPr id="23239" name="Freeform 1735">
                <a:extLst>
                  <a:ext uri="{FF2B5EF4-FFF2-40B4-BE49-F238E27FC236}">
                    <a16:creationId xmlns:a16="http://schemas.microsoft.com/office/drawing/2014/main" id="{FA8245C5-C5B0-51AC-045F-BDF30A1768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2255"/>
                <a:ext cx="27" cy="46"/>
              </a:xfrm>
              <a:custGeom>
                <a:avLst/>
                <a:gdLst>
                  <a:gd name="T0" fmla="*/ 13 w 27"/>
                  <a:gd name="T1" fmla="*/ 0 h 46"/>
                  <a:gd name="T2" fmla="*/ 27 w 27"/>
                  <a:gd name="T3" fmla="*/ 46 h 46"/>
                  <a:gd name="T4" fmla="*/ 13 w 27"/>
                  <a:gd name="T5" fmla="*/ 46 h 46"/>
                  <a:gd name="T6" fmla="*/ 0 w 27"/>
                  <a:gd name="T7" fmla="*/ 46 h 46"/>
                  <a:gd name="T8" fmla="*/ 13 w 27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6">
                    <a:moveTo>
                      <a:pt x="13" y="0"/>
                    </a:moveTo>
                    <a:lnTo>
                      <a:pt x="27" y="46"/>
                    </a:lnTo>
                    <a:lnTo>
                      <a:pt x="13" y="46"/>
                    </a:lnTo>
                    <a:lnTo>
                      <a:pt x="0" y="4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0" name="Line 1736">
                <a:extLst>
                  <a:ext uri="{FF2B5EF4-FFF2-40B4-BE49-F238E27FC236}">
                    <a16:creationId xmlns:a16="http://schemas.microsoft.com/office/drawing/2014/main" id="{25294F3C-AEBE-C367-5CF9-1E28454EC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7" y="2301"/>
                <a:ext cx="1" cy="6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1" name="Rectangle 1737">
              <a:extLst>
                <a:ext uri="{FF2B5EF4-FFF2-40B4-BE49-F238E27FC236}">
                  <a16:creationId xmlns:a16="http://schemas.microsoft.com/office/drawing/2014/main" id="{1E70C3BD-9760-945B-EEDB-7D90B0EFA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5" y="4042"/>
              <a:ext cx="3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42" name="Rectangle 1738">
              <a:extLst>
                <a:ext uri="{FF2B5EF4-FFF2-40B4-BE49-F238E27FC236}">
                  <a16:creationId xmlns:a16="http://schemas.microsoft.com/office/drawing/2014/main" id="{A5A3602A-AB38-EB3C-BE9C-4D90538FF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8" y="4075"/>
              <a:ext cx="2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92" name="Group 1788">
              <a:extLst>
                <a:ext uri="{FF2B5EF4-FFF2-40B4-BE49-F238E27FC236}">
                  <a16:creationId xmlns:a16="http://schemas.microsoft.com/office/drawing/2014/main" id="{88732659-3BDA-C253-632C-177447492B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8" y="4182"/>
              <a:ext cx="254" cy="1"/>
              <a:chOff x="7568" y="4609"/>
              <a:chExt cx="331" cy="1"/>
            </a:xfrm>
          </p:grpSpPr>
          <p:sp>
            <p:nvSpPr>
              <p:cNvPr id="23243" name="Line 1739">
                <a:extLst>
                  <a:ext uri="{FF2B5EF4-FFF2-40B4-BE49-F238E27FC236}">
                    <a16:creationId xmlns:a16="http://schemas.microsoft.com/office/drawing/2014/main" id="{7D561BB0-1A9E-9207-009A-808FE18EF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68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4" name="Line 1740">
                <a:extLst>
                  <a:ext uri="{FF2B5EF4-FFF2-40B4-BE49-F238E27FC236}">
                    <a16:creationId xmlns:a16="http://schemas.microsoft.com/office/drawing/2014/main" id="{6E5222F3-A236-6ACB-D5F8-08F556328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2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5" name="Line 1741">
                <a:extLst>
                  <a:ext uri="{FF2B5EF4-FFF2-40B4-BE49-F238E27FC236}">
                    <a16:creationId xmlns:a16="http://schemas.microsoft.com/office/drawing/2014/main" id="{F7D2CBAC-7E30-FB48-DDDD-B40C7D3C4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6" name="Line 1742">
                <a:extLst>
                  <a:ext uri="{FF2B5EF4-FFF2-40B4-BE49-F238E27FC236}">
                    <a16:creationId xmlns:a16="http://schemas.microsoft.com/office/drawing/2014/main" id="{0979AAC5-AF90-1D16-9229-719EA8D001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0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" name="Line 1743">
                <a:extLst>
                  <a:ext uri="{FF2B5EF4-FFF2-40B4-BE49-F238E27FC236}">
                    <a16:creationId xmlns:a16="http://schemas.microsoft.com/office/drawing/2014/main" id="{7C8E481F-32CB-1273-5F9E-E809B4AB2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1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8" name="Line 1744">
                <a:extLst>
                  <a:ext uri="{FF2B5EF4-FFF2-40B4-BE49-F238E27FC236}">
                    <a16:creationId xmlns:a16="http://schemas.microsoft.com/office/drawing/2014/main" id="{1D0EBA0F-D94B-9714-403B-7CE8241FAE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72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9" name="Rectangle 1745">
              <a:extLst>
                <a:ext uri="{FF2B5EF4-FFF2-40B4-BE49-F238E27FC236}">
                  <a16:creationId xmlns:a16="http://schemas.microsoft.com/office/drawing/2014/main" id="{55927EB0-E34F-86BF-FFCE-4C442D3DFA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2" y="4171"/>
              <a:ext cx="11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Target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0" name="Rectangle 1746">
              <a:extLst>
                <a:ext uri="{FF2B5EF4-FFF2-40B4-BE49-F238E27FC236}">
                  <a16:creationId xmlns:a16="http://schemas.microsoft.com/office/drawing/2014/main" id="{785C6687-A511-6419-6514-87121B0A1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7" y="4128"/>
              <a:ext cx="1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1" name="Rectangle 1747">
              <a:extLst>
                <a:ext uri="{FF2B5EF4-FFF2-40B4-BE49-F238E27FC236}">
                  <a16:creationId xmlns:a16="http://schemas.microsoft.com/office/drawing/2014/main" id="{3EEEC21B-CE71-9C47-37CD-9F7DD15B19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4131"/>
              <a:ext cx="27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Remaining Gap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52" name="Group 1748">
              <a:extLst>
                <a:ext uri="{FF2B5EF4-FFF2-40B4-BE49-F238E27FC236}">
                  <a16:creationId xmlns:a16="http://schemas.microsoft.com/office/drawing/2014/main" id="{BC465198-280F-6D12-B1A3-994AE8C0C2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7" y="3978"/>
              <a:ext cx="47" cy="53"/>
              <a:chOff x="1766" y="2067"/>
              <a:chExt cx="61" cy="88"/>
            </a:xfrm>
          </p:grpSpPr>
          <p:grpSp>
            <p:nvGrpSpPr>
              <p:cNvPr id="23253" name="Group 1749">
                <a:extLst>
                  <a:ext uri="{FF2B5EF4-FFF2-40B4-BE49-F238E27FC236}">
                    <a16:creationId xmlns:a16="http://schemas.microsoft.com/office/drawing/2014/main" id="{7DBE46E9-C4EF-DD39-6DE5-72FA5ED663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6" y="2109"/>
                <a:ext cx="61" cy="46"/>
                <a:chOff x="1766" y="2109"/>
                <a:chExt cx="61" cy="46"/>
              </a:xfrm>
            </p:grpSpPr>
            <p:sp>
              <p:nvSpPr>
                <p:cNvPr id="23254" name="Freeform 1750">
                  <a:extLst>
                    <a:ext uri="{FF2B5EF4-FFF2-40B4-BE49-F238E27FC236}">
                      <a16:creationId xmlns:a16="http://schemas.microsoft.com/office/drawing/2014/main" id="{238868D1-BDA3-D49C-8B7C-A8EE8E6EB7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6" y="2109"/>
                  <a:ext cx="61" cy="46"/>
                </a:xfrm>
                <a:custGeom>
                  <a:avLst/>
                  <a:gdLst>
                    <a:gd name="T0" fmla="*/ 31 w 61"/>
                    <a:gd name="T1" fmla="*/ 46 h 46"/>
                    <a:gd name="T2" fmla="*/ 0 w 61"/>
                    <a:gd name="T3" fmla="*/ 0 h 46"/>
                    <a:gd name="T4" fmla="*/ 31 w 61"/>
                    <a:gd name="T5" fmla="*/ 0 h 46"/>
                    <a:gd name="T6" fmla="*/ 61 w 61"/>
                    <a:gd name="T7" fmla="*/ 0 h 46"/>
                    <a:gd name="T8" fmla="*/ 31 w 61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6">
                      <a:moveTo>
                        <a:pt x="31" y="46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61" y="0"/>
                      </a:lnTo>
                      <a:lnTo>
                        <a:pt x="31" y="4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4763">
                  <a:solidFill>
                    <a:srgbClr val="FFCC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255" name="Line 1751">
                  <a:extLst>
                    <a:ext uri="{FF2B5EF4-FFF2-40B4-BE49-F238E27FC236}">
                      <a16:creationId xmlns:a16="http://schemas.microsoft.com/office/drawing/2014/main" id="{7DC3DD1D-ECD8-2EA4-377C-B9144B3153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97" y="2109"/>
                  <a:ext cx="1" cy="3"/>
                </a:xfrm>
                <a:prstGeom prst="line">
                  <a:avLst/>
                </a:prstGeom>
                <a:noFill/>
                <a:ln w="4763">
                  <a:solidFill>
                    <a:srgbClr val="FFCC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256" name="Rectangle 1752">
                <a:extLst>
                  <a:ext uri="{FF2B5EF4-FFF2-40B4-BE49-F238E27FC236}">
                    <a16:creationId xmlns:a16="http://schemas.microsoft.com/office/drawing/2014/main" id="{8DCD5B65-A734-9711-9609-A7398A08D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2067"/>
                <a:ext cx="15" cy="48"/>
              </a:xfrm>
              <a:prstGeom prst="rect">
                <a:avLst/>
              </a:prstGeom>
              <a:solidFill>
                <a:srgbClr val="FFCC00"/>
              </a:solidFill>
              <a:ln w="4763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57" name="Rectangle 1753">
              <a:extLst>
                <a:ext uri="{FF2B5EF4-FFF2-40B4-BE49-F238E27FC236}">
                  <a16:creationId xmlns:a16="http://schemas.microsoft.com/office/drawing/2014/main" id="{54D0433C-94C3-3672-A70C-6D1A46A2B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8" y="3976"/>
              <a:ext cx="99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Good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8" name="Freeform 1754">
              <a:extLst>
                <a:ext uri="{FF2B5EF4-FFF2-40B4-BE49-F238E27FC236}">
                  <a16:creationId xmlns:a16="http://schemas.microsoft.com/office/drawing/2014/main" id="{91B8681A-1572-7159-C20F-63CE11EBAA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" y="4057"/>
              <a:ext cx="255" cy="64"/>
            </a:xfrm>
            <a:custGeom>
              <a:avLst/>
              <a:gdLst>
                <a:gd name="T0" fmla="*/ 0 w 334"/>
                <a:gd name="T1" fmla="*/ 0 h 106"/>
                <a:gd name="T2" fmla="*/ 40 w 334"/>
                <a:gd name="T3" fmla="*/ 90 h 106"/>
                <a:gd name="T4" fmla="*/ 54 w 334"/>
                <a:gd name="T5" fmla="*/ 66 h 106"/>
                <a:gd name="T6" fmla="*/ 64 w 334"/>
                <a:gd name="T7" fmla="*/ 76 h 106"/>
                <a:gd name="T8" fmla="*/ 81 w 334"/>
                <a:gd name="T9" fmla="*/ 60 h 106"/>
                <a:gd name="T10" fmla="*/ 88 w 334"/>
                <a:gd name="T11" fmla="*/ 80 h 106"/>
                <a:gd name="T12" fmla="*/ 105 w 334"/>
                <a:gd name="T13" fmla="*/ 53 h 106"/>
                <a:gd name="T14" fmla="*/ 108 w 334"/>
                <a:gd name="T15" fmla="*/ 83 h 106"/>
                <a:gd name="T16" fmla="*/ 118 w 334"/>
                <a:gd name="T17" fmla="*/ 70 h 106"/>
                <a:gd name="T18" fmla="*/ 128 w 334"/>
                <a:gd name="T19" fmla="*/ 93 h 106"/>
                <a:gd name="T20" fmla="*/ 142 w 334"/>
                <a:gd name="T21" fmla="*/ 76 h 106"/>
                <a:gd name="T22" fmla="*/ 162 w 334"/>
                <a:gd name="T23" fmla="*/ 86 h 106"/>
                <a:gd name="T24" fmla="*/ 176 w 334"/>
                <a:gd name="T25" fmla="*/ 76 h 106"/>
                <a:gd name="T26" fmla="*/ 192 w 334"/>
                <a:gd name="T27" fmla="*/ 86 h 106"/>
                <a:gd name="T28" fmla="*/ 199 w 334"/>
                <a:gd name="T29" fmla="*/ 63 h 106"/>
                <a:gd name="T30" fmla="*/ 216 w 334"/>
                <a:gd name="T31" fmla="*/ 86 h 106"/>
                <a:gd name="T32" fmla="*/ 230 w 334"/>
                <a:gd name="T33" fmla="*/ 106 h 106"/>
                <a:gd name="T34" fmla="*/ 236 w 334"/>
                <a:gd name="T35" fmla="*/ 83 h 106"/>
                <a:gd name="T36" fmla="*/ 247 w 334"/>
                <a:gd name="T37" fmla="*/ 73 h 106"/>
                <a:gd name="T38" fmla="*/ 257 w 334"/>
                <a:gd name="T39" fmla="*/ 83 h 106"/>
                <a:gd name="T40" fmla="*/ 270 w 334"/>
                <a:gd name="T41" fmla="*/ 73 h 106"/>
                <a:gd name="T42" fmla="*/ 287 w 334"/>
                <a:gd name="T43" fmla="*/ 96 h 106"/>
                <a:gd name="T44" fmla="*/ 294 w 334"/>
                <a:gd name="T45" fmla="*/ 80 h 106"/>
                <a:gd name="T46" fmla="*/ 314 w 334"/>
                <a:gd name="T47" fmla="*/ 96 h 106"/>
                <a:gd name="T48" fmla="*/ 321 w 334"/>
                <a:gd name="T49" fmla="*/ 80 h 106"/>
                <a:gd name="T50" fmla="*/ 334 w 334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4" h="106">
                  <a:moveTo>
                    <a:pt x="0" y="0"/>
                  </a:moveTo>
                  <a:lnTo>
                    <a:pt x="40" y="90"/>
                  </a:lnTo>
                  <a:lnTo>
                    <a:pt x="54" y="66"/>
                  </a:lnTo>
                  <a:lnTo>
                    <a:pt x="64" y="76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8" y="93"/>
                  </a:lnTo>
                  <a:lnTo>
                    <a:pt x="142" y="76"/>
                  </a:lnTo>
                  <a:lnTo>
                    <a:pt x="162" y="86"/>
                  </a:lnTo>
                  <a:lnTo>
                    <a:pt x="176" y="76"/>
                  </a:lnTo>
                  <a:lnTo>
                    <a:pt x="192" y="86"/>
                  </a:lnTo>
                  <a:lnTo>
                    <a:pt x="199" y="63"/>
                  </a:lnTo>
                  <a:lnTo>
                    <a:pt x="216" y="86"/>
                  </a:lnTo>
                  <a:lnTo>
                    <a:pt x="230" y="106"/>
                  </a:lnTo>
                  <a:lnTo>
                    <a:pt x="236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0" y="73"/>
                  </a:lnTo>
                  <a:lnTo>
                    <a:pt x="287" y="96"/>
                  </a:lnTo>
                  <a:lnTo>
                    <a:pt x="294" y="80"/>
                  </a:lnTo>
                  <a:lnTo>
                    <a:pt x="314" y="96"/>
                  </a:lnTo>
                  <a:lnTo>
                    <a:pt x="321" y="80"/>
                  </a:lnTo>
                  <a:lnTo>
                    <a:pt x="334" y="93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59" name="Freeform 1755">
              <a:extLst>
                <a:ext uri="{FF2B5EF4-FFF2-40B4-BE49-F238E27FC236}">
                  <a16:creationId xmlns:a16="http://schemas.microsoft.com/office/drawing/2014/main" id="{532337B4-F21F-9A99-60CE-0DE71AF46B07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9" y="4059"/>
              <a:ext cx="256" cy="64"/>
            </a:xfrm>
            <a:custGeom>
              <a:avLst/>
              <a:gdLst>
                <a:gd name="T0" fmla="*/ 0 w 335"/>
                <a:gd name="T1" fmla="*/ 0 h 106"/>
                <a:gd name="T2" fmla="*/ 41 w 335"/>
                <a:gd name="T3" fmla="*/ 90 h 106"/>
                <a:gd name="T4" fmla="*/ 54 w 335"/>
                <a:gd name="T5" fmla="*/ 67 h 106"/>
                <a:gd name="T6" fmla="*/ 64 w 335"/>
                <a:gd name="T7" fmla="*/ 77 h 106"/>
                <a:gd name="T8" fmla="*/ 81 w 335"/>
                <a:gd name="T9" fmla="*/ 60 h 106"/>
                <a:gd name="T10" fmla="*/ 88 w 335"/>
                <a:gd name="T11" fmla="*/ 80 h 106"/>
                <a:gd name="T12" fmla="*/ 105 w 335"/>
                <a:gd name="T13" fmla="*/ 53 h 106"/>
                <a:gd name="T14" fmla="*/ 108 w 335"/>
                <a:gd name="T15" fmla="*/ 83 h 106"/>
                <a:gd name="T16" fmla="*/ 118 w 335"/>
                <a:gd name="T17" fmla="*/ 70 h 106"/>
                <a:gd name="T18" fmla="*/ 129 w 335"/>
                <a:gd name="T19" fmla="*/ 93 h 106"/>
                <a:gd name="T20" fmla="*/ 142 w 335"/>
                <a:gd name="T21" fmla="*/ 77 h 106"/>
                <a:gd name="T22" fmla="*/ 162 w 335"/>
                <a:gd name="T23" fmla="*/ 87 h 106"/>
                <a:gd name="T24" fmla="*/ 176 w 335"/>
                <a:gd name="T25" fmla="*/ 77 h 106"/>
                <a:gd name="T26" fmla="*/ 193 w 335"/>
                <a:gd name="T27" fmla="*/ 87 h 106"/>
                <a:gd name="T28" fmla="*/ 200 w 335"/>
                <a:gd name="T29" fmla="*/ 63 h 106"/>
                <a:gd name="T30" fmla="*/ 217 w 335"/>
                <a:gd name="T31" fmla="*/ 87 h 106"/>
                <a:gd name="T32" fmla="*/ 230 w 335"/>
                <a:gd name="T33" fmla="*/ 106 h 106"/>
                <a:gd name="T34" fmla="*/ 237 w 335"/>
                <a:gd name="T35" fmla="*/ 83 h 106"/>
                <a:gd name="T36" fmla="*/ 247 w 335"/>
                <a:gd name="T37" fmla="*/ 73 h 106"/>
                <a:gd name="T38" fmla="*/ 257 w 335"/>
                <a:gd name="T39" fmla="*/ 83 h 106"/>
                <a:gd name="T40" fmla="*/ 271 w 335"/>
                <a:gd name="T41" fmla="*/ 73 h 106"/>
                <a:gd name="T42" fmla="*/ 288 w 335"/>
                <a:gd name="T43" fmla="*/ 96 h 106"/>
                <a:gd name="T44" fmla="*/ 294 w 335"/>
                <a:gd name="T45" fmla="*/ 80 h 106"/>
                <a:gd name="T46" fmla="*/ 315 w 335"/>
                <a:gd name="T47" fmla="*/ 96 h 106"/>
                <a:gd name="T48" fmla="*/ 321 w 335"/>
                <a:gd name="T49" fmla="*/ 80 h 106"/>
                <a:gd name="T50" fmla="*/ 335 w 335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5" h="106">
                  <a:moveTo>
                    <a:pt x="0" y="0"/>
                  </a:moveTo>
                  <a:lnTo>
                    <a:pt x="41" y="90"/>
                  </a:lnTo>
                  <a:lnTo>
                    <a:pt x="54" y="67"/>
                  </a:lnTo>
                  <a:lnTo>
                    <a:pt x="64" y="77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9" y="93"/>
                  </a:lnTo>
                  <a:lnTo>
                    <a:pt x="142" y="77"/>
                  </a:lnTo>
                  <a:lnTo>
                    <a:pt x="162" y="87"/>
                  </a:lnTo>
                  <a:lnTo>
                    <a:pt x="176" y="77"/>
                  </a:lnTo>
                  <a:lnTo>
                    <a:pt x="193" y="87"/>
                  </a:lnTo>
                  <a:lnTo>
                    <a:pt x="200" y="63"/>
                  </a:lnTo>
                  <a:lnTo>
                    <a:pt x="217" y="87"/>
                  </a:lnTo>
                  <a:lnTo>
                    <a:pt x="230" y="106"/>
                  </a:lnTo>
                  <a:lnTo>
                    <a:pt x="237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1" y="73"/>
                  </a:lnTo>
                  <a:lnTo>
                    <a:pt x="288" y="96"/>
                  </a:lnTo>
                  <a:lnTo>
                    <a:pt x="294" y="80"/>
                  </a:lnTo>
                  <a:lnTo>
                    <a:pt x="315" y="96"/>
                  </a:lnTo>
                  <a:lnTo>
                    <a:pt x="321" y="80"/>
                  </a:lnTo>
                  <a:lnTo>
                    <a:pt x="335" y="93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0" name="Rectangle 1756">
              <a:extLst>
                <a:ext uri="{FF2B5EF4-FFF2-40B4-BE49-F238E27FC236}">
                  <a16:creationId xmlns:a16="http://schemas.microsoft.com/office/drawing/2014/main" id="{A24B5C6C-32CF-5B6F-5E82-4D1EB3C45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3959"/>
              <a:ext cx="157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4763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1" name="Rectangle 1757">
              <a:extLst>
                <a:ext uri="{FF2B5EF4-FFF2-40B4-BE49-F238E27FC236}">
                  <a16:creationId xmlns:a16="http://schemas.microsoft.com/office/drawing/2014/main" id="{AAA7E074-451D-1CB7-AAAB-F980AA7CF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9" y="3756"/>
              <a:ext cx="37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2" name="Rectangle 1758">
              <a:extLst>
                <a:ext uri="{FF2B5EF4-FFF2-40B4-BE49-F238E27FC236}">
                  <a16:creationId xmlns:a16="http://schemas.microsoft.com/office/drawing/2014/main" id="{667740EA-AA4A-8B1D-A325-C788FE617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" y="3789"/>
              <a:ext cx="26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   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3" name="Rectangle 1759">
              <a:extLst>
                <a:ext uri="{FF2B5EF4-FFF2-40B4-BE49-F238E27FC236}">
                  <a16:creationId xmlns:a16="http://schemas.microsoft.com/office/drawing/2014/main" id="{A116FED2-8E9F-8A16-194A-C6162AF25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684"/>
              <a:ext cx="11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4" name="Rectangle 1760">
              <a:extLst>
                <a:ext uri="{FF2B5EF4-FFF2-40B4-BE49-F238E27FC236}">
                  <a16:creationId xmlns:a16="http://schemas.microsoft.com/office/drawing/2014/main" id="{CF589F33-C319-A612-EC09-491E93491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0" y="3683"/>
              <a:ext cx="8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5" name="Line 1761">
              <a:extLst>
                <a:ext uri="{FF2B5EF4-FFF2-40B4-BE49-F238E27FC236}">
                  <a16:creationId xmlns:a16="http://schemas.microsoft.com/office/drawing/2014/main" id="{723B25B2-C8B2-723F-32C4-7360070B19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9" y="3718"/>
              <a:ext cx="1" cy="183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6" name="Line 1762">
              <a:extLst>
                <a:ext uri="{FF2B5EF4-FFF2-40B4-BE49-F238E27FC236}">
                  <a16:creationId xmlns:a16="http://schemas.microsoft.com/office/drawing/2014/main" id="{1BBB1B00-60CD-BEDF-CC45-426E402CBC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7" name="Line 1763">
              <a:extLst>
                <a:ext uri="{FF2B5EF4-FFF2-40B4-BE49-F238E27FC236}">
                  <a16:creationId xmlns:a16="http://schemas.microsoft.com/office/drawing/2014/main" id="{DA42664D-6FEA-6350-4C93-2EBF7A953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11" y="3719"/>
              <a:ext cx="1" cy="184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8" name="Line 1764">
              <a:extLst>
                <a:ext uri="{FF2B5EF4-FFF2-40B4-BE49-F238E27FC236}">
                  <a16:creationId xmlns:a16="http://schemas.microsoft.com/office/drawing/2014/main" id="{784008A5-C9A9-30C9-235E-5C311505C0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1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9" name="Rectangle 1765">
              <a:extLst>
                <a:ext uri="{FF2B5EF4-FFF2-40B4-BE49-F238E27FC236}">
                  <a16:creationId xmlns:a16="http://schemas.microsoft.com/office/drawing/2014/main" id="{50F8758F-6BC9-AB4D-C4CA-C912B1D76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" y="3772"/>
              <a:ext cx="84" cy="131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0" name="Rectangle 1766">
              <a:extLst>
                <a:ext uri="{FF2B5EF4-FFF2-40B4-BE49-F238E27FC236}">
                  <a16:creationId xmlns:a16="http://schemas.microsoft.com/office/drawing/2014/main" id="{A5D8986F-A4A6-106B-ECD3-DE1620EC3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1" name="Rectangle 1767">
              <a:extLst>
                <a:ext uri="{FF2B5EF4-FFF2-40B4-BE49-F238E27FC236}">
                  <a16:creationId xmlns:a16="http://schemas.microsoft.com/office/drawing/2014/main" id="{DC4D68AF-47E3-70A1-629B-D8DE49880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7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2" name="Rectangle 1768">
              <a:extLst>
                <a:ext uri="{FF2B5EF4-FFF2-40B4-BE49-F238E27FC236}">
                  <a16:creationId xmlns:a16="http://schemas.microsoft.com/office/drawing/2014/main" id="{04E98892-B382-9289-343C-ECA86AA51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3" name="Rectangle 1769">
              <a:extLst>
                <a:ext uri="{FF2B5EF4-FFF2-40B4-BE49-F238E27FC236}">
                  <a16:creationId xmlns:a16="http://schemas.microsoft.com/office/drawing/2014/main" id="{9496EC76-E8E5-6ABB-199F-A02E357A2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5" y="3847"/>
              <a:ext cx="81" cy="56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4" name="Rectangle 1770">
              <a:extLst>
                <a:ext uri="{FF2B5EF4-FFF2-40B4-BE49-F238E27FC236}">
                  <a16:creationId xmlns:a16="http://schemas.microsoft.com/office/drawing/2014/main" id="{D82E0E65-ACD3-3BEF-94E7-5B2A94F00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5" name="Rectangle 1771">
              <a:extLst>
                <a:ext uri="{FF2B5EF4-FFF2-40B4-BE49-F238E27FC236}">
                  <a16:creationId xmlns:a16="http://schemas.microsoft.com/office/drawing/2014/main" id="{E054CE41-DD4C-38DA-C4CA-01C346E1A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6" name="Rectangle 1772">
              <a:extLst>
                <a:ext uri="{FF2B5EF4-FFF2-40B4-BE49-F238E27FC236}">
                  <a16:creationId xmlns:a16="http://schemas.microsoft.com/office/drawing/2014/main" id="{D64F6026-5DB7-4134-70CF-853BC71CB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7" name="Rectangle 1773">
              <a:extLst>
                <a:ext uri="{FF2B5EF4-FFF2-40B4-BE49-F238E27FC236}">
                  <a16:creationId xmlns:a16="http://schemas.microsoft.com/office/drawing/2014/main" id="{7EF0739A-9740-3BC9-8F1A-FA07511D5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0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8" name="Rectangle 1774">
              <a:extLst>
                <a:ext uri="{FF2B5EF4-FFF2-40B4-BE49-F238E27FC236}">
                  <a16:creationId xmlns:a16="http://schemas.microsoft.com/office/drawing/2014/main" id="{2574FD25-6E40-5650-949E-FC0B808DC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4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9" name="Rectangle 1775">
              <a:extLst>
                <a:ext uri="{FF2B5EF4-FFF2-40B4-BE49-F238E27FC236}">
                  <a16:creationId xmlns:a16="http://schemas.microsoft.com/office/drawing/2014/main" id="{4DED8D63-D24E-2EA3-0DAB-25F34E720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0" name="Rectangle 1776">
              <a:extLst>
                <a:ext uri="{FF2B5EF4-FFF2-40B4-BE49-F238E27FC236}">
                  <a16:creationId xmlns:a16="http://schemas.microsoft.com/office/drawing/2014/main" id="{1596E4D0-2639-8E35-0E2D-B56C7C30E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5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1" name="Rectangle 1777">
              <a:extLst>
                <a:ext uri="{FF2B5EF4-FFF2-40B4-BE49-F238E27FC236}">
                  <a16:creationId xmlns:a16="http://schemas.microsoft.com/office/drawing/2014/main" id="{9B31B155-6903-1304-0128-B3E0C47A5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" y="3910"/>
              <a:ext cx="47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2" name="Rectangle 1778">
              <a:extLst>
                <a:ext uri="{FF2B5EF4-FFF2-40B4-BE49-F238E27FC236}">
                  <a16:creationId xmlns:a16="http://schemas.microsoft.com/office/drawing/2014/main" id="{CB7AA5B7-82B9-36D1-C894-7EBB059CD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3" name="Rectangle 1779">
              <a:extLst>
                <a:ext uri="{FF2B5EF4-FFF2-40B4-BE49-F238E27FC236}">
                  <a16:creationId xmlns:a16="http://schemas.microsoft.com/office/drawing/2014/main" id="{B25FD21A-DBEC-02F4-0ED9-AEE655CA4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4" name="Rectangle 1780">
              <a:extLst>
                <a:ext uri="{FF2B5EF4-FFF2-40B4-BE49-F238E27FC236}">
                  <a16:creationId xmlns:a16="http://schemas.microsoft.com/office/drawing/2014/main" id="{40C4A04D-0B73-46E5-84CB-5C4963916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6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5" name="Line 1781">
              <a:extLst>
                <a:ext uri="{FF2B5EF4-FFF2-40B4-BE49-F238E27FC236}">
                  <a16:creationId xmlns:a16="http://schemas.microsoft.com/office/drawing/2014/main" id="{74591CD1-A840-200C-1BFE-54EE1286C2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9" y="3771"/>
              <a:ext cx="90" cy="1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286" name="Text Box 1782">
            <a:extLst>
              <a:ext uri="{FF2B5EF4-FFF2-40B4-BE49-F238E27FC236}">
                <a16:creationId xmlns:a16="http://schemas.microsoft.com/office/drawing/2014/main" id="{5A9983C1-1D13-0EDA-5F64-47386DE608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1858963"/>
            <a:ext cx="11906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Change</a:t>
            </a:r>
            <a:b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Management</a:t>
            </a:r>
          </a:p>
        </p:txBody>
      </p:sp>
      <p:sp>
        <p:nvSpPr>
          <p:cNvPr id="23287" name="Rectangle 1783">
            <a:extLst>
              <a:ext uri="{FF2B5EF4-FFF2-40B4-BE49-F238E27FC236}">
                <a16:creationId xmlns:a16="http://schemas.microsoft.com/office/drawing/2014/main" id="{AE8E0283-A5D8-391B-A6B8-EA904FF0E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4281488"/>
            <a:ext cx="1625600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1" name="Group 1967">
            <a:extLst>
              <a:ext uri="{FF2B5EF4-FFF2-40B4-BE49-F238E27FC236}">
                <a16:creationId xmlns:a16="http://schemas.microsoft.com/office/drawing/2014/main" id="{CDAB6B8A-5DF8-2F51-88B2-DFF7B409A803}"/>
              </a:ext>
            </a:extLst>
          </p:cNvPr>
          <p:cNvGrpSpPr>
            <a:grpSpLocks/>
          </p:cNvGrpSpPr>
          <p:nvPr/>
        </p:nvGrpSpPr>
        <p:grpSpPr bwMode="auto">
          <a:xfrm>
            <a:off x="8394700" y="2254250"/>
            <a:ext cx="1560513" cy="387350"/>
            <a:chOff x="7949" y="3714"/>
            <a:chExt cx="1436" cy="262"/>
          </a:xfrm>
        </p:grpSpPr>
        <p:sp>
          <p:nvSpPr>
            <p:cNvPr id="23288" name="Text Box 1784">
              <a:extLst>
                <a:ext uri="{FF2B5EF4-FFF2-40B4-BE49-F238E27FC236}">
                  <a16:creationId xmlns:a16="http://schemas.microsoft.com/office/drawing/2014/main" id="{81CF8060-B6D3-F92C-81C2-A01D14F968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9" y="3717"/>
              <a:ext cx="143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Ensure everyone has the knowledge, skills, tools, and mindset required.</a:t>
              </a:r>
            </a:p>
          </p:txBody>
        </p:sp>
        <p:sp>
          <p:nvSpPr>
            <p:cNvPr id="23290" name="Line 1786">
              <a:extLst>
                <a:ext uri="{FF2B5EF4-FFF2-40B4-BE49-F238E27FC236}">
                  <a16:creationId xmlns:a16="http://schemas.microsoft.com/office/drawing/2014/main" id="{8AC80A9B-C9C5-CDE1-FD96-BBD8B479B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714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91" name="Line 1787">
              <a:extLst>
                <a:ext uri="{FF2B5EF4-FFF2-40B4-BE49-F238E27FC236}">
                  <a16:creationId xmlns:a16="http://schemas.microsoft.com/office/drawing/2014/main" id="{C5C7B7EB-D7BE-A24F-7F81-48162F8E4E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976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331" name="Text Box 1827">
            <a:extLst>
              <a:ext uri="{FF2B5EF4-FFF2-40B4-BE49-F238E27FC236}">
                <a16:creationId xmlns:a16="http://schemas.microsoft.com/office/drawing/2014/main" id="{A2CE39E1-53DA-D111-DA90-94C853BE7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000" y="1063625"/>
            <a:ext cx="1549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Documentation &amp; Standardization</a:t>
            </a:r>
          </a:p>
        </p:txBody>
      </p:sp>
      <p:grpSp>
        <p:nvGrpSpPr>
          <p:cNvPr id="23475" name="Group 1971">
            <a:extLst>
              <a:ext uri="{FF2B5EF4-FFF2-40B4-BE49-F238E27FC236}">
                <a16:creationId xmlns:a16="http://schemas.microsoft.com/office/drawing/2014/main" id="{1405A2BE-7ECB-AF71-2796-83BC6448102F}"/>
              </a:ext>
            </a:extLst>
          </p:cNvPr>
          <p:cNvGrpSpPr>
            <a:grpSpLocks/>
          </p:cNvGrpSpPr>
          <p:nvPr/>
        </p:nvGrpSpPr>
        <p:grpSpPr bwMode="auto">
          <a:xfrm>
            <a:off x="7318375" y="1133475"/>
            <a:ext cx="1231900" cy="488950"/>
            <a:chOff x="7022" y="4451"/>
            <a:chExt cx="1199" cy="361"/>
          </a:xfrm>
        </p:grpSpPr>
        <p:sp>
          <p:nvSpPr>
            <p:cNvPr id="23334" name="Text Box 1830">
              <a:extLst>
                <a:ext uri="{FF2B5EF4-FFF2-40B4-BE49-F238E27FC236}">
                  <a16:creationId xmlns:a16="http://schemas.microsoft.com/office/drawing/2014/main" id="{FF155FB4-F794-3ABD-4EA0-B090245BF9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2" y="4451"/>
              <a:ext cx="1199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new process, using training manuals and other tools to ensure standardization</a:t>
              </a:r>
            </a:p>
          </p:txBody>
        </p:sp>
        <p:grpSp>
          <p:nvGrpSpPr>
            <p:cNvPr id="23335" name="Group 1831">
              <a:extLst>
                <a:ext uri="{FF2B5EF4-FFF2-40B4-BE49-F238E27FC236}">
                  <a16:creationId xmlns:a16="http://schemas.microsoft.com/office/drawing/2014/main" id="{8A65732B-EAD7-C9A3-62AB-38BFC2EE88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" y="4452"/>
              <a:ext cx="1075" cy="345"/>
              <a:chOff x="4162" y="3709"/>
              <a:chExt cx="712" cy="674"/>
            </a:xfrm>
          </p:grpSpPr>
          <p:sp>
            <p:nvSpPr>
              <p:cNvPr id="23336" name="Line 1832">
                <a:extLst>
                  <a:ext uri="{FF2B5EF4-FFF2-40B4-BE49-F238E27FC236}">
                    <a16:creationId xmlns:a16="http://schemas.microsoft.com/office/drawing/2014/main" id="{6DEE5639-F7CE-397F-6C1E-452D3B16F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37" name="Line 1833">
                <a:extLst>
                  <a:ext uri="{FF2B5EF4-FFF2-40B4-BE49-F238E27FC236}">
                    <a16:creationId xmlns:a16="http://schemas.microsoft.com/office/drawing/2014/main" id="{3717D683-40D7-70FC-CE9F-CA98815BCC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10" name="Group 1906">
            <a:extLst>
              <a:ext uri="{FF2B5EF4-FFF2-40B4-BE49-F238E27FC236}">
                <a16:creationId xmlns:a16="http://schemas.microsoft.com/office/drawing/2014/main" id="{8D0CDEAE-5D70-4B20-2B04-AA22FF65E0DA}"/>
              </a:ext>
            </a:extLst>
          </p:cNvPr>
          <p:cNvGrpSpPr>
            <a:grpSpLocks/>
          </p:cNvGrpSpPr>
          <p:nvPr/>
        </p:nvGrpSpPr>
        <p:grpSpPr bwMode="auto">
          <a:xfrm>
            <a:off x="7123113" y="5984875"/>
            <a:ext cx="723900" cy="938213"/>
            <a:chOff x="6722" y="5419"/>
            <a:chExt cx="820" cy="890"/>
          </a:xfrm>
        </p:grpSpPr>
        <p:sp>
          <p:nvSpPr>
            <p:cNvPr id="23409" name="Rectangle 1905">
              <a:extLst>
                <a:ext uri="{FF2B5EF4-FFF2-40B4-BE49-F238E27FC236}">
                  <a16:creationId xmlns:a16="http://schemas.microsoft.com/office/drawing/2014/main" id="{2A8FF31F-43CC-E628-7729-56BAA169A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3" y="5516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08" name="Rectangle 1904">
              <a:extLst>
                <a:ext uri="{FF2B5EF4-FFF2-40B4-BE49-F238E27FC236}">
                  <a16:creationId xmlns:a16="http://schemas.microsoft.com/office/drawing/2014/main" id="{0F309733-3AA6-9E83-F418-0071DE85C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" y="5469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0" name="Rectangle 1866">
              <a:extLst>
                <a:ext uri="{FF2B5EF4-FFF2-40B4-BE49-F238E27FC236}">
                  <a16:creationId xmlns:a16="http://schemas.microsoft.com/office/drawing/2014/main" id="{18FF2631-0CA4-0EFF-BFDD-F311CE9BE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5419"/>
              <a:ext cx="715" cy="7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71" name="Rectangle 1867">
              <a:extLst>
                <a:ext uri="{FF2B5EF4-FFF2-40B4-BE49-F238E27FC236}">
                  <a16:creationId xmlns:a16="http://schemas.microsoft.com/office/drawing/2014/main" id="{382F1C6A-A7B7-54D4-BFAA-6204A488F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5" y="5422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2" name="Rectangle 1868">
              <a:extLst>
                <a:ext uri="{FF2B5EF4-FFF2-40B4-BE49-F238E27FC236}">
                  <a16:creationId xmlns:a16="http://schemas.microsoft.com/office/drawing/2014/main" id="{44874965-443F-F02D-C0C6-3BA017DB2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708"/>
              <a:ext cx="41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Learnings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3" name="Rectangle 1869">
              <a:extLst>
                <a:ext uri="{FF2B5EF4-FFF2-40B4-BE49-F238E27FC236}">
                  <a16:creationId xmlns:a16="http://schemas.microsoft.com/office/drawing/2014/main" id="{2A76B965-6915-3924-C8D3-98712B6E5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979"/>
              <a:ext cx="77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Recommendations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4" name="Rectangle 1870">
              <a:extLst>
                <a:ext uri="{FF2B5EF4-FFF2-40B4-BE49-F238E27FC236}">
                  <a16:creationId xmlns:a16="http://schemas.microsoft.com/office/drawing/2014/main" id="{5C8FC858-852A-91A6-3436-A38F109CE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439"/>
              <a:ext cx="31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Results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389" name="Group 1885">
              <a:extLst>
                <a:ext uri="{FF2B5EF4-FFF2-40B4-BE49-F238E27FC236}">
                  <a16:creationId xmlns:a16="http://schemas.microsoft.com/office/drawing/2014/main" id="{88F159E7-3EE2-17CA-D0D7-BCEED5E3C9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5512"/>
              <a:ext cx="298" cy="154"/>
              <a:chOff x="7333" y="5405"/>
              <a:chExt cx="298" cy="154"/>
            </a:xfrm>
          </p:grpSpPr>
          <p:sp>
            <p:nvSpPr>
              <p:cNvPr id="23383" name="Line 1879">
                <a:extLst>
                  <a:ext uri="{FF2B5EF4-FFF2-40B4-BE49-F238E27FC236}">
                    <a16:creationId xmlns:a16="http://schemas.microsoft.com/office/drawing/2014/main" id="{37E51CFD-CE89-82D5-D51D-0D43E5229D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405"/>
                <a:ext cx="1" cy="15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4" name="Line 1880">
                <a:extLst>
                  <a:ext uri="{FF2B5EF4-FFF2-40B4-BE49-F238E27FC236}">
                    <a16:creationId xmlns:a16="http://schemas.microsoft.com/office/drawing/2014/main" id="{5BF74325-9D02-2CA5-74CE-C1741078C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558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5" name="Line 1881">
                <a:extLst>
                  <a:ext uri="{FF2B5EF4-FFF2-40B4-BE49-F238E27FC236}">
                    <a16:creationId xmlns:a16="http://schemas.microsoft.com/office/drawing/2014/main" id="{6FDD528F-A790-ABA1-02C4-8CB704016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63" y="5419"/>
                <a:ext cx="48" cy="2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6" name="Line 1882">
                <a:extLst>
                  <a:ext uri="{FF2B5EF4-FFF2-40B4-BE49-F238E27FC236}">
                    <a16:creationId xmlns:a16="http://schemas.microsoft.com/office/drawing/2014/main" id="{FCF18B46-4E92-01A5-D883-BDD7B3A606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11" y="5442"/>
                <a:ext cx="41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7" name="Line 1883">
                <a:extLst>
                  <a:ext uri="{FF2B5EF4-FFF2-40B4-BE49-F238E27FC236}">
                    <a16:creationId xmlns:a16="http://schemas.microsoft.com/office/drawing/2014/main" id="{BEDC7B40-63E7-3672-B4AB-9A3E7A437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58" y="5447"/>
                <a:ext cx="78" cy="5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8" name="Line 1884">
                <a:extLst>
                  <a:ext uri="{FF2B5EF4-FFF2-40B4-BE49-F238E27FC236}">
                    <a16:creationId xmlns:a16="http://schemas.microsoft.com/office/drawing/2014/main" id="{09E37908-1FEB-D190-C31D-4CF68F5FC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36" y="5507"/>
                <a:ext cx="83" cy="5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90" name="Rectangle 1886">
              <a:extLst>
                <a:ext uri="{FF2B5EF4-FFF2-40B4-BE49-F238E27FC236}">
                  <a16:creationId xmlns:a16="http://schemas.microsoft.com/office/drawing/2014/main" id="{AE37C7B1-65B1-494E-1861-29C867599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777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1" name="Rectangle 1887">
              <a:extLst>
                <a:ext uri="{FF2B5EF4-FFF2-40B4-BE49-F238E27FC236}">
                  <a16:creationId xmlns:a16="http://schemas.microsoft.com/office/drawing/2014/main" id="{3BC180C0-BE9B-F748-0AAF-AB7815F45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777"/>
              <a:ext cx="4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2" name="Rectangle 1888">
              <a:extLst>
                <a:ext uri="{FF2B5EF4-FFF2-40B4-BE49-F238E27FC236}">
                  <a16:creationId xmlns:a16="http://schemas.microsoft.com/office/drawing/2014/main" id="{76E2D46C-E4E0-C13C-7E80-DA38F751F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38"/>
              <a:ext cx="2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3" name="Rectangle 1889">
              <a:extLst>
                <a:ext uri="{FF2B5EF4-FFF2-40B4-BE49-F238E27FC236}">
                  <a16:creationId xmlns:a16="http://schemas.microsoft.com/office/drawing/2014/main" id="{89B86368-F30C-723F-E524-F9008E9D73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38"/>
              <a:ext cx="4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4" name="Rectangle 1890">
              <a:extLst>
                <a:ext uri="{FF2B5EF4-FFF2-40B4-BE49-F238E27FC236}">
                  <a16:creationId xmlns:a16="http://schemas.microsoft.com/office/drawing/2014/main" id="{FB7E422A-526F-73DE-FB06-74E278B80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96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5" name="Rectangle 1891">
              <a:extLst>
                <a:ext uri="{FF2B5EF4-FFF2-40B4-BE49-F238E27FC236}">
                  <a16:creationId xmlns:a16="http://schemas.microsoft.com/office/drawing/2014/main" id="{B38ADB4F-F04A-0345-2C6C-24D357838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96"/>
              <a:ext cx="3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06" name="Group 1902">
              <a:extLst>
                <a:ext uri="{FF2B5EF4-FFF2-40B4-BE49-F238E27FC236}">
                  <a16:creationId xmlns:a16="http://schemas.microsoft.com/office/drawing/2014/main" id="{D61AFB6F-181A-E589-0686-47375376AA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6041"/>
              <a:ext cx="306" cy="150"/>
              <a:chOff x="7333" y="5934"/>
              <a:chExt cx="306" cy="150"/>
            </a:xfrm>
          </p:grpSpPr>
          <p:sp>
            <p:nvSpPr>
              <p:cNvPr id="23396" name="Line 1892">
                <a:extLst>
                  <a:ext uri="{FF2B5EF4-FFF2-40B4-BE49-F238E27FC236}">
                    <a16:creationId xmlns:a16="http://schemas.microsoft.com/office/drawing/2014/main" id="{2A661AE7-6024-86D7-EB01-FF0438222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934"/>
                <a:ext cx="1" cy="14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7" name="Line 1893">
                <a:extLst>
                  <a:ext uri="{FF2B5EF4-FFF2-40B4-BE49-F238E27FC236}">
                    <a16:creationId xmlns:a16="http://schemas.microsoft.com/office/drawing/2014/main" id="{DB38B524-8833-FA33-164E-E6D09FB5FA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6083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8" name="Line 1894">
                <a:extLst>
                  <a:ext uri="{FF2B5EF4-FFF2-40B4-BE49-F238E27FC236}">
                    <a16:creationId xmlns:a16="http://schemas.microsoft.com/office/drawing/2014/main" id="{B635D3F2-82BF-EAA6-2059-3493265B8C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971"/>
                <a:ext cx="36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9" name="Line 1895">
                <a:extLst>
                  <a:ext uri="{FF2B5EF4-FFF2-40B4-BE49-F238E27FC236}">
                    <a16:creationId xmlns:a16="http://schemas.microsoft.com/office/drawing/2014/main" id="{9515A607-CDA2-C60C-B7B8-12DBE3D301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75" y="6013"/>
                <a:ext cx="42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0" name="Line 1896">
                <a:extLst>
                  <a:ext uri="{FF2B5EF4-FFF2-40B4-BE49-F238E27FC236}">
                    <a16:creationId xmlns:a16="http://schemas.microsoft.com/office/drawing/2014/main" id="{4CCD2FB7-344E-4D81-A226-74CF70C4D7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75" y="5971"/>
                <a:ext cx="1" cy="11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1" name="Line 1897">
                <a:extLst>
                  <a:ext uri="{FF2B5EF4-FFF2-40B4-BE49-F238E27FC236}">
                    <a16:creationId xmlns:a16="http://schemas.microsoft.com/office/drawing/2014/main" id="{08306C40-CC22-3A6F-5EFE-4C1A84DBF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417" y="6013"/>
                <a:ext cx="1" cy="7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404" name="Group 1900">
                <a:extLst>
                  <a:ext uri="{FF2B5EF4-FFF2-40B4-BE49-F238E27FC236}">
                    <a16:creationId xmlns:a16="http://schemas.microsoft.com/office/drawing/2014/main" id="{D3892D78-A63A-EE44-E13F-14A7A2D8D99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46" y="5999"/>
                <a:ext cx="84" cy="28"/>
                <a:chOff x="7446" y="5999"/>
                <a:chExt cx="84" cy="28"/>
              </a:xfrm>
            </p:grpSpPr>
            <p:sp>
              <p:nvSpPr>
                <p:cNvPr id="23402" name="Freeform 1898">
                  <a:extLst>
                    <a:ext uri="{FF2B5EF4-FFF2-40B4-BE49-F238E27FC236}">
                      <a16:creationId xmlns:a16="http://schemas.microsoft.com/office/drawing/2014/main" id="{ADBC0161-0608-733A-1DC7-26A8CEA91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6" y="6009"/>
                  <a:ext cx="36" cy="18"/>
                </a:xfrm>
                <a:custGeom>
                  <a:avLst/>
                  <a:gdLst>
                    <a:gd name="T0" fmla="*/ 0 w 36"/>
                    <a:gd name="T1" fmla="*/ 18 h 18"/>
                    <a:gd name="T2" fmla="*/ 30 w 36"/>
                    <a:gd name="T3" fmla="*/ 0 h 18"/>
                    <a:gd name="T4" fmla="*/ 24 w 36"/>
                    <a:gd name="T5" fmla="*/ 9 h 18"/>
                    <a:gd name="T6" fmla="*/ 36 w 36"/>
                    <a:gd name="T7" fmla="*/ 14 h 18"/>
                    <a:gd name="T8" fmla="*/ 0 w 36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8">
                      <a:moveTo>
                        <a:pt x="0" y="18"/>
                      </a:moveTo>
                      <a:lnTo>
                        <a:pt x="30" y="0"/>
                      </a:lnTo>
                      <a:lnTo>
                        <a:pt x="24" y="9"/>
                      </a:lnTo>
                      <a:lnTo>
                        <a:pt x="36" y="14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403" name="Line 1899">
                  <a:extLst>
                    <a:ext uri="{FF2B5EF4-FFF2-40B4-BE49-F238E27FC236}">
                      <a16:creationId xmlns:a16="http://schemas.microsoft.com/office/drawing/2014/main" id="{34F8A19A-717B-AAB0-F954-A3746137A4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470" y="5999"/>
                  <a:ext cx="60" cy="1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405" name="Rectangle 1901">
                <a:extLst>
                  <a:ext uri="{FF2B5EF4-FFF2-40B4-BE49-F238E27FC236}">
                    <a16:creationId xmlns:a16="http://schemas.microsoft.com/office/drawing/2014/main" id="{6091FBB8-EA61-67F3-8A6C-81C24A39D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7" y="5972"/>
                <a:ext cx="92" cy="52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next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3363" name="Text Box 1859">
            <a:extLst>
              <a:ext uri="{FF2B5EF4-FFF2-40B4-BE49-F238E27FC236}">
                <a16:creationId xmlns:a16="http://schemas.microsoft.com/office/drawing/2014/main" id="{4D33254C-7834-17E7-2978-3F3F24F11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5619750"/>
            <a:ext cx="9096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Key Learnings</a:t>
            </a:r>
          </a:p>
        </p:txBody>
      </p:sp>
      <p:grpSp>
        <p:nvGrpSpPr>
          <p:cNvPr id="23483" name="Group 1979">
            <a:extLst>
              <a:ext uri="{FF2B5EF4-FFF2-40B4-BE49-F238E27FC236}">
                <a16:creationId xmlns:a16="http://schemas.microsoft.com/office/drawing/2014/main" id="{14059A7C-8BDB-CC63-DEC3-2F9F743FC2C7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6276975"/>
            <a:ext cx="1631950" cy="614363"/>
            <a:chOff x="8013" y="5233"/>
            <a:chExt cx="1193" cy="371"/>
          </a:xfrm>
        </p:grpSpPr>
        <p:sp>
          <p:nvSpPr>
            <p:cNvPr id="23364" name="Text Box 1860">
              <a:extLst>
                <a:ext uri="{FF2B5EF4-FFF2-40B4-BE49-F238E27FC236}">
                  <a16:creationId xmlns:a16="http://schemas.microsoft.com/office/drawing/2014/main" id="{1F4BA766-6F43-E64F-649F-26F71DC5C7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results and summarize key learnings. Identify potential future projects and possibilities for replication.  Perform project lessons learned</a:t>
              </a:r>
            </a:p>
          </p:txBody>
        </p:sp>
        <p:grpSp>
          <p:nvGrpSpPr>
            <p:cNvPr id="23482" name="Group 1978">
              <a:extLst>
                <a:ext uri="{FF2B5EF4-FFF2-40B4-BE49-F238E27FC236}">
                  <a16:creationId xmlns:a16="http://schemas.microsoft.com/office/drawing/2014/main" id="{33BD93F4-9B23-04BF-30B2-5E6C1C7139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366" name="Line 1862">
                <a:extLst>
                  <a:ext uri="{FF2B5EF4-FFF2-40B4-BE49-F238E27FC236}">
                    <a16:creationId xmlns:a16="http://schemas.microsoft.com/office/drawing/2014/main" id="{6023059B-7CC9-B65C-1465-4D49D9195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67" name="Line 1863">
                <a:extLst>
                  <a:ext uri="{FF2B5EF4-FFF2-40B4-BE49-F238E27FC236}">
                    <a16:creationId xmlns:a16="http://schemas.microsoft.com/office/drawing/2014/main" id="{1771A45B-7609-D6EF-FE6B-811358CAB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14" name="Line 1910">
            <a:extLst>
              <a:ext uri="{FF2B5EF4-FFF2-40B4-BE49-F238E27FC236}">
                <a16:creationId xmlns:a16="http://schemas.microsoft.com/office/drawing/2014/main" id="{24F437C2-D651-48E0-93AF-72A027640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8363" y="320675"/>
            <a:ext cx="0" cy="3476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5" name="Line 1911">
            <a:extLst>
              <a:ext uri="{FF2B5EF4-FFF2-40B4-BE49-F238E27FC236}">
                <a16:creationId xmlns:a16="http://schemas.microsoft.com/office/drawing/2014/main" id="{83783144-6DAB-5AE9-7A7F-47371BBEF39C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201444" y="121364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6" name="Line 1912">
            <a:extLst>
              <a:ext uri="{FF2B5EF4-FFF2-40B4-BE49-F238E27FC236}">
                <a16:creationId xmlns:a16="http://schemas.microsoft.com/office/drawing/2014/main" id="{829E260D-92CA-204B-0035-0A8DD934971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3050" y="10842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7" name="Line 1923">
            <a:extLst>
              <a:ext uri="{FF2B5EF4-FFF2-40B4-BE49-F238E27FC236}">
                <a16:creationId xmlns:a16="http://schemas.microsoft.com/office/drawing/2014/main" id="{687C94B4-5069-066B-8A64-E1D7DB845714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5218907" y="2597944"/>
            <a:ext cx="1587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9" name="Line 1925">
            <a:extLst>
              <a:ext uri="{FF2B5EF4-FFF2-40B4-BE49-F238E27FC236}">
                <a16:creationId xmlns:a16="http://schemas.microsoft.com/office/drawing/2014/main" id="{48CFE810-756D-5B13-7F9B-B5773B56FF09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053012" y="3455988"/>
            <a:ext cx="3175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0" name="Line 1926">
            <a:extLst>
              <a:ext uri="{FF2B5EF4-FFF2-40B4-BE49-F238E27FC236}">
                <a16:creationId xmlns:a16="http://schemas.microsoft.com/office/drawing/2014/main" id="{2870D4A1-4E4B-78CB-7956-B02A8336E791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985544" y="4490244"/>
            <a:ext cx="0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1" name="Line 1927">
            <a:extLst>
              <a:ext uri="{FF2B5EF4-FFF2-40B4-BE49-F238E27FC236}">
                <a16:creationId xmlns:a16="http://schemas.microsoft.com/office/drawing/2014/main" id="{64F208C6-9ADA-8AA5-740C-FA1C62571D3D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936331" y="52458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3" name="Line 1929">
            <a:extLst>
              <a:ext uri="{FF2B5EF4-FFF2-40B4-BE49-F238E27FC236}">
                <a16:creationId xmlns:a16="http://schemas.microsoft.com/office/drawing/2014/main" id="{5343AC97-FD4E-E03E-2639-DD3F0C3D2EF4}"/>
              </a:ext>
            </a:extLst>
          </p:cNvPr>
          <p:cNvSpPr>
            <a:spLocks noChangeShapeType="1"/>
          </p:cNvSpPr>
          <p:nvPr/>
        </p:nvSpPr>
        <p:spPr bwMode="auto">
          <a:xfrm>
            <a:off x="8661400" y="827088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4" name="Line 1930">
            <a:extLst>
              <a:ext uri="{FF2B5EF4-FFF2-40B4-BE49-F238E27FC236}">
                <a16:creationId xmlns:a16="http://schemas.microsoft.com/office/drawing/2014/main" id="{C6766088-046C-A3EC-B90E-E4F54EDCAE1C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468519" y="1634331"/>
            <a:ext cx="3175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5" name="Line 1931">
            <a:extLst>
              <a:ext uri="{FF2B5EF4-FFF2-40B4-BE49-F238E27FC236}">
                <a16:creationId xmlns:a16="http://schemas.microsoft.com/office/drawing/2014/main" id="{892007AA-EA4B-DE7F-0FAF-935C5CA2FD24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04225" y="27447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6" name="Line 1932">
            <a:extLst>
              <a:ext uri="{FF2B5EF4-FFF2-40B4-BE49-F238E27FC236}">
                <a16:creationId xmlns:a16="http://schemas.microsoft.com/office/drawing/2014/main" id="{E235C462-5E9D-73EE-A269-F780BBE1E559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386763" y="3486150"/>
            <a:ext cx="1587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7" name="Line 1933">
            <a:extLst>
              <a:ext uri="{FF2B5EF4-FFF2-40B4-BE49-F238E27FC236}">
                <a16:creationId xmlns:a16="http://schemas.microsoft.com/office/drawing/2014/main" id="{64BFF123-5609-8E90-DFFB-935500BF15C9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339138" y="4478338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8" name="Line 1934">
            <a:extLst>
              <a:ext uri="{FF2B5EF4-FFF2-40B4-BE49-F238E27FC236}">
                <a16:creationId xmlns:a16="http://schemas.microsoft.com/office/drawing/2014/main" id="{DF0EEF37-1E48-06DD-6EAE-E4895782874F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263731" y="5822157"/>
            <a:ext cx="1587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43" name="Group 1939">
            <a:extLst>
              <a:ext uri="{FF2B5EF4-FFF2-40B4-BE49-F238E27FC236}">
                <a16:creationId xmlns:a16="http://schemas.microsoft.com/office/drawing/2014/main" id="{A08BD97A-EFF2-A127-0E9C-28881EC302A6}"/>
              </a:ext>
            </a:extLst>
          </p:cNvPr>
          <p:cNvGrpSpPr>
            <a:grpSpLocks/>
          </p:cNvGrpSpPr>
          <p:nvPr/>
        </p:nvGrpSpPr>
        <p:grpSpPr bwMode="auto">
          <a:xfrm>
            <a:off x="1636713" y="3798888"/>
            <a:ext cx="822325" cy="525462"/>
            <a:chOff x="1593" y="3170"/>
            <a:chExt cx="801" cy="427"/>
          </a:xfrm>
        </p:grpSpPr>
        <p:grpSp>
          <p:nvGrpSpPr>
            <p:cNvPr id="3132" name="Group 60">
              <a:extLst>
                <a:ext uri="{FF2B5EF4-FFF2-40B4-BE49-F238E27FC236}">
                  <a16:creationId xmlns:a16="http://schemas.microsoft.com/office/drawing/2014/main" id="{1293492E-B6C5-11DA-5B82-3626DC35A6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" y="3170"/>
              <a:ext cx="752" cy="392"/>
              <a:chOff x="2640" y="1056"/>
              <a:chExt cx="758" cy="432"/>
            </a:xfrm>
          </p:grpSpPr>
          <p:sp>
            <p:nvSpPr>
              <p:cNvPr id="3133" name="Line 61">
                <a:extLst>
                  <a:ext uri="{FF2B5EF4-FFF2-40B4-BE49-F238E27FC236}">
                    <a16:creationId xmlns:a16="http://schemas.microsoft.com/office/drawing/2014/main" id="{D83CDC68-5967-56C1-D670-16424B966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0" y="1286"/>
                <a:ext cx="562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4" name="Line 62">
                <a:extLst>
                  <a:ext uri="{FF2B5EF4-FFF2-40B4-BE49-F238E27FC236}">
                    <a16:creationId xmlns:a16="http://schemas.microsoft.com/office/drawing/2014/main" id="{DA011837-001F-5806-2500-B29EE8B3A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27" y="1056"/>
                <a:ext cx="159" cy="216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5" name="Line 63">
                <a:extLst>
                  <a:ext uri="{FF2B5EF4-FFF2-40B4-BE49-F238E27FC236}">
                    <a16:creationId xmlns:a16="http://schemas.microsoft.com/office/drawing/2014/main" id="{33DBD2CA-5768-F2B0-8D90-9EF8054B18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12" y="1286"/>
                <a:ext cx="144" cy="20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36" name="Group 64">
                <a:extLst>
                  <a:ext uri="{FF2B5EF4-FFF2-40B4-BE49-F238E27FC236}">
                    <a16:creationId xmlns:a16="http://schemas.microsoft.com/office/drawing/2014/main" id="{4D23E977-3C0A-05DB-F016-D82D950D3B7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09" y="1192"/>
                <a:ext cx="189" cy="161"/>
                <a:chOff x="4789" y="1544"/>
                <a:chExt cx="189" cy="161"/>
              </a:xfrm>
            </p:grpSpPr>
            <p:grpSp>
              <p:nvGrpSpPr>
                <p:cNvPr id="3137" name="Group 65">
                  <a:extLst>
                    <a:ext uri="{FF2B5EF4-FFF2-40B4-BE49-F238E27FC236}">
                      <a16:creationId xmlns:a16="http://schemas.microsoft.com/office/drawing/2014/main" id="{95DEA624-869E-803A-A27C-9C9AE7FCC3E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89" y="1544"/>
                  <a:ext cx="187" cy="159"/>
                  <a:chOff x="4789" y="1544"/>
                  <a:chExt cx="187" cy="159"/>
                </a:xfrm>
              </p:grpSpPr>
              <p:pic>
                <p:nvPicPr>
                  <p:cNvPr id="3138" name="Picture 66">
                    <a:extLst>
                      <a:ext uri="{FF2B5EF4-FFF2-40B4-BE49-F238E27FC236}">
                        <a16:creationId xmlns:a16="http://schemas.microsoft.com/office/drawing/2014/main" id="{B1FF5C2B-D9E3-1013-6CAC-A5BA114D7C2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89" y="1544"/>
                    <a:ext cx="116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39" name="Picture 67">
                    <a:extLst>
                      <a:ext uri="{FF2B5EF4-FFF2-40B4-BE49-F238E27FC236}">
                        <a16:creationId xmlns:a16="http://schemas.microsoft.com/office/drawing/2014/main" id="{D1A53216-C997-FED5-5E9D-1F1796C699D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37500"/>
                  <a:stretch>
                    <a:fillRect/>
                  </a:stretch>
                </p:blipFill>
                <p:spPr bwMode="auto">
                  <a:xfrm>
                    <a:off x="4905" y="1544"/>
                    <a:ext cx="71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0" name="Picture 68">
                    <a:extLst>
                      <a:ext uri="{FF2B5EF4-FFF2-40B4-BE49-F238E27FC236}">
                        <a16:creationId xmlns:a16="http://schemas.microsoft.com/office/drawing/2014/main" id="{3111EE7E-5A93-7D3C-2250-AB2DB03E776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/>
                  <a:stretch>
                    <a:fillRect/>
                  </a:stretch>
                </p:blipFill>
                <p:spPr bwMode="auto">
                  <a:xfrm>
                    <a:off x="4789" y="1660"/>
                    <a:ext cx="116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1" name="Picture 69">
                    <a:extLst>
                      <a:ext uri="{FF2B5EF4-FFF2-40B4-BE49-F238E27FC236}">
                        <a16:creationId xmlns:a16="http://schemas.microsoft.com/office/drawing/2014/main" id="{0126697A-4C5C-033B-520D-E5D27834F20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 r="37500"/>
                  <a:stretch>
                    <a:fillRect/>
                  </a:stretch>
                </p:blipFill>
                <p:spPr bwMode="auto">
                  <a:xfrm>
                    <a:off x="4905" y="1660"/>
                    <a:ext cx="71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142" name="Rectangle 70">
                  <a:extLst>
                    <a:ext uri="{FF2B5EF4-FFF2-40B4-BE49-F238E27FC236}">
                      <a16:creationId xmlns:a16="http://schemas.microsoft.com/office/drawing/2014/main" id="{4CB7264D-5B5C-C365-EDD3-6112789B1C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9" y="1544"/>
                  <a:ext cx="189" cy="161"/>
                </a:xfrm>
                <a:prstGeom prst="rect">
                  <a:avLst/>
                </a:prstGeom>
                <a:solidFill>
                  <a:srgbClr val="FFFF00"/>
                </a:solidFill>
                <a:ln w="22225">
                  <a:solidFill>
                    <a:srgbClr val="FF99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43" name="Line 71">
                <a:extLst>
                  <a:ext uri="{FF2B5EF4-FFF2-40B4-BE49-F238E27FC236}">
                    <a16:creationId xmlns:a16="http://schemas.microsoft.com/office/drawing/2014/main" id="{73E22313-8B5E-E579-0CED-C22C20DE65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1286"/>
                <a:ext cx="146" cy="188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72">
                <a:extLst>
                  <a:ext uri="{FF2B5EF4-FFF2-40B4-BE49-F238E27FC236}">
                    <a16:creationId xmlns:a16="http://schemas.microsoft.com/office/drawing/2014/main" id="{75414408-EBD2-5EB8-1506-B92AAEEB3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1358"/>
                <a:ext cx="114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Line 73">
                <a:extLst>
                  <a:ext uri="{FF2B5EF4-FFF2-40B4-BE49-F238E27FC236}">
                    <a16:creationId xmlns:a16="http://schemas.microsoft.com/office/drawing/2014/main" id="{BEE69AD2-C452-95D2-23A7-65C05E6F7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0" y="1113"/>
                <a:ext cx="130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Line 74">
                <a:extLst>
                  <a:ext uri="{FF2B5EF4-FFF2-40B4-BE49-F238E27FC236}">
                    <a16:creationId xmlns:a16="http://schemas.microsoft.com/office/drawing/2014/main" id="{16929E84-2ECF-117B-EDCA-D2D2D628D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199"/>
                <a:ext cx="115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Line 75">
                <a:extLst>
                  <a:ext uri="{FF2B5EF4-FFF2-40B4-BE49-F238E27FC236}">
                    <a16:creationId xmlns:a16="http://schemas.microsoft.com/office/drawing/2014/main" id="{3A1655EB-A1F6-CF8A-1DB2-2CB3EC3018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3" y="1344"/>
                <a:ext cx="145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Line 76">
                <a:extLst>
                  <a:ext uri="{FF2B5EF4-FFF2-40B4-BE49-F238E27FC236}">
                    <a16:creationId xmlns:a16="http://schemas.microsoft.com/office/drawing/2014/main" id="{11E935B4-BFEC-5926-202A-8BE5EF520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1415"/>
                <a:ext cx="116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Line 77">
                <a:extLst>
                  <a:ext uri="{FF2B5EF4-FFF2-40B4-BE49-F238E27FC236}">
                    <a16:creationId xmlns:a16="http://schemas.microsoft.com/office/drawing/2014/main" id="{16265BB9-C741-9C4B-0FFE-9E389EA56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9" y="1388"/>
                <a:ext cx="116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51" name="Rectangle 79">
              <a:extLst>
                <a:ext uri="{FF2B5EF4-FFF2-40B4-BE49-F238E27FC236}">
                  <a16:creationId xmlns:a16="http://schemas.microsoft.com/office/drawing/2014/main" id="{878D52FB-0AAA-7DB9-B04E-BCBCD4CB4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3420"/>
              <a:ext cx="95" cy="4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2" name="Rectangle 80">
              <a:extLst>
                <a:ext uri="{FF2B5EF4-FFF2-40B4-BE49-F238E27FC236}">
                  <a16:creationId xmlns:a16="http://schemas.microsoft.com/office/drawing/2014/main" id="{398C3F59-D0DB-E26E-CE1C-430BA51CA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" y="3553"/>
              <a:ext cx="95" cy="44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3" name="Rectangle 81">
              <a:extLst>
                <a:ext uri="{FF2B5EF4-FFF2-40B4-BE49-F238E27FC236}">
                  <a16:creationId xmlns:a16="http://schemas.microsoft.com/office/drawing/2014/main" id="{00B64728-F364-1411-7351-DA5B11379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3475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" name="Rectangle 82">
              <a:extLst>
                <a:ext uri="{FF2B5EF4-FFF2-40B4-BE49-F238E27FC236}">
                  <a16:creationId xmlns:a16="http://schemas.microsoft.com/office/drawing/2014/main" id="{150BF83D-2A53-23FB-5ECB-DC5072AC0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51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1" name="Oval 759">
              <a:extLst>
                <a:ext uri="{FF2B5EF4-FFF2-40B4-BE49-F238E27FC236}">
                  <a16:creationId xmlns:a16="http://schemas.microsoft.com/office/drawing/2014/main" id="{A6E38E02-0BA2-B957-C814-79F06599D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173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2" name="Oval 760">
              <a:extLst>
                <a:ext uri="{FF2B5EF4-FFF2-40B4-BE49-F238E27FC236}">
                  <a16:creationId xmlns:a16="http://schemas.microsoft.com/office/drawing/2014/main" id="{30391E3B-F64F-AA5A-DC1A-B913A774CC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262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42" name="Line 1938">
              <a:extLst>
                <a:ext uri="{FF2B5EF4-FFF2-40B4-BE49-F238E27FC236}">
                  <a16:creationId xmlns:a16="http://schemas.microsoft.com/office/drawing/2014/main" id="{DDDCA52B-3AF4-FB7D-7E81-7BF3504C5E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" y="3252"/>
              <a:ext cx="9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0" name="Oval 758">
              <a:extLst>
                <a:ext uri="{FF2B5EF4-FFF2-40B4-BE49-F238E27FC236}">
                  <a16:creationId xmlns:a16="http://schemas.microsoft.com/office/drawing/2014/main" id="{C9737950-E200-F512-C99F-2719310A32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5" y="3203"/>
              <a:ext cx="160" cy="103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444" name="AutoShape 1940">
            <a:extLst>
              <a:ext uri="{FF2B5EF4-FFF2-40B4-BE49-F238E27FC236}">
                <a16:creationId xmlns:a16="http://schemas.microsoft.com/office/drawing/2014/main" id="{38FCF586-C4D0-8E7A-85C3-5058472D2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3690938"/>
            <a:ext cx="477838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5" name="AutoShape 1941">
            <a:extLst>
              <a:ext uri="{FF2B5EF4-FFF2-40B4-BE49-F238E27FC236}">
                <a16:creationId xmlns:a16="http://schemas.microsoft.com/office/drawing/2014/main" id="{01345F67-3CFF-246E-67B9-D744320B7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8" y="3690938"/>
            <a:ext cx="477837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2" name="Group 1968">
            <a:extLst>
              <a:ext uri="{FF2B5EF4-FFF2-40B4-BE49-F238E27FC236}">
                <a16:creationId xmlns:a16="http://schemas.microsoft.com/office/drawing/2014/main" id="{B12FDBF6-B1B3-B349-E9D3-85B5648C6282}"/>
              </a:ext>
            </a:extLst>
          </p:cNvPr>
          <p:cNvGrpSpPr>
            <a:grpSpLocks/>
          </p:cNvGrpSpPr>
          <p:nvPr/>
        </p:nvGrpSpPr>
        <p:grpSpPr bwMode="auto">
          <a:xfrm>
            <a:off x="8775700" y="1460500"/>
            <a:ext cx="1068388" cy="681038"/>
            <a:chOff x="8592" y="4636"/>
            <a:chExt cx="1071" cy="571"/>
          </a:xfrm>
        </p:grpSpPr>
        <p:grpSp>
          <p:nvGrpSpPr>
            <p:cNvPr id="23340" name="Group 1836">
              <a:extLst>
                <a:ext uri="{FF2B5EF4-FFF2-40B4-BE49-F238E27FC236}">
                  <a16:creationId xmlns:a16="http://schemas.microsoft.com/office/drawing/2014/main" id="{CC9D60DB-AA7D-AA87-7CAC-BCDAC0F995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12" y="4653"/>
              <a:ext cx="391" cy="448"/>
              <a:chOff x="9305" y="4657"/>
              <a:chExt cx="391" cy="448"/>
            </a:xfrm>
          </p:grpSpPr>
          <p:sp>
            <p:nvSpPr>
              <p:cNvPr id="23338" name="Freeform 1834">
                <a:extLst>
                  <a:ext uri="{FF2B5EF4-FFF2-40B4-BE49-F238E27FC236}">
                    <a16:creationId xmlns:a16="http://schemas.microsoft.com/office/drawing/2014/main" id="{BC082F33-7F86-ADFC-FFE9-FCB86B8AA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5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0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8C8C8C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9" name="Freeform 1835">
                <a:extLst>
                  <a:ext uri="{FF2B5EF4-FFF2-40B4-BE49-F238E27FC236}">
                    <a16:creationId xmlns:a16="http://schemas.microsoft.com/office/drawing/2014/main" id="{3D75A8D7-A2C0-D192-E775-B5E8BD8E7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1" y="4663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0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0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55" name="Rectangle 1851">
              <a:extLst>
                <a:ext uri="{FF2B5EF4-FFF2-40B4-BE49-F238E27FC236}">
                  <a16:creationId xmlns:a16="http://schemas.microsoft.com/office/drawing/2014/main" id="{AB77811D-9764-3691-C184-757872FDE6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40" y="4707"/>
              <a:ext cx="24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Operating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56" name="Rectangle 1852">
              <a:extLst>
                <a:ext uri="{FF2B5EF4-FFF2-40B4-BE49-F238E27FC236}">
                  <a16:creationId xmlns:a16="http://schemas.microsoft.com/office/drawing/2014/main" id="{9E6C67D9-1FDF-9E68-DF73-4E0536820C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00" y="4760"/>
              <a:ext cx="277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Procedures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343" name="Group 1839">
              <a:extLst>
                <a:ext uri="{FF2B5EF4-FFF2-40B4-BE49-F238E27FC236}">
                  <a16:creationId xmlns:a16="http://schemas.microsoft.com/office/drawing/2014/main" id="{8C638180-D78B-5DF3-BE63-30172ECE3D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72" y="4644"/>
              <a:ext cx="391" cy="448"/>
              <a:chOff x="9283" y="4652"/>
              <a:chExt cx="391" cy="448"/>
            </a:xfrm>
          </p:grpSpPr>
          <p:sp>
            <p:nvSpPr>
              <p:cNvPr id="23341" name="Freeform 1837">
                <a:extLst>
                  <a:ext uri="{FF2B5EF4-FFF2-40B4-BE49-F238E27FC236}">
                    <a16:creationId xmlns:a16="http://schemas.microsoft.com/office/drawing/2014/main" id="{CAAE67B2-CAE0-21C4-1E2C-BA7CB6BE5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3" y="4652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5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5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2" name="Freeform 1838">
                <a:extLst>
                  <a:ext uri="{FF2B5EF4-FFF2-40B4-BE49-F238E27FC236}">
                    <a16:creationId xmlns:a16="http://schemas.microsoft.com/office/drawing/2014/main" id="{63899872-C6A7-647F-8AF7-4D1C7E9DD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6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6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44" name="Rectangle 1840">
              <a:extLst>
                <a:ext uri="{FF2B5EF4-FFF2-40B4-BE49-F238E27FC236}">
                  <a16:creationId xmlns:a16="http://schemas.microsoft.com/office/drawing/2014/main" id="{738F073A-B66C-2F81-67E9-359A83753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9" y="4636"/>
              <a:ext cx="229" cy="279"/>
            </a:xfrm>
            <a:prstGeom prst="rect">
              <a:avLst/>
            </a:prstGeom>
            <a:solidFill>
              <a:srgbClr val="4C4C4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45" name="Rectangle 1841">
              <a:extLst>
                <a:ext uri="{FF2B5EF4-FFF2-40B4-BE49-F238E27FC236}">
                  <a16:creationId xmlns:a16="http://schemas.microsoft.com/office/drawing/2014/main" id="{20F2F8A0-5A93-54DB-678D-4A68D25131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" y="4641"/>
              <a:ext cx="235" cy="28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350" name="Group 1846">
              <a:extLst>
                <a:ext uri="{FF2B5EF4-FFF2-40B4-BE49-F238E27FC236}">
                  <a16:creationId xmlns:a16="http://schemas.microsoft.com/office/drawing/2014/main" id="{6532F1D3-6A66-B756-FA17-EA6428BAE6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1" y="4660"/>
              <a:ext cx="248" cy="101"/>
              <a:chOff x="9132" y="4668"/>
              <a:chExt cx="248" cy="101"/>
            </a:xfrm>
          </p:grpSpPr>
          <p:sp>
            <p:nvSpPr>
              <p:cNvPr id="23348" name="Rectangle 1844">
                <a:extLst>
                  <a:ext uri="{FF2B5EF4-FFF2-40B4-BE49-F238E27FC236}">
                    <a16:creationId xmlns:a16="http://schemas.microsoft.com/office/drawing/2014/main" id="{65643B1B-97A5-B63E-C1F9-6A920D040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1" y="4668"/>
                <a:ext cx="186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Training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23349" name="Rectangle 1845">
                <a:extLst>
                  <a:ext uri="{FF2B5EF4-FFF2-40B4-BE49-F238E27FC236}">
                    <a16:creationId xmlns:a16="http://schemas.microsoft.com/office/drawing/2014/main" id="{C8CCA751-866E-8CA5-0D99-404C61A1B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2" y="4719"/>
                <a:ext cx="248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Curriculum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453" name="Group 1949">
              <a:extLst>
                <a:ext uri="{FF2B5EF4-FFF2-40B4-BE49-F238E27FC236}">
                  <a16:creationId xmlns:a16="http://schemas.microsoft.com/office/drawing/2014/main" id="{17DB8491-1571-FE9E-A4B5-27C62B22B4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06" y="4693"/>
              <a:ext cx="245" cy="285"/>
              <a:chOff x="8934" y="4776"/>
              <a:chExt cx="245" cy="285"/>
            </a:xfrm>
          </p:grpSpPr>
          <p:sp>
            <p:nvSpPr>
              <p:cNvPr id="23346" name="Rectangle 1842">
                <a:extLst>
                  <a:ext uri="{FF2B5EF4-FFF2-40B4-BE49-F238E27FC236}">
                    <a16:creationId xmlns:a16="http://schemas.microsoft.com/office/drawing/2014/main" id="{F428DBC8-241E-107B-02C5-E78DEB772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0" y="4776"/>
                <a:ext cx="229" cy="279"/>
              </a:xfrm>
              <a:prstGeom prst="rect">
                <a:avLst/>
              </a:prstGeom>
              <a:solidFill>
                <a:srgbClr val="4C4C4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7" name="Rectangle 1843">
                <a:extLst>
                  <a:ext uri="{FF2B5EF4-FFF2-40B4-BE49-F238E27FC236}">
                    <a16:creationId xmlns:a16="http://schemas.microsoft.com/office/drawing/2014/main" id="{2864F637-CB82-206D-A004-0D77E9535A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4" y="4776"/>
                <a:ext cx="228" cy="285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353" name="Group 1849">
                <a:extLst>
                  <a:ext uri="{FF2B5EF4-FFF2-40B4-BE49-F238E27FC236}">
                    <a16:creationId xmlns:a16="http://schemas.microsoft.com/office/drawing/2014/main" id="{4873B5BF-BE89-FFB7-34F2-A7373BB6E1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70" y="4823"/>
                <a:ext cx="187" cy="100"/>
                <a:chOff x="8981" y="4831"/>
                <a:chExt cx="187" cy="100"/>
              </a:xfrm>
            </p:grpSpPr>
            <p:sp>
              <p:nvSpPr>
                <p:cNvPr id="23351" name="Rectangle 1847">
                  <a:extLst>
                    <a:ext uri="{FF2B5EF4-FFF2-40B4-BE49-F238E27FC236}">
                      <a16:creationId xmlns:a16="http://schemas.microsoft.com/office/drawing/2014/main" id="{5F564D51-83AB-B307-4206-40395821F1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1" y="4831"/>
                  <a:ext cx="187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Training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52" name="Rectangle 1848">
                  <a:extLst>
                    <a:ext uri="{FF2B5EF4-FFF2-40B4-BE49-F238E27FC236}">
                      <a16:creationId xmlns:a16="http://schemas.microsoft.com/office/drawing/2014/main" id="{B496BC56-93F9-95CB-C291-7D7E07B6DC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6" y="4881"/>
                  <a:ext cx="169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Manual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3357" name="Rectangle 1853">
              <a:extLst>
                <a:ext uri="{FF2B5EF4-FFF2-40B4-BE49-F238E27FC236}">
                  <a16:creationId xmlns:a16="http://schemas.microsoft.com/office/drawing/2014/main" id="{A0340C21-37AD-4656-9DBE-5A4027EF7F3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404" y="4806"/>
              <a:ext cx="168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Manual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54" name="Group 1950">
              <a:extLst>
                <a:ext uri="{FF2B5EF4-FFF2-40B4-BE49-F238E27FC236}">
                  <a16:creationId xmlns:a16="http://schemas.microsoft.com/office/drawing/2014/main" id="{88D72048-3858-E81D-47B3-B6EDB90295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2" y="4957"/>
              <a:ext cx="714" cy="250"/>
              <a:chOff x="8453" y="4928"/>
              <a:chExt cx="714" cy="250"/>
            </a:xfrm>
          </p:grpSpPr>
          <p:sp>
            <p:nvSpPr>
              <p:cNvPr id="23295" name="Oval 1791">
                <a:extLst>
                  <a:ext uri="{FF2B5EF4-FFF2-40B4-BE49-F238E27FC236}">
                    <a16:creationId xmlns:a16="http://schemas.microsoft.com/office/drawing/2014/main" id="{CB5FCA61-62A5-015A-3F66-370D3CBE0E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4928"/>
                <a:ext cx="131" cy="54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6" name="Oval 1792">
                <a:extLst>
                  <a:ext uri="{FF2B5EF4-FFF2-40B4-BE49-F238E27FC236}">
                    <a16:creationId xmlns:a16="http://schemas.microsoft.com/office/drawing/2014/main" id="{42C66C7C-377B-770C-0A2A-CB3E5DAA3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5125"/>
                <a:ext cx="131" cy="53"/>
              </a:xfrm>
              <a:prstGeom prst="ellipse">
                <a:avLst/>
              </a:prstGeom>
              <a:solidFill>
                <a:srgbClr val="CC33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7" name="Line 1793">
                <a:extLst>
                  <a:ext uri="{FF2B5EF4-FFF2-40B4-BE49-F238E27FC236}">
                    <a16:creationId xmlns:a16="http://schemas.microsoft.com/office/drawing/2014/main" id="{EEB504C5-B208-D841-1A93-F5C80083D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3" y="4955"/>
                <a:ext cx="1" cy="184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8" name="Line 1794">
                <a:extLst>
                  <a:ext uri="{FF2B5EF4-FFF2-40B4-BE49-F238E27FC236}">
                    <a16:creationId xmlns:a16="http://schemas.microsoft.com/office/drawing/2014/main" id="{61EDA2F8-1062-6D40-3860-E16B3C6A3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0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9" name="Line 1795">
                <a:extLst>
                  <a:ext uri="{FF2B5EF4-FFF2-40B4-BE49-F238E27FC236}">
                    <a16:creationId xmlns:a16="http://schemas.microsoft.com/office/drawing/2014/main" id="{898273AA-5E61-C538-4E8D-54C0CB2630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20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0" name="Line 1796">
                <a:extLst>
                  <a:ext uri="{FF2B5EF4-FFF2-40B4-BE49-F238E27FC236}">
                    <a16:creationId xmlns:a16="http://schemas.microsoft.com/office/drawing/2014/main" id="{69785AA0-A7AD-6B80-3396-98D817C87C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88" y="5044"/>
                <a:ext cx="83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1" name="Line 1797">
                <a:extLst>
                  <a:ext uri="{FF2B5EF4-FFF2-40B4-BE49-F238E27FC236}">
                    <a16:creationId xmlns:a16="http://schemas.microsoft.com/office/drawing/2014/main" id="{4912B448-3851-7634-52A0-2D3242DD8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6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2" name="Line 1798">
                <a:extLst>
                  <a:ext uri="{FF2B5EF4-FFF2-40B4-BE49-F238E27FC236}">
                    <a16:creationId xmlns:a16="http://schemas.microsoft.com/office/drawing/2014/main" id="{687209B8-9087-669F-E1AE-678B71FD1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92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3" name="Line 1799">
                <a:extLst>
                  <a:ext uri="{FF2B5EF4-FFF2-40B4-BE49-F238E27FC236}">
                    <a16:creationId xmlns:a16="http://schemas.microsoft.com/office/drawing/2014/main" id="{13A6732E-1ABD-8F92-A5DB-2440D9146A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1" y="5044"/>
                <a:ext cx="167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5" name="Freeform 1801">
                <a:extLst>
                  <a:ext uri="{FF2B5EF4-FFF2-40B4-BE49-F238E27FC236}">
                    <a16:creationId xmlns:a16="http://schemas.microsoft.com/office/drawing/2014/main" id="{0C0AD75C-6ACB-840F-AABA-5B7AB1E109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" y="5020"/>
                <a:ext cx="89" cy="54"/>
              </a:xfrm>
              <a:custGeom>
                <a:avLst/>
                <a:gdLst>
                  <a:gd name="T0" fmla="*/ 0 w 89"/>
                  <a:gd name="T1" fmla="*/ 30 h 54"/>
                  <a:gd name="T2" fmla="*/ 89 w 89"/>
                  <a:gd name="T3" fmla="*/ 54 h 54"/>
                  <a:gd name="T4" fmla="*/ 83 w 89"/>
                  <a:gd name="T5" fmla="*/ 0 h 54"/>
                  <a:gd name="T6" fmla="*/ 0 w 89"/>
                  <a:gd name="T7" fmla="*/ 3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4">
                    <a:moveTo>
                      <a:pt x="0" y="30"/>
                    </a:moveTo>
                    <a:lnTo>
                      <a:pt x="89" y="54"/>
                    </a:lnTo>
                    <a:lnTo>
                      <a:pt x="8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6" name="Rectangle 1802">
                <a:extLst>
                  <a:ext uri="{FF2B5EF4-FFF2-40B4-BE49-F238E27FC236}">
                    <a16:creationId xmlns:a16="http://schemas.microsoft.com/office/drawing/2014/main" id="{F78D7375-BC53-B1C8-F30E-EF172B2F5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2" y="4997"/>
                <a:ext cx="415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en-US" sz="7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Fill to here</a:t>
                </a:r>
                <a:endParaRPr lang="en-US" altLang="en-US" sz="22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452" name="Line 1948">
                <a:extLst>
                  <a:ext uri="{FF2B5EF4-FFF2-40B4-BE49-F238E27FC236}">
                    <a16:creationId xmlns:a16="http://schemas.microsoft.com/office/drawing/2014/main" id="{246145E5-7CC8-71C0-380A-F5ACC2B59C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4949"/>
                <a:ext cx="0" cy="206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88" name="Line 1984">
            <a:extLst>
              <a:ext uri="{FF2B5EF4-FFF2-40B4-BE49-F238E27FC236}">
                <a16:creationId xmlns:a16="http://schemas.microsoft.com/office/drawing/2014/main" id="{BF09030B-9971-AF2D-A6BF-2E52B64EA0D0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72488" y="6919912"/>
            <a:ext cx="1588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89" name="Group 1985">
            <a:extLst>
              <a:ext uri="{FF2B5EF4-FFF2-40B4-BE49-F238E27FC236}">
                <a16:creationId xmlns:a16="http://schemas.microsoft.com/office/drawing/2014/main" id="{231D16F7-09F1-6377-009B-A3D6A0B906D7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7034213"/>
            <a:ext cx="1422400" cy="609600"/>
            <a:chOff x="8013" y="5233"/>
            <a:chExt cx="1193" cy="388"/>
          </a:xfrm>
        </p:grpSpPr>
        <p:sp>
          <p:nvSpPr>
            <p:cNvPr id="23490" name="Text Box 1986">
              <a:extLst>
                <a:ext uri="{FF2B5EF4-FFF2-40B4-BE49-F238E27FC236}">
                  <a16:creationId xmlns:a16="http://schemas.microsoft.com/office/drawing/2014/main" id="{FA25216D-3DFF-2EE6-B4E1-E816ABD60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Hand off the improvement project to the process owner for on-going management.  Reward the team and celebrate the improvement.</a:t>
              </a:r>
            </a:p>
          </p:txBody>
        </p:sp>
        <p:grpSp>
          <p:nvGrpSpPr>
            <p:cNvPr id="23491" name="Group 1987">
              <a:extLst>
                <a:ext uri="{FF2B5EF4-FFF2-40B4-BE49-F238E27FC236}">
                  <a16:creationId xmlns:a16="http://schemas.microsoft.com/office/drawing/2014/main" id="{EA6F8641-0350-7837-2AAC-8174A650C9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492" name="Line 1988">
                <a:extLst>
                  <a:ext uri="{FF2B5EF4-FFF2-40B4-BE49-F238E27FC236}">
                    <a16:creationId xmlns:a16="http://schemas.microsoft.com/office/drawing/2014/main" id="{8731E711-A5A9-4547-75B0-77A000E91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493" name="Line 1989">
                <a:extLst>
                  <a:ext uri="{FF2B5EF4-FFF2-40B4-BE49-F238E27FC236}">
                    <a16:creationId xmlns:a16="http://schemas.microsoft.com/office/drawing/2014/main" id="{E294EEED-D763-4665-99C9-E9A087E12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94" name="Text Box 1990">
            <a:extLst>
              <a:ext uri="{FF2B5EF4-FFF2-40B4-BE49-F238E27FC236}">
                <a16:creationId xmlns:a16="http://schemas.microsoft.com/office/drawing/2014/main" id="{2697E384-9AF8-DF40-0DF8-872C01E0F8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7425" y="7026275"/>
            <a:ext cx="6858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Closure</a:t>
            </a:r>
          </a:p>
        </p:txBody>
      </p:sp>
      <p:sp>
        <p:nvSpPr>
          <p:cNvPr id="23500" name="Oval 1996">
            <a:extLst>
              <a:ext uri="{FF2B5EF4-FFF2-40B4-BE49-F238E27FC236}">
                <a16:creationId xmlns:a16="http://schemas.microsoft.com/office/drawing/2014/main" id="{9BADFC31-277C-52C7-80F4-0C2EF38C1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439025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1" name="Oval 1997">
            <a:extLst>
              <a:ext uri="{FF2B5EF4-FFF2-40B4-BE49-F238E27FC236}">
                <a16:creationId xmlns:a16="http://schemas.microsoft.com/office/drawing/2014/main" id="{7CAD613C-CCE2-1A34-0C0B-649BB27B8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439025"/>
            <a:ext cx="96837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2" name="Oval 1998">
            <a:extLst>
              <a:ext uri="{FF2B5EF4-FFF2-40B4-BE49-F238E27FC236}">
                <a16:creationId xmlns:a16="http://schemas.microsoft.com/office/drawing/2014/main" id="{436E6257-F0A4-9AA8-DD79-A0E266CB0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005638"/>
            <a:ext cx="96837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3" name="Oval 1999">
            <a:extLst>
              <a:ext uri="{FF2B5EF4-FFF2-40B4-BE49-F238E27FC236}">
                <a16:creationId xmlns:a16="http://schemas.microsoft.com/office/drawing/2014/main" id="{18726094-BC65-2BDE-3180-4B32B31F6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005638"/>
            <a:ext cx="95250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4" name="Oval 2000">
            <a:extLst>
              <a:ext uri="{FF2B5EF4-FFF2-40B4-BE49-F238E27FC236}">
                <a16:creationId xmlns:a16="http://schemas.microsoft.com/office/drawing/2014/main" id="{E74A9134-E30F-F6CD-E8FF-3DDFF127C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5" name="Oval 2001">
            <a:extLst>
              <a:ext uri="{FF2B5EF4-FFF2-40B4-BE49-F238E27FC236}">
                <a16:creationId xmlns:a16="http://schemas.microsoft.com/office/drawing/2014/main" id="{CE5C6A70-7D09-3618-A0EE-117F22FF17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6" name="Oval 2002">
            <a:extLst>
              <a:ext uri="{FF2B5EF4-FFF2-40B4-BE49-F238E27FC236}">
                <a16:creationId xmlns:a16="http://schemas.microsoft.com/office/drawing/2014/main" id="{CA9D2A42-16B2-3465-084B-585CBB087F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7" name="Oval 2003">
            <a:extLst>
              <a:ext uri="{FF2B5EF4-FFF2-40B4-BE49-F238E27FC236}">
                <a16:creationId xmlns:a16="http://schemas.microsoft.com/office/drawing/2014/main" id="{E6C6F3C3-D695-EFC0-356C-7A4805307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08" name="AutoShape 2004">
            <a:extLst>
              <a:ext uri="{FF2B5EF4-FFF2-40B4-BE49-F238E27FC236}">
                <a16:creationId xmlns:a16="http://schemas.microsoft.com/office/drawing/2014/main" id="{29B0FA69-DDC2-B644-430F-CEF2ACFBB161}"/>
              </a:ext>
            </a:extLst>
          </p:cNvPr>
          <p:cNvCxnSpPr>
            <a:cxnSpLocks noChangeShapeType="1"/>
            <a:stCxn id="23500" idx="7"/>
            <a:endCxn id="23504" idx="3"/>
          </p:cNvCxnSpPr>
          <p:nvPr/>
        </p:nvCxnSpPr>
        <p:spPr bwMode="auto">
          <a:xfrm flipV="1">
            <a:off x="2171700" y="7396163"/>
            <a:ext cx="58738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3509" name="AutoShape 2005">
            <a:extLst>
              <a:ext uri="{FF2B5EF4-FFF2-40B4-BE49-F238E27FC236}">
                <a16:creationId xmlns:a16="http://schemas.microsoft.com/office/drawing/2014/main" id="{4F845EE6-7116-BF00-76A8-476978450505}"/>
              </a:ext>
            </a:extLst>
          </p:cNvPr>
          <p:cNvCxnSpPr>
            <a:cxnSpLocks noChangeShapeType="1"/>
            <a:stCxn id="23501" idx="7"/>
            <a:endCxn id="23505" idx="3"/>
          </p:cNvCxnSpPr>
          <p:nvPr/>
        </p:nvCxnSpPr>
        <p:spPr bwMode="auto">
          <a:xfrm flipV="1">
            <a:off x="2586038" y="7396163"/>
            <a:ext cx="58737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23510" name="Group 2006">
            <a:extLst>
              <a:ext uri="{FF2B5EF4-FFF2-40B4-BE49-F238E27FC236}">
                <a16:creationId xmlns:a16="http://schemas.microsoft.com/office/drawing/2014/main" id="{24D65BD3-3B5F-4D09-0C40-141DB736A6E9}"/>
              </a:ext>
            </a:extLst>
          </p:cNvPr>
          <p:cNvGrpSpPr>
            <a:grpSpLocks/>
          </p:cNvGrpSpPr>
          <p:nvPr/>
        </p:nvGrpSpPr>
        <p:grpSpPr bwMode="auto">
          <a:xfrm>
            <a:off x="2136775" y="6924675"/>
            <a:ext cx="541338" cy="568325"/>
            <a:chOff x="5511" y="2850"/>
            <a:chExt cx="527" cy="463"/>
          </a:xfrm>
        </p:grpSpPr>
        <p:cxnSp>
          <p:nvCxnSpPr>
            <p:cNvPr id="23511" name="AutoShape 2007">
              <a:extLst>
                <a:ext uri="{FF2B5EF4-FFF2-40B4-BE49-F238E27FC236}">
                  <a16:creationId xmlns:a16="http://schemas.microsoft.com/office/drawing/2014/main" id="{3BA04375-D70E-E7C7-4541-87C7CB70824B}"/>
                </a:ext>
              </a:extLst>
            </p:cNvPr>
            <p:cNvCxnSpPr>
              <a:cxnSpLocks noChangeShapeType="1"/>
              <a:stCxn id="23500" idx="0"/>
              <a:endCxn id="23503" idx="4"/>
            </p:cNvCxnSpPr>
            <p:nvPr/>
          </p:nvCxnSpPr>
          <p:spPr bwMode="auto">
            <a:xfrm rot="16200000">
              <a:off x="5379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2" name="AutoShape 2008">
              <a:extLst>
                <a:ext uri="{FF2B5EF4-FFF2-40B4-BE49-F238E27FC236}">
                  <a16:creationId xmlns:a16="http://schemas.microsoft.com/office/drawing/2014/main" id="{42C1E00A-8318-56FB-B6A2-3AA1618E773A}"/>
                </a:ext>
              </a:extLst>
            </p:cNvPr>
            <p:cNvCxnSpPr>
              <a:cxnSpLocks noChangeShapeType="1"/>
              <a:stCxn id="23500" idx="6"/>
              <a:endCxn id="23501" idx="2"/>
            </p:cNvCxnSpPr>
            <p:nvPr/>
          </p:nvCxnSpPr>
          <p:spPr bwMode="auto">
            <a:xfrm>
              <a:off x="5558" y="331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3" name="AutoShape 2009">
              <a:extLst>
                <a:ext uri="{FF2B5EF4-FFF2-40B4-BE49-F238E27FC236}">
                  <a16:creationId xmlns:a16="http://schemas.microsoft.com/office/drawing/2014/main" id="{92A58499-AF5F-114C-926C-524560D84D7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58" y="296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4" name="AutoShape 2010">
              <a:extLst>
                <a:ext uri="{FF2B5EF4-FFF2-40B4-BE49-F238E27FC236}">
                  <a16:creationId xmlns:a16="http://schemas.microsoft.com/office/drawing/2014/main" id="{CC2A51A0-A0B6-FDC9-5095-4669EB5E01AA}"/>
                </a:ext>
              </a:extLst>
            </p:cNvPr>
            <p:cNvCxnSpPr>
              <a:cxnSpLocks noChangeShapeType="1"/>
              <a:stCxn id="23501" idx="0"/>
              <a:endCxn id="23502" idx="4"/>
            </p:cNvCxnSpPr>
            <p:nvPr/>
          </p:nvCxnSpPr>
          <p:spPr bwMode="auto">
            <a:xfrm rot="16200000">
              <a:off x="5783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5" name="AutoShape 2011">
              <a:extLst>
                <a:ext uri="{FF2B5EF4-FFF2-40B4-BE49-F238E27FC236}">
                  <a16:creationId xmlns:a16="http://schemas.microsoft.com/office/drawing/2014/main" id="{45FB3517-067D-A50C-1091-85F216C95DEC}"/>
                </a:ext>
              </a:extLst>
            </p:cNvPr>
            <p:cNvCxnSpPr>
              <a:cxnSpLocks noChangeShapeType="1"/>
              <a:stCxn id="23504" idx="0"/>
              <a:endCxn id="23507" idx="4"/>
            </p:cNvCxnSpPr>
            <p:nvPr/>
          </p:nvCxnSpPr>
          <p:spPr bwMode="auto">
            <a:xfrm rot="16200000">
              <a:off x="5503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6" name="AutoShape 2012">
              <a:extLst>
                <a:ext uri="{FF2B5EF4-FFF2-40B4-BE49-F238E27FC236}">
                  <a16:creationId xmlns:a16="http://schemas.microsoft.com/office/drawing/2014/main" id="{E3515690-F086-877B-BC4D-10CB1A6711F0}"/>
                </a:ext>
              </a:extLst>
            </p:cNvPr>
            <p:cNvCxnSpPr>
              <a:cxnSpLocks noChangeShapeType="1"/>
              <a:stCxn id="23504" idx="6"/>
              <a:endCxn id="23505" idx="2"/>
            </p:cNvCxnSpPr>
            <p:nvPr/>
          </p:nvCxnSpPr>
          <p:spPr bwMode="auto">
            <a:xfrm>
              <a:off x="5681" y="320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7" name="AutoShape 2013">
              <a:extLst>
                <a:ext uri="{FF2B5EF4-FFF2-40B4-BE49-F238E27FC236}">
                  <a16:creationId xmlns:a16="http://schemas.microsoft.com/office/drawing/2014/main" id="{C9917755-DFB6-6C3E-237B-DE8D0FE296B3}"/>
                </a:ext>
              </a:extLst>
            </p:cNvPr>
            <p:cNvCxnSpPr>
              <a:cxnSpLocks noChangeShapeType="1"/>
              <a:stCxn id="23507" idx="6"/>
              <a:endCxn id="23506" idx="2"/>
            </p:cNvCxnSpPr>
            <p:nvPr/>
          </p:nvCxnSpPr>
          <p:spPr bwMode="auto">
            <a:xfrm>
              <a:off x="5681" y="285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8" name="AutoShape 2014">
              <a:extLst>
                <a:ext uri="{FF2B5EF4-FFF2-40B4-BE49-F238E27FC236}">
                  <a16:creationId xmlns:a16="http://schemas.microsoft.com/office/drawing/2014/main" id="{AE7FF2B6-6252-73E9-EC9A-37533F5166E0}"/>
                </a:ext>
              </a:extLst>
            </p:cNvPr>
            <p:cNvCxnSpPr>
              <a:cxnSpLocks noChangeShapeType="1"/>
              <a:stCxn id="23505" idx="0"/>
              <a:endCxn id="23506" idx="4"/>
            </p:cNvCxnSpPr>
            <p:nvPr/>
          </p:nvCxnSpPr>
          <p:spPr bwMode="auto">
            <a:xfrm rot="16200000">
              <a:off x="5906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9" name="AutoShape 2015">
              <a:extLst>
                <a:ext uri="{FF2B5EF4-FFF2-40B4-BE49-F238E27FC236}">
                  <a16:creationId xmlns:a16="http://schemas.microsoft.com/office/drawing/2014/main" id="{C2D103D3-477A-FC58-7083-A40008FA98F6}"/>
                </a:ext>
              </a:extLst>
            </p:cNvPr>
            <p:cNvCxnSpPr>
              <a:cxnSpLocks noChangeShapeType="1"/>
              <a:stCxn id="23503" idx="7"/>
              <a:endCxn id="23507" idx="3"/>
            </p:cNvCxnSpPr>
            <p:nvPr/>
          </p:nvCxnSpPr>
          <p:spPr bwMode="auto">
            <a:xfrm flipV="1">
              <a:off x="5545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20" name="AutoShape 2016">
              <a:extLst>
                <a:ext uri="{FF2B5EF4-FFF2-40B4-BE49-F238E27FC236}">
                  <a16:creationId xmlns:a16="http://schemas.microsoft.com/office/drawing/2014/main" id="{15D952F0-7A54-18F3-CAF9-B1DA399F5E4C}"/>
                </a:ext>
              </a:extLst>
            </p:cNvPr>
            <p:cNvCxnSpPr>
              <a:cxnSpLocks noChangeShapeType="1"/>
              <a:stCxn id="23502" idx="7"/>
              <a:endCxn id="23506" idx="3"/>
            </p:cNvCxnSpPr>
            <p:nvPr/>
          </p:nvCxnSpPr>
          <p:spPr bwMode="auto">
            <a:xfrm flipV="1">
              <a:off x="5947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3522" name="Text Box 2018">
            <a:extLst>
              <a:ext uri="{FF2B5EF4-FFF2-40B4-BE49-F238E27FC236}">
                <a16:creationId xmlns:a16="http://schemas.microsoft.com/office/drawing/2014/main" id="{F01BC52A-B2F9-A0E4-4348-97E02EC9D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3525838"/>
            <a:ext cx="11303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Assessing Risks</a:t>
            </a:r>
          </a:p>
        </p:txBody>
      </p:sp>
      <p:sp>
        <p:nvSpPr>
          <p:cNvPr id="23524" name="Text Box 2020">
            <a:extLst>
              <a:ext uri="{FF2B5EF4-FFF2-40B4-BE49-F238E27FC236}">
                <a16:creationId xmlns:a16="http://schemas.microsoft.com/office/drawing/2014/main" id="{23EA87DD-6776-6AF9-DC20-D03BAB6F95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413" y="4645025"/>
            <a:ext cx="11382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Evaluate Results</a:t>
            </a:r>
          </a:p>
        </p:txBody>
      </p:sp>
      <p:sp>
        <p:nvSpPr>
          <p:cNvPr id="23535" name="Text Box 2031">
            <a:extLst>
              <a:ext uri="{FF2B5EF4-FFF2-40B4-BE49-F238E27FC236}">
                <a16:creationId xmlns:a16="http://schemas.microsoft.com/office/drawing/2014/main" id="{61325435-DC52-4CB5-9E2F-859B29423D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788" y="2424113"/>
            <a:ext cx="13874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Selecting the Solution</a:t>
            </a:r>
          </a:p>
        </p:txBody>
      </p:sp>
      <p:grpSp>
        <p:nvGrpSpPr>
          <p:cNvPr id="23536" name="Group 2032">
            <a:extLst>
              <a:ext uri="{FF2B5EF4-FFF2-40B4-BE49-F238E27FC236}">
                <a16:creationId xmlns:a16="http://schemas.microsoft.com/office/drawing/2014/main" id="{BF48E764-67A0-0A0B-72DC-4DFB85AE4B2F}"/>
              </a:ext>
            </a:extLst>
          </p:cNvPr>
          <p:cNvGrpSpPr>
            <a:grpSpLocks/>
          </p:cNvGrpSpPr>
          <p:nvPr/>
        </p:nvGrpSpPr>
        <p:grpSpPr bwMode="auto">
          <a:xfrm>
            <a:off x="3979863" y="2840038"/>
            <a:ext cx="936625" cy="496887"/>
            <a:chOff x="5329" y="3096"/>
            <a:chExt cx="912" cy="406"/>
          </a:xfrm>
        </p:grpSpPr>
        <p:sp>
          <p:nvSpPr>
            <p:cNvPr id="23537" name="Text Box 2033">
              <a:extLst>
                <a:ext uri="{FF2B5EF4-FFF2-40B4-BE49-F238E27FC236}">
                  <a16:creationId xmlns:a16="http://schemas.microsoft.com/office/drawing/2014/main" id="{C1274479-88CB-2D00-4883-07C9B7B595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9" y="3102"/>
              <a:ext cx="912" cy="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“Sell” your solution to management, peers &amp; stakeholders</a:t>
              </a:r>
            </a:p>
          </p:txBody>
        </p:sp>
        <p:sp>
          <p:nvSpPr>
            <p:cNvPr id="23538" name="Line 2034">
              <a:extLst>
                <a:ext uri="{FF2B5EF4-FFF2-40B4-BE49-F238E27FC236}">
                  <a16:creationId xmlns:a16="http://schemas.microsoft.com/office/drawing/2014/main" id="{18B93CCA-1DD7-FD96-8C43-ED7E6F3CB1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3" y="3096"/>
              <a:ext cx="78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39" name="Freeform 2035">
              <a:extLst>
                <a:ext uri="{FF2B5EF4-FFF2-40B4-BE49-F238E27FC236}">
                  <a16:creationId xmlns:a16="http://schemas.microsoft.com/office/drawing/2014/main" id="{C9E4B8B7-6EBE-9378-822B-66E86CF80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3480"/>
              <a:ext cx="739" cy="3"/>
            </a:xfrm>
            <a:custGeom>
              <a:avLst/>
              <a:gdLst>
                <a:gd name="T0" fmla="*/ 0 w 739"/>
                <a:gd name="T1" fmla="*/ 3 h 3"/>
                <a:gd name="T2" fmla="*/ 739 w 73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9" h="3">
                  <a:moveTo>
                    <a:pt x="0" y="3"/>
                  </a:moveTo>
                  <a:lnTo>
                    <a:pt x="739" y="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3540" name="Picture 2036">
            <a:extLst>
              <a:ext uri="{FF2B5EF4-FFF2-40B4-BE49-F238E27FC236}">
                <a16:creationId xmlns:a16="http://schemas.microsoft.com/office/drawing/2014/main" id="{1BBFFC36-89AA-762F-1E53-B92930570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5" y="2792413"/>
            <a:ext cx="1143000" cy="7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42" name="Group 2038">
            <a:extLst>
              <a:ext uri="{FF2B5EF4-FFF2-40B4-BE49-F238E27FC236}">
                <a16:creationId xmlns:a16="http://schemas.microsoft.com/office/drawing/2014/main" id="{A2EFDA15-5602-21B5-51AF-1482C97DC9DE}"/>
              </a:ext>
            </a:extLst>
          </p:cNvPr>
          <p:cNvGrpSpPr>
            <a:grpSpLocks/>
          </p:cNvGrpSpPr>
          <p:nvPr/>
        </p:nvGrpSpPr>
        <p:grpSpPr bwMode="auto">
          <a:xfrm>
            <a:off x="2413000" y="5435600"/>
            <a:ext cx="504825" cy="531813"/>
            <a:chOff x="2420" y="3736"/>
            <a:chExt cx="492" cy="433"/>
          </a:xfrm>
        </p:grpSpPr>
        <p:sp>
          <p:nvSpPr>
            <p:cNvPr id="23543" name="Freeform 2039">
              <a:extLst>
                <a:ext uri="{FF2B5EF4-FFF2-40B4-BE49-F238E27FC236}">
                  <a16:creationId xmlns:a16="http://schemas.microsoft.com/office/drawing/2014/main" id="{7EC7F3E0-F31D-DB6B-31A9-F8143C4BA4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92" cy="433"/>
            </a:xfrm>
            <a:custGeom>
              <a:avLst/>
              <a:gdLst>
                <a:gd name="T0" fmla="*/ 0 w 775"/>
                <a:gd name="T1" fmla="*/ 0 h 691"/>
                <a:gd name="T2" fmla="*/ 0 w 775"/>
                <a:gd name="T3" fmla="*/ 691 h 691"/>
                <a:gd name="T4" fmla="*/ 775 w 775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5" h="691">
                  <a:moveTo>
                    <a:pt x="0" y="0"/>
                  </a:moveTo>
                  <a:lnTo>
                    <a:pt x="0" y="691"/>
                  </a:lnTo>
                  <a:lnTo>
                    <a:pt x="775" y="691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4" name="Freeform 2040">
              <a:extLst>
                <a:ext uri="{FF2B5EF4-FFF2-40B4-BE49-F238E27FC236}">
                  <a16:creationId xmlns:a16="http://schemas.microsoft.com/office/drawing/2014/main" id="{21CE0C88-BFB4-9DFD-D8C7-DB670CD54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87" cy="428"/>
            </a:xfrm>
            <a:custGeom>
              <a:avLst/>
              <a:gdLst>
                <a:gd name="T0" fmla="*/ 0 w 767"/>
                <a:gd name="T1" fmla="*/ 0 h 683"/>
                <a:gd name="T2" fmla="*/ 0 w 767"/>
                <a:gd name="T3" fmla="*/ 683 h 683"/>
                <a:gd name="T4" fmla="*/ 767 w 767"/>
                <a:gd name="T5" fmla="*/ 68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683">
                  <a:moveTo>
                    <a:pt x="0" y="0"/>
                  </a:moveTo>
                  <a:lnTo>
                    <a:pt x="0" y="683"/>
                  </a:lnTo>
                  <a:lnTo>
                    <a:pt x="767" y="68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5" name="Oval 2041">
              <a:extLst>
                <a:ext uri="{FF2B5EF4-FFF2-40B4-BE49-F238E27FC236}">
                  <a16:creationId xmlns:a16="http://schemas.microsoft.com/office/drawing/2014/main" id="{1F995E54-6E1B-6EBA-7877-CEB5280AF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3817"/>
              <a:ext cx="27" cy="2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6" name="Oval 2042">
              <a:extLst>
                <a:ext uri="{FF2B5EF4-FFF2-40B4-BE49-F238E27FC236}">
                  <a16:creationId xmlns:a16="http://schemas.microsoft.com/office/drawing/2014/main" id="{DFF4A482-3345-7D06-D644-F88D776F2D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936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7" name="Oval 2043">
              <a:extLst>
                <a:ext uri="{FF2B5EF4-FFF2-40B4-BE49-F238E27FC236}">
                  <a16:creationId xmlns:a16="http://schemas.microsoft.com/office/drawing/2014/main" id="{647CE6ED-E478-53E5-BB8C-05ECFA174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864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8" name="Oval 2044">
              <a:extLst>
                <a:ext uri="{FF2B5EF4-FFF2-40B4-BE49-F238E27FC236}">
                  <a16:creationId xmlns:a16="http://schemas.microsoft.com/office/drawing/2014/main" id="{1B3C1E0D-0001-9C4D-21C5-20C0B02D7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8" y="3853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9" name="Oval 2045">
              <a:extLst>
                <a:ext uri="{FF2B5EF4-FFF2-40B4-BE49-F238E27FC236}">
                  <a16:creationId xmlns:a16="http://schemas.microsoft.com/office/drawing/2014/main" id="{A5CE035E-CECE-0465-D390-B7CC03A927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7" y="3895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0" name="Oval 2046">
              <a:extLst>
                <a:ext uri="{FF2B5EF4-FFF2-40B4-BE49-F238E27FC236}">
                  <a16:creationId xmlns:a16="http://schemas.microsoft.com/office/drawing/2014/main" id="{C3E6D434-0E80-71CA-BA22-94BEC5E93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" y="3983"/>
              <a:ext cx="21" cy="2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1" name="Oval 2047">
              <a:extLst>
                <a:ext uri="{FF2B5EF4-FFF2-40B4-BE49-F238E27FC236}">
                  <a16:creationId xmlns:a16="http://schemas.microsoft.com/office/drawing/2014/main" id="{4D1F2D02-03C2-8785-C487-8D5C2EDC56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1" y="3968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0" name="Oval 2048">
              <a:extLst>
                <a:ext uri="{FF2B5EF4-FFF2-40B4-BE49-F238E27FC236}">
                  <a16:creationId xmlns:a16="http://schemas.microsoft.com/office/drawing/2014/main" id="{C7F95BE7-DB46-CEB1-83A0-0C12668CB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" y="4041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1" name="Oval 2049">
              <a:extLst>
                <a:ext uri="{FF2B5EF4-FFF2-40B4-BE49-F238E27FC236}">
                  <a16:creationId xmlns:a16="http://schemas.microsoft.com/office/drawing/2014/main" id="{599B3FD8-D266-7D7B-0DE4-618EBA48A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407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2" name="Oval 2050">
              <a:extLst>
                <a:ext uri="{FF2B5EF4-FFF2-40B4-BE49-F238E27FC236}">
                  <a16:creationId xmlns:a16="http://schemas.microsoft.com/office/drawing/2014/main" id="{5B1B59DB-CBC2-9966-B4A4-6E328C000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4036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3" name="Oval 2051">
              <a:extLst>
                <a:ext uri="{FF2B5EF4-FFF2-40B4-BE49-F238E27FC236}">
                  <a16:creationId xmlns:a16="http://schemas.microsoft.com/office/drawing/2014/main" id="{6AB40EA3-6D1D-721F-B622-1F85632BA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4083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4" name="Oval 2052">
              <a:extLst>
                <a:ext uri="{FF2B5EF4-FFF2-40B4-BE49-F238E27FC236}">
                  <a16:creationId xmlns:a16="http://schemas.microsoft.com/office/drawing/2014/main" id="{9A7A6810-17CE-4377-AA78-57CD5CC4F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" y="4093"/>
              <a:ext cx="26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5" name="Oval 2053">
              <a:extLst>
                <a:ext uri="{FF2B5EF4-FFF2-40B4-BE49-F238E27FC236}">
                  <a16:creationId xmlns:a16="http://schemas.microsoft.com/office/drawing/2014/main" id="{B52BCD1D-D856-C03D-68CE-8806EAB7F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" y="4051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6" name="Oval 2054">
              <a:extLst>
                <a:ext uri="{FF2B5EF4-FFF2-40B4-BE49-F238E27FC236}">
                  <a16:creationId xmlns:a16="http://schemas.microsoft.com/office/drawing/2014/main" id="{B0A3B9C5-E621-CE72-603D-FEF77AE7C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4098"/>
              <a:ext cx="27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7" name="Oval 2055">
              <a:extLst>
                <a:ext uri="{FF2B5EF4-FFF2-40B4-BE49-F238E27FC236}">
                  <a16:creationId xmlns:a16="http://schemas.microsoft.com/office/drawing/2014/main" id="{15F141C7-6177-A516-A758-FA86307A0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" y="4067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8" name="Oval 2056">
              <a:extLst>
                <a:ext uri="{FF2B5EF4-FFF2-40B4-BE49-F238E27FC236}">
                  <a16:creationId xmlns:a16="http://schemas.microsoft.com/office/drawing/2014/main" id="{24B406C1-9F63-F261-0A10-3D874FE2E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9" name="Oval 2057">
              <a:extLst>
                <a:ext uri="{FF2B5EF4-FFF2-40B4-BE49-F238E27FC236}">
                  <a16:creationId xmlns:a16="http://schemas.microsoft.com/office/drawing/2014/main" id="{DF5D956D-4669-B790-BDD9-F58B5D2A9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3" y="394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0" name="Oval 2058">
              <a:extLst>
                <a:ext uri="{FF2B5EF4-FFF2-40B4-BE49-F238E27FC236}">
                  <a16:creationId xmlns:a16="http://schemas.microsoft.com/office/drawing/2014/main" id="{6F0F15FD-A62C-131C-0423-837960A78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4130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1" name="Oval 2059">
              <a:extLst>
                <a:ext uri="{FF2B5EF4-FFF2-40B4-BE49-F238E27FC236}">
                  <a16:creationId xmlns:a16="http://schemas.microsoft.com/office/drawing/2014/main" id="{45606C9C-8116-09BE-DCC2-9AB57F9E6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2" name="Oval 2060">
              <a:extLst>
                <a:ext uri="{FF2B5EF4-FFF2-40B4-BE49-F238E27FC236}">
                  <a16:creationId xmlns:a16="http://schemas.microsoft.com/office/drawing/2014/main" id="{851B6FED-5569-162B-D6C9-A1AF25798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" y="4046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3" name="Oval 2061">
              <a:extLst>
                <a:ext uri="{FF2B5EF4-FFF2-40B4-BE49-F238E27FC236}">
                  <a16:creationId xmlns:a16="http://schemas.microsoft.com/office/drawing/2014/main" id="{8525B675-4236-EC6F-D7CA-4B53E98DD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4077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4" name="Oval 2062">
              <a:extLst>
                <a:ext uri="{FF2B5EF4-FFF2-40B4-BE49-F238E27FC236}">
                  <a16:creationId xmlns:a16="http://schemas.microsoft.com/office/drawing/2014/main" id="{D25AEA0E-E644-20BA-2AC2-8E090116A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999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102415" name="Text Box 2063">
            <a:extLst>
              <a:ext uri="{FF2B5EF4-FFF2-40B4-BE49-F238E27FC236}">
                <a16:creationId xmlns:a16="http://schemas.microsoft.com/office/drawing/2014/main" id="{9B844918-DB4A-5C34-C6D9-210EBDDA7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900" y="5197475"/>
            <a:ext cx="12065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Variables Analysis</a:t>
            </a:r>
          </a:p>
        </p:txBody>
      </p:sp>
      <p:sp>
        <p:nvSpPr>
          <p:cNvPr id="102416" name="Text Box 2064">
            <a:extLst>
              <a:ext uri="{FF2B5EF4-FFF2-40B4-BE49-F238E27FC236}">
                <a16:creationId xmlns:a16="http://schemas.microsoft.com/office/drawing/2014/main" id="{B1FAD64A-9393-E91C-BD15-93D59715A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5" y="6081713"/>
            <a:ext cx="957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relationships between variables</a:t>
            </a:r>
          </a:p>
        </p:txBody>
      </p:sp>
      <p:grpSp>
        <p:nvGrpSpPr>
          <p:cNvPr id="102417" name="Group 2065">
            <a:extLst>
              <a:ext uri="{FF2B5EF4-FFF2-40B4-BE49-F238E27FC236}">
                <a16:creationId xmlns:a16="http://schemas.microsoft.com/office/drawing/2014/main" id="{107357F3-2BC0-174D-DC70-91E416BD8780}"/>
              </a:ext>
            </a:extLst>
          </p:cNvPr>
          <p:cNvGrpSpPr>
            <a:grpSpLocks/>
          </p:cNvGrpSpPr>
          <p:nvPr/>
        </p:nvGrpSpPr>
        <p:grpSpPr bwMode="auto">
          <a:xfrm>
            <a:off x="2293938" y="6081713"/>
            <a:ext cx="757237" cy="311150"/>
            <a:chOff x="4162" y="3709"/>
            <a:chExt cx="712" cy="674"/>
          </a:xfrm>
        </p:grpSpPr>
        <p:sp>
          <p:nvSpPr>
            <p:cNvPr id="102418" name="Line 2066">
              <a:extLst>
                <a:ext uri="{FF2B5EF4-FFF2-40B4-BE49-F238E27FC236}">
                  <a16:creationId xmlns:a16="http://schemas.microsoft.com/office/drawing/2014/main" id="{60BDFCFC-F6A7-7484-F84C-1EC291F50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19" name="Line 2067">
              <a:extLst>
                <a:ext uri="{FF2B5EF4-FFF2-40B4-BE49-F238E27FC236}">
                  <a16:creationId xmlns:a16="http://schemas.microsoft.com/office/drawing/2014/main" id="{0F6B35F2-43CA-C360-4029-E290AA42F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21" name="Picture 2069">
            <a:extLst>
              <a:ext uri="{FF2B5EF4-FFF2-40B4-BE49-F238E27FC236}">
                <a16:creationId xmlns:a16="http://schemas.microsoft.com/office/drawing/2014/main" id="{91558BE5-FE29-8D7B-2329-532B0875A31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0" y="1720850"/>
            <a:ext cx="646113" cy="7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65" name="Group 2113">
            <a:extLst>
              <a:ext uri="{FF2B5EF4-FFF2-40B4-BE49-F238E27FC236}">
                <a16:creationId xmlns:a16="http://schemas.microsoft.com/office/drawing/2014/main" id="{65E05C7B-E8DB-FEDE-37FC-B8183915E661}"/>
              </a:ext>
            </a:extLst>
          </p:cNvPr>
          <p:cNvGrpSpPr>
            <a:grpSpLocks/>
          </p:cNvGrpSpPr>
          <p:nvPr/>
        </p:nvGrpSpPr>
        <p:grpSpPr bwMode="auto">
          <a:xfrm>
            <a:off x="8780463" y="3005138"/>
            <a:ext cx="1125537" cy="444500"/>
            <a:chOff x="4872" y="5669"/>
            <a:chExt cx="1097" cy="363"/>
          </a:xfrm>
        </p:grpSpPr>
        <p:sp>
          <p:nvSpPr>
            <p:cNvPr id="102422" name="Freeform 2070">
              <a:extLst>
                <a:ext uri="{FF2B5EF4-FFF2-40B4-BE49-F238E27FC236}">
                  <a16:creationId xmlns:a16="http://schemas.microsoft.com/office/drawing/2014/main" id="{480F8B10-58F2-4FB4-95E2-0CF6A0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5779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3" name="Freeform 2071">
              <a:extLst>
                <a:ext uri="{FF2B5EF4-FFF2-40B4-BE49-F238E27FC236}">
                  <a16:creationId xmlns:a16="http://schemas.microsoft.com/office/drawing/2014/main" id="{458C3F64-216D-48B8-314F-4CAF414D4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5691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4" name="Line 2072">
              <a:extLst>
                <a:ext uri="{FF2B5EF4-FFF2-40B4-BE49-F238E27FC236}">
                  <a16:creationId xmlns:a16="http://schemas.microsoft.com/office/drawing/2014/main" id="{57E60DBE-A3CB-146B-9653-8A808941B5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2" y="5919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5" name="Line 2073">
              <a:extLst>
                <a:ext uri="{FF2B5EF4-FFF2-40B4-BE49-F238E27FC236}">
                  <a16:creationId xmlns:a16="http://schemas.microsoft.com/office/drawing/2014/main" id="{2F489A3E-C5DB-2567-A0D6-5B4E3C2703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" y="5859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6" name="Rectangle 2074">
              <a:extLst>
                <a:ext uri="{FF2B5EF4-FFF2-40B4-BE49-F238E27FC236}">
                  <a16:creationId xmlns:a16="http://schemas.microsoft.com/office/drawing/2014/main" id="{119ABC8E-5A83-CFCD-5897-A0A65C566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4" y="5698"/>
              <a:ext cx="19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102427" name="Rectangle 2075">
              <a:extLst>
                <a:ext uri="{FF2B5EF4-FFF2-40B4-BE49-F238E27FC236}">
                  <a16:creationId xmlns:a16="http://schemas.microsoft.com/office/drawing/2014/main" id="{A1B3A233-4E24-3000-CDD3-0DA3A9088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1" y="5669"/>
              <a:ext cx="38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Full scale </a:t>
              </a:r>
            </a:p>
          </p:txBody>
        </p:sp>
        <p:grpSp>
          <p:nvGrpSpPr>
            <p:cNvPr id="102428" name="Group 2076">
              <a:extLst>
                <a:ext uri="{FF2B5EF4-FFF2-40B4-BE49-F238E27FC236}">
                  <a16:creationId xmlns:a16="http://schemas.microsoft.com/office/drawing/2014/main" id="{79654F9E-41A4-3802-52CF-BA90A823CC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9" y="5766"/>
              <a:ext cx="954" cy="240"/>
              <a:chOff x="4589" y="4692"/>
              <a:chExt cx="1108" cy="278"/>
            </a:xfrm>
          </p:grpSpPr>
          <p:sp>
            <p:nvSpPr>
              <p:cNvPr id="102429" name="Oval 2077">
                <a:extLst>
                  <a:ext uri="{FF2B5EF4-FFF2-40B4-BE49-F238E27FC236}">
                    <a16:creationId xmlns:a16="http://schemas.microsoft.com/office/drawing/2014/main" id="{6C7896B2-C066-1640-4EBE-AECB121DD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4906"/>
                <a:ext cx="19" cy="30"/>
              </a:xfrm>
              <a:prstGeom prst="ellipse">
                <a:avLst/>
              </a:prstGeom>
              <a:solidFill>
                <a:srgbClr val="FF9900"/>
              </a:solidFill>
              <a:ln w="11113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102430" name="Group 2078">
                <a:extLst>
                  <a:ext uri="{FF2B5EF4-FFF2-40B4-BE49-F238E27FC236}">
                    <a16:creationId xmlns:a16="http://schemas.microsoft.com/office/drawing/2014/main" id="{98E6D9CE-3CC1-3BC5-40DD-835A980792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89" y="4692"/>
                <a:ext cx="1108" cy="278"/>
                <a:chOff x="4589" y="4692"/>
                <a:chExt cx="1108" cy="278"/>
              </a:xfrm>
            </p:grpSpPr>
            <p:grpSp>
              <p:nvGrpSpPr>
                <p:cNvPr id="102431" name="Group 2079">
                  <a:extLst>
                    <a:ext uri="{FF2B5EF4-FFF2-40B4-BE49-F238E27FC236}">
                      <a16:creationId xmlns:a16="http://schemas.microsoft.com/office/drawing/2014/main" id="{00A0E2FB-3BA3-2708-E67A-394692F7B7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589" y="4710"/>
                  <a:ext cx="843" cy="260"/>
                  <a:chOff x="4589" y="4710"/>
                  <a:chExt cx="843" cy="260"/>
                </a:xfrm>
              </p:grpSpPr>
              <p:sp>
                <p:nvSpPr>
                  <p:cNvPr id="102432" name="Oval 2080">
                    <a:extLst>
                      <a:ext uri="{FF2B5EF4-FFF2-40B4-BE49-F238E27FC236}">
                        <a16:creationId xmlns:a16="http://schemas.microsoft.com/office/drawing/2014/main" id="{A2B9A88C-0F88-8AB1-2D2B-FE1E25A1B1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29" y="4860"/>
                    <a:ext cx="26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3" name="Oval 2081">
                    <a:extLst>
                      <a:ext uri="{FF2B5EF4-FFF2-40B4-BE49-F238E27FC236}">
                        <a16:creationId xmlns:a16="http://schemas.microsoft.com/office/drawing/2014/main" id="{345272BD-ED4D-4A6A-D74A-203E356C05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89" y="4842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4" name="Oval 2082">
                    <a:extLst>
                      <a:ext uri="{FF2B5EF4-FFF2-40B4-BE49-F238E27FC236}">
                        <a16:creationId xmlns:a16="http://schemas.microsoft.com/office/drawing/2014/main" id="{58F67BA5-4EA9-90B6-F7BC-4078230A5B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65" y="494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5" name="Oval 2083">
                    <a:extLst>
                      <a:ext uri="{FF2B5EF4-FFF2-40B4-BE49-F238E27FC236}">
                        <a16:creationId xmlns:a16="http://schemas.microsoft.com/office/drawing/2014/main" id="{DCF23DB0-4E1F-F394-15A5-435A39CB3A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" y="4876"/>
                    <a:ext cx="24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6" name="Oval 2084">
                    <a:extLst>
                      <a:ext uri="{FF2B5EF4-FFF2-40B4-BE49-F238E27FC236}">
                        <a16:creationId xmlns:a16="http://schemas.microsoft.com/office/drawing/2014/main" id="{6772D575-159E-8966-4688-7F88162CBE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47" y="490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7" name="Oval 2085">
                    <a:extLst>
                      <a:ext uri="{FF2B5EF4-FFF2-40B4-BE49-F238E27FC236}">
                        <a16:creationId xmlns:a16="http://schemas.microsoft.com/office/drawing/2014/main" id="{4E46E601-CF6C-7AA0-530E-95DEAC575E0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4836"/>
                    <a:ext cx="25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8" name="Oval 2086">
                    <a:extLst>
                      <a:ext uri="{FF2B5EF4-FFF2-40B4-BE49-F238E27FC236}">
                        <a16:creationId xmlns:a16="http://schemas.microsoft.com/office/drawing/2014/main" id="{9320C143-44DD-94AF-F5E4-BB42889184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24" y="4813"/>
                    <a:ext cx="23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9" name="Oval 2087">
                    <a:extLst>
                      <a:ext uri="{FF2B5EF4-FFF2-40B4-BE49-F238E27FC236}">
                        <a16:creationId xmlns:a16="http://schemas.microsoft.com/office/drawing/2014/main" id="{4D34A5E5-7577-5948-F1FF-A5E5A69B5C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4" y="4842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0" name="Oval 2088">
                    <a:extLst>
                      <a:ext uri="{FF2B5EF4-FFF2-40B4-BE49-F238E27FC236}">
                        <a16:creationId xmlns:a16="http://schemas.microsoft.com/office/drawing/2014/main" id="{565E34DB-C95F-6E84-90C2-BCB0472DC8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9" y="4876"/>
                    <a:ext cx="25" cy="25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1" name="Oval 2089">
                    <a:extLst>
                      <a:ext uri="{FF2B5EF4-FFF2-40B4-BE49-F238E27FC236}">
                        <a16:creationId xmlns:a16="http://schemas.microsoft.com/office/drawing/2014/main" id="{2EE2F7D3-D87C-2364-87BB-1B7F077462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40" y="4756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2" name="Oval 2090">
                    <a:extLst>
                      <a:ext uri="{FF2B5EF4-FFF2-40B4-BE49-F238E27FC236}">
                        <a16:creationId xmlns:a16="http://schemas.microsoft.com/office/drawing/2014/main" id="{5C489E25-BCAA-E6D4-1E87-00CF61C63D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16" y="4767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3" name="Oval 2091">
                    <a:extLst>
                      <a:ext uri="{FF2B5EF4-FFF2-40B4-BE49-F238E27FC236}">
                        <a16:creationId xmlns:a16="http://schemas.microsoft.com/office/drawing/2014/main" id="{9BD31E6E-E131-0034-5875-50FDA5B1A4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57" y="4813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4" name="Oval 2092">
                    <a:extLst>
                      <a:ext uri="{FF2B5EF4-FFF2-40B4-BE49-F238E27FC236}">
                        <a16:creationId xmlns:a16="http://schemas.microsoft.com/office/drawing/2014/main" id="{5F1014F8-98AC-471D-32DC-778A3EA8AD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1" y="4778"/>
                    <a:ext cx="26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5" name="Oval 2093">
                    <a:extLst>
                      <a:ext uri="{FF2B5EF4-FFF2-40B4-BE49-F238E27FC236}">
                        <a16:creationId xmlns:a16="http://schemas.microsoft.com/office/drawing/2014/main" id="{DD26CBCF-FC9D-D292-3CD0-ABE073D8E6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33" y="4819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6" name="Oval 2094">
                    <a:extLst>
                      <a:ext uri="{FF2B5EF4-FFF2-40B4-BE49-F238E27FC236}">
                        <a16:creationId xmlns:a16="http://schemas.microsoft.com/office/drawing/2014/main" id="{8E265B7B-42A0-4686-FBF7-F44B83B5C8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74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7" name="Oval 2095">
                    <a:extLst>
                      <a:ext uri="{FF2B5EF4-FFF2-40B4-BE49-F238E27FC236}">
                        <a16:creationId xmlns:a16="http://schemas.microsoft.com/office/drawing/2014/main" id="{B2438DF0-89E7-3CD8-1229-CFB1CB43FE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09" y="4825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8" name="Oval 2096">
                    <a:extLst>
                      <a:ext uri="{FF2B5EF4-FFF2-40B4-BE49-F238E27FC236}">
                        <a16:creationId xmlns:a16="http://schemas.microsoft.com/office/drawing/2014/main" id="{F1E143D6-D90C-1BCA-17B4-56E49141EA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50" y="475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9" name="Oval 2097">
                    <a:extLst>
                      <a:ext uri="{FF2B5EF4-FFF2-40B4-BE49-F238E27FC236}">
                        <a16:creationId xmlns:a16="http://schemas.microsoft.com/office/drawing/2014/main" id="{6D1FEEFD-27E7-9B79-DBA6-392E951B9C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90" y="4785"/>
                    <a:ext cx="25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0" name="Oval 2098">
                    <a:extLst>
                      <a:ext uri="{FF2B5EF4-FFF2-40B4-BE49-F238E27FC236}">
                        <a16:creationId xmlns:a16="http://schemas.microsoft.com/office/drawing/2014/main" id="{6720A2B0-C374-E469-2BE2-1347959E8F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26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1" name="Oval 2099">
                    <a:extLst>
                      <a:ext uri="{FF2B5EF4-FFF2-40B4-BE49-F238E27FC236}">
                        <a16:creationId xmlns:a16="http://schemas.microsoft.com/office/drawing/2014/main" id="{88F3B207-7C67-8FB8-59F7-AC5F8135F55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66" y="4733"/>
                    <a:ext cx="25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2" name="Oval 2100">
                    <a:extLst>
                      <a:ext uri="{FF2B5EF4-FFF2-40B4-BE49-F238E27FC236}">
                        <a16:creationId xmlns:a16="http://schemas.microsoft.com/office/drawing/2014/main" id="{4F13D61D-EE6B-4618-EFD0-4519D011AE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07" y="4710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53" name="Oval 2101">
                  <a:extLst>
                    <a:ext uri="{FF2B5EF4-FFF2-40B4-BE49-F238E27FC236}">
                      <a16:creationId xmlns:a16="http://schemas.microsoft.com/office/drawing/2014/main" id="{EE14D414-52EC-27C6-5AEC-91AF582E1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3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4" name="Oval 2102">
                  <a:extLst>
                    <a:ext uri="{FF2B5EF4-FFF2-40B4-BE49-F238E27FC236}">
                      <a16:creationId xmlns:a16="http://schemas.microsoft.com/office/drawing/2014/main" id="{62E93A7C-D1E7-79F5-F79B-047A97D4F1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83" y="476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5" name="Oval 2103">
                  <a:extLst>
                    <a:ext uri="{FF2B5EF4-FFF2-40B4-BE49-F238E27FC236}">
                      <a16:creationId xmlns:a16="http://schemas.microsoft.com/office/drawing/2014/main" id="{618257BB-892F-B307-2DB0-8AE1B41713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4" y="4767"/>
                  <a:ext cx="25" cy="25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6" name="Oval 2104">
                  <a:extLst>
                    <a:ext uri="{FF2B5EF4-FFF2-40B4-BE49-F238E27FC236}">
                      <a16:creationId xmlns:a16="http://schemas.microsoft.com/office/drawing/2014/main" id="{9D474758-6CAB-0997-2D6E-BE4AF763A6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0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7" name="Oval 2105">
                  <a:extLst>
                    <a:ext uri="{FF2B5EF4-FFF2-40B4-BE49-F238E27FC236}">
                      <a16:creationId xmlns:a16="http://schemas.microsoft.com/office/drawing/2014/main" id="{D6099647-9CCB-4912-9E16-5E275B5895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41" y="4765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8" name="Oval 2106">
                  <a:extLst>
                    <a:ext uri="{FF2B5EF4-FFF2-40B4-BE49-F238E27FC236}">
                      <a16:creationId xmlns:a16="http://schemas.microsoft.com/office/drawing/2014/main" id="{331A531E-8113-D212-E642-D60840ABB5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3" y="4705"/>
                  <a:ext cx="24" cy="23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9" name="Oval 2107">
                  <a:extLst>
                    <a:ext uri="{FF2B5EF4-FFF2-40B4-BE49-F238E27FC236}">
                      <a16:creationId xmlns:a16="http://schemas.microsoft.com/office/drawing/2014/main" id="{C3294AFF-EDCA-EAA6-14F7-3D9CF851EF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00" y="469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2460" name="Line 2108">
              <a:extLst>
                <a:ext uri="{FF2B5EF4-FFF2-40B4-BE49-F238E27FC236}">
                  <a16:creationId xmlns:a16="http://schemas.microsoft.com/office/drawing/2014/main" id="{55C1E214-711A-25ED-E186-D676EB50E2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5820"/>
              <a:ext cx="332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61" name="Rectangle 2109">
              <a:extLst>
                <a:ext uri="{FF2B5EF4-FFF2-40B4-BE49-F238E27FC236}">
                  <a16:creationId xmlns:a16="http://schemas.microsoft.com/office/drawing/2014/main" id="{D92801F1-5B99-50BF-D544-6C535EB99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9" y="5742"/>
              <a:ext cx="20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</p:grpSp>
      <p:grpSp>
        <p:nvGrpSpPr>
          <p:cNvPr id="102464" name="Group 2112">
            <a:extLst>
              <a:ext uri="{FF2B5EF4-FFF2-40B4-BE49-F238E27FC236}">
                <a16:creationId xmlns:a16="http://schemas.microsoft.com/office/drawing/2014/main" id="{0C4AB38C-D975-18D7-D48A-F13C12AC6D4D}"/>
              </a:ext>
            </a:extLst>
          </p:cNvPr>
          <p:cNvGrpSpPr>
            <a:grpSpLocks/>
          </p:cNvGrpSpPr>
          <p:nvPr/>
        </p:nvGrpSpPr>
        <p:grpSpPr bwMode="auto">
          <a:xfrm>
            <a:off x="5300663" y="4908550"/>
            <a:ext cx="1019175" cy="417513"/>
            <a:chOff x="5160" y="4074"/>
            <a:chExt cx="992" cy="341"/>
          </a:xfrm>
        </p:grpSpPr>
        <p:sp>
          <p:nvSpPr>
            <p:cNvPr id="22540" name="Freeform 1036">
              <a:extLst>
                <a:ext uri="{FF2B5EF4-FFF2-40B4-BE49-F238E27FC236}">
                  <a16:creationId xmlns:a16="http://schemas.microsoft.com/office/drawing/2014/main" id="{AE993DAE-65D9-8214-315A-3B40FDD2E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4162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2" name="Freeform 1000">
              <a:extLst>
                <a:ext uri="{FF2B5EF4-FFF2-40B4-BE49-F238E27FC236}">
                  <a16:creationId xmlns:a16="http://schemas.microsoft.com/office/drawing/2014/main" id="{03AA3BA3-8F0B-788C-273E-55E6C7683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" y="4074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4" name="Line 1022">
              <a:extLst>
                <a:ext uri="{FF2B5EF4-FFF2-40B4-BE49-F238E27FC236}">
                  <a16:creationId xmlns:a16="http://schemas.microsoft.com/office/drawing/2014/main" id="{73B06C0A-14D2-CB88-19D9-3B4D701A2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0" y="4302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5" name="Line 1023">
              <a:extLst>
                <a:ext uri="{FF2B5EF4-FFF2-40B4-BE49-F238E27FC236}">
                  <a16:creationId xmlns:a16="http://schemas.microsoft.com/office/drawing/2014/main" id="{8830D45D-DD4F-01C3-E372-38279F1CC2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4242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28" name="Rectangle 1024">
              <a:extLst>
                <a:ext uri="{FF2B5EF4-FFF2-40B4-BE49-F238E27FC236}">
                  <a16:creationId xmlns:a16="http://schemas.microsoft.com/office/drawing/2014/main" id="{CE85B1E5-E1D3-7FDB-E164-51FB14E5F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7" y="4106"/>
              <a:ext cx="1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4084" name="Oval 1012">
              <a:extLst>
                <a:ext uri="{FF2B5EF4-FFF2-40B4-BE49-F238E27FC236}">
                  <a16:creationId xmlns:a16="http://schemas.microsoft.com/office/drawing/2014/main" id="{AECEC3A4-BFEB-4EA8-F04E-C782A5E01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" y="4334"/>
              <a:ext cx="16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4" name="Oval 1002">
              <a:extLst>
                <a:ext uri="{FF2B5EF4-FFF2-40B4-BE49-F238E27FC236}">
                  <a16:creationId xmlns:a16="http://schemas.microsoft.com/office/drawing/2014/main" id="{FEDED089-9C01-0DA9-9883-4AD1C17B6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4294"/>
              <a:ext cx="23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5" name="Oval 1003">
              <a:extLst>
                <a:ext uri="{FF2B5EF4-FFF2-40B4-BE49-F238E27FC236}">
                  <a16:creationId xmlns:a16="http://schemas.microsoft.com/office/drawing/2014/main" id="{60D4BE86-3B3A-CFDC-A892-64D2F7861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" y="4279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6" name="Oval 1004">
              <a:extLst>
                <a:ext uri="{FF2B5EF4-FFF2-40B4-BE49-F238E27FC236}">
                  <a16:creationId xmlns:a16="http://schemas.microsoft.com/office/drawing/2014/main" id="{19865C6B-0050-3B55-B69F-6FF8750FF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2" y="4368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7" name="Oval 1005">
              <a:extLst>
                <a:ext uri="{FF2B5EF4-FFF2-40B4-BE49-F238E27FC236}">
                  <a16:creationId xmlns:a16="http://schemas.microsoft.com/office/drawing/2014/main" id="{2479EE3D-272A-310A-2A47-F8B81BD088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4308"/>
              <a:ext cx="20" cy="27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8" name="Oval 1006">
              <a:extLst>
                <a:ext uri="{FF2B5EF4-FFF2-40B4-BE49-F238E27FC236}">
                  <a16:creationId xmlns:a16="http://schemas.microsoft.com/office/drawing/2014/main" id="{C4059281-B285-3832-E351-8EB092251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3" y="4334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9" name="Oval 1007">
              <a:extLst>
                <a:ext uri="{FF2B5EF4-FFF2-40B4-BE49-F238E27FC236}">
                  <a16:creationId xmlns:a16="http://schemas.microsoft.com/office/drawing/2014/main" id="{24B4AA29-AEBA-7222-B872-05C11845E7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" y="4274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0" name="Oval 1008">
              <a:extLst>
                <a:ext uri="{FF2B5EF4-FFF2-40B4-BE49-F238E27FC236}">
                  <a16:creationId xmlns:a16="http://schemas.microsoft.com/office/drawing/2014/main" id="{D1E9F450-5CC4-B64B-A11D-0ADCB5932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9" y="425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1" name="Oval 1009">
              <a:extLst>
                <a:ext uri="{FF2B5EF4-FFF2-40B4-BE49-F238E27FC236}">
                  <a16:creationId xmlns:a16="http://schemas.microsoft.com/office/drawing/2014/main" id="{C893A921-FD58-B791-348E-092EF9338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" y="427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2" name="Oval 1010">
              <a:extLst>
                <a:ext uri="{FF2B5EF4-FFF2-40B4-BE49-F238E27FC236}">
                  <a16:creationId xmlns:a16="http://schemas.microsoft.com/office/drawing/2014/main" id="{CBB9965B-39C9-A7FF-343F-275F38240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4" y="4308"/>
              <a:ext cx="22" cy="22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3" name="Oval 1011">
              <a:extLst>
                <a:ext uri="{FF2B5EF4-FFF2-40B4-BE49-F238E27FC236}">
                  <a16:creationId xmlns:a16="http://schemas.microsoft.com/office/drawing/2014/main" id="{DD50A4F6-29CD-D98B-AAD5-27020A2E1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9" y="4205"/>
              <a:ext cx="21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5" name="Oval 1013">
              <a:extLst>
                <a:ext uri="{FF2B5EF4-FFF2-40B4-BE49-F238E27FC236}">
                  <a16:creationId xmlns:a16="http://schemas.microsoft.com/office/drawing/2014/main" id="{C4B7EEB4-4EA9-31E8-B653-7B939EF05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5" y="421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6" name="Oval 1014">
              <a:extLst>
                <a:ext uri="{FF2B5EF4-FFF2-40B4-BE49-F238E27FC236}">
                  <a16:creationId xmlns:a16="http://schemas.microsoft.com/office/drawing/2014/main" id="{1A482B26-F162-503D-0BAA-1FED5E318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4254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7" name="Oval 1015">
              <a:extLst>
                <a:ext uri="{FF2B5EF4-FFF2-40B4-BE49-F238E27FC236}">
                  <a16:creationId xmlns:a16="http://schemas.microsoft.com/office/drawing/2014/main" id="{A3386585-5856-F52B-C690-387299298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" y="4224"/>
              <a:ext cx="23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8" name="Oval 1016">
              <a:extLst>
                <a:ext uri="{FF2B5EF4-FFF2-40B4-BE49-F238E27FC236}">
                  <a16:creationId xmlns:a16="http://schemas.microsoft.com/office/drawing/2014/main" id="{47FD136F-DD51-3CF6-F2EA-E3E2D4507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5" y="425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9" name="Oval 1017">
              <a:extLst>
                <a:ext uri="{FF2B5EF4-FFF2-40B4-BE49-F238E27FC236}">
                  <a16:creationId xmlns:a16="http://schemas.microsoft.com/office/drawing/2014/main" id="{B997BF08-37E7-F9DF-92F0-887C75809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0" name="Oval 1018">
              <a:extLst>
                <a:ext uri="{FF2B5EF4-FFF2-40B4-BE49-F238E27FC236}">
                  <a16:creationId xmlns:a16="http://schemas.microsoft.com/office/drawing/2014/main" id="{C044154A-8FA4-FE14-27DF-1C0C77BF4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1" y="4264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1" name="Oval 1019">
              <a:extLst>
                <a:ext uri="{FF2B5EF4-FFF2-40B4-BE49-F238E27FC236}">
                  <a16:creationId xmlns:a16="http://schemas.microsoft.com/office/drawing/2014/main" id="{1A97C40B-537E-65B1-A1BC-5CB45DFA3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6" y="4205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2" name="Oval 1020">
              <a:extLst>
                <a:ext uri="{FF2B5EF4-FFF2-40B4-BE49-F238E27FC236}">
                  <a16:creationId xmlns:a16="http://schemas.microsoft.com/office/drawing/2014/main" id="{9406B184-5F36-D25A-D23A-E6A1BD60F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1" y="4230"/>
              <a:ext cx="21" cy="19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3" name="Oval 1021">
              <a:extLst>
                <a:ext uri="{FF2B5EF4-FFF2-40B4-BE49-F238E27FC236}">
                  <a16:creationId xmlns:a16="http://schemas.microsoft.com/office/drawing/2014/main" id="{9461EEAE-C178-08DF-6F83-FA6E24F79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2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42" name="Rectangle 1038">
              <a:extLst>
                <a:ext uri="{FF2B5EF4-FFF2-40B4-BE49-F238E27FC236}">
                  <a16:creationId xmlns:a16="http://schemas.microsoft.com/office/drawing/2014/main" id="{D6BB50E6-91A0-310C-85B6-F189A76B4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" y="4106"/>
              <a:ext cx="200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  <p:sp>
          <p:nvSpPr>
            <p:cNvPr id="102462" name="Rectangle 2110">
              <a:extLst>
                <a:ext uri="{FF2B5EF4-FFF2-40B4-BE49-F238E27FC236}">
                  <a16:creationId xmlns:a16="http://schemas.microsoft.com/office/drawing/2014/main" id="{205CD7C3-4AA6-84C1-FDD2-0EC0934AC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9" y="4142"/>
              <a:ext cx="296" cy="11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2467" name="Group 2115">
            <a:extLst>
              <a:ext uri="{FF2B5EF4-FFF2-40B4-BE49-F238E27FC236}">
                <a16:creationId xmlns:a16="http://schemas.microsoft.com/office/drawing/2014/main" id="{850D13CD-76B5-900B-9503-0E9BACE5DFDA}"/>
              </a:ext>
            </a:extLst>
          </p:cNvPr>
          <p:cNvGrpSpPr>
            <a:grpSpLocks/>
          </p:cNvGrpSpPr>
          <p:nvPr/>
        </p:nvGrpSpPr>
        <p:grpSpPr bwMode="auto">
          <a:xfrm>
            <a:off x="3608388" y="5781675"/>
            <a:ext cx="1104900" cy="790575"/>
            <a:chOff x="3512" y="4874"/>
            <a:chExt cx="1076" cy="644"/>
          </a:xfrm>
        </p:grpSpPr>
        <p:sp>
          <p:nvSpPr>
            <p:cNvPr id="3983" name="Rectangle 911">
              <a:extLst>
                <a:ext uri="{FF2B5EF4-FFF2-40B4-BE49-F238E27FC236}">
                  <a16:creationId xmlns:a16="http://schemas.microsoft.com/office/drawing/2014/main" id="{6D8E157E-BB9B-62CF-4013-BDEF4E428A3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28" y="4899"/>
              <a:ext cx="1060" cy="596"/>
            </a:xfrm>
            <a:prstGeom prst="rect">
              <a:avLst/>
            </a:prstGeom>
            <a:solidFill>
              <a:srgbClr val="DDDD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89" name="Rectangle 917">
              <a:extLst>
                <a:ext uri="{FF2B5EF4-FFF2-40B4-BE49-F238E27FC236}">
                  <a16:creationId xmlns:a16="http://schemas.microsoft.com/office/drawing/2014/main" id="{CF378916-A620-9BAF-CFED-37DD684C074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11" y="4874"/>
              <a:ext cx="13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990" name="Rectangle 918">
              <a:extLst>
                <a:ext uri="{FF2B5EF4-FFF2-40B4-BE49-F238E27FC236}">
                  <a16:creationId xmlns:a16="http://schemas.microsoft.com/office/drawing/2014/main" id="{19623A7A-1CEC-6333-B935-1CD1F9FA57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01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1" name="Rectangle 919">
              <a:extLst>
                <a:ext uri="{FF2B5EF4-FFF2-40B4-BE49-F238E27FC236}">
                  <a16:creationId xmlns:a16="http://schemas.microsoft.com/office/drawing/2014/main" id="{48015DEB-8E35-3EBC-90DB-7D059A13CCD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25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2" name="Rectangle 920">
              <a:extLst>
                <a:ext uri="{FF2B5EF4-FFF2-40B4-BE49-F238E27FC236}">
                  <a16:creationId xmlns:a16="http://schemas.microsoft.com/office/drawing/2014/main" id="{8BEF6C9C-7C98-FA6F-94E8-68687C2E3E7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21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3" name="Rectangle 921">
              <a:extLst>
                <a:ext uri="{FF2B5EF4-FFF2-40B4-BE49-F238E27FC236}">
                  <a16:creationId xmlns:a16="http://schemas.microsoft.com/office/drawing/2014/main" id="{5D739892-4289-2E30-B820-09A4A5B9DEC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15" y="4874"/>
              <a:ext cx="167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O</a:t>
              </a:r>
            </a:p>
          </p:txBody>
        </p:sp>
        <p:sp>
          <p:nvSpPr>
            <p:cNvPr id="3994" name="Line 922">
              <a:extLst>
                <a:ext uri="{FF2B5EF4-FFF2-40B4-BE49-F238E27FC236}">
                  <a16:creationId xmlns:a16="http://schemas.microsoft.com/office/drawing/2014/main" id="{BCDB6B7B-A12F-D5F6-05F8-17D14951C1F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69" y="5252"/>
              <a:ext cx="373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97" name="Rectangle 925">
              <a:extLst>
                <a:ext uri="{FF2B5EF4-FFF2-40B4-BE49-F238E27FC236}">
                  <a16:creationId xmlns:a16="http://schemas.microsoft.com/office/drawing/2014/main" id="{F0486DCD-203F-81EA-829E-5294EDB561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12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8" name="Rectangle 926">
              <a:extLst>
                <a:ext uri="{FF2B5EF4-FFF2-40B4-BE49-F238E27FC236}">
                  <a16:creationId xmlns:a16="http://schemas.microsoft.com/office/drawing/2014/main" id="{3FC16E84-5408-7D24-E61D-85481C1518E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05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3999" name="Rectangle 927">
              <a:extLst>
                <a:ext uri="{FF2B5EF4-FFF2-40B4-BE49-F238E27FC236}">
                  <a16:creationId xmlns:a16="http://schemas.microsoft.com/office/drawing/2014/main" id="{E757A54A-8242-32A4-E05B-6570CA9BA63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19" y="4874"/>
              <a:ext cx="17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M</a:t>
              </a:r>
            </a:p>
          </p:txBody>
        </p:sp>
        <p:sp>
          <p:nvSpPr>
            <p:cNvPr id="4000" name="Rectangle 928">
              <a:extLst>
                <a:ext uri="{FF2B5EF4-FFF2-40B4-BE49-F238E27FC236}">
                  <a16:creationId xmlns:a16="http://schemas.microsoft.com/office/drawing/2014/main" id="{9B1CC412-AA28-EE9E-BCF5-1692031F376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123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4001" name="Rectangle 929">
              <a:extLst>
                <a:ext uri="{FF2B5EF4-FFF2-40B4-BE49-F238E27FC236}">
                  <a16:creationId xmlns:a16="http://schemas.microsoft.com/office/drawing/2014/main" id="{8BE93B0E-A2E9-BBF0-D7B5-008B10B0507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27" y="4874"/>
              <a:ext cx="159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S</a:t>
              </a:r>
            </a:p>
          </p:txBody>
        </p:sp>
        <p:sp>
          <p:nvSpPr>
            <p:cNvPr id="4013" name="Rectangle 941">
              <a:extLst>
                <a:ext uri="{FF2B5EF4-FFF2-40B4-BE49-F238E27FC236}">
                  <a16:creationId xmlns:a16="http://schemas.microsoft.com/office/drawing/2014/main" id="{26DD2484-C784-E5EC-E99E-E9DF8E77B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7" y="4966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014" name="Rectangle 942">
              <a:extLst>
                <a:ext uri="{FF2B5EF4-FFF2-40B4-BE49-F238E27FC236}">
                  <a16:creationId xmlns:a16="http://schemas.microsoft.com/office/drawing/2014/main" id="{54168DBA-F682-C76C-3180-C82F09743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6" y="5034"/>
              <a:ext cx="201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015" name="Rectangle 943">
              <a:extLst>
                <a:ext uri="{FF2B5EF4-FFF2-40B4-BE49-F238E27FC236}">
                  <a16:creationId xmlns:a16="http://schemas.microsoft.com/office/drawing/2014/main" id="{EBA48559-5174-3B8E-BDF5-2C93DDF04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5102"/>
              <a:ext cx="228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016" name="Rectangle 944">
              <a:extLst>
                <a:ext uri="{FF2B5EF4-FFF2-40B4-BE49-F238E27FC236}">
                  <a16:creationId xmlns:a16="http://schemas.microsoft.com/office/drawing/2014/main" id="{FC4F9AA3-2E1A-27B3-1D9D-7907A7B11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5149"/>
              <a:ext cx="204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4017" name="Rectangle 945">
              <a:extLst>
                <a:ext uri="{FF2B5EF4-FFF2-40B4-BE49-F238E27FC236}">
                  <a16:creationId xmlns:a16="http://schemas.microsoft.com/office/drawing/2014/main" id="{41CA3654-0526-023F-32A7-73042BB201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5246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4018" name="Rectangle 946">
              <a:extLst>
                <a:ext uri="{FF2B5EF4-FFF2-40B4-BE49-F238E27FC236}">
                  <a16:creationId xmlns:a16="http://schemas.microsoft.com/office/drawing/2014/main" id="{F931763E-B2F3-E317-58C1-8CF589B52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" y="5233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019" name="Rectangle 947">
              <a:extLst>
                <a:ext uri="{FF2B5EF4-FFF2-40B4-BE49-F238E27FC236}">
                  <a16:creationId xmlns:a16="http://schemas.microsoft.com/office/drawing/2014/main" id="{FE9C627A-DC84-7B44-09FD-FAAA34835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" y="5391"/>
              <a:ext cx="141" cy="12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12735" rIns="45777" bIns="1273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4020" name="Rectangle 948">
              <a:extLst>
                <a:ext uri="{FF2B5EF4-FFF2-40B4-BE49-F238E27FC236}">
                  <a16:creationId xmlns:a16="http://schemas.microsoft.com/office/drawing/2014/main" id="{21C77C49-3FD4-F6EA-A656-8A76CF55D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4021" name="Line 949">
              <a:extLst>
                <a:ext uri="{FF2B5EF4-FFF2-40B4-BE49-F238E27FC236}">
                  <a16:creationId xmlns:a16="http://schemas.microsoft.com/office/drawing/2014/main" id="{06E7DF1E-5635-FA0F-C770-A7B45CB7807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5" y="5387"/>
              <a:ext cx="301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4022" name="Rectangle 950">
              <a:extLst>
                <a:ext uri="{FF2B5EF4-FFF2-40B4-BE49-F238E27FC236}">
                  <a16:creationId xmlns:a16="http://schemas.microsoft.com/office/drawing/2014/main" id="{D6997C3F-BDA1-0BA1-4B39-FA6628D74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8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023" name="Rectangle 951">
              <a:extLst>
                <a:ext uri="{FF2B5EF4-FFF2-40B4-BE49-F238E27FC236}">
                  <a16:creationId xmlns:a16="http://schemas.microsoft.com/office/drawing/2014/main" id="{9796AEE5-F7C1-4BE0-B6EE-CE0F29068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284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2466" name="Line 2114">
              <a:extLst>
                <a:ext uri="{FF2B5EF4-FFF2-40B4-BE49-F238E27FC236}">
                  <a16:creationId xmlns:a16="http://schemas.microsoft.com/office/drawing/2014/main" id="{213FFEEE-9B01-AF4E-324A-BD0959E20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4968"/>
              <a:ext cx="1058" cy="0"/>
            </a:xfrm>
            <a:prstGeom prst="line">
              <a:avLst/>
            </a:prstGeom>
            <a:noFill/>
            <a:ln w="9525">
              <a:solidFill>
                <a:srgbClr val="606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468" name="Text Box 2116">
            <a:extLst>
              <a:ext uri="{FF2B5EF4-FFF2-40B4-BE49-F238E27FC236}">
                <a16:creationId xmlns:a16="http://schemas.microsoft.com/office/drawing/2014/main" id="{CFE5D9E5-9D08-8DD5-EB3A-A4780DDD4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3106738"/>
            <a:ext cx="12160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Full-Scale Results</a:t>
            </a:r>
          </a:p>
        </p:txBody>
      </p:sp>
      <p:grpSp>
        <p:nvGrpSpPr>
          <p:cNvPr id="102472" name="Group 2120">
            <a:extLst>
              <a:ext uri="{FF2B5EF4-FFF2-40B4-BE49-F238E27FC236}">
                <a16:creationId xmlns:a16="http://schemas.microsoft.com/office/drawing/2014/main" id="{1C4CC4CE-6D97-CB59-BB16-B55C44E9B49B}"/>
              </a:ext>
            </a:extLst>
          </p:cNvPr>
          <p:cNvGrpSpPr>
            <a:grpSpLocks/>
          </p:cNvGrpSpPr>
          <p:nvPr/>
        </p:nvGrpSpPr>
        <p:grpSpPr bwMode="auto">
          <a:xfrm rot="-1219445">
            <a:off x="1330325" y="2201863"/>
            <a:ext cx="282575" cy="606425"/>
            <a:chOff x="975" y="1555"/>
            <a:chExt cx="275" cy="494"/>
          </a:xfrm>
        </p:grpSpPr>
        <p:sp>
          <p:nvSpPr>
            <p:cNvPr id="102470" name="Freeform 2118">
              <a:extLst>
                <a:ext uri="{FF2B5EF4-FFF2-40B4-BE49-F238E27FC236}">
                  <a16:creationId xmlns:a16="http://schemas.microsoft.com/office/drawing/2014/main" id="{057EFBFD-57D3-0005-C043-0527B9B4C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1" name="Freeform 2119">
              <a:extLst>
                <a:ext uri="{FF2B5EF4-FFF2-40B4-BE49-F238E27FC236}">
                  <a16:creationId xmlns:a16="http://schemas.microsoft.com/office/drawing/2014/main" id="{79E3961D-DEB4-589C-DF6F-D37D53662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4" name="Text Box 2122">
            <a:extLst>
              <a:ext uri="{FF2B5EF4-FFF2-40B4-BE49-F238E27FC236}">
                <a16:creationId xmlns:a16="http://schemas.microsoft.com/office/drawing/2014/main" id="{0CF54A5C-88BE-32DF-8704-2390B6E7C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722438"/>
            <a:ext cx="1071563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Determine the best approach to analyze the process – detailed investigation of process steps/variables or using data to “drill-down” and identify root causes</a:t>
            </a:r>
          </a:p>
        </p:txBody>
      </p:sp>
      <p:grpSp>
        <p:nvGrpSpPr>
          <p:cNvPr id="102475" name="Group 2123">
            <a:extLst>
              <a:ext uri="{FF2B5EF4-FFF2-40B4-BE49-F238E27FC236}">
                <a16:creationId xmlns:a16="http://schemas.microsoft.com/office/drawing/2014/main" id="{B7E0273A-C7CB-F8C7-04A0-DACD339C3D19}"/>
              </a:ext>
            </a:extLst>
          </p:cNvPr>
          <p:cNvGrpSpPr>
            <a:grpSpLocks/>
          </p:cNvGrpSpPr>
          <p:nvPr/>
        </p:nvGrpSpPr>
        <p:grpSpPr bwMode="auto">
          <a:xfrm>
            <a:off x="187325" y="1728788"/>
            <a:ext cx="890588" cy="895350"/>
            <a:chOff x="4162" y="3709"/>
            <a:chExt cx="712" cy="674"/>
          </a:xfrm>
        </p:grpSpPr>
        <p:sp>
          <p:nvSpPr>
            <p:cNvPr id="102476" name="Line 2124">
              <a:extLst>
                <a:ext uri="{FF2B5EF4-FFF2-40B4-BE49-F238E27FC236}">
                  <a16:creationId xmlns:a16="http://schemas.microsoft.com/office/drawing/2014/main" id="{423B18BB-3616-4202-CDC5-89E0070C90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7" name="Line 2125">
              <a:extLst>
                <a:ext uri="{FF2B5EF4-FFF2-40B4-BE49-F238E27FC236}">
                  <a16:creationId xmlns:a16="http://schemas.microsoft.com/office/drawing/2014/main" id="{DCC94FE0-3AE2-8C1C-524A-0C2AD13CE6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8" name="Text Box 2126">
            <a:extLst>
              <a:ext uri="{FF2B5EF4-FFF2-40B4-BE49-F238E27FC236}">
                <a16:creationId xmlns:a16="http://schemas.microsoft.com/office/drawing/2014/main" id="{CDE14944-B3F8-62FE-C10C-6DC014FA5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525" y="1508125"/>
            <a:ext cx="11715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Analysis</a:t>
            </a:r>
          </a:p>
        </p:txBody>
      </p:sp>
      <p:grpSp>
        <p:nvGrpSpPr>
          <p:cNvPr id="102479" name="Group 2127">
            <a:extLst>
              <a:ext uri="{FF2B5EF4-FFF2-40B4-BE49-F238E27FC236}">
                <a16:creationId xmlns:a16="http://schemas.microsoft.com/office/drawing/2014/main" id="{8A4912FC-A232-E4A6-9AEE-98171ABC88F5}"/>
              </a:ext>
            </a:extLst>
          </p:cNvPr>
          <p:cNvGrpSpPr>
            <a:grpSpLocks/>
          </p:cNvGrpSpPr>
          <p:nvPr/>
        </p:nvGrpSpPr>
        <p:grpSpPr bwMode="auto">
          <a:xfrm rot="7548882" flipV="1">
            <a:off x="1243013" y="2962275"/>
            <a:ext cx="338137" cy="506413"/>
            <a:chOff x="975" y="1555"/>
            <a:chExt cx="275" cy="494"/>
          </a:xfrm>
        </p:grpSpPr>
        <p:sp>
          <p:nvSpPr>
            <p:cNvPr id="102480" name="Freeform 2128">
              <a:extLst>
                <a:ext uri="{FF2B5EF4-FFF2-40B4-BE49-F238E27FC236}">
                  <a16:creationId xmlns:a16="http://schemas.microsoft.com/office/drawing/2014/main" id="{A2236056-6B75-F399-4FA7-8027321B0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81" name="Freeform 2129">
              <a:extLst>
                <a:ext uri="{FF2B5EF4-FFF2-40B4-BE49-F238E27FC236}">
                  <a16:creationId xmlns:a16="http://schemas.microsoft.com/office/drawing/2014/main" id="{78D45028-A2FF-AAC4-30B1-B1E7A5D9E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82" name="Picture 2130">
            <a:extLst>
              <a:ext uri="{FF2B5EF4-FFF2-40B4-BE49-F238E27FC236}">
                <a16:creationId xmlns:a16="http://schemas.microsoft.com/office/drawing/2014/main" id="{68D36CD4-6897-0693-E6F4-B56C7F843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25" y="6861175"/>
            <a:ext cx="441325" cy="67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84" name="Group 2132">
            <a:extLst>
              <a:ext uri="{FF2B5EF4-FFF2-40B4-BE49-F238E27FC236}">
                <a16:creationId xmlns:a16="http://schemas.microsoft.com/office/drawing/2014/main" id="{E402D8CE-9571-9A3F-363B-11E58F1A82FD}"/>
              </a:ext>
            </a:extLst>
          </p:cNvPr>
          <p:cNvGrpSpPr>
            <a:grpSpLocks/>
          </p:cNvGrpSpPr>
          <p:nvPr/>
        </p:nvGrpSpPr>
        <p:grpSpPr bwMode="auto">
          <a:xfrm>
            <a:off x="7907338" y="4899025"/>
            <a:ext cx="850900" cy="742950"/>
            <a:chOff x="7853" y="4050"/>
            <a:chExt cx="828" cy="606"/>
          </a:xfrm>
        </p:grpSpPr>
        <p:sp>
          <p:nvSpPr>
            <p:cNvPr id="22986" name="Rectangle 1482">
              <a:extLst>
                <a:ext uri="{FF2B5EF4-FFF2-40B4-BE49-F238E27FC236}">
                  <a16:creationId xmlns:a16="http://schemas.microsoft.com/office/drawing/2014/main" id="{7B47847F-00EB-FBBF-3061-0A3146AAA5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63" y="4197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7" name="Rectangle 1483">
              <a:extLst>
                <a:ext uri="{FF2B5EF4-FFF2-40B4-BE49-F238E27FC236}">
                  <a16:creationId xmlns:a16="http://schemas.microsoft.com/office/drawing/2014/main" id="{4519FCE7-8808-4642-5191-F595F793103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24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8" name="Rectangle 1484">
              <a:extLst>
                <a:ext uri="{FF2B5EF4-FFF2-40B4-BE49-F238E27FC236}">
                  <a16:creationId xmlns:a16="http://schemas.microsoft.com/office/drawing/2014/main" id="{229D705E-D602-BF02-C9EB-C3FF7DE9FD2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84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9" name="Rectangle 1485">
              <a:extLst>
                <a:ext uri="{FF2B5EF4-FFF2-40B4-BE49-F238E27FC236}">
                  <a16:creationId xmlns:a16="http://schemas.microsoft.com/office/drawing/2014/main" id="{6A2C88B4-5A81-147F-AEC5-C54E9E7D3FE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11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0" name="Rectangle 1486">
              <a:extLst>
                <a:ext uri="{FF2B5EF4-FFF2-40B4-BE49-F238E27FC236}">
                  <a16:creationId xmlns:a16="http://schemas.microsoft.com/office/drawing/2014/main" id="{217D3500-5467-56DB-A236-2D53FB959AE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53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1" name="Rectangle 1487">
              <a:extLst>
                <a:ext uri="{FF2B5EF4-FFF2-40B4-BE49-F238E27FC236}">
                  <a16:creationId xmlns:a16="http://schemas.microsoft.com/office/drawing/2014/main" id="{F2A06BD9-FA26-C2DF-F723-C49C28A27F8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66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2" name="Rectangle 1488">
              <a:extLst>
                <a:ext uri="{FF2B5EF4-FFF2-40B4-BE49-F238E27FC236}">
                  <a16:creationId xmlns:a16="http://schemas.microsoft.com/office/drawing/2014/main" id="{3E4C1C92-06AD-B229-515D-40B52360E4C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19" y="4561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3" name="Rectangle 1489">
              <a:extLst>
                <a:ext uri="{FF2B5EF4-FFF2-40B4-BE49-F238E27FC236}">
                  <a16:creationId xmlns:a16="http://schemas.microsoft.com/office/drawing/2014/main" id="{56429018-05E5-8768-18DD-CBE1F1B1EF0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80" y="4355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4" name="Rectangle 1490">
              <a:extLst>
                <a:ext uri="{FF2B5EF4-FFF2-40B4-BE49-F238E27FC236}">
                  <a16:creationId xmlns:a16="http://schemas.microsoft.com/office/drawing/2014/main" id="{EF5E3EB9-34C9-8EF0-DAC4-BDD7F82E2F8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144" y="4410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5" name="Rectangle 1491">
              <a:extLst>
                <a:ext uri="{FF2B5EF4-FFF2-40B4-BE49-F238E27FC236}">
                  <a16:creationId xmlns:a16="http://schemas.microsoft.com/office/drawing/2014/main" id="{876605A3-B41E-1E39-FA16-31E07AB6AA6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03" y="4279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6" name="Rectangle 1492">
              <a:extLst>
                <a:ext uri="{FF2B5EF4-FFF2-40B4-BE49-F238E27FC236}">
                  <a16:creationId xmlns:a16="http://schemas.microsoft.com/office/drawing/2014/main" id="{56E96B88-EE55-9797-37F0-A66E598423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20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7" name="Rectangle 1493">
              <a:extLst>
                <a:ext uri="{FF2B5EF4-FFF2-40B4-BE49-F238E27FC236}">
                  <a16:creationId xmlns:a16="http://schemas.microsoft.com/office/drawing/2014/main" id="{C1C85104-0B94-8352-E78B-E7A81620475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39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8" name="Rectangle 1494">
              <a:extLst>
                <a:ext uri="{FF2B5EF4-FFF2-40B4-BE49-F238E27FC236}">
                  <a16:creationId xmlns:a16="http://schemas.microsoft.com/office/drawing/2014/main" id="{48A5C7B8-A1C3-8D17-69B9-964FBE70C5F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51" y="4050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0" name="Rectangle 1496">
              <a:extLst>
                <a:ext uri="{FF2B5EF4-FFF2-40B4-BE49-F238E27FC236}">
                  <a16:creationId xmlns:a16="http://schemas.microsoft.com/office/drawing/2014/main" id="{4ED15DD9-0418-2CBF-4C71-A31AD675BE7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08" y="4053"/>
              <a:ext cx="17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1" name="Line 1497">
              <a:extLst>
                <a:ext uri="{FF2B5EF4-FFF2-40B4-BE49-F238E27FC236}">
                  <a16:creationId xmlns:a16="http://schemas.microsoft.com/office/drawing/2014/main" id="{03A7709F-A36F-F472-2218-3ADBC6261E6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096" y="4147"/>
              <a:ext cx="0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2" name="Rectangle 1498">
              <a:extLst>
                <a:ext uri="{FF2B5EF4-FFF2-40B4-BE49-F238E27FC236}">
                  <a16:creationId xmlns:a16="http://schemas.microsoft.com/office/drawing/2014/main" id="{DF1E6500-85A4-C587-1F37-BC646E22AE1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55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3" name="Rectangle 1499">
              <a:extLst>
                <a:ext uri="{FF2B5EF4-FFF2-40B4-BE49-F238E27FC236}">
                  <a16:creationId xmlns:a16="http://schemas.microsoft.com/office/drawing/2014/main" id="{FE68B6E1-2DE6-5848-8B45-E233E96C62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9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4" name="Freeform 1500">
              <a:extLst>
                <a:ext uri="{FF2B5EF4-FFF2-40B4-BE49-F238E27FC236}">
                  <a16:creationId xmlns:a16="http://schemas.microsoft.com/office/drawing/2014/main" id="{59F5B2B8-07E1-11A6-087D-08C58886B36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13" y="4172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5" name="Line 1501">
              <a:extLst>
                <a:ext uri="{FF2B5EF4-FFF2-40B4-BE49-F238E27FC236}">
                  <a16:creationId xmlns:a16="http://schemas.microsoft.com/office/drawing/2014/main" id="{58C13967-3301-E380-7258-079452343BC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677" y="4622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99" name="Line 1495">
              <a:extLst>
                <a:ext uri="{FF2B5EF4-FFF2-40B4-BE49-F238E27FC236}">
                  <a16:creationId xmlns:a16="http://schemas.microsoft.com/office/drawing/2014/main" id="{E5D02BFF-7F8F-FBEB-95A1-CB709C3661F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532" y="4147"/>
              <a:ext cx="1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59" name="Text Box 1455">
            <a:extLst>
              <a:ext uri="{FF2B5EF4-FFF2-40B4-BE49-F238E27FC236}">
                <a16:creationId xmlns:a16="http://schemas.microsoft.com/office/drawing/2014/main" id="{5F920E9D-C790-40C8-7624-F41132652D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4925" y="5919788"/>
            <a:ext cx="1020763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“Post” Process Sigma = 4.7</a:t>
            </a:r>
            <a:endParaRPr lang="en-US" altLang="en-US" sz="6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02498" name="Rectangle 2146">
            <a:extLst>
              <a:ext uri="{FF2B5EF4-FFF2-40B4-BE49-F238E27FC236}">
                <a16:creationId xmlns:a16="http://schemas.microsoft.com/office/drawing/2014/main" id="{8E0C8657-5294-3B46-DFA6-713A07481F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72550" y="5191125"/>
            <a:ext cx="1666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LSL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99" name="Rectangle 2147">
            <a:extLst>
              <a:ext uri="{FF2B5EF4-FFF2-40B4-BE49-F238E27FC236}">
                <a16:creationId xmlns:a16="http://schemas.microsoft.com/office/drawing/2014/main" id="{5518C03F-B90A-7B7D-6737-F217C99120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661525" y="5195888"/>
            <a:ext cx="176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USL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500" name="Line 2148">
            <a:extLst>
              <a:ext uri="{FF2B5EF4-FFF2-40B4-BE49-F238E27FC236}">
                <a16:creationId xmlns:a16="http://schemas.microsoft.com/office/drawing/2014/main" id="{107625F7-565A-A17F-8A17-512E5D1E5755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020175" y="5310188"/>
            <a:ext cx="0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31" name="Group 2179">
            <a:extLst>
              <a:ext uri="{FF2B5EF4-FFF2-40B4-BE49-F238E27FC236}">
                <a16:creationId xmlns:a16="http://schemas.microsoft.com/office/drawing/2014/main" id="{BB25F928-65CA-4C5A-74D5-789E5338B7CB}"/>
              </a:ext>
            </a:extLst>
          </p:cNvPr>
          <p:cNvGrpSpPr>
            <a:grpSpLocks/>
          </p:cNvGrpSpPr>
          <p:nvPr/>
        </p:nvGrpSpPr>
        <p:grpSpPr bwMode="auto">
          <a:xfrm>
            <a:off x="9126538" y="5340350"/>
            <a:ext cx="550862" cy="560388"/>
            <a:chOff x="8717" y="4427"/>
            <a:chExt cx="828" cy="456"/>
          </a:xfrm>
        </p:grpSpPr>
        <p:sp>
          <p:nvSpPr>
            <p:cNvPr id="102486" name="Rectangle 2134">
              <a:extLst>
                <a:ext uri="{FF2B5EF4-FFF2-40B4-BE49-F238E27FC236}">
                  <a16:creationId xmlns:a16="http://schemas.microsoft.com/office/drawing/2014/main" id="{60736E98-6B2E-8057-6C0C-E1F82BD7A0E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27" y="4452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7" name="Rectangle 2135">
              <a:extLst>
                <a:ext uri="{FF2B5EF4-FFF2-40B4-BE49-F238E27FC236}">
                  <a16:creationId xmlns:a16="http://schemas.microsoft.com/office/drawing/2014/main" id="{64E034B4-1981-67AF-13A9-8394A541471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88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8" name="Rectangle 2136">
              <a:extLst>
                <a:ext uri="{FF2B5EF4-FFF2-40B4-BE49-F238E27FC236}">
                  <a16:creationId xmlns:a16="http://schemas.microsoft.com/office/drawing/2014/main" id="{CFD13F99-09E5-8A48-D224-D2337D635B8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948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9" name="Rectangle 2137">
              <a:extLst>
                <a:ext uri="{FF2B5EF4-FFF2-40B4-BE49-F238E27FC236}">
                  <a16:creationId xmlns:a16="http://schemas.microsoft.com/office/drawing/2014/main" id="{E6F89E97-EB61-2548-6621-9FB3EB96F63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75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0" name="Rectangle 2138">
              <a:extLst>
                <a:ext uri="{FF2B5EF4-FFF2-40B4-BE49-F238E27FC236}">
                  <a16:creationId xmlns:a16="http://schemas.microsoft.com/office/drawing/2014/main" id="{0F841D1B-29EE-F76E-30F9-DA7C841D9B5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17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1" name="Rectangle 2139">
              <a:extLst>
                <a:ext uri="{FF2B5EF4-FFF2-40B4-BE49-F238E27FC236}">
                  <a16:creationId xmlns:a16="http://schemas.microsoft.com/office/drawing/2014/main" id="{DF4F63D8-8586-4437-DDB3-0D58A5A7030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30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2" name="Rectangle 2140">
              <a:extLst>
                <a:ext uri="{FF2B5EF4-FFF2-40B4-BE49-F238E27FC236}">
                  <a16:creationId xmlns:a16="http://schemas.microsoft.com/office/drawing/2014/main" id="{D8BC264D-0C43-1079-E9F4-3FD65B1CF3F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83" y="4816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3" name="Rectangle 2141">
              <a:extLst>
                <a:ext uri="{FF2B5EF4-FFF2-40B4-BE49-F238E27FC236}">
                  <a16:creationId xmlns:a16="http://schemas.microsoft.com/office/drawing/2014/main" id="{7062B3F1-8510-6AB5-10DC-BF3081896FA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244" y="4610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4" name="Rectangle 2142">
              <a:extLst>
                <a:ext uri="{FF2B5EF4-FFF2-40B4-BE49-F238E27FC236}">
                  <a16:creationId xmlns:a16="http://schemas.microsoft.com/office/drawing/2014/main" id="{31B6164A-8A84-57B6-ABA3-4F4E46090B9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08" y="4665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5" name="Rectangle 2143">
              <a:extLst>
                <a:ext uri="{FF2B5EF4-FFF2-40B4-BE49-F238E27FC236}">
                  <a16:creationId xmlns:a16="http://schemas.microsoft.com/office/drawing/2014/main" id="{1CB5A634-62C9-A072-983A-D8B413CC5F2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67" y="4534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6" name="Rectangle 2144">
              <a:extLst>
                <a:ext uri="{FF2B5EF4-FFF2-40B4-BE49-F238E27FC236}">
                  <a16:creationId xmlns:a16="http://schemas.microsoft.com/office/drawing/2014/main" id="{2A534549-E5FF-EF70-6A73-B4203E7EEBE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84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7" name="Rectangle 2145">
              <a:extLst>
                <a:ext uri="{FF2B5EF4-FFF2-40B4-BE49-F238E27FC236}">
                  <a16:creationId xmlns:a16="http://schemas.microsoft.com/office/drawing/2014/main" id="{671FF8C0-4217-3BD5-26F4-0204B1E25E7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03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1" name="Rectangle 2149">
              <a:extLst>
                <a:ext uri="{FF2B5EF4-FFF2-40B4-BE49-F238E27FC236}">
                  <a16:creationId xmlns:a16="http://schemas.microsoft.com/office/drawing/2014/main" id="{2970B24B-C1C7-9638-5D90-B4923BDC0E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2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2" name="Rectangle 2150">
              <a:extLst>
                <a:ext uri="{FF2B5EF4-FFF2-40B4-BE49-F238E27FC236}">
                  <a16:creationId xmlns:a16="http://schemas.microsoft.com/office/drawing/2014/main" id="{39B4FCFA-657D-A06E-B2EF-51D53F5115F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6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3" name="Freeform 2151">
              <a:extLst>
                <a:ext uri="{FF2B5EF4-FFF2-40B4-BE49-F238E27FC236}">
                  <a16:creationId xmlns:a16="http://schemas.microsoft.com/office/drawing/2014/main" id="{F4621AB7-E3BB-E866-DC43-28F04E42D2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77" y="4427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04" name="Line 2152">
              <a:extLst>
                <a:ext uri="{FF2B5EF4-FFF2-40B4-BE49-F238E27FC236}">
                  <a16:creationId xmlns:a16="http://schemas.microsoft.com/office/drawing/2014/main" id="{687FF4C2-1805-F98C-63FF-4E2AA314871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9541" y="4877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05" name="Line 2153">
            <a:extLst>
              <a:ext uri="{FF2B5EF4-FFF2-40B4-BE49-F238E27FC236}">
                <a16:creationId xmlns:a16="http://schemas.microsoft.com/office/drawing/2014/main" id="{5C541AB7-0B23-8F04-16B1-415D4FC9E9A5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790113" y="5310188"/>
            <a:ext cx="1587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29" name="Group 2177">
            <a:extLst>
              <a:ext uri="{FF2B5EF4-FFF2-40B4-BE49-F238E27FC236}">
                <a16:creationId xmlns:a16="http://schemas.microsoft.com/office/drawing/2014/main" id="{C2A9434C-4AD0-3F91-5271-BF114E670870}"/>
              </a:ext>
            </a:extLst>
          </p:cNvPr>
          <p:cNvGrpSpPr>
            <a:grpSpLocks/>
          </p:cNvGrpSpPr>
          <p:nvPr/>
        </p:nvGrpSpPr>
        <p:grpSpPr bwMode="auto">
          <a:xfrm>
            <a:off x="804863" y="5622925"/>
            <a:ext cx="427037" cy="301625"/>
            <a:chOff x="1346" y="4651"/>
            <a:chExt cx="770" cy="456"/>
          </a:xfrm>
        </p:grpSpPr>
        <p:sp>
          <p:nvSpPr>
            <p:cNvPr id="102509" name="Rectangle 2157">
              <a:extLst>
                <a:ext uri="{FF2B5EF4-FFF2-40B4-BE49-F238E27FC236}">
                  <a16:creationId xmlns:a16="http://schemas.microsoft.com/office/drawing/2014/main" id="{0A103037-EDCA-CA4E-58C8-A465DEE7443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98" y="467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0" name="Rectangle 2158">
              <a:extLst>
                <a:ext uri="{FF2B5EF4-FFF2-40B4-BE49-F238E27FC236}">
                  <a16:creationId xmlns:a16="http://schemas.microsoft.com/office/drawing/2014/main" id="{7F751538-7A68-6E26-CD2F-048D41B838E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59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1" name="Rectangle 2159">
              <a:extLst>
                <a:ext uri="{FF2B5EF4-FFF2-40B4-BE49-F238E27FC236}">
                  <a16:creationId xmlns:a16="http://schemas.microsoft.com/office/drawing/2014/main" id="{82DAC362-9B67-28D5-479B-879696DB6E5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19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2" name="Rectangle 2160">
              <a:extLst>
                <a:ext uri="{FF2B5EF4-FFF2-40B4-BE49-F238E27FC236}">
                  <a16:creationId xmlns:a16="http://schemas.microsoft.com/office/drawing/2014/main" id="{E3442544-44FE-11D7-8614-87D50BE1BC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346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4" name="Rectangle 2162">
              <a:extLst>
                <a:ext uri="{FF2B5EF4-FFF2-40B4-BE49-F238E27FC236}">
                  <a16:creationId xmlns:a16="http://schemas.microsoft.com/office/drawing/2014/main" id="{25F9C5B2-589E-3716-0899-F47239A542D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01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5" name="Rectangle 2163">
              <a:extLst>
                <a:ext uri="{FF2B5EF4-FFF2-40B4-BE49-F238E27FC236}">
                  <a16:creationId xmlns:a16="http://schemas.microsoft.com/office/drawing/2014/main" id="{C4876A36-B0FA-3679-8203-E4D5312932C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54" y="504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6" name="Rectangle 2164">
              <a:extLst>
                <a:ext uri="{FF2B5EF4-FFF2-40B4-BE49-F238E27FC236}">
                  <a16:creationId xmlns:a16="http://schemas.microsoft.com/office/drawing/2014/main" id="{13DD31A9-A087-9D29-79B0-C014B4B5953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15" y="483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7" name="Rectangle 2165">
              <a:extLst>
                <a:ext uri="{FF2B5EF4-FFF2-40B4-BE49-F238E27FC236}">
                  <a16:creationId xmlns:a16="http://schemas.microsoft.com/office/drawing/2014/main" id="{EFE07E79-A966-2B86-3AAE-CBAB676E49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79" y="488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8" name="Rectangle 2166">
              <a:extLst>
                <a:ext uri="{FF2B5EF4-FFF2-40B4-BE49-F238E27FC236}">
                  <a16:creationId xmlns:a16="http://schemas.microsoft.com/office/drawing/2014/main" id="{2E0AA1CF-BFE0-881C-CFE8-76ED46F5980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38" y="475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9" name="Rectangle 2167">
              <a:extLst>
                <a:ext uri="{FF2B5EF4-FFF2-40B4-BE49-F238E27FC236}">
                  <a16:creationId xmlns:a16="http://schemas.microsoft.com/office/drawing/2014/main" id="{DB8CA69A-E9F5-DCA6-E960-51D95962DE2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55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0" name="Rectangle 2168">
              <a:extLst>
                <a:ext uri="{FF2B5EF4-FFF2-40B4-BE49-F238E27FC236}">
                  <a16:creationId xmlns:a16="http://schemas.microsoft.com/office/drawing/2014/main" id="{A0AB18C3-3727-5550-A2C2-36220AC6F1E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4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4" name="Rectangle 2172">
              <a:extLst>
                <a:ext uri="{FF2B5EF4-FFF2-40B4-BE49-F238E27FC236}">
                  <a16:creationId xmlns:a16="http://schemas.microsoft.com/office/drawing/2014/main" id="{E1CCEC57-FC9D-8B26-70BF-241870095BB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9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5" name="Rectangle 2173">
              <a:extLst>
                <a:ext uri="{FF2B5EF4-FFF2-40B4-BE49-F238E27FC236}">
                  <a16:creationId xmlns:a16="http://schemas.microsoft.com/office/drawing/2014/main" id="{B7234133-263B-1F7A-FB49-8FC89D4D636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3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6" name="Freeform 2174">
              <a:extLst>
                <a:ext uri="{FF2B5EF4-FFF2-40B4-BE49-F238E27FC236}">
                  <a16:creationId xmlns:a16="http://schemas.microsoft.com/office/drawing/2014/main" id="{26355E02-E50A-CB8E-3360-B9282EBF61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48" y="465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9525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27" name="Line 2175">
              <a:extLst>
                <a:ext uri="{FF2B5EF4-FFF2-40B4-BE49-F238E27FC236}">
                  <a16:creationId xmlns:a16="http://schemas.microsoft.com/office/drawing/2014/main" id="{C1379957-95B3-B4B3-4DCD-3D2AF4E6E19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2112" y="510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32" name="Line 2180">
            <a:extLst>
              <a:ext uri="{FF2B5EF4-FFF2-40B4-BE49-F238E27FC236}">
                <a16:creationId xmlns:a16="http://schemas.microsoft.com/office/drawing/2014/main" id="{1108EEF0-61AF-5B69-A5E8-B8A7D3BE5A33}"/>
              </a:ext>
            </a:extLst>
          </p:cNvPr>
          <p:cNvSpPr>
            <a:spLocks noChangeShapeType="1"/>
          </p:cNvSpPr>
          <p:nvPr/>
        </p:nvSpPr>
        <p:spPr bwMode="auto">
          <a:xfrm>
            <a:off x="8956675" y="5897563"/>
            <a:ext cx="876300" cy="9525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14639</TotalTime>
  <Words>942</Words>
  <Application>Microsoft Office PowerPoint</Application>
  <PresentationFormat>Custom</PresentationFormat>
  <Paragraphs>336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Copperplate Gothic Bold</vt:lpstr>
      <vt:lpstr>Arial</vt:lpstr>
      <vt:lpstr>Times New Roman</vt:lpstr>
      <vt:lpstr>Default Design</vt:lpstr>
      <vt:lpstr>PowerPoint Presentation</vt:lpstr>
      <vt:lpstr>PowerPoint Presentation</vt:lpstr>
    </vt:vector>
  </TitlesOfParts>
  <Company>Rath &amp; Strong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185</cp:revision>
  <cp:lastPrinted>2000-04-24T18:30:41Z</cp:lastPrinted>
  <dcterms:created xsi:type="dcterms:W3CDTF">1999-04-08T19:58:15Z</dcterms:created>
  <dcterms:modified xsi:type="dcterms:W3CDTF">2026-07-24T20:16:17Z</dcterms:modified>
</cp:coreProperties>
</file>