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6"/>
  </p:notesMasterIdLst>
  <p:handoutMasterIdLst>
    <p:handoutMasterId r:id="rId17"/>
  </p:handoutMasterIdLst>
  <p:sldIdLst>
    <p:sldId id="256" r:id="rId2"/>
    <p:sldId id="268" r:id="rId3"/>
    <p:sldId id="257" r:id="rId4"/>
    <p:sldId id="258" r:id="rId5"/>
    <p:sldId id="259" r:id="rId6"/>
    <p:sldId id="260" r:id="rId7"/>
    <p:sldId id="261" r:id="rId8"/>
    <p:sldId id="262" r:id="rId9"/>
    <p:sldId id="263" r:id="rId10"/>
    <p:sldId id="264" r:id="rId11"/>
    <p:sldId id="266" r:id="rId12"/>
    <p:sldId id="265" r:id="rId13"/>
    <p:sldId id="267" r:id="rId14"/>
    <p:sldId id="269" r:id="rId15"/>
  </p:sldIdLst>
  <p:sldSz cx="9144000" cy="6858000" type="screen4x3"/>
  <p:notesSz cx="6858000" cy="9236075"/>
  <p:defaultTextStyle>
    <a:defPPr>
      <a:defRPr lang="en-US"/>
    </a:defPPr>
    <a:lvl1pPr algn="l" rtl="0" fontAlgn="base">
      <a:spcBef>
        <a:spcPct val="0"/>
      </a:spcBef>
      <a:spcAft>
        <a:spcPct val="0"/>
      </a:spcAft>
      <a:defRPr sz="1300"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1300"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1300"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1300"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7" d="100"/>
          <a:sy n="107" d="100"/>
        </p:scale>
        <p:origin x="1656" y="108"/>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91" d="100"/>
          <a:sy n="91" d="100"/>
        </p:scale>
        <p:origin x="-2574"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_rels/viewProps.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80CA9FD5-21AD-36FC-A284-A9589308E3B2}"/>
              </a:ext>
            </a:extLst>
          </p:cNvPr>
          <p:cNvSpPr>
            <a:spLocks noGrp="1" noChangeArrowheads="1"/>
          </p:cNvSpPr>
          <p:nvPr>
            <p:ph type="hdr" sz="quarter"/>
          </p:nvPr>
        </p:nvSpPr>
        <p:spPr bwMode="auto">
          <a:xfrm>
            <a:off x="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5" name="Rectangle 3">
            <a:extLst>
              <a:ext uri="{FF2B5EF4-FFF2-40B4-BE49-F238E27FC236}">
                <a16:creationId xmlns:a16="http://schemas.microsoft.com/office/drawing/2014/main" id="{0DBB524F-422A-2A60-927A-5A06248E7C4D}"/>
              </a:ext>
            </a:extLst>
          </p:cNvPr>
          <p:cNvSpPr>
            <a:spLocks noGrp="1" noChangeArrowheads="1"/>
          </p:cNvSpPr>
          <p:nvPr>
            <p:ph type="dt" sz="quarter" idx="1"/>
          </p:nvPr>
        </p:nvSpPr>
        <p:spPr bwMode="auto">
          <a:xfrm>
            <a:off x="388620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r" eaLnBrk="0" hangingPunct="0">
              <a:defRPr sz="1200">
                <a:latin typeface="Times New Roman" panose="02020603050405020304" pitchFamily="18" charset="0"/>
              </a:defRPr>
            </a:lvl1pPr>
          </a:lstStyle>
          <a:p>
            <a:endParaRPr lang="en-US" altLang="en-US"/>
          </a:p>
        </p:txBody>
      </p:sp>
      <p:sp>
        <p:nvSpPr>
          <p:cNvPr id="3076" name="Rectangle 4">
            <a:extLst>
              <a:ext uri="{FF2B5EF4-FFF2-40B4-BE49-F238E27FC236}">
                <a16:creationId xmlns:a16="http://schemas.microsoft.com/office/drawing/2014/main" id="{C7B0B06E-0902-879C-DF1A-690350010EEE}"/>
              </a:ext>
            </a:extLst>
          </p:cNvPr>
          <p:cNvSpPr>
            <a:spLocks noGrp="1" noChangeArrowheads="1"/>
          </p:cNvSpPr>
          <p:nvPr>
            <p:ph type="ftr" sz="quarter" idx="2"/>
          </p:nvPr>
        </p:nvSpPr>
        <p:spPr bwMode="auto">
          <a:xfrm>
            <a:off x="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7" name="Rectangle 5">
            <a:extLst>
              <a:ext uri="{FF2B5EF4-FFF2-40B4-BE49-F238E27FC236}">
                <a16:creationId xmlns:a16="http://schemas.microsoft.com/office/drawing/2014/main" id="{B87E7648-6439-AE9C-A8DF-5EED0E466E74}"/>
              </a:ext>
            </a:extLst>
          </p:cNvPr>
          <p:cNvSpPr>
            <a:spLocks noGrp="1" noChangeArrowheads="1"/>
          </p:cNvSpPr>
          <p:nvPr>
            <p:ph type="sldNum" sz="quarter" idx="3"/>
          </p:nvPr>
        </p:nvSpPr>
        <p:spPr bwMode="auto">
          <a:xfrm>
            <a:off x="388620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algn="r" eaLnBrk="0" hangingPunct="0">
              <a:defRPr sz="1200">
                <a:latin typeface="Times New Roman" panose="02020603050405020304" pitchFamily="18" charset="0"/>
              </a:defRPr>
            </a:lvl1pPr>
          </a:lstStyle>
          <a:p>
            <a:fld id="{C1B7EA49-3E28-4483-8145-E29DC468A9D9}"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5256CD5A-F920-35F5-2444-AEEE5E4ED4A8}"/>
              </a:ext>
            </a:extLst>
          </p:cNvPr>
          <p:cNvSpPr>
            <a:spLocks noChangeArrowheads="1" noTextEdit="1"/>
          </p:cNvSpPr>
          <p:nvPr>
            <p:ph type="sldImg" idx="2"/>
          </p:nvPr>
        </p:nvSpPr>
        <p:spPr bwMode="auto">
          <a:xfrm>
            <a:off x="506413" y="309563"/>
            <a:ext cx="6154737" cy="4616450"/>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9D7B9B00-D529-7F7C-823A-747AC4D83284}"/>
              </a:ext>
            </a:extLst>
          </p:cNvPr>
          <p:cNvSpPr>
            <a:spLocks noGrp="1" noChangeArrowheads="1"/>
          </p:cNvSpPr>
          <p:nvPr>
            <p:ph type="body" sz="quarter" idx="3"/>
          </p:nvPr>
        </p:nvSpPr>
        <p:spPr bwMode="auto">
          <a:xfrm>
            <a:off x="533400" y="5254625"/>
            <a:ext cx="2906713" cy="34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25" tIns="228600" rIns="9525" bIns="228600" numCol="1" anchor="t" anchorCtr="0" compatLnSpc="1">
            <a:prstTxWarp prst="textNoShape">
              <a:avLst/>
            </a:prstTxWarp>
          </a:bodyPr>
          <a:lstStyle/>
          <a:p>
            <a:pPr lvl="0"/>
            <a:r>
              <a:rPr lang="en-US" altLang="en-US"/>
              <a:t>This type is Arial, 10 Pt.</a:t>
            </a:r>
          </a:p>
          <a:p>
            <a:pPr lvl="0"/>
            <a:r>
              <a:rPr lang="en-US" altLang="en-US"/>
              <a:t>Use sentence structure.</a:t>
            </a:r>
          </a:p>
          <a:p>
            <a:pPr lvl="0"/>
            <a:r>
              <a:rPr lang="en-US" altLang="en-US"/>
              <a:t>Bullets are Wingdings square (n) size is 75% of the text.</a:t>
            </a:r>
          </a:p>
          <a:p>
            <a:pPr lvl="1"/>
            <a:r>
              <a:rPr lang="en-US" altLang="en-US"/>
              <a:t>Dashes are option dashes and are 100% of the text size.</a:t>
            </a:r>
          </a:p>
          <a:p>
            <a:pPr lvl="1"/>
            <a:r>
              <a:rPr lang="en-US" altLang="en-US"/>
              <a:t>Dashes Should have a tighter line spacing than the bullets.</a:t>
            </a:r>
          </a:p>
          <a:p>
            <a:pPr lvl="0"/>
            <a:r>
              <a:rPr lang="en-US" altLang="en-US"/>
              <a:t>Line spacing is .9 on .5 after.</a:t>
            </a:r>
          </a:p>
          <a:p>
            <a:pPr lvl="0"/>
            <a:r>
              <a:rPr lang="en-US" altLang="en-US"/>
              <a:t>Use periods on note pages.</a:t>
            </a:r>
          </a:p>
          <a:p>
            <a:pPr lvl="0"/>
            <a:r>
              <a:rPr lang="en-US" altLang="en-US"/>
              <a:t>Print file without pure black and white.</a:t>
            </a:r>
          </a:p>
        </p:txBody>
      </p:sp>
      <p:sp>
        <p:nvSpPr>
          <p:cNvPr id="2052" name="Line 4">
            <a:extLst>
              <a:ext uri="{FF2B5EF4-FFF2-40B4-BE49-F238E27FC236}">
                <a16:creationId xmlns:a16="http://schemas.microsoft.com/office/drawing/2014/main" id="{6F939043-217B-394E-C1BC-8688175F049A}"/>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C1EC37C3-B3DC-4F67-DBBA-B8ED544D83AD}"/>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1AD46BF9-1464-1F0B-410D-CF8881FEB085}"/>
              </a:ext>
            </a:extLst>
          </p:cNvPr>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p>
            <a:pPr algn="ctr" eaLnBrk="0" hangingPunct="0"/>
            <a:fld id="{E8A61187-E96B-4613-BC9E-6511CE239992}" type="slidenum">
              <a:rPr lang="en-US" altLang="en-US" sz="1200" b="1"/>
              <a:pPr algn="ctr" eaLnBrk="0" hangingPunct="0"/>
              <a:t>‹#›</a:t>
            </a:fld>
            <a:endParaRPr lang="en-US" altLang="en-US" sz="1200" b="1"/>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0826CCFE-CE4E-D055-98AE-75881453AF49}"/>
              </a:ext>
            </a:extLst>
          </p:cNvPr>
          <p:cNvSpPr>
            <a:spLocks noChangeArrowheads="1" noTextEdit="1"/>
          </p:cNvSpPr>
          <p:nvPr>
            <p:ph type="sldImg"/>
          </p:nvPr>
        </p:nvSpPr>
        <p:spPr>
          <a:ln/>
        </p:spPr>
      </p:sp>
      <p:sp>
        <p:nvSpPr>
          <p:cNvPr id="5123" name="Rectangle 3">
            <a:extLst>
              <a:ext uri="{FF2B5EF4-FFF2-40B4-BE49-F238E27FC236}">
                <a16:creationId xmlns:a16="http://schemas.microsoft.com/office/drawing/2014/main" id="{B57C387F-D644-4A75-4748-5B1D96BA4820}"/>
              </a:ext>
            </a:extLst>
          </p:cNvPr>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2" name="Rectangle 4">
            <a:extLst>
              <a:ext uri="{FF2B5EF4-FFF2-40B4-BE49-F238E27FC236}">
                <a16:creationId xmlns:a16="http://schemas.microsoft.com/office/drawing/2014/main" id="{475FDFF6-13F8-F2E0-7297-1C4DE9451F5F}"/>
              </a:ext>
            </a:extLst>
          </p:cNvPr>
          <p:cNvSpPr>
            <a:spLocks noChangeArrowheads="1" noTextEdit="1"/>
          </p:cNvSpPr>
          <p:nvPr>
            <p:ph type="sldImg"/>
          </p:nvPr>
        </p:nvSpPr>
        <p:spPr/>
      </p:sp>
      <p:sp>
        <p:nvSpPr>
          <p:cNvPr id="442373" name="Rectangle 5">
            <a:extLst>
              <a:ext uri="{FF2B5EF4-FFF2-40B4-BE49-F238E27FC236}">
                <a16:creationId xmlns:a16="http://schemas.microsoft.com/office/drawing/2014/main" id="{4C879F3C-0B51-ACB8-29F5-2DA7F4DD24F9}"/>
              </a:ext>
            </a:extLst>
          </p:cNvPr>
          <p:cNvSpPr>
            <a:spLocks noGrp="1" noChangeArrowheads="1"/>
          </p:cNvSpPr>
          <p:nvPr>
            <p:ph type="body" idx="1"/>
          </p:nvPr>
        </p:nvSpPr>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C96CB-8221-F72F-1DF5-8BE36EE662EA}"/>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CFF09E8-D85B-7B18-C4F6-7AF536E92B82}"/>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86678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678257-A7B2-C6C0-E9A5-50EC9D87FA7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B081EE0-5EBC-996F-738D-6109EDA9ABC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0456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0D30FB3-8F44-9570-1213-28A88D0CE245}"/>
              </a:ext>
            </a:extLst>
          </p:cNvPr>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85BF18B-6FDF-B29A-329B-100851CB5D1C}"/>
              </a:ext>
            </a:extLst>
          </p:cNvPr>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25883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2F917-1932-3B81-7AFA-2E134A0F56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FDB0C56-F1A4-43CB-B1D8-9CD93B52211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274740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85ACC-363D-6DB8-858E-597B04962AA8}"/>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395EB35-AAC3-462C-4D6E-C3DDB93CEBD8}"/>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341676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252076-4093-D128-4A6B-74B1880B260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3D84B80-D37F-4894-41D8-5D91FE80F36A}"/>
              </a:ext>
            </a:extLst>
          </p:cNvPr>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802DB1D-F270-7DE4-493F-2093BC520A9C}"/>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691272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894876-E8C4-4AD9-3F9F-9D70A2AB715D}"/>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066F4F2-A959-8CF7-2617-BB86D37B0F8A}"/>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CB40226-25A8-DD1D-5A9A-63297CF1CD13}"/>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E6E6A23-72E2-0B0C-71EC-C1A7BA9E1C19}"/>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3925902-290F-3301-88B5-F95D52B88CCC}"/>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940250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0E74C-D2A3-BCFF-2B7A-315C40C5413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554887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567234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0C9314-886E-6D8E-E72D-F19593BFAD0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2EAA436-2186-D77C-870A-0BB5C1984845}"/>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94CEE03-AEC2-F9D4-EB0A-2A19067BB4F3}"/>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8305976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808D41-E3A8-ADDB-AA3B-8833F0D41BF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93CF919-BBB3-FAD6-E0DC-C2CCA2694611}"/>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AADF12D-C634-4B05-C618-5179C536489A}"/>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9717831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28459292-8A45-F307-0222-CF9403051ABA}"/>
              </a:ext>
            </a:extLst>
          </p:cNvPr>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184DEF3B-0999-33C6-D01A-05DD194AC7D0}"/>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4163D6AC-4A55-92BE-8957-7B7341C6DB73}"/>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Rectangle 5">
            <a:extLst>
              <a:ext uri="{FF2B5EF4-FFF2-40B4-BE49-F238E27FC236}">
                <a16:creationId xmlns:a16="http://schemas.microsoft.com/office/drawing/2014/main" id="{843CB62A-62EE-C025-AE50-D25C4118ABF5}"/>
              </a:ext>
            </a:extLst>
          </p:cNvPr>
          <p:cNvSpPr>
            <a:spLocks noChangeArrowheads="1"/>
          </p:cNvSpPr>
          <p:nvPr/>
        </p:nvSpPr>
        <p:spPr bwMode="auto">
          <a:xfrm>
            <a:off x="6858000" y="0"/>
            <a:ext cx="2286000" cy="76054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200" b="1" dirty="0">
                <a:solidFill>
                  <a:schemeClr val="bg1"/>
                </a:solidFill>
                <a:latin typeface="Arial" panose="020B0604020202020204" pitchFamily="34" charset="0"/>
              </a:rPr>
              <a:t>XXXX</a:t>
            </a:r>
          </a:p>
          <a:p>
            <a:r>
              <a:rPr lang="en-US" altLang="en-US" sz="2200" b="1" dirty="0">
                <a:solidFill>
                  <a:schemeClr val="bg1"/>
                </a:solidFill>
                <a:latin typeface="Arial" panose="020B0604020202020204" pitchFamily="34" charset="0"/>
              </a:rPr>
              <a:t> </a:t>
            </a:r>
            <a:r>
              <a:rPr lang="en-US" altLang="en-US" sz="1800" b="1" i="1" dirty="0">
                <a:solidFill>
                  <a:schemeClr val="bg1"/>
                </a:solidFill>
                <a:latin typeface="Arial" panose="020B0604020202020204" pitchFamily="34" charset="0"/>
              </a:rPr>
              <a:t>Six Sigma “Belt”</a:t>
            </a:r>
          </a:p>
        </p:txBody>
      </p:sp>
      <p:sp>
        <p:nvSpPr>
          <p:cNvPr id="1030" name="Text Box 6">
            <a:extLst>
              <a:ext uri="{FF2B5EF4-FFF2-40B4-BE49-F238E27FC236}">
                <a16:creationId xmlns:a16="http://schemas.microsoft.com/office/drawing/2014/main" id="{1EAEB7ED-DC8C-E098-EBB7-D8E623987A88}"/>
              </a:ext>
            </a:extLst>
          </p:cNvPr>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2C79617B-5681-44F0-B653-D13E0F6BB7D3}" type="slidenum">
              <a:rPr lang="en-US" altLang="en-US" sz="1300">
                <a:latin typeface="Arial" panose="020B0604020202020204" pitchFamily="34" charset="0"/>
              </a:rPr>
              <a:pPr eaLnBrk="1" hangingPunct="1"/>
              <a:t>‹#›</a:t>
            </a:fld>
            <a:endParaRPr lang="en-US" altLang="en-US" sz="130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fontAlgn="base">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oleObject" Target="../embeddings/oleObject2.bin"/><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56" name="Group 160">
            <a:extLst>
              <a:ext uri="{FF2B5EF4-FFF2-40B4-BE49-F238E27FC236}">
                <a16:creationId xmlns:a16="http://schemas.microsoft.com/office/drawing/2014/main" id="{7924BBBD-A747-CDA3-E816-AA4BA6C41478}"/>
              </a:ext>
            </a:extLst>
          </p:cNvPr>
          <p:cNvGrpSpPr>
            <a:grpSpLocks/>
          </p:cNvGrpSpPr>
          <p:nvPr/>
        </p:nvGrpSpPr>
        <p:grpSpPr bwMode="auto">
          <a:xfrm>
            <a:off x="831850" y="4102100"/>
            <a:ext cx="2705100" cy="2351088"/>
            <a:chOff x="576" y="2929"/>
            <a:chExt cx="1875" cy="1678"/>
          </a:xfrm>
        </p:grpSpPr>
        <p:sp>
          <p:nvSpPr>
            <p:cNvPr id="4100" name="Line 4">
              <a:extLst>
                <a:ext uri="{FF2B5EF4-FFF2-40B4-BE49-F238E27FC236}">
                  <a16:creationId xmlns:a16="http://schemas.microsoft.com/office/drawing/2014/main" id="{6D3C2644-921A-5785-513B-563D29BB6BEE}"/>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247" name="Group 151">
              <a:extLst>
                <a:ext uri="{FF2B5EF4-FFF2-40B4-BE49-F238E27FC236}">
                  <a16:creationId xmlns:a16="http://schemas.microsoft.com/office/drawing/2014/main" id="{7408A32B-A324-FD46-7758-1F05668A6BA6}"/>
                </a:ext>
              </a:extLst>
            </p:cNvPr>
            <p:cNvGrpSpPr>
              <a:grpSpLocks/>
            </p:cNvGrpSpPr>
            <p:nvPr/>
          </p:nvGrpSpPr>
          <p:grpSpPr bwMode="auto">
            <a:xfrm>
              <a:off x="576" y="3312"/>
              <a:ext cx="1875" cy="1011"/>
              <a:chOff x="576" y="3312"/>
              <a:chExt cx="1875" cy="1011"/>
            </a:xfrm>
          </p:grpSpPr>
          <p:sp>
            <p:nvSpPr>
              <p:cNvPr id="4101" name="Rectangle 5">
                <a:extLst>
                  <a:ext uri="{FF2B5EF4-FFF2-40B4-BE49-F238E27FC236}">
                    <a16:creationId xmlns:a16="http://schemas.microsoft.com/office/drawing/2014/main" id="{59B469A0-3FE3-9853-24FE-7C10063C505C}"/>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 name="Rectangle 6">
                <a:extLst>
                  <a:ext uri="{FF2B5EF4-FFF2-40B4-BE49-F238E27FC236}">
                    <a16:creationId xmlns:a16="http://schemas.microsoft.com/office/drawing/2014/main" id="{67E04201-8676-26A2-3581-CEE842A9EF7A}"/>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 name="Line 7">
                <a:extLst>
                  <a:ext uri="{FF2B5EF4-FFF2-40B4-BE49-F238E27FC236}">
                    <a16:creationId xmlns:a16="http://schemas.microsoft.com/office/drawing/2014/main" id="{9B99ADED-6BF7-12C7-BE2F-6C0B77D1DDBC}"/>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4" name="Line 8">
                <a:extLst>
                  <a:ext uri="{FF2B5EF4-FFF2-40B4-BE49-F238E27FC236}">
                    <a16:creationId xmlns:a16="http://schemas.microsoft.com/office/drawing/2014/main" id="{FBD4CB51-AD46-DDB1-A52D-23B0978B5C83}"/>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 name="Line 9">
                <a:extLst>
                  <a:ext uri="{FF2B5EF4-FFF2-40B4-BE49-F238E27FC236}">
                    <a16:creationId xmlns:a16="http://schemas.microsoft.com/office/drawing/2014/main" id="{6E687F4D-3B85-E059-B05C-0EDD35017B77}"/>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6" name="Line 10">
                <a:extLst>
                  <a:ext uri="{FF2B5EF4-FFF2-40B4-BE49-F238E27FC236}">
                    <a16:creationId xmlns:a16="http://schemas.microsoft.com/office/drawing/2014/main" id="{922122B7-389C-72BB-F114-8AF79C79E645}"/>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 name="Line 11">
                <a:extLst>
                  <a:ext uri="{FF2B5EF4-FFF2-40B4-BE49-F238E27FC236}">
                    <a16:creationId xmlns:a16="http://schemas.microsoft.com/office/drawing/2014/main" id="{1C0503CF-C093-0FE9-7FB5-2B5F8557997C}"/>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8" name="Line 12">
                <a:extLst>
                  <a:ext uri="{FF2B5EF4-FFF2-40B4-BE49-F238E27FC236}">
                    <a16:creationId xmlns:a16="http://schemas.microsoft.com/office/drawing/2014/main" id="{C9D8B373-13A8-96ED-F4FB-1450C0924FD5}"/>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9" name="Line 13">
                <a:extLst>
                  <a:ext uri="{FF2B5EF4-FFF2-40B4-BE49-F238E27FC236}">
                    <a16:creationId xmlns:a16="http://schemas.microsoft.com/office/drawing/2014/main" id="{16593AE9-BD76-38CB-4C5B-37E0B6304546}"/>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0" name="Line 14">
                <a:extLst>
                  <a:ext uri="{FF2B5EF4-FFF2-40B4-BE49-F238E27FC236}">
                    <a16:creationId xmlns:a16="http://schemas.microsoft.com/office/drawing/2014/main" id="{7FB51F91-F5F3-A710-CBED-30C61EB69B0A}"/>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1" name="Line 15">
                <a:extLst>
                  <a:ext uri="{FF2B5EF4-FFF2-40B4-BE49-F238E27FC236}">
                    <a16:creationId xmlns:a16="http://schemas.microsoft.com/office/drawing/2014/main" id="{9CA29837-6B4B-9A36-95E5-E052DEBAE586}"/>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2" name="Line 16">
                <a:extLst>
                  <a:ext uri="{FF2B5EF4-FFF2-40B4-BE49-F238E27FC236}">
                    <a16:creationId xmlns:a16="http://schemas.microsoft.com/office/drawing/2014/main" id="{89D4A836-F243-E888-E73B-B29380CB1BA5}"/>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7">
                <a:extLst>
                  <a:ext uri="{FF2B5EF4-FFF2-40B4-BE49-F238E27FC236}">
                    <a16:creationId xmlns:a16="http://schemas.microsoft.com/office/drawing/2014/main" id="{9CFAACA1-2C60-581D-DF42-948848916B79}"/>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8">
                <a:extLst>
                  <a:ext uri="{FF2B5EF4-FFF2-40B4-BE49-F238E27FC236}">
                    <a16:creationId xmlns:a16="http://schemas.microsoft.com/office/drawing/2014/main" id="{16D89C94-43C8-3E94-C803-73A8643ACD69}"/>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5" name="Line 19">
                <a:extLst>
                  <a:ext uri="{FF2B5EF4-FFF2-40B4-BE49-F238E27FC236}">
                    <a16:creationId xmlns:a16="http://schemas.microsoft.com/office/drawing/2014/main" id="{8C9B80D8-C825-9460-DECB-6E38159355FD}"/>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6" name="Line 20">
                <a:extLst>
                  <a:ext uri="{FF2B5EF4-FFF2-40B4-BE49-F238E27FC236}">
                    <a16:creationId xmlns:a16="http://schemas.microsoft.com/office/drawing/2014/main" id="{B06D4F70-C9A6-94C7-C850-7EE100803C40}"/>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7" name="Line 21">
                <a:extLst>
                  <a:ext uri="{FF2B5EF4-FFF2-40B4-BE49-F238E27FC236}">
                    <a16:creationId xmlns:a16="http://schemas.microsoft.com/office/drawing/2014/main" id="{B35628F2-7919-8DF6-9DBB-089B5CE9728C}"/>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22">
                <a:extLst>
                  <a:ext uri="{FF2B5EF4-FFF2-40B4-BE49-F238E27FC236}">
                    <a16:creationId xmlns:a16="http://schemas.microsoft.com/office/drawing/2014/main" id="{D48D493A-4795-2F8A-E049-9C238F6BFAF2}"/>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23">
                <a:extLst>
                  <a:ext uri="{FF2B5EF4-FFF2-40B4-BE49-F238E27FC236}">
                    <a16:creationId xmlns:a16="http://schemas.microsoft.com/office/drawing/2014/main" id="{D073E5DF-A0AA-AFD9-FE0B-CD42E03FCDE2}"/>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24">
                <a:extLst>
                  <a:ext uri="{FF2B5EF4-FFF2-40B4-BE49-F238E27FC236}">
                    <a16:creationId xmlns:a16="http://schemas.microsoft.com/office/drawing/2014/main" id="{1740479D-0066-D0D4-FCB4-827D55956A50}"/>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25">
                <a:extLst>
                  <a:ext uri="{FF2B5EF4-FFF2-40B4-BE49-F238E27FC236}">
                    <a16:creationId xmlns:a16="http://schemas.microsoft.com/office/drawing/2014/main" id="{498DD3CE-26AF-530F-8D2E-52CD7C1D641C}"/>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Freeform 26">
                <a:extLst>
                  <a:ext uri="{FF2B5EF4-FFF2-40B4-BE49-F238E27FC236}">
                    <a16:creationId xmlns:a16="http://schemas.microsoft.com/office/drawing/2014/main" id="{953ECCF1-4214-7022-F8E0-0606BB1DCD04}"/>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3" name="Line 27">
                <a:extLst>
                  <a:ext uri="{FF2B5EF4-FFF2-40B4-BE49-F238E27FC236}">
                    <a16:creationId xmlns:a16="http://schemas.microsoft.com/office/drawing/2014/main" id="{F71D30C4-7F00-6A63-4150-BD74D3528AD3}"/>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28">
                <a:extLst>
                  <a:ext uri="{FF2B5EF4-FFF2-40B4-BE49-F238E27FC236}">
                    <a16:creationId xmlns:a16="http://schemas.microsoft.com/office/drawing/2014/main" id="{35A27DE0-A69A-ECF4-A90A-57943170CAAC}"/>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29">
                <a:extLst>
                  <a:ext uri="{FF2B5EF4-FFF2-40B4-BE49-F238E27FC236}">
                    <a16:creationId xmlns:a16="http://schemas.microsoft.com/office/drawing/2014/main" id="{7A946372-A919-FB9B-E292-A0108154050B}"/>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Freeform 30">
                <a:extLst>
                  <a:ext uri="{FF2B5EF4-FFF2-40B4-BE49-F238E27FC236}">
                    <a16:creationId xmlns:a16="http://schemas.microsoft.com/office/drawing/2014/main" id="{3CFCDA45-76E9-79B1-C686-0E69C0F15C69}"/>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7" name="Line 31">
                <a:extLst>
                  <a:ext uri="{FF2B5EF4-FFF2-40B4-BE49-F238E27FC236}">
                    <a16:creationId xmlns:a16="http://schemas.microsoft.com/office/drawing/2014/main" id="{51E5AD3D-939C-C81C-2DB4-59FBCB2D14B2}"/>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32">
                <a:extLst>
                  <a:ext uri="{FF2B5EF4-FFF2-40B4-BE49-F238E27FC236}">
                    <a16:creationId xmlns:a16="http://schemas.microsoft.com/office/drawing/2014/main" id="{0B12650E-D6F6-2E1D-EAAF-832117E2D391}"/>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33">
                <a:extLst>
                  <a:ext uri="{FF2B5EF4-FFF2-40B4-BE49-F238E27FC236}">
                    <a16:creationId xmlns:a16="http://schemas.microsoft.com/office/drawing/2014/main" id="{C7186239-E4EC-7B0C-9B91-B4DB2285136B}"/>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34">
                <a:extLst>
                  <a:ext uri="{FF2B5EF4-FFF2-40B4-BE49-F238E27FC236}">
                    <a16:creationId xmlns:a16="http://schemas.microsoft.com/office/drawing/2014/main" id="{48B7A81D-778F-0AC2-12D1-8AD130821D1F}"/>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35">
                <a:extLst>
                  <a:ext uri="{FF2B5EF4-FFF2-40B4-BE49-F238E27FC236}">
                    <a16:creationId xmlns:a16="http://schemas.microsoft.com/office/drawing/2014/main" id="{800409D7-97ED-5EC1-4E0A-405CDAC9AFAF}"/>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36">
                <a:extLst>
                  <a:ext uri="{FF2B5EF4-FFF2-40B4-BE49-F238E27FC236}">
                    <a16:creationId xmlns:a16="http://schemas.microsoft.com/office/drawing/2014/main" id="{03198EE5-B50D-4C3F-F3EE-A2D5ECB20F79}"/>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37">
                <a:extLst>
                  <a:ext uri="{FF2B5EF4-FFF2-40B4-BE49-F238E27FC236}">
                    <a16:creationId xmlns:a16="http://schemas.microsoft.com/office/drawing/2014/main" id="{8B454EEB-763E-3E53-7EE3-84DE61DC8671}"/>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38">
                <a:extLst>
                  <a:ext uri="{FF2B5EF4-FFF2-40B4-BE49-F238E27FC236}">
                    <a16:creationId xmlns:a16="http://schemas.microsoft.com/office/drawing/2014/main" id="{29A7E4CE-C83E-12FA-7847-EED2BCA64FFD}"/>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39">
                <a:extLst>
                  <a:ext uri="{FF2B5EF4-FFF2-40B4-BE49-F238E27FC236}">
                    <a16:creationId xmlns:a16="http://schemas.microsoft.com/office/drawing/2014/main" id="{14DB46D9-C410-E3EA-FD8E-9E2D88BB5DCD}"/>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Line 40">
                <a:extLst>
                  <a:ext uri="{FF2B5EF4-FFF2-40B4-BE49-F238E27FC236}">
                    <a16:creationId xmlns:a16="http://schemas.microsoft.com/office/drawing/2014/main" id="{2572C194-6E80-74A8-8883-202F34588F50}"/>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7" name="Line 41">
                <a:extLst>
                  <a:ext uri="{FF2B5EF4-FFF2-40B4-BE49-F238E27FC236}">
                    <a16:creationId xmlns:a16="http://schemas.microsoft.com/office/drawing/2014/main" id="{9724E681-A293-2CB2-C35E-75A133CEBB45}"/>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42">
                <a:extLst>
                  <a:ext uri="{FF2B5EF4-FFF2-40B4-BE49-F238E27FC236}">
                    <a16:creationId xmlns:a16="http://schemas.microsoft.com/office/drawing/2014/main" id="{1780942E-755C-AB76-3634-FD09AA68D401}"/>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43">
                <a:extLst>
                  <a:ext uri="{FF2B5EF4-FFF2-40B4-BE49-F238E27FC236}">
                    <a16:creationId xmlns:a16="http://schemas.microsoft.com/office/drawing/2014/main" id="{6FC45B8B-5B97-0A35-5DEB-7C7722054BEF}"/>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Line 44">
                <a:extLst>
                  <a:ext uri="{FF2B5EF4-FFF2-40B4-BE49-F238E27FC236}">
                    <a16:creationId xmlns:a16="http://schemas.microsoft.com/office/drawing/2014/main" id="{A314D826-EEA0-8977-EA5E-FE316763E5FF}"/>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1" name="Line 45">
                <a:extLst>
                  <a:ext uri="{FF2B5EF4-FFF2-40B4-BE49-F238E27FC236}">
                    <a16:creationId xmlns:a16="http://schemas.microsoft.com/office/drawing/2014/main" id="{16EC5C9E-20D7-DD97-0411-A7AD23B05315}"/>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46">
                <a:extLst>
                  <a:ext uri="{FF2B5EF4-FFF2-40B4-BE49-F238E27FC236}">
                    <a16:creationId xmlns:a16="http://schemas.microsoft.com/office/drawing/2014/main" id="{B3B3BA9B-9007-29F9-1E84-6F831D2AA613}"/>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47">
                <a:extLst>
                  <a:ext uri="{FF2B5EF4-FFF2-40B4-BE49-F238E27FC236}">
                    <a16:creationId xmlns:a16="http://schemas.microsoft.com/office/drawing/2014/main" id="{F96253AD-8448-7D67-58FC-A67FDC416325}"/>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48">
                <a:extLst>
                  <a:ext uri="{FF2B5EF4-FFF2-40B4-BE49-F238E27FC236}">
                    <a16:creationId xmlns:a16="http://schemas.microsoft.com/office/drawing/2014/main" id="{3097EF99-64BF-C819-9C03-EC1F64D8AC3B}"/>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49">
                <a:extLst>
                  <a:ext uri="{FF2B5EF4-FFF2-40B4-BE49-F238E27FC236}">
                    <a16:creationId xmlns:a16="http://schemas.microsoft.com/office/drawing/2014/main" id="{F3BBA766-318C-53E4-3BD8-080D9C235E29}"/>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50">
                <a:extLst>
                  <a:ext uri="{FF2B5EF4-FFF2-40B4-BE49-F238E27FC236}">
                    <a16:creationId xmlns:a16="http://schemas.microsoft.com/office/drawing/2014/main" id="{10EDF615-F718-55AD-79DA-0B5661D15A62}"/>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51">
                <a:extLst>
                  <a:ext uri="{FF2B5EF4-FFF2-40B4-BE49-F238E27FC236}">
                    <a16:creationId xmlns:a16="http://schemas.microsoft.com/office/drawing/2014/main" id="{484C84AE-BF9D-4DD5-A019-24D5476B352B}"/>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52">
                <a:extLst>
                  <a:ext uri="{FF2B5EF4-FFF2-40B4-BE49-F238E27FC236}">
                    <a16:creationId xmlns:a16="http://schemas.microsoft.com/office/drawing/2014/main" id="{00E7ECA1-F8BC-1DB6-FA25-D2FC26DABD6D}"/>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53">
                <a:extLst>
                  <a:ext uri="{FF2B5EF4-FFF2-40B4-BE49-F238E27FC236}">
                    <a16:creationId xmlns:a16="http://schemas.microsoft.com/office/drawing/2014/main" id="{EB193D52-CF1B-00EC-E80C-DBAAE82D6192}"/>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54">
                <a:extLst>
                  <a:ext uri="{FF2B5EF4-FFF2-40B4-BE49-F238E27FC236}">
                    <a16:creationId xmlns:a16="http://schemas.microsoft.com/office/drawing/2014/main" id="{A36E3E6C-C0EE-9A20-ECDC-EB57E2E7B4FB}"/>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55">
                <a:extLst>
                  <a:ext uri="{FF2B5EF4-FFF2-40B4-BE49-F238E27FC236}">
                    <a16:creationId xmlns:a16="http://schemas.microsoft.com/office/drawing/2014/main" id="{16715533-EE95-61AF-C710-9597894065DA}"/>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56">
                <a:extLst>
                  <a:ext uri="{FF2B5EF4-FFF2-40B4-BE49-F238E27FC236}">
                    <a16:creationId xmlns:a16="http://schemas.microsoft.com/office/drawing/2014/main" id="{CA363680-7169-9F8F-BF2D-9970283848CA}"/>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57">
                <a:extLst>
                  <a:ext uri="{FF2B5EF4-FFF2-40B4-BE49-F238E27FC236}">
                    <a16:creationId xmlns:a16="http://schemas.microsoft.com/office/drawing/2014/main" id="{C67050E1-9474-C067-2D9A-D1BDF4620F6C}"/>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58">
                <a:extLst>
                  <a:ext uri="{FF2B5EF4-FFF2-40B4-BE49-F238E27FC236}">
                    <a16:creationId xmlns:a16="http://schemas.microsoft.com/office/drawing/2014/main" id="{5A8D1173-E70B-F7AE-D7B6-DDD6004CD913}"/>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Freeform 59">
                <a:extLst>
                  <a:ext uri="{FF2B5EF4-FFF2-40B4-BE49-F238E27FC236}">
                    <a16:creationId xmlns:a16="http://schemas.microsoft.com/office/drawing/2014/main" id="{7DAE5280-82B0-4D47-7C21-FD8B48629CD8}"/>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Lst>
                <a:ahLst/>
                <a:cxnLst>
                  <a:cxn ang="0">
                    <a:pos x="T0" y="T1"/>
                  </a:cxn>
                  <a:cxn ang="0">
                    <a:pos x="T2" y="T3"/>
                  </a:cxn>
                  <a:cxn ang="0">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6" name="Line 60">
                <a:extLst>
                  <a:ext uri="{FF2B5EF4-FFF2-40B4-BE49-F238E27FC236}">
                    <a16:creationId xmlns:a16="http://schemas.microsoft.com/office/drawing/2014/main" id="{78D8D608-D1EE-BEB6-5E2A-E5EFDDA4D841}"/>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Freeform 61">
                <a:extLst>
                  <a:ext uri="{FF2B5EF4-FFF2-40B4-BE49-F238E27FC236}">
                    <a16:creationId xmlns:a16="http://schemas.microsoft.com/office/drawing/2014/main" id="{17014760-496B-B60D-C054-DE53A3F5EECE}"/>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Lst>
                <a:ahLst/>
                <a:cxnLst>
                  <a:cxn ang="0">
                    <a:pos x="T0" y="T1"/>
                  </a:cxn>
                  <a:cxn ang="0">
                    <a:pos x="T2" y="T3"/>
                  </a:cxn>
                  <a:cxn ang="0">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8" name="Line 62">
                <a:extLst>
                  <a:ext uri="{FF2B5EF4-FFF2-40B4-BE49-F238E27FC236}">
                    <a16:creationId xmlns:a16="http://schemas.microsoft.com/office/drawing/2014/main" id="{60BE3E0D-9B0A-E368-BE5B-681CE4D62ECC}"/>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63">
                <a:extLst>
                  <a:ext uri="{FF2B5EF4-FFF2-40B4-BE49-F238E27FC236}">
                    <a16:creationId xmlns:a16="http://schemas.microsoft.com/office/drawing/2014/main" id="{1FC2FF8F-1DE2-FD9D-1907-DF077F343466}"/>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64">
                <a:extLst>
                  <a:ext uri="{FF2B5EF4-FFF2-40B4-BE49-F238E27FC236}">
                    <a16:creationId xmlns:a16="http://schemas.microsoft.com/office/drawing/2014/main" id="{76030682-37FA-9DFE-C9DD-8E249BEF9A8A}"/>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65">
                <a:extLst>
                  <a:ext uri="{FF2B5EF4-FFF2-40B4-BE49-F238E27FC236}">
                    <a16:creationId xmlns:a16="http://schemas.microsoft.com/office/drawing/2014/main" id="{8626D489-04F1-A125-697E-36B129839416}"/>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66">
                <a:extLst>
                  <a:ext uri="{FF2B5EF4-FFF2-40B4-BE49-F238E27FC236}">
                    <a16:creationId xmlns:a16="http://schemas.microsoft.com/office/drawing/2014/main" id="{E3A25817-3629-F266-EC3E-0409FF7E5BAD}"/>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67">
                <a:extLst>
                  <a:ext uri="{FF2B5EF4-FFF2-40B4-BE49-F238E27FC236}">
                    <a16:creationId xmlns:a16="http://schemas.microsoft.com/office/drawing/2014/main" id="{F7A4C2CC-0E77-FFE6-C658-37916FC242B9}"/>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68">
                <a:extLst>
                  <a:ext uri="{FF2B5EF4-FFF2-40B4-BE49-F238E27FC236}">
                    <a16:creationId xmlns:a16="http://schemas.microsoft.com/office/drawing/2014/main" id="{C232FC88-C5C8-8CD1-9F05-CEFDE62DEC0E}"/>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69">
                <a:extLst>
                  <a:ext uri="{FF2B5EF4-FFF2-40B4-BE49-F238E27FC236}">
                    <a16:creationId xmlns:a16="http://schemas.microsoft.com/office/drawing/2014/main" id="{2860C880-3BF8-0873-BD6B-321692526C90}"/>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Freeform 70">
                <a:extLst>
                  <a:ext uri="{FF2B5EF4-FFF2-40B4-BE49-F238E27FC236}">
                    <a16:creationId xmlns:a16="http://schemas.microsoft.com/office/drawing/2014/main" id="{F0C552B1-32D0-EA46-9A0B-BE4D6266AA6F}"/>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Lst>
                <a:ahLst/>
                <a:cxnLst>
                  <a:cxn ang="0">
                    <a:pos x="T0" y="T1"/>
                  </a:cxn>
                  <a:cxn ang="0">
                    <a:pos x="T2" y="T3"/>
                  </a:cxn>
                  <a:cxn ang="0">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67" name="Line 71">
                <a:extLst>
                  <a:ext uri="{FF2B5EF4-FFF2-40B4-BE49-F238E27FC236}">
                    <a16:creationId xmlns:a16="http://schemas.microsoft.com/office/drawing/2014/main" id="{EEB6F940-16D7-97C4-412A-260C3ADEB12A}"/>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72">
                <a:extLst>
                  <a:ext uri="{FF2B5EF4-FFF2-40B4-BE49-F238E27FC236}">
                    <a16:creationId xmlns:a16="http://schemas.microsoft.com/office/drawing/2014/main" id="{B48BAD31-4A73-BB78-4085-02737C01C0DB}"/>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73">
                <a:extLst>
                  <a:ext uri="{FF2B5EF4-FFF2-40B4-BE49-F238E27FC236}">
                    <a16:creationId xmlns:a16="http://schemas.microsoft.com/office/drawing/2014/main" id="{D89A669F-752A-6028-F7AD-E41E3E4D1FD2}"/>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Lst>
                <a:ahLst/>
                <a:cxnLst>
                  <a:cxn ang="0">
                    <a:pos x="T0" y="T1"/>
                  </a:cxn>
                  <a:cxn ang="0">
                    <a:pos x="T2" y="T3"/>
                  </a:cxn>
                  <a:cxn ang="0">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Freeform 74">
                <a:extLst>
                  <a:ext uri="{FF2B5EF4-FFF2-40B4-BE49-F238E27FC236}">
                    <a16:creationId xmlns:a16="http://schemas.microsoft.com/office/drawing/2014/main" id="{0CF79EE8-AAB4-241A-AD3E-3D2DEB9D957E}"/>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Lst>
                <a:ahLst/>
                <a:cxnLst>
                  <a:cxn ang="0">
                    <a:pos x="T0" y="T1"/>
                  </a:cxn>
                  <a:cxn ang="0">
                    <a:pos x="T2" y="T3"/>
                  </a:cxn>
                  <a:cxn ang="0">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1" name="Freeform 75">
                <a:extLst>
                  <a:ext uri="{FF2B5EF4-FFF2-40B4-BE49-F238E27FC236}">
                    <a16:creationId xmlns:a16="http://schemas.microsoft.com/office/drawing/2014/main" id="{9CC9B296-CD7A-15A1-172D-9934DD7B924F}"/>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Lst>
                <a:ahLst/>
                <a:cxnLst>
                  <a:cxn ang="0">
                    <a:pos x="T0" y="T1"/>
                  </a:cxn>
                  <a:cxn ang="0">
                    <a:pos x="T2" y="T3"/>
                  </a:cxn>
                  <a:cxn ang="0">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Freeform 76">
                <a:extLst>
                  <a:ext uri="{FF2B5EF4-FFF2-40B4-BE49-F238E27FC236}">
                    <a16:creationId xmlns:a16="http://schemas.microsoft.com/office/drawing/2014/main" id="{B69B5A57-A61A-C576-F9AC-97FF04CDFA34}"/>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Lst>
                <a:ahLst/>
                <a:cxnLst>
                  <a:cxn ang="0">
                    <a:pos x="T0" y="T1"/>
                  </a:cxn>
                  <a:cxn ang="0">
                    <a:pos x="T2" y="T3"/>
                  </a:cxn>
                  <a:cxn ang="0">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3" name="Line 77">
                <a:extLst>
                  <a:ext uri="{FF2B5EF4-FFF2-40B4-BE49-F238E27FC236}">
                    <a16:creationId xmlns:a16="http://schemas.microsoft.com/office/drawing/2014/main" id="{7D302920-EEA8-6E2C-31E9-72F0AD2AF73B}"/>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78">
                <a:extLst>
                  <a:ext uri="{FF2B5EF4-FFF2-40B4-BE49-F238E27FC236}">
                    <a16:creationId xmlns:a16="http://schemas.microsoft.com/office/drawing/2014/main" id="{24EFD800-6608-2732-7151-10B21B18DB04}"/>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Freeform 79">
                <a:extLst>
                  <a:ext uri="{FF2B5EF4-FFF2-40B4-BE49-F238E27FC236}">
                    <a16:creationId xmlns:a16="http://schemas.microsoft.com/office/drawing/2014/main" id="{FD6A79AE-DD53-842F-CFF3-82D025BEEA82}"/>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Lst>
                <a:ahLst/>
                <a:cxnLst>
                  <a:cxn ang="0">
                    <a:pos x="T0" y="T1"/>
                  </a:cxn>
                  <a:cxn ang="0">
                    <a:pos x="T2" y="T3"/>
                  </a:cxn>
                  <a:cxn ang="0">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6" name="Line 80">
                <a:extLst>
                  <a:ext uri="{FF2B5EF4-FFF2-40B4-BE49-F238E27FC236}">
                    <a16:creationId xmlns:a16="http://schemas.microsoft.com/office/drawing/2014/main" id="{85C1C910-59EC-863F-8C52-8C8E96B89717}"/>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81">
                <a:extLst>
                  <a:ext uri="{FF2B5EF4-FFF2-40B4-BE49-F238E27FC236}">
                    <a16:creationId xmlns:a16="http://schemas.microsoft.com/office/drawing/2014/main" id="{4D824C5D-E2AF-D096-640F-41C68C1B12D7}"/>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82">
                <a:extLst>
                  <a:ext uri="{FF2B5EF4-FFF2-40B4-BE49-F238E27FC236}">
                    <a16:creationId xmlns:a16="http://schemas.microsoft.com/office/drawing/2014/main" id="{C2CB6BC5-82E1-C825-7FA6-92799F451D76}"/>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83">
                <a:extLst>
                  <a:ext uri="{FF2B5EF4-FFF2-40B4-BE49-F238E27FC236}">
                    <a16:creationId xmlns:a16="http://schemas.microsoft.com/office/drawing/2014/main" id="{34273844-27B7-0E01-3E05-8DB32BEEDD76}"/>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Line 84">
                <a:extLst>
                  <a:ext uri="{FF2B5EF4-FFF2-40B4-BE49-F238E27FC236}">
                    <a16:creationId xmlns:a16="http://schemas.microsoft.com/office/drawing/2014/main" id="{9779470D-C9A5-D6EB-EB0E-B5CF5B714CEF}"/>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1" name="Line 85">
                <a:extLst>
                  <a:ext uri="{FF2B5EF4-FFF2-40B4-BE49-F238E27FC236}">
                    <a16:creationId xmlns:a16="http://schemas.microsoft.com/office/drawing/2014/main" id="{3F58A49E-58C8-7C87-EF77-E349BA0DE2CF}"/>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86">
                <a:extLst>
                  <a:ext uri="{FF2B5EF4-FFF2-40B4-BE49-F238E27FC236}">
                    <a16:creationId xmlns:a16="http://schemas.microsoft.com/office/drawing/2014/main" id="{860343E3-5539-8569-C305-48BB2DC6EC2C}"/>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Line 87">
                <a:extLst>
                  <a:ext uri="{FF2B5EF4-FFF2-40B4-BE49-F238E27FC236}">
                    <a16:creationId xmlns:a16="http://schemas.microsoft.com/office/drawing/2014/main" id="{2623375F-A12A-016D-5F4D-FD4602E0983C}"/>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4" name="Freeform 88">
                <a:extLst>
                  <a:ext uri="{FF2B5EF4-FFF2-40B4-BE49-F238E27FC236}">
                    <a16:creationId xmlns:a16="http://schemas.microsoft.com/office/drawing/2014/main" id="{EA92AD0D-314C-4ECC-0C6A-3AA44C94B03A}"/>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Lst>
                <a:ahLst/>
                <a:cxnLst>
                  <a:cxn ang="0">
                    <a:pos x="T0" y="T1"/>
                  </a:cxn>
                  <a:cxn ang="0">
                    <a:pos x="T2" y="T3"/>
                  </a:cxn>
                  <a:cxn ang="0">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Line 89">
                <a:extLst>
                  <a:ext uri="{FF2B5EF4-FFF2-40B4-BE49-F238E27FC236}">
                    <a16:creationId xmlns:a16="http://schemas.microsoft.com/office/drawing/2014/main" id="{07DD2D3E-1973-9BE2-4150-F4F6BD653731}"/>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6" name="Freeform 90">
                <a:extLst>
                  <a:ext uri="{FF2B5EF4-FFF2-40B4-BE49-F238E27FC236}">
                    <a16:creationId xmlns:a16="http://schemas.microsoft.com/office/drawing/2014/main" id="{1917A933-2BA0-BFDB-8105-CD88F7946FB3}"/>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Lst>
                <a:ahLst/>
                <a:cxnLst>
                  <a:cxn ang="0">
                    <a:pos x="T0" y="T1"/>
                  </a:cxn>
                  <a:cxn ang="0">
                    <a:pos x="T2" y="T3"/>
                  </a:cxn>
                  <a:cxn ang="0">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91">
                <a:extLst>
                  <a:ext uri="{FF2B5EF4-FFF2-40B4-BE49-F238E27FC236}">
                    <a16:creationId xmlns:a16="http://schemas.microsoft.com/office/drawing/2014/main" id="{DE5B7104-C876-64BC-45BF-FA278D4471C7}"/>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92">
                <a:extLst>
                  <a:ext uri="{FF2B5EF4-FFF2-40B4-BE49-F238E27FC236}">
                    <a16:creationId xmlns:a16="http://schemas.microsoft.com/office/drawing/2014/main" id="{D1CF5004-8CB9-54A4-6CBD-B936817787CD}"/>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Line 93">
                <a:extLst>
                  <a:ext uri="{FF2B5EF4-FFF2-40B4-BE49-F238E27FC236}">
                    <a16:creationId xmlns:a16="http://schemas.microsoft.com/office/drawing/2014/main" id="{84EF29F2-CF9D-CD54-8BFB-898AD202CBED}"/>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0" name="Line 94">
                <a:extLst>
                  <a:ext uri="{FF2B5EF4-FFF2-40B4-BE49-F238E27FC236}">
                    <a16:creationId xmlns:a16="http://schemas.microsoft.com/office/drawing/2014/main" id="{C4568BD9-BE86-7D6B-2BED-ADCF37DFF288}"/>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95">
                <a:extLst>
                  <a:ext uri="{FF2B5EF4-FFF2-40B4-BE49-F238E27FC236}">
                    <a16:creationId xmlns:a16="http://schemas.microsoft.com/office/drawing/2014/main" id="{F0CEF187-B4F5-8DA2-FD06-4B43D170F74C}"/>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96">
                <a:extLst>
                  <a:ext uri="{FF2B5EF4-FFF2-40B4-BE49-F238E27FC236}">
                    <a16:creationId xmlns:a16="http://schemas.microsoft.com/office/drawing/2014/main" id="{3FB38C13-856B-2AF1-0A16-AFB9073BF2A2}"/>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97">
                <a:extLst>
                  <a:ext uri="{FF2B5EF4-FFF2-40B4-BE49-F238E27FC236}">
                    <a16:creationId xmlns:a16="http://schemas.microsoft.com/office/drawing/2014/main" id="{3F12E8EE-E0DC-0F07-E1FA-E69804153B77}"/>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98">
                <a:extLst>
                  <a:ext uri="{FF2B5EF4-FFF2-40B4-BE49-F238E27FC236}">
                    <a16:creationId xmlns:a16="http://schemas.microsoft.com/office/drawing/2014/main" id="{7D18B749-5E1E-9D6C-EC77-B09935956950}"/>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99">
                <a:extLst>
                  <a:ext uri="{FF2B5EF4-FFF2-40B4-BE49-F238E27FC236}">
                    <a16:creationId xmlns:a16="http://schemas.microsoft.com/office/drawing/2014/main" id="{B40C8108-3C6B-3A02-38A1-F959A2EA5149}"/>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100">
                <a:extLst>
                  <a:ext uri="{FF2B5EF4-FFF2-40B4-BE49-F238E27FC236}">
                    <a16:creationId xmlns:a16="http://schemas.microsoft.com/office/drawing/2014/main" id="{A763358E-E68D-5CB7-85F3-95F32DC634F5}"/>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101">
                <a:extLst>
                  <a:ext uri="{FF2B5EF4-FFF2-40B4-BE49-F238E27FC236}">
                    <a16:creationId xmlns:a16="http://schemas.microsoft.com/office/drawing/2014/main" id="{5245EFB0-22DD-134F-8E3E-212D4E429F69}"/>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Line 102">
                <a:extLst>
                  <a:ext uri="{FF2B5EF4-FFF2-40B4-BE49-F238E27FC236}">
                    <a16:creationId xmlns:a16="http://schemas.microsoft.com/office/drawing/2014/main" id="{9B4A9848-87D3-2DDB-028D-03C934A22972}"/>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9" name="Line 103">
                <a:extLst>
                  <a:ext uri="{FF2B5EF4-FFF2-40B4-BE49-F238E27FC236}">
                    <a16:creationId xmlns:a16="http://schemas.microsoft.com/office/drawing/2014/main" id="{4DB9DD5C-72C3-DC5C-BD61-DB8CDC2959AA}"/>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Line 104">
                <a:extLst>
                  <a:ext uri="{FF2B5EF4-FFF2-40B4-BE49-F238E27FC236}">
                    <a16:creationId xmlns:a16="http://schemas.microsoft.com/office/drawing/2014/main" id="{C5D7AE7A-F2E4-9678-E6ED-69D8A4106972}"/>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1" name="Line 105">
                <a:extLst>
                  <a:ext uri="{FF2B5EF4-FFF2-40B4-BE49-F238E27FC236}">
                    <a16:creationId xmlns:a16="http://schemas.microsoft.com/office/drawing/2014/main" id="{071F663E-DFE2-BE1F-C040-28CA797284A6}"/>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106">
                <a:extLst>
                  <a:ext uri="{FF2B5EF4-FFF2-40B4-BE49-F238E27FC236}">
                    <a16:creationId xmlns:a16="http://schemas.microsoft.com/office/drawing/2014/main" id="{E34120E5-B73E-E205-A237-45C659B9D038}"/>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107">
                <a:extLst>
                  <a:ext uri="{FF2B5EF4-FFF2-40B4-BE49-F238E27FC236}">
                    <a16:creationId xmlns:a16="http://schemas.microsoft.com/office/drawing/2014/main" id="{FC00F3E4-9A6A-3536-F161-220377A7F072}"/>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108">
                <a:extLst>
                  <a:ext uri="{FF2B5EF4-FFF2-40B4-BE49-F238E27FC236}">
                    <a16:creationId xmlns:a16="http://schemas.microsoft.com/office/drawing/2014/main" id="{F0F0B242-DBFC-A340-A646-8FA85454EE45}"/>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109">
                <a:extLst>
                  <a:ext uri="{FF2B5EF4-FFF2-40B4-BE49-F238E27FC236}">
                    <a16:creationId xmlns:a16="http://schemas.microsoft.com/office/drawing/2014/main" id="{D409591B-0878-60F2-87E3-B0427BA79BB7}"/>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110">
                <a:extLst>
                  <a:ext uri="{FF2B5EF4-FFF2-40B4-BE49-F238E27FC236}">
                    <a16:creationId xmlns:a16="http://schemas.microsoft.com/office/drawing/2014/main" id="{BB6ECACC-A516-0C07-2D4C-DD4249CE124F}"/>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111">
                <a:extLst>
                  <a:ext uri="{FF2B5EF4-FFF2-40B4-BE49-F238E27FC236}">
                    <a16:creationId xmlns:a16="http://schemas.microsoft.com/office/drawing/2014/main" id="{61D771E8-B0FE-9EA3-AC93-83CEC74F3157}"/>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112">
                <a:extLst>
                  <a:ext uri="{FF2B5EF4-FFF2-40B4-BE49-F238E27FC236}">
                    <a16:creationId xmlns:a16="http://schemas.microsoft.com/office/drawing/2014/main" id="{0CD20E23-0FBE-5C86-A25F-3CA53CE23F29}"/>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113">
                <a:extLst>
                  <a:ext uri="{FF2B5EF4-FFF2-40B4-BE49-F238E27FC236}">
                    <a16:creationId xmlns:a16="http://schemas.microsoft.com/office/drawing/2014/main" id="{446CB5C7-8FC3-894A-188C-5FD247FD0416}"/>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14">
                <a:extLst>
                  <a:ext uri="{FF2B5EF4-FFF2-40B4-BE49-F238E27FC236}">
                    <a16:creationId xmlns:a16="http://schemas.microsoft.com/office/drawing/2014/main" id="{3A2775AC-3B70-20BD-96C5-FF2FF0FC2486}"/>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15">
                <a:extLst>
                  <a:ext uri="{FF2B5EF4-FFF2-40B4-BE49-F238E27FC236}">
                    <a16:creationId xmlns:a16="http://schemas.microsoft.com/office/drawing/2014/main" id="{D8ACEBC2-F972-7985-D9C9-990416F43A3D}"/>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16">
                <a:extLst>
                  <a:ext uri="{FF2B5EF4-FFF2-40B4-BE49-F238E27FC236}">
                    <a16:creationId xmlns:a16="http://schemas.microsoft.com/office/drawing/2014/main" id="{D309041E-2C95-7AD5-E2CA-48EA92D632BA}"/>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17">
                <a:extLst>
                  <a:ext uri="{FF2B5EF4-FFF2-40B4-BE49-F238E27FC236}">
                    <a16:creationId xmlns:a16="http://schemas.microsoft.com/office/drawing/2014/main" id="{BDDA9E55-A4B8-61FB-6A35-4B7939C69579}"/>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18">
                <a:extLst>
                  <a:ext uri="{FF2B5EF4-FFF2-40B4-BE49-F238E27FC236}">
                    <a16:creationId xmlns:a16="http://schemas.microsoft.com/office/drawing/2014/main" id="{79BFB92D-35AD-2A36-8882-1B15E58EE100}"/>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Freeform 119">
                <a:extLst>
                  <a:ext uri="{FF2B5EF4-FFF2-40B4-BE49-F238E27FC236}">
                    <a16:creationId xmlns:a16="http://schemas.microsoft.com/office/drawing/2014/main" id="{B2144801-C882-4E15-C37E-75B5C8F710EF}"/>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16" name="Line 120">
                <a:extLst>
                  <a:ext uri="{FF2B5EF4-FFF2-40B4-BE49-F238E27FC236}">
                    <a16:creationId xmlns:a16="http://schemas.microsoft.com/office/drawing/2014/main" id="{7D554341-6827-2B50-E09F-1D60250D807C}"/>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21">
                <a:extLst>
                  <a:ext uri="{FF2B5EF4-FFF2-40B4-BE49-F238E27FC236}">
                    <a16:creationId xmlns:a16="http://schemas.microsoft.com/office/drawing/2014/main" id="{CFFA7E2B-C156-80E0-D553-BE5A74FFB5D5}"/>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22">
                <a:extLst>
                  <a:ext uri="{FF2B5EF4-FFF2-40B4-BE49-F238E27FC236}">
                    <a16:creationId xmlns:a16="http://schemas.microsoft.com/office/drawing/2014/main" id="{4E8329DC-81A0-F0AB-CF92-515C7F7B4A71}"/>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Freeform 123">
                <a:extLst>
                  <a:ext uri="{FF2B5EF4-FFF2-40B4-BE49-F238E27FC236}">
                    <a16:creationId xmlns:a16="http://schemas.microsoft.com/office/drawing/2014/main" id="{20F50F05-EB08-800C-2378-883545737A53}"/>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20" name="Line 124">
                <a:extLst>
                  <a:ext uri="{FF2B5EF4-FFF2-40B4-BE49-F238E27FC236}">
                    <a16:creationId xmlns:a16="http://schemas.microsoft.com/office/drawing/2014/main" id="{EA155449-AF0B-029B-5575-E662D01E7245}"/>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25">
                <a:extLst>
                  <a:ext uri="{FF2B5EF4-FFF2-40B4-BE49-F238E27FC236}">
                    <a16:creationId xmlns:a16="http://schemas.microsoft.com/office/drawing/2014/main" id="{3483B7DA-7EBD-2E56-0F01-AF06F1DDE2DB}"/>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26">
                <a:extLst>
                  <a:ext uri="{FF2B5EF4-FFF2-40B4-BE49-F238E27FC236}">
                    <a16:creationId xmlns:a16="http://schemas.microsoft.com/office/drawing/2014/main" id="{C01CECEF-1BFF-8958-1437-ACF752112206}"/>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27">
                <a:extLst>
                  <a:ext uri="{FF2B5EF4-FFF2-40B4-BE49-F238E27FC236}">
                    <a16:creationId xmlns:a16="http://schemas.microsoft.com/office/drawing/2014/main" id="{C3194A86-E946-7228-2438-5B8A4E2DB48C}"/>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28">
                <a:extLst>
                  <a:ext uri="{FF2B5EF4-FFF2-40B4-BE49-F238E27FC236}">
                    <a16:creationId xmlns:a16="http://schemas.microsoft.com/office/drawing/2014/main" id="{268CC8AA-4BC7-69E1-0D08-E3E5C1F29420}"/>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29">
                <a:extLst>
                  <a:ext uri="{FF2B5EF4-FFF2-40B4-BE49-F238E27FC236}">
                    <a16:creationId xmlns:a16="http://schemas.microsoft.com/office/drawing/2014/main" id="{F5AA5FFF-7550-E550-BEDA-66B2430A01BC}"/>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30">
                <a:extLst>
                  <a:ext uri="{FF2B5EF4-FFF2-40B4-BE49-F238E27FC236}">
                    <a16:creationId xmlns:a16="http://schemas.microsoft.com/office/drawing/2014/main" id="{74BC2E1C-B774-DD76-AFE2-ECB0E8BCCBFA}"/>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31">
                <a:extLst>
                  <a:ext uri="{FF2B5EF4-FFF2-40B4-BE49-F238E27FC236}">
                    <a16:creationId xmlns:a16="http://schemas.microsoft.com/office/drawing/2014/main" id="{D0276355-0E6F-BEA9-CBAC-78B6D1791ABC}"/>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32">
                <a:extLst>
                  <a:ext uri="{FF2B5EF4-FFF2-40B4-BE49-F238E27FC236}">
                    <a16:creationId xmlns:a16="http://schemas.microsoft.com/office/drawing/2014/main" id="{9029BF06-27B5-CE50-6952-612C7E3BF666}"/>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Line 133">
                <a:extLst>
                  <a:ext uri="{FF2B5EF4-FFF2-40B4-BE49-F238E27FC236}">
                    <a16:creationId xmlns:a16="http://schemas.microsoft.com/office/drawing/2014/main" id="{BBC2139B-E91D-194A-F9FD-3D52DD674543}"/>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0" name="Line 134">
                <a:extLst>
                  <a:ext uri="{FF2B5EF4-FFF2-40B4-BE49-F238E27FC236}">
                    <a16:creationId xmlns:a16="http://schemas.microsoft.com/office/drawing/2014/main" id="{39665804-29BA-BF87-9F52-865CDC325294}"/>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Rectangle 135">
                <a:extLst>
                  <a:ext uri="{FF2B5EF4-FFF2-40B4-BE49-F238E27FC236}">
                    <a16:creationId xmlns:a16="http://schemas.microsoft.com/office/drawing/2014/main" id="{3BD58A61-4EC8-3E91-15B4-6D42A18D7018}"/>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Rectangle 136">
                <a:extLst>
                  <a:ext uri="{FF2B5EF4-FFF2-40B4-BE49-F238E27FC236}">
                    <a16:creationId xmlns:a16="http://schemas.microsoft.com/office/drawing/2014/main" id="{358D5227-8296-5419-62C9-965C8E96FBA8}"/>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33" name="Rectangle 137">
                <a:extLst>
                  <a:ext uri="{FF2B5EF4-FFF2-40B4-BE49-F238E27FC236}">
                    <a16:creationId xmlns:a16="http://schemas.microsoft.com/office/drawing/2014/main" id="{C0A1654A-D361-3106-D6C3-A6D5A0A93F04}"/>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4" name="Rectangle 138">
                <a:extLst>
                  <a:ext uri="{FF2B5EF4-FFF2-40B4-BE49-F238E27FC236}">
                    <a16:creationId xmlns:a16="http://schemas.microsoft.com/office/drawing/2014/main" id="{60D21509-217F-71F8-9B9C-66312EEC9367}"/>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35" name="Rectangle 139">
                <a:extLst>
                  <a:ext uri="{FF2B5EF4-FFF2-40B4-BE49-F238E27FC236}">
                    <a16:creationId xmlns:a16="http://schemas.microsoft.com/office/drawing/2014/main" id="{23291087-CF70-732D-6968-AD06649A52D4}"/>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Rectangle 140">
                <a:extLst>
                  <a:ext uri="{FF2B5EF4-FFF2-40B4-BE49-F238E27FC236}">
                    <a16:creationId xmlns:a16="http://schemas.microsoft.com/office/drawing/2014/main" id="{07F078F7-58B4-51FA-CCC8-05BF82F31208}"/>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37" name="Rectangle 141">
                <a:extLst>
                  <a:ext uri="{FF2B5EF4-FFF2-40B4-BE49-F238E27FC236}">
                    <a16:creationId xmlns:a16="http://schemas.microsoft.com/office/drawing/2014/main" id="{C6AC8B85-45BB-47DE-5978-74EE01ED9A2C}"/>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Rectangle 142">
                <a:extLst>
                  <a:ext uri="{FF2B5EF4-FFF2-40B4-BE49-F238E27FC236}">
                    <a16:creationId xmlns:a16="http://schemas.microsoft.com/office/drawing/2014/main" id="{3A0F7D92-80B7-4516-11A2-32D8BDBD05E7}"/>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4239" name="Rectangle 143">
                <a:extLst>
                  <a:ext uri="{FF2B5EF4-FFF2-40B4-BE49-F238E27FC236}">
                    <a16:creationId xmlns:a16="http://schemas.microsoft.com/office/drawing/2014/main" id="{1B885333-F564-A6C8-54FC-87A37B4B6AE8}"/>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Rectangle 144">
                <a:extLst>
                  <a:ext uri="{FF2B5EF4-FFF2-40B4-BE49-F238E27FC236}">
                    <a16:creationId xmlns:a16="http://schemas.microsoft.com/office/drawing/2014/main" id="{4DA28F74-59B4-565B-096F-4CF5951E7900}"/>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41" name="Rectangle 145">
                <a:extLst>
                  <a:ext uri="{FF2B5EF4-FFF2-40B4-BE49-F238E27FC236}">
                    <a16:creationId xmlns:a16="http://schemas.microsoft.com/office/drawing/2014/main" id="{47AEB1C9-30D9-A232-FA4D-AAC7BC4D7C01}"/>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Rectangle 146">
                <a:extLst>
                  <a:ext uri="{FF2B5EF4-FFF2-40B4-BE49-F238E27FC236}">
                    <a16:creationId xmlns:a16="http://schemas.microsoft.com/office/drawing/2014/main" id="{7822093D-22CC-07DF-27E9-F7033F16F0AB}"/>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43" name="Rectangle 147">
                <a:extLst>
                  <a:ext uri="{FF2B5EF4-FFF2-40B4-BE49-F238E27FC236}">
                    <a16:creationId xmlns:a16="http://schemas.microsoft.com/office/drawing/2014/main" id="{44D82024-103C-49EF-18A4-273F4D63854C}"/>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Rectangle 148">
                <a:extLst>
                  <a:ext uri="{FF2B5EF4-FFF2-40B4-BE49-F238E27FC236}">
                    <a16:creationId xmlns:a16="http://schemas.microsoft.com/office/drawing/2014/main" id="{61FFECC5-3AB4-B4CC-CDF0-7A3BAA23B063}"/>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45" name="Line 149">
                <a:extLst>
                  <a:ext uri="{FF2B5EF4-FFF2-40B4-BE49-F238E27FC236}">
                    <a16:creationId xmlns:a16="http://schemas.microsoft.com/office/drawing/2014/main" id="{C3244EEE-59FF-40C3-4D50-D33E24A7AB41}"/>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6" name="Rectangle 150">
                <a:extLst>
                  <a:ext uri="{FF2B5EF4-FFF2-40B4-BE49-F238E27FC236}">
                    <a16:creationId xmlns:a16="http://schemas.microsoft.com/office/drawing/2014/main" id="{891F54A0-E27C-3A37-6759-EADAFCE69ACC}"/>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248" name="Rectangle 152">
              <a:extLst>
                <a:ext uri="{FF2B5EF4-FFF2-40B4-BE49-F238E27FC236}">
                  <a16:creationId xmlns:a16="http://schemas.microsoft.com/office/drawing/2014/main" id="{AD3277D2-3639-58FB-D9FF-238291F49934}"/>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9" name="Rectangle 153">
              <a:extLst>
                <a:ext uri="{FF2B5EF4-FFF2-40B4-BE49-F238E27FC236}">
                  <a16:creationId xmlns:a16="http://schemas.microsoft.com/office/drawing/2014/main" id="{351BFA3D-9B33-C8E9-1D5A-75C41211256A}"/>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0" name="Rectangle 154">
              <a:extLst>
                <a:ext uri="{FF2B5EF4-FFF2-40B4-BE49-F238E27FC236}">
                  <a16:creationId xmlns:a16="http://schemas.microsoft.com/office/drawing/2014/main" id="{5DD052E6-FBFA-15C4-0751-1D23F42C997D}"/>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1" name="Rectangle 155">
              <a:extLst>
                <a:ext uri="{FF2B5EF4-FFF2-40B4-BE49-F238E27FC236}">
                  <a16:creationId xmlns:a16="http://schemas.microsoft.com/office/drawing/2014/main" id="{C6A57746-C1FC-3A60-5185-85B9290AF8B6}"/>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2" name="Freeform 156">
              <a:extLst>
                <a:ext uri="{FF2B5EF4-FFF2-40B4-BE49-F238E27FC236}">
                  <a16:creationId xmlns:a16="http://schemas.microsoft.com/office/drawing/2014/main" id="{33659094-8D48-872C-2B5B-60AE82847D7C}"/>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Lst>
              <a:ahLst/>
              <a:cxnLst>
                <a:cxn ang="0">
                  <a:pos x="T0" y="T1"/>
                </a:cxn>
                <a:cxn ang="0">
                  <a:pos x="T2" y="T3"/>
                </a:cxn>
                <a:cxn ang="0">
                  <a:pos x="T4" y="T5"/>
                </a:cxn>
                <a:cxn ang="0">
                  <a:pos x="T6" y="T7"/>
                </a:cxn>
                <a:cxn ang="0">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53" name="Line 157">
              <a:extLst>
                <a:ext uri="{FF2B5EF4-FFF2-40B4-BE49-F238E27FC236}">
                  <a16:creationId xmlns:a16="http://schemas.microsoft.com/office/drawing/2014/main" id="{4BA9D795-BCCF-C372-E3C1-0F2DC78A273A}"/>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4" name="Line 158">
              <a:extLst>
                <a:ext uri="{FF2B5EF4-FFF2-40B4-BE49-F238E27FC236}">
                  <a16:creationId xmlns:a16="http://schemas.microsoft.com/office/drawing/2014/main" id="{8284E467-4776-B688-9741-0F2F9EBDDADC}"/>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5" name="Line 159">
              <a:extLst>
                <a:ext uri="{FF2B5EF4-FFF2-40B4-BE49-F238E27FC236}">
                  <a16:creationId xmlns:a16="http://schemas.microsoft.com/office/drawing/2014/main" id="{F8F8130F-2C57-DF64-E252-6CB82F87671A}"/>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257" name="Picture 161">
            <a:extLst>
              <a:ext uri="{FF2B5EF4-FFF2-40B4-BE49-F238E27FC236}">
                <a16:creationId xmlns:a16="http://schemas.microsoft.com/office/drawing/2014/main" id="{CB95AA2B-0209-5B6A-7F1E-EBC7EE24E8D3}"/>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EFA292B9-AE2D-0E3D-29F1-226B5833F0F4}"/>
              </a:ext>
            </a:extLst>
          </p:cNvPr>
          <p:cNvSpPr>
            <a:spLocks noChangeArrowheads="1"/>
          </p:cNvSpPr>
          <p:nvPr/>
        </p:nvSpPr>
        <p:spPr bwMode="auto">
          <a:xfrm>
            <a:off x="969963" y="2819400"/>
            <a:ext cx="4357687"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900" b="1" i="1">
                <a:solidFill>
                  <a:schemeClr val="accent2"/>
                </a:solidFill>
                <a:effectLst>
                  <a:outerShdw blurRad="38100" dist="38100" dir="2700000" algn="tl">
                    <a:srgbClr val="C0C0C0"/>
                  </a:outerShdw>
                </a:effectLst>
                <a:latin typeface="Arial" panose="020B0604020202020204" pitchFamily="34" charset="0"/>
              </a:rPr>
              <a:t>15.3 Fault Tree Analysis</a:t>
            </a:r>
          </a:p>
        </p:txBody>
      </p:sp>
      <p:grpSp>
        <p:nvGrpSpPr>
          <p:cNvPr id="4278" name="Group 182">
            <a:extLst>
              <a:ext uri="{FF2B5EF4-FFF2-40B4-BE49-F238E27FC236}">
                <a16:creationId xmlns:a16="http://schemas.microsoft.com/office/drawing/2014/main" id="{35A69982-FC5F-30E9-3D0D-9DD563601D37}"/>
              </a:ext>
            </a:extLst>
          </p:cNvPr>
          <p:cNvGrpSpPr>
            <a:grpSpLocks/>
          </p:cNvGrpSpPr>
          <p:nvPr/>
        </p:nvGrpSpPr>
        <p:grpSpPr bwMode="auto">
          <a:xfrm>
            <a:off x="5181600" y="4953000"/>
            <a:ext cx="3678238" cy="1312863"/>
            <a:chOff x="3312" y="3408"/>
            <a:chExt cx="2317" cy="827"/>
          </a:xfrm>
        </p:grpSpPr>
        <p:sp>
          <p:nvSpPr>
            <p:cNvPr id="4279" name="Line 183">
              <a:extLst>
                <a:ext uri="{FF2B5EF4-FFF2-40B4-BE49-F238E27FC236}">
                  <a16:creationId xmlns:a16="http://schemas.microsoft.com/office/drawing/2014/main" id="{9F3327B7-FBB6-A2CD-AFFD-8161A45963C1}"/>
                </a:ext>
              </a:extLst>
            </p:cNvPr>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80" name="Rectangle 184">
              <a:extLst>
                <a:ext uri="{FF2B5EF4-FFF2-40B4-BE49-F238E27FC236}">
                  <a16:creationId xmlns:a16="http://schemas.microsoft.com/office/drawing/2014/main" id="{C4679CF4-0703-E1B0-840B-7D6932DFD725}"/>
                </a:ext>
              </a:extLst>
            </p:cNvPr>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altLang="en-US" sz="1700">
                  <a:latin typeface="Copperplate Gothic Bold" panose="020E0705020206020404" pitchFamily="34" charset="0"/>
                </a:rPr>
                <a:t>Sigma Quality Management</a:t>
              </a:r>
            </a:p>
          </p:txBody>
        </p:sp>
        <p:pic>
          <p:nvPicPr>
            <p:cNvPr id="4281" name="Picture 185">
              <a:extLst>
                <a:ext uri="{FF2B5EF4-FFF2-40B4-BE49-F238E27FC236}">
                  <a16:creationId xmlns:a16="http://schemas.microsoft.com/office/drawing/2014/main" id="{51317F0A-269E-1F79-F3F3-D9BA9E49AB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90" name="Rectangle 2">
            <a:extLst>
              <a:ext uri="{FF2B5EF4-FFF2-40B4-BE49-F238E27FC236}">
                <a16:creationId xmlns:a16="http://schemas.microsoft.com/office/drawing/2014/main" id="{4F7C4BC9-4D1C-C404-BEC1-00DEC007CF67}"/>
              </a:ext>
            </a:extLst>
          </p:cNvPr>
          <p:cNvSpPr>
            <a:spLocks noGrp="1" noChangeArrowheads="1"/>
          </p:cNvSpPr>
          <p:nvPr>
            <p:ph type="title"/>
          </p:nvPr>
        </p:nvSpPr>
        <p:spPr/>
        <p:txBody>
          <a:bodyPr/>
          <a:lstStyle/>
          <a:p>
            <a:r>
              <a:rPr lang="en-US" altLang="en-US"/>
              <a:t>Construction Steps</a:t>
            </a:r>
          </a:p>
        </p:txBody>
      </p:sp>
      <p:sp>
        <p:nvSpPr>
          <p:cNvPr id="524291" name="Rectangle 3">
            <a:extLst>
              <a:ext uri="{FF2B5EF4-FFF2-40B4-BE49-F238E27FC236}">
                <a16:creationId xmlns:a16="http://schemas.microsoft.com/office/drawing/2014/main" id="{846995B0-A9B4-2A75-31A7-9B61F6E641E9}"/>
              </a:ext>
            </a:extLst>
          </p:cNvPr>
          <p:cNvSpPr>
            <a:spLocks noGrp="1" noChangeArrowheads="1"/>
          </p:cNvSpPr>
          <p:nvPr>
            <p:ph type="body" idx="1"/>
          </p:nvPr>
        </p:nvSpPr>
        <p:spPr/>
        <p:txBody>
          <a:bodyPr/>
          <a:lstStyle/>
          <a:p>
            <a:pPr marL="381000" indent="-381000">
              <a:spcAft>
                <a:spcPct val="45000"/>
              </a:spcAft>
              <a:buFont typeface="Symbol" panose="05050102010706020507" pitchFamily="18" charset="2"/>
              <a:buAutoNum type="arabicPeriod"/>
            </a:pPr>
            <a:r>
              <a:rPr lang="en-US" altLang="en-US" sz="2400"/>
              <a:t>Examine the System to Be Analyzed</a:t>
            </a:r>
          </a:p>
          <a:p>
            <a:pPr marL="381000" indent="-381000">
              <a:spcAft>
                <a:spcPct val="45000"/>
              </a:spcAft>
              <a:buFont typeface="Symbol" panose="05050102010706020507" pitchFamily="18" charset="2"/>
              <a:buAutoNum type="arabicPeriod"/>
            </a:pPr>
            <a:r>
              <a:rPr lang="en-US" altLang="en-US" sz="2400"/>
              <a:t>Define the Undesired (Top) Event</a:t>
            </a:r>
          </a:p>
          <a:p>
            <a:pPr marL="381000" indent="-381000">
              <a:spcAft>
                <a:spcPct val="45000"/>
              </a:spcAft>
              <a:buFont typeface="Symbol" panose="05050102010706020507" pitchFamily="18" charset="2"/>
              <a:buAutoNum type="arabicPeriod"/>
            </a:pPr>
            <a:r>
              <a:rPr lang="en-US" altLang="en-US" sz="2400"/>
              <a:t>Establish the Analysis Boundaries</a:t>
            </a:r>
          </a:p>
          <a:p>
            <a:pPr marL="381000" indent="-381000">
              <a:spcAft>
                <a:spcPct val="45000"/>
              </a:spcAft>
              <a:buFont typeface="Symbol" panose="05050102010706020507" pitchFamily="18" charset="2"/>
              <a:buAutoNum type="arabicPeriod"/>
            </a:pPr>
            <a:r>
              <a:rPr lang="en-US" altLang="en-US" sz="2400"/>
              <a:t>List the Sub-Events</a:t>
            </a:r>
          </a:p>
          <a:p>
            <a:pPr marL="381000" indent="-381000">
              <a:spcAft>
                <a:spcPct val="45000"/>
              </a:spcAft>
              <a:buFont typeface="Symbol" panose="05050102010706020507" pitchFamily="18" charset="2"/>
              <a:buAutoNum type="arabicPeriod"/>
            </a:pPr>
            <a:r>
              <a:rPr lang="en-US" altLang="en-US" sz="2400"/>
              <a:t>Connect Sub-Events to Top Event</a:t>
            </a:r>
          </a:p>
          <a:p>
            <a:pPr marL="381000" indent="-381000">
              <a:spcAft>
                <a:spcPct val="45000"/>
              </a:spcAft>
              <a:buFont typeface="Symbol" panose="05050102010706020507" pitchFamily="18" charset="2"/>
              <a:buAutoNum type="arabicPeriod"/>
            </a:pPr>
            <a:r>
              <a:rPr lang="en-US" altLang="en-US" sz="2400"/>
              <a:t>Continue the Analysis</a:t>
            </a:r>
          </a:p>
          <a:p>
            <a:pPr marL="381000" indent="-381000">
              <a:spcAft>
                <a:spcPct val="45000"/>
              </a:spcAft>
              <a:buFont typeface="Symbol" panose="05050102010706020507" pitchFamily="18" charset="2"/>
              <a:buAutoNum type="arabicPeriod"/>
            </a:pPr>
            <a:r>
              <a:rPr lang="en-US" altLang="en-US" sz="2400"/>
              <a:t>Qualitative Analysis</a:t>
            </a:r>
          </a:p>
          <a:p>
            <a:pPr marL="381000" indent="-381000">
              <a:spcAft>
                <a:spcPct val="45000"/>
              </a:spcAft>
              <a:buFont typeface="Symbol" panose="05050102010706020507" pitchFamily="18" charset="2"/>
              <a:buAutoNum type="arabicPeriod"/>
            </a:pPr>
            <a:r>
              <a:rPr lang="en-US" altLang="en-US" sz="2400"/>
              <a:t>Fault Tree Reduction/Simplification</a:t>
            </a:r>
          </a:p>
          <a:p>
            <a:pPr marL="381000" indent="-381000">
              <a:spcAft>
                <a:spcPct val="45000"/>
              </a:spcAft>
              <a:buFont typeface="Symbol" panose="05050102010706020507" pitchFamily="18" charset="2"/>
              <a:buAutoNum type="arabicPeriod"/>
            </a:pPr>
            <a:r>
              <a:rPr lang="en-US" altLang="en-US" sz="2400"/>
              <a:t>Quantitative Analysis</a:t>
            </a:r>
          </a:p>
        </p:txBody>
      </p:sp>
      <p:sp>
        <p:nvSpPr>
          <p:cNvPr id="524292" name="Text Box 4">
            <a:extLst>
              <a:ext uri="{FF2B5EF4-FFF2-40B4-BE49-F238E27FC236}">
                <a16:creationId xmlns:a16="http://schemas.microsoft.com/office/drawing/2014/main" id="{1EB7D1E6-2A2A-B96B-81F6-E36E7E17C78B}"/>
              </a:ext>
            </a:extLst>
          </p:cNvPr>
          <p:cNvSpPr txBox="1">
            <a:spLocks noChangeArrowheads="1"/>
          </p:cNvSpPr>
          <p:nvPr/>
        </p:nvSpPr>
        <p:spPr bwMode="auto">
          <a:xfrm>
            <a:off x="6553200" y="6324600"/>
            <a:ext cx="200025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15.3 12-22</a:t>
            </a:r>
            <a:endParaRPr lang="en-US" altLang="en-US" sz="1300">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4" name="Rectangle 4">
            <a:extLst>
              <a:ext uri="{FF2B5EF4-FFF2-40B4-BE49-F238E27FC236}">
                <a16:creationId xmlns:a16="http://schemas.microsoft.com/office/drawing/2014/main" id="{9D6BA82A-1576-1BE0-6BB6-579B1F1737AE}"/>
              </a:ext>
            </a:extLst>
          </p:cNvPr>
          <p:cNvSpPr>
            <a:spLocks noGrp="1" noChangeArrowheads="1"/>
          </p:cNvSpPr>
          <p:nvPr>
            <p:ph type="title"/>
          </p:nvPr>
        </p:nvSpPr>
        <p:spPr/>
        <p:txBody>
          <a:bodyPr/>
          <a:lstStyle/>
          <a:p>
            <a:r>
              <a:rPr lang="en-US" altLang="en-US"/>
              <a:t>Boolean Algebra “Rules”</a:t>
            </a:r>
          </a:p>
        </p:txBody>
      </p:sp>
      <p:sp>
        <p:nvSpPr>
          <p:cNvPr id="527384" name="Rectangle 24">
            <a:extLst>
              <a:ext uri="{FF2B5EF4-FFF2-40B4-BE49-F238E27FC236}">
                <a16:creationId xmlns:a16="http://schemas.microsoft.com/office/drawing/2014/main" id="{551985A2-23CE-4382-1173-F312EAA5FDC6}"/>
              </a:ext>
            </a:extLst>
          </p:cNvPr>
          <p:cNvSpPr>
            <a:spLocks noChangeArrowheads="1"/>
          </p:cNvSpPr>
          <p:nvPr/>
        </p:nvSpPr>
        <p:spPr bwMode="auto">
          <a:xfrm>
            <a:off x="2479675" y="1419225"/>
            <a:ext cx="1701800"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85" name="Rectangle 25">
            <a:extLst>
              <a:ext uri="{FF2B5EF4-FFF2-40B4-BE49-F238E27FC236}">
                <a16:creationId xmlns:a16="http://schemas.microsoft.com/office/drawing/2014/main" id="{37CF5A13-8D06-A238-86DD-FC564CE306A9}"/>
              </a:ext>
            </a:extLst>
          </p:cNvPr>
          <p:cNvSpPr>
            <a:spLocks noChangeArrowheads="1"/>
          </p:cNvSpPr>
          <p:nvPr/>
        </p:nvSpPr>
        <p:spPr bwMode="auto">
          <a:xfrm>
            <a:off x="4189413" y="1419225"/>
            <a:ext cx="9525"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86" name="Rectangle 26">
            <a:extLst>
              <a:ext uri="{FF2B5EF4-FFF2-40B4-BE49-F238E27FC236}">
                <a16:creationId xmlns:a16="http://schemas.microsoft.com/office/drawing/2014/main" id="{87F8A1BC-52CA-7CE9-E2D0-37FA93500EA9}"/>
              </a:ext>
            </a:extLst>
          </p:cNvPr>
          <p:cNvSpPr>
            <a:spLocks noChangeArrowheads="1"/>
          </p:cNvSpPr>
          <p:nvPr/>
        </p:nvSpPr>
        <p:spPr bwMode="auto">
          <a:xfrm>
            <a:off x="4181475" y="1419225"/>
            <a:ext cx="7938"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89" name="Rectangle 29">
            <a:extLst>
              <a:ext uri="{FF2B5EF4-FFF2-40B4-BE49-F238E27FC236}">
                <a16:creationId xmlns:a16="http://schemas.microsoft.com/office/drawing/2014/main" id="{CBE26AAA-DAB5-B6C1-9EEB-BF62C8D4709C}"/>
              </a:ext>
            </a:extLst>
          </p:cNvPr>
          <p:cNvSpPr>
            <a:spLocks noChangeArrowheads="1"/>
          </p:cNvSpPr>
          <p:nvPr/>
        </p:nvSpPr>
        <p:spPr bwMode="auto">
          <a:xfrm>
            <a:off x="4198938" y="1419225"/>
            <a:ext cx="2435225"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16" name="Rectangle 56">
            <a:extLst>
              <a:ext uri="{FF2B5EF4-FFF2-40B4-BE49-F238E27FC236}">
                <a16:creationId xmlns:a16="http://schemas.microsoft.com/office/drawing/2014/main" id="{35E762B0-1926-2A4A-6DF2-4AEBE50D999B}"/>
              </a:ext>
            </a:extLst>
          </p:cNvPr>
          <p:cNvSpPr>
            <a:spLocks noChangeArrowheads="1"/>
          </p:cNvSpPr>
          <p:nvPr/>
        </p:nvSpPr>
        <p:spPr bwMode="auto">
          <a:xfrm>
            <a:off x="4181475" y="1787525"/>
            <a:ext cx="7938"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68" name="Rectangle 8">
            <a:extLst>
              <a:ext uri="{FF2B5EF4-FFF2-40B4-BE49-F238E27FC236}">
                <a16:creationId xmlns:a16="http://schemas.microsoft.com/office/drawing/2014/main" id="{49C0543C-18E9-587E-FA51-67C808E9642D}"/>
              </a:ext>
            </a:extLst>
          </p:cNvPr>
          <p:cNvSpPr>
            <a:spLocks noChangeArrowheads="1"/>
          </p:cNvSpPr>
          <p:nvPr/>
        </p:nvSpPr>
        <p:spPr bwMode="auto">
          <a:xfrm>
            <a:off x="2051050" y="938213"/>
            <a:ext cx="73025" cy="42386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69" name="Rectangle 9">
            <a:extLst>
              <a:ext uri="{FF2B5EF4-FFF2-40B4-BE49-F238E27FC236}">
                <a16:creationId xmlns:a16="http://schemas.microsoft.com/office/drawing/2014/main" id="{78B06AD3-5F26-00FE-782B-218ED0143B19}"/>
              </a:ext>
            </a:extLst>
          </p:cNvPr>
          <p:cNvSpPr>
            <a:spLocks noChangeArrowheads="1"/>
          </p:cNvSpPr>
          <p:nvPr/>
        </p:nvSpPr>
        <p:spPr bwMode="auto">
          <a:xfrm>
            <a:off x="4038600" y="938213"/>
            <a:ext cx="79375" cy="42386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70" name="Rectangle 10">
            <a:extLst>
              <a:ext uri="{FF2B5EF4-FFF2-40B4-BE49-F238E27FC236}">
                <a16:creationId xmlns:a16="http://schemas.microsoft.com/office/drawing/2014/main" id="{13147C52-6B09-C7C4-2DC4-13C79D2347F1}"/>
              </a:ext>
            </a:extLst>
          </p:cNvPr>
          <p:cNvSpPr>
            <a:spLocks noChangeArrowheads="1"/>
          </p:cNvSpPr>
          <p:nvPr/>
        </p:nvSpPr>
        <p:spPr bwMode="auto">
          <a:xfrm>
            <a:off x="2124075" y="938213"/>
            <a:ext cx="1914525" cy="21272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71" name="Rectangle 11">
            <a:extLst>
              <a:ext uri="{FF2B5EF4-FFF2-40B4-BE49-F238E27FC236}">
                <a16:creationId xmlns:a16="http://schemas.microsoft.com/office/drawing/2014/main" id="{B0BF229D-97EA-9F5C-BAAE-29D13D4639BE}"/>
              </a:ext>
            </a:extLst>
          </p:cNvPr>
          <p:cNvSpPr>
            <a:spLocks noChangeArrowheads="1"/>
          </p:cNvSpPr>
          <p:nvPr/>
        </p:nvSpPr>
        <p:spPr bwMode="auto">
          <a:xfrm>
            <a:off x="2124075" y="939800"/>
            <a:ext cx="11636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i="1">
                <a:solidFill>
                  <a:srgbClr val="000000"/>
                </a:solidFill>
                <a:latin typeface="Arial" panose="020B0604020202020204" pitchFamily="34" charset="0"/>
              </a:rPr>
              <a:t>Designation</a:t>
            </a:r>
            <a:endParaRPr lang="en-US" altLang="en-US" sz="1700">
              <a:latin typeface="Arial" panose="020B0604020202020204" pitchFamily="34" charset="0"/>
            </a:endParaRPr>
          </a:p>
        </p:txBody>
      </p:sp>
      <p:sp>
        <p:nvSpPr>
          <p:cNvPr id="527372" name="Rectangle 12">
            <a:extLst>
              <a:ext uri="{FF2B5EF4-FFF2-40B4-BE49-F238E27FC236}">
                <a16:creationId xmlns:a16="http://schemas.microsoft.com/office/drawing/2014/main" id="{48A3DECA-3407-B767-F612-CD895D73FD6A}"/>
              </a:ext>
            </a:extLst>
          </p:cNvPr>
          <p:cNvSpPr>
            <a:spLocks noChangeArrowheads="1"/>
          </p:cNvSpPr>
          <p:nvPr/>
        </p:nvSpPr>
        <p:spPr bwMode="auto">
          <a:xfrm>
            <a:off x="3184525" y="939800"/>
            <a:ext cx="555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i="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373" name="Rectangle 13">
            <a:extLst>
              <a:ext uri="{FF2B5EF4-FFF2-40B4-BE49-F238E27FC236}">
                <a16:creationId xmlns:a16="http://schemas.microsoft.com/office/drawing/2014/main" id="{03B5751A-1E94-EF3B-AA6E-DEF4FD4919B6}"/>
              </a:ext>
            </a:extLst>
          </p:cNvPr>
          <p:cNvSpPr>
            <a:spLocks noChangeArrowheads="1"/>
          </p:cNvSpPr>
          <p:nvPr/>
        </p:nvSpPr>
        <p:spPr bwMode="auto">
          <a:xfrm>
            <a:off x="2124075" y="1150938"/>
            <a:ext cx="1914525" cy="21272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74" name="Rectangle 14">
            <a:extLst>
              <a:ext uri="{FF2B5EF4-FFF2-40B4-BE49-F238E27FC236}">
                <a16:creationId xmlns:a16="http://schemas.microsoft.com/office/drawing/2014/main" id="{DF3DF267-BBD5-264A-E4F4-F62360032274}"/>
              </a:ext>
            </a:extLst>
          </p:cNvPr>
          <p:cNvSpPr>
            <a:spLocks noChangeArrowheads="1"/>
          </p:cNvSpPr>
          <p:nvPr/>
        </p:nvSpPr>
        <p:spPr bwMode="auto">
          <a:xfrm>
            <a:off x="2124075" y="1150938"/>
            <a:ext cx="571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i="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375" name="Rectangle 15">
            <a:extLst>
              <a:ext uri="{FF2B5EF4-FFF2-40B4-BE49-F238E27FC236}">
                <a16:creationId xmlns:a16="http://schemas.microsoft.com/office/drawing/2014/main" id="{2F9E9667-1EA7-BA34-1254-DC6A81DBDC87}"/>
              </a:ext>
            </a:extLst>
          </p:cNvPr>
          <p:cNvSpPr>
            <a:spLocks noChangeArrowheads="1"/>
          </p:cNvSpPr>
          <p:nvPr/>
        </p:nvSpPr>
        <p:spPr bwMode="auto">
          <a:xfrm>
            <a:off x="4127500" y="938213"/>
            <a:ext cx="79375" cy="21272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76" name="Rectangle 16">
            <a:extLst>
              <a:ext uri="{FF2B5EF4-FFF2-40B4-BE49-F238E27FC236}">
                <a16:creationId xmlns:a16="http://schemas.microsoft.com/office/drawing/2014/main" id="{3F30C635-5465-5A47-B47F-566FFF34159F}"/>
              </a:ext>
            </a:extLst>
          </p:cNvPr>
          <p:cNvSpPr>
            <a:spLocks noChangeArrowheads="1"/>
          </p:cNvSpPr>
          <p:nvPr/>
        </p:nvSpPr>
        <p:spPr bwMode="auto">
          <a:xfrm>
            <a:off x="7024688" y="938213"/>
            <a:ext cx="69850" cy="21272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77" name="Rectangle 17">
            <a:extLst>
              <a:ext uri="{FF2B5EF4-FFF2-40B4-BE49-F238E27FC236}">
                <a16:creationId xmlns:a16="http://schemas.microsoft.com/office/drawing/2014/main" id="{855A4702-AF42-2B1F-7A85-A0FDA3D22E72}"/>
              </a:ext>
            </a:extLst>
          </p:cNvPr>
          <p:cNvSpPr>
            <a:spLocks noChangeArrowheads="1"/>
          </p:cNvSpPr>
          <p:nvPr/>
        </p:nvSpPr>
        <p:spPr bwMode="auto">
          <a:xfrm>
            <a:off x="4127500" y="1150938"/>
            <a:ext cx="2967038" cy="21113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78" name="Rectangle 18">
            <a:extLst>
              <a:ext uri="{FF2B5EF4-FFF2-40B4-BE49-F238E27FC236}">
                <a16:creationId xmlns:a16="http://schemas.microsoft.com/office/drawing/2014/main" id="{8F50C242-C13A-80C0-324C-F20D7B0D70C7}"/>
              </a:ext>
            </a:extLst>
          </p:cNvPr>
          <p:cNvSpPr>
            <a:spLocks noChangeArrowheads="1"/>
          </p:cNvSpPr>
          <p:nvPr/>
        </p:nvSpPr>
        <p:spPr bwMode="auto">
          <a:xfrm>
            <a:off x="4206875" y="938213"/>
            <a:ext cx="2817813" cy="21272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79" name="Rectangle 19">
            <a:extLst>
              <a:ext uri="{FF2B5EF4-FFF2-40B4-BE49-F238E27FC236}">
                <a16:creationId xmlns:a16="http://schemas.microsoft.com/office/drawing/2014/main" id="{665A97E9-15E3-D29D-6D4E-C25D0EA7EAC0}"/>
              </a:ext>
            </a:extLst>
          </p:cNvPr>
          <p:cNvSpPr>
            <a:spLocks noChangeArrowheads="1"/>
          </p:cNvSpPr>
          <p:nvPr/>
        </p:nvSpPr>
        <p:spPr bwMode="auto">
          <a:xfrm>
            <a:off x="4206875" y="939800"/>
            <a:ext cx="10842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i="1">
                <a:solidFill>
                  <a:srgbClr val="000000"/>
                </a:solidFill>
                <a:latin typeface="Arial" panose="020B0604020202020204" pitchFamily="34" charset="0"/>
              </a:rPr>
              <a:t>Symbolism</a:t>
            </a:r>
            <a:endParaRPr lang="en-US" altLang="en-US" sz="1700">
              <a:latin typeface="Arial" panose="020B0604020202020204" pitchFamily="34" charset="0"/>
            </a:endParaRPr>
          </a:p>
        </p:txBody>
      </p:sp>
      <p:sp>
        <p:nvSpPr>
          <p:cNvPr id="527380" name="Rectangle 20">
            <a:extLst>
              <a:ext uri="{FF2B5EF4-FFF2-40B4-BE49-F238E27FC236}">
                <a16:creationId xmlns:a16="http://schemas.microsoft.com/office/drawing/2014/main" id="{A023C361-4705-5308-A34A-2D434B893391}"/>
              </a:ext>
            </a:extLst>
          </p:cNvPr>
          <p:cNvSpPr>
            <a:spLocks noChangeArrowheads="1"/>
          </p:cNvSpPr>
          <p:nvPr/>
        </p:nvSpPr>
        <p:spPr bwMode="auto">
          <a:xfrm>
            <a:off x="5194300" y="939800"/>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i="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381" name="Rectangle 21">
            <a:extLst>
              <a:ext uri="{FF2B5EF4-FFF2-40B4-BE49-F238E27FC236}">
                <a16:creationId xmlns:a16="http://schemas.microsoft.com/office/drawing/2014/main" id="{2626B90F-18B0-AF19-B843-10E20E43DDA6}"/>
              </a:ext>
            </a:extLst>
          </p:cNvPr>
          <p:cNvSpPr>
            <a:spLocks noChangeArrowheads="1"/>
          </p:cNvSpPr>
          <p:nvPr/>
        </p:nvSpPr>
        <p:spPr bwMode="auto">
          <a:xfrm>
            <a:off x="2030413" y="914400"/>
            <a:ext cx="20637"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82" name="Rectangle 22">
            <a:extLst>
              <a:ext uri="{FF2B5EF4-FFF2-40B4-BE49-F238E27FC236}">
                <a16:creationId xmlns:a16="http://schemas.microsoft.com/office/drawing/2014/main" id="{B61CFE28-3B8F-4082-A6FB-0FA5A8B7934B}"/>
              </a:ext>
            </a:extLst>
          </p:cNvPr>
          <p:cNvSpPr>
            <a:spLocks noChangeArrowheads="1"/>
          </p:cNvSpPr>
          <p:nvPr/>
        </p:nvSpPr>
        <p:spPr bwMode="auto">
          <a:xfrm>
            <a:off x="2030413" y="914400"/>
            <a:ext cx="20637"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83" name="Rectangle 23">
            <a:extLst>
              <a:ext uri="{FF2B5EF4-FFF2-40B4-BE49-F238E27FC236}">
                <a16:creationId xmlns:a16="http://schemas.microsoft.com/office/drawing/2014/main" id="{B8B920E6-170A-D95F-48C3-483A1A3736B8}"/>
              </a:ext>
            </a:extLst>
          </p:cNvPr>
          <p:cNvSpPr>
            <a:spLocks noChangeArrowheads="1"/>
          </p:cNvSpPr>
          <p:nvPr/>
        </p:nvSpPr>
        <p:spPr bwMode="auto">
          <a:xfrm>
            <a:off x="2051050" y="914400"/>
            <a:ext cx="2066925"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87" name="Rectangle 27">
            <a:extLst>
              <a:ext uri="{FF2B5EF4-FFF2-40B4-BE49-F238E27FC236}">
                <a16:creationId xmlns:a16="http://schemas.microsoft.com/office/drawing/2014/main" id="{D45D0BB5-595C-65DA-20AF-B7EB489E2C6A}"/>
              </a:ext>
            </a:extLst>
          </p:cNvPr>
          <p:cNvSpPr>
            <a:spLocks noChangeArrowheads="1"/>
          </p:cNvSpPr>
          <p:nvPr/>
        </p:nvSpPr>
        <p:spPr bwMode="auto">
          <a:xfrm>
            <a:off x="4117975" y="914400"/>
            <a:ext cx="20638"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88" name="Rectangle 28">
            <a:extLst>
              <a:ext uri="{FF2B5EF4-FFF2-40B4-BE49-F238E27FC236}">
                <a16:creationId xmlns:a16="http://schemas.microsoft.com/office/drawing/2014/main" id="{22C0D15C-7B4C-6594-85D3-F53BA3029BA3}"/>
              </a:ext>
            </a:extLst>
          </p:cNvPr>
          <p:cNvSpPr>
            <a:spLocks noChangeArrowheads="1"/>
          </p:cNvSpPr>
          <p:nvPr/>
        </p:nvSpPr>
        <p:spPr bwMode="auto">
          <a:xfrm>
            <a:off x="4138613" y="914400"/>
            <a:ext cx="2955925"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90" name="Rectangle 30">
            <a:extLst>
              <a:ext uri="{FF2B5EF4-FFF2-40B4-BE49-F238E27FC236}">
                <a16:creationId xmlns:a16="http://schemas.microsoft.com/office/drawing/2014/main" id="{7F41F224-E685-2091-FFD6-F5C17526685A}"/>
              </a:ext>
            </a:extLst>
          </p:cNvPr>
          <p:cNvSpPr>
            <a:spLocks noChangeArrowheads="1"/>
          </p:cNvSpPr>
          <p:nvPr/>
        </p:nvSpPr>
        <p:spPr bwMode="auto">
          <a:xfrm>
            <a:off x="7094538" y="914400"/>
            <a:ext cx="23812"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91" name="Rectangle 31">
            <a:extLst>
              <a:ext uri="{FF2B5EF4-FFF2-40B4-BE49-F238E27FC236}">
                <a16:creationId xmlns:a16="http://schemas.microsoft.com/office/drawing/2014/main" id="{CF5C0B05-3A9F-710B-B748-D8CF556ABA99}"/>
              </a:ext>
            </a:extLst>
          </p:cNvPr>
          <p:cNvSpPr>
            <a:spLocks noChangeArrowheads="1"/>
          </p:cNvSpPr>
          <p:nvPr/>
        </p:nvSpPr>
        <p:spPr bwMode="auto">
          <a:xfrm>
            <a:off x="7094538" y="914400"/>
            <a:ext cx="23812"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92" name="Rectangle 32">
            <a:extLst>
              <a:ext uri="{FF2B5EF4-FFF2-40B4-BE49-F238E27FC236}">
                <a16:creationId xmlns:a16="http://schemas.microsoft.com/office/drawing/2014/main" id="{8C3E87CE-648A-C326-A134-4B5B5897B571}"/>
              </a:ext>
            </a:extLst>
          </p:cNvPr>
          <p:cNvSpPr>
            <a:spLocks noChangeArrowheads="1"/>
          </p:cNvSpPr>
          <p:nvPr/>
        </p:nvSpPr>
        <p:spPr bwMode="auto">
          <a:xfrm>
            <a:off x="2030413" y="938213"/>
            <a:ext cx="20637" cy="4238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93" name="Rectangle 33">
            <a:extLst>
              <a:ext uri="{FF2B5EF4-FFF2-40B4-BE49-F238E27FC236}">
                <a16:creationId xmlns:a16="http://schemas.microsoft.com/office/drawing/2014/main" id="{2C506191-B79A-3CB5-1FFB-ACC36C78E96F}"/>
              </a:ext>
            </a:extLst>
          </p:cNvPr>
          <p:cNvSpPr>
            <a:spLocks noChangeArrowheads="1"/>
          </p:cNvSpPr>
          <p:nvPr/>
        </p:nvSpPr>
        <p:spPr bwMode="auto">
          <a:xfrm>
            <a:off x="4117975" y="938213"/>
            <a:ext cx="9525" cy="4238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94" name="Rectangle 34">
            <a:extLst>
              <a:ext uri="{FF2B5EF4-FFF2-40B4-BE49-F238E27FC236}">
                <a16:creationId xmlns:a16="http://schemas.microsoft.com/office/drawing/2014/main" id="{D4ACB149-93E4-01D2-9493-C3A9A3463835}"/>
              </a:ext>
            </a:extLst>
          </p:cNvPr>
          <p:cNvSpPr>
            <a:spLocks noChangeArrowheads="1"/>
          </p:cNvSpPr>
          <p:nvPr/>
        </p:nvSpPr>
        <p:spPr bwMode="auto">
          <a:xfrm>
            <a:off x="7094538" y="938213"/>
            <a:ext cx="23812" cy="4238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395" name="Rectangle 35">
            <a:extLst>
              <a:ext uri="{FF2B5EF4-FFF2-40B4-BE49-F238E27FC236}">
                <a16:creationId xmlns:a16="http://schemas.microsoft.com/office/drawing/2014/main" id="{2794262E-4945-5F04-5432-57E338F01189}"/>
              </a:ext>
            </a:extLst>
          </p:cNvPr>
          <p:cNvSpPr>
            <a:spLocks noChangeArrowheads="1"/>
          </p:cNvSpPr>
          <p:nvPr/>
        </p:nvSpPr>
        <p:spPr bwMode="auto">
          <a:xfrm>
            <a:off x="2124075" y="1390650"/>
            <a:ext cx="1625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Commutative Law</a:t>
            </a:r>
            <a:endParaRPr lang="en-US" altLang="en-US" sz="1700">
              <a:latin typeface="Arial" panose="020B0604020202020204" pitchFamily="34" charset="0"/>
            </a:endParaRPr>
          </a:p>
        </p:txBody>
      </p:sp>
      <p:sp>
        <p:nvSpPr>
          <p:cNvPr id="527396" name="Rectangle 36">
            <a:extLst>
              <a:ext uri="{FF2B5EF4-FFF2-40B4-BE49-F238E27FC236}">
                <a16:creationId xmlns:a16="http://schemas.microsoft.com/office/drawing/2014/main" id="{D99061A6-739B-2E2F-6C6D-CF9F25214155}"/>
              </a:ext>
            </a:extLst>
          </p:cNvPr>
          <p:cNvSpPr>
            <a:spLocks noChangeArrowheads="1"/>
          </p:cNvSpPr>
          <p:nvPr/>
        </p:nvSpPr>
        <p:spPr bwMode="auto">
          <a:xfrm>
            <a:off x="3605213" y="1390650"/>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7411" name="Group 51">
            <a:extLst>
              <a:ext uri="{FF2B5EF4-FFF2-40B4-BE49-F238E27FC236}">
                <a16:creationId xmlns:a16="http://schemas.microsoft.com/office/drawing/2014/main" id="{9300DEC8-5124-82A5-7764-4EE10BCB9C83}"/>
              </a:ext>
            </a:extLst>
          </p:cNvPr>
          <p:cNvGrpSpPr>
            <a:grpSpLocks/>
          </p:cNvGrpSpPr>
          <p:nvPr/>
        </p:nvGrpSpPr>
        <p:grpSpPr bwMode="auto">
          <a:xfrm>
            <a:off x="4252913" y="1347788"/>
            <a:ext cx="1066800" cy="544512"/>
            <a:chOff x="2704" y="1107"/>
            <a:chExt cx="554" cy="282"/>
          </a:xfrm>
        </p:grpSpPr>
        <p:sp>
          <p:nvSpPr>
            <p:cNvPr id="527397" name="Rectangle 37">
              <a:extLst>
                <a:ext uri="{FF2B5EF4-FFF2-40B4-BE49-F238E27FC236}">
                  <a16:creationId xmlns:a16="http://schemas.microsoft.com/office/drawing/2014/main" id="{DF09B26A-A330-225B-51BB-B813E500B8BF}"/>
                </a:ext>
              </a:extLst>
            </p:cNvPr>
            <p:cNvSpPr>
              <a:spLocks noChangeArrowheads="1"/>
            </p:cNvSpPr>
            <p:nvPr/>
          </p:nvSpPr>
          <p:spPr bwMode="auto">
            <a:xfrm>
              <a:off x="2704" y="1118"/>
              <a:ext cx="64"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398" name="Rectangle 38">
              <a:extLst>
                <a:ext uri="{FF2B5EF4-FFF2-40B4-BE49-F238E27FC236}">
                  <a16:creationId xmlns:a16="http://schemas.microsoft.com/office/drawing/2014/main" id="{1F29A837-2DAE-BA3F-24F0-CBA959AB1171}"/>
                </a:ext>
              </a:extLst>
            </p:cNvPr>
            <p:cNvSpPr>
              <a:spLocks noChangeArrowheads="1"/>
            </p:cNvSpPr>
            <p:nvPr/>
          </p:nvSpPr>
          <p:spPr bwMode="auto">
            <a:xfrm>
              <a:off x="2870" y="1118"/>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Y</a:t>
              </a:r>
              <a:endParaRPr lang="en-US" altLang="en-US" sz="1700">
                <a:latin typeface="Arial" panose="020B0604020202020204" pitchFamily="34" charset="0"/>
              </a:endParaRPr>
            </a:p>
          </p:txBody>
        </p:sp>
        <p:sp>
          <p:nvSpPr>
            <p:cNvPr id="527399" name="Rectangle 39">
              <a:extLst>
                <a:ext uri="{FF2B5EF4-FFF2-40B4-BE49-F238E27FC236}">
                  <a16:creationId xmlns:a16="http://schemas.microsoft.com/office/drawing/2014/main" id="{654D50C5-FB6A-5C1C-69E7-734ABFE4FE8A}"/>
                </a:ext>
              </a:extLst>
            </p:cNvPr>
            <p:cNvSpPr>
              <a:spLocks noChangeArrowheads="1"/>
            </p:cNvSpPr>
            <p:nvPr/>
          </p:nvSpPr>
          <p:spPr bwMode="auto">
            <a:xfrm>
              <a:off x="3026" y="1118"/>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Y</a:t>
              </a:r>
              <a:endParaRPr lang="en-US" altLang="en-US" sz="1700">
                <a:latin typeface="Arial" panose="020B0604020202020204" pitchFamily="34" charset="0"/>
              </a:endParaRPr>
            </a:p>
          </p:txBody>
        </p:sp>
        <p:sp>
          <p:nvSpPr>
            <p:cNvPr id="527400" name="Rectangle 40">
              <a:extLst>
                <a:ext uri="{FF2B5EF4-FFF2-40B4-BE49-F238E27FC236}">
                  <a16:creationId xmlns:a16="http://schemas.microsoft.com/office/drawing/2014/main" id="{FA7682D7-22DF-2CB6-41B9-F61E40EFB3C1}"/>
                </a:ext>
              </a:extLst>
            </p:cNvPr>
            <p:cNvSpPr>
              <a:spLocks noChangeArrowheads="1"/>
            </p:cNvSpPr>
            <p:nvPr/>
          </p:nvSpPr>
          <p:spPr bwMode="auto">
            <a:xfrm>
              <a:off x="3191" y="1118"/>
              <a:ext cx="65"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401" name="Rectangle 41">
              <a:extLst>
                <a:ext uri="{FF2B5EF4-FFF2-40B4-BE49-F238E27FC236}">
                  <a16:creationId xmlns:a16="http://schemas.microsoft.com/office/drawing/2014/main" id="{A94CD646-DD87-DA41-27B6-32B544D124FC}"/>
                </a:ext>
              </a:extLst>
            </p:cNvPr>
            <p:cNvSpPr>
              <a:spLocks noChangeArrowheads="1"/>
            </p:cNvSpPr>
            <p:nvPr/>
          </p:nvSpPr>
          <p:spPr bwMode="auto">
            <a:xfrm>
              <a:off x="2704" y="1263"/>
              <a:ext cx="64"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402" name="Rectangle 42">
              <a:extLst>
                <a:ext uri="{FF2B5EF4-FFF2-40B4-BE49-F238E27FC236}">
                  <a16:creationId xmlns:a16="http://schemas.microsoft.com/office/drawing/2014/main" id="{6E62A530-7862-FD55-DFB7-84D04FC99611}"/>
                </a:ext>
              </a:extLst>
            </p:cNvPr>
            <p:cNvSpPr>
              <a:spLocks noChangeArrowheads="1"/>
            </p:cNvSpPr>
            <p:nvPr/>
          </p:nvSpPr>
          <p:spPr bwMode="auto">
            <a:xfrm>
              <a:off x="2872" y="1262"/>
              <a:ext cx="59"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Y</a:t>
              </a:r>
              <a:endParaRPr lang="en-US" altLang="en-US" sz="1700">
                <a:latin typeface="Arial" panose="020B0604020202020204" pitchFamily="34" charset="0"/>
              </a:endParaRPr>
            </a:p>
          </p:txBody>
        </p:sp>
        <p:sp>
          <p:nvSpPr>
            <p:cNvPr id="527403" name="Rectangle 43">
              <a:extLst>
                <a:ext uri="{FF2B5EF4-FFF2-40B4-BE49-F238E27FC236}">
                  <a16:creationId xmlns:a16="http://schemas.microsoft.com/office/drawing/2014/main" id="{D09C9B34-465F-35C4-FA7C-7A7BB44D8335}"/>
                </a:ext>
              </a:extLst>
            </p:cNvPr>
            <p:cNvSpPr>
              <a:spLocks noChangeArrowheads="1"/>
            </p:cNvSpPr>
            <p:nvPr/>
          </p:nvSpPr>
          <p:spPr bwMode="auto">
            <a:xfrm>
              <a:off x="3026" y="1262"/>
              <a:ext cx="59"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Y</a:t>
              </a:r>
              <a:endParaRPr lang="en-US" altLang="en-US" sz="1700">
                <a:latin typeface="Arial" panose="020B0604020202020204" pitchFamily="34" charset="0"/>
              </a:endParaRPr>
            </a:p>
          </p:txBody>
        </p:sp>
        <p:sp>
          <p:nvSpPr>
            <p:cNvPr id="527404" name="Rectangle 44">
              <a:extLst>
                <a:ext uri="{FF2B5EF4-FFF2-40B4-BE49-F238E27FC236}">
                  <a16:creationId xmlns:a16="http://schemas.microsoft.com/office/drawing/2014/main" id="{22AF2C22-FDE8-95D9-DE5B-3C92FDC1123A}"/>
                </a:ext>
              </a:extLst>
            </p:cNvPr>
            <p:cNvSpPr>
              <a:spLocks noChangeArrowheads="1"/>
            </p:cNvSpPr>
            <p:nvPr/>
          </p:nvSpPr>
          <p:spPr bwMode="auto">
            <a:xfrm>
              <a:off x="3193" y="1262"/>
              <a:ext cx="65"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405" name="Rectangle 45">
              <a:extLst>
                <a:ext uri="{FF2B5EF4-FFF2-40B4-BE49-F238E27FC236}">
                  <a16:creationId xmlns:a16="http://schemas.microsoft.com/office/drawing/2014/main" id="{25362749-7E69-5270-7A68-045E0F1031B1}"/>
                </a:ext>
              </a:extLst>
            </p:cNvPr>
            <p:cNvSpPr>
              <a:spLocks noChangeArrowheads="1"/>
            </p:cNvSpPr>
            <p:nvPr/>
          </p:nvSpPr>
          <p:spPr bwMode="auto">
            <a:xfrm>
              <a:off x="2797" y="1107"/>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406" name="Rectangle 46">
              <a:extLst>
                <a:ext uri="{FF2B5EF4-FFF2-40B4-BE49-F238E27FC236}">
                  <a16:creationId xmlns:a16="http://schemas.microsoft.com/office/drawing/2014/main" id="{F6116672-F20E-B62C-1FB4-AD7CF1436373}"/>
                </a:ext>
              </a:extLst>
            </p:cNvPr>
            <p:cNvSpPr>
              <a:spLocks noChangeArrowheads="1"/>
            </p:cNvSpPr>
            <p:nvPr/>
          </p:nvSpPr>
          <p:spPr bwMode="auto">
            <a:xfrm>
              <a:off x="2951" y="1107"/>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407" name="Rectangle 47">
              <a:extLst>
                <a:ext uri="{FF2B5EF4-FFF2-40B4-BE49-F238E27FC236}">
                  <a16:creationId xmlns:a16="http://schemas.microsoft.com/office/drawing/2014/main" id="{427233CC-5753-B9E3-4AC5-343A591DC0FF}"/>
                </a:ext>
              </a:extLst>
            </p:cNvPr>
            <p:cNvSpPr>
              <a:spLocks noChangeArrowheads="1"/>
            </p:cNvSpPr>
            <p:nvPr/>
          </p:nvSpPr>
          <p:spPr bwMode="auto">
            <a:xfrm>
              <a:off x="3105" y="1107"/>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408" name="Rectangle 48">
              <a:extLst>
                <a:ext uri="{FF2B5EF4-FFF2-40B4-BE49-F238E27FC236}">
                  <a16:creationId xmlns:a16="http://schemas.microsoft.com/office/drawing/2014/main" id="{44C33C45-0D91-8FDB-28A2-169F2D4FA065}"/>
                </a:ext>
              </a:extLst>
            </p:cNvPr>
            <p:cNvSpPr>
              <a:spLocks noChangeArrowheads="1"/>
            </p:cNvSpPr>
            <p:nvPr/>
          </p:nvSpPr>
          <p:spPr bwMode="auto">
            <a:xfrm>
              <a:off x="2798" y="1251"/>
              <a:ext cx="58"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409" name="Rectangle 49">
              <a:extLst>
                <a:ext uri="{FF2B5EF4-FFF2-40B4-BE49-F238E27FC236}">
                  <a16:creationId xmlns:a16="http://schemas.microsoft.com/office/drawing/2014/main" id="{26F5D7D2-C30D-331F-3E99-EC7A7CD816C4}"/>
                </a:ext>
              </a:extLst>
            </p:cNvPr>
            <p:cNvSpPr>
              <a:spLocks noChangeArrowheads="1"/>
            </p:cNvSpPr>
            <p:nvPr/>
          </p:nvSpPr>
          <p:spPr bwMode="auto">
            <a:xfrm>
              <a:off x="2953" y="1251"/>
              <a:ext cx="58"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410" name="Rectangle 50">
              <a:extLst>
                <a:ext uri="{FF2B5EF4-FFF2-40B4-BE49-F238E27FC236}">
                  <a16:creationId xmlns:a16="http://schemas.microsoft.com/office/drawing/2014/main" id="{BCA0AB81-7459-D1E4-CC81-2138C258C623}"/>
                </a:ext>
              </a:extLst>
            </p:cNvPr>
            <p:cNvSpPr>
              <a:spLocks noChangeArrowheads="1"/>
            </p:cNvSpPr>
            <p:nvPr/>
          </p:nvSpPr>
          <p:spPr bwMode="auto">
            <a:xfrm>
              <a:off x="3107" y="1251"/>
              <a:ext cx="58"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grpSp>
      <p:sp>
        <p:nvSpPr>
          <p:cNvPr id="527412" name="Rectangle 52">
            <a:extLst>
              <a:ext uri="{FF2B5EF4-FFF2-40B4-BE49-F238E27FC236}">
                <a16:creationId xmlns:a16="http://schemas.microsoft.com/office/drawing/2014/main" id="{35E54A8E-3EFC-E275-CCC0-938D49FA28BD}"/>
              </a:ext>
            </a:extLst>
          </p:cNvPr>
          <p:cNvSpPr>
            <a:spLocks noChangeArrowheads="1"/>
          </p:cNvSpPr>
          <p:nvPr/>
        </p:nvSpPr>
        <p:spPr bwMode="auto">
          <a:xfrm>
            <a:off x="5362575" y="1498600"/>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413" name="Rectangle 53">
            <a:extLst>
              <a:ext uri="{FF2B5EF4-FFF2-40B4-BE49-F238E27FC236}">
                <a16:creationId xmlns:a16="http://schemas.microsoft.com/office/drawing/2014/main" id="{31788813-BCA8-B019-BDC9-11AC61BF0FF8}"/>
              </a:ext>
            </a:extLst>
          </p:cNvPr>
          <p:cNvSpPr>
            <a:spLocks noChangeArrowheads="1"/>
          </p:cNvSpPr>
          <p:nvPr/>
        </p:nvSpPr>
        <p:spPr bwMode="auto">
          <a:xfrm>
            <a:off x="4206875" y="1852613"/>
            <a:ext cx="571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414" name="Rectangle 54">
            <a:extLst>
              <a:ext uri="{FF2B5EF4-FFF2-40B4-BE49-F238E27FC236}">
                <a16:creationId xmlns:a16="http://schemas.microsoft.com/office/drawing/2014/main" id="{15FDCF76-1006-756E-3A42-71C56D898829}"/>
              </a:ext>
            </a:extLst>
          </p:cNvPr>
          <p:cNvSpPr>
            <a:spLocks noChangeArrowheads="1"/>
          </p:cNvSpPr>
          <p:nvPr/>
        </p:nvSpPr>
        <p:spPr bwMode="auto">
          <a:xfrm>
            <a:off x="2030413" y="1362075"/>
            <a:ext cx="20637"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15" name="Rectangle 55">
            <a:extLst>
              <a:ext uri="{FF2B5EF4-FFF2-40B4-BE49-F238E27FC236}">
                <a16:creationId xmlns:a16="http://schemas.microsoft.com/office/drawing/2014/main" id="{E2693C17-E74A-E265-FD33-CFB08EEDA539}"/>
              </a:ext>
            </a:extLst>
          </p:cNvPr>
          <p:cNvSpPr>
            <a:spLocks noChangeArrowheads="1"/>
          </p:cNvSpPr>
          <p:nvPr/>
        </p:nvSpPr>
        <p:spPr bwMode="auto">
          <a:xfrm>
            <a:off x="2051050" y="1362075"/>
            <a:ext cx="206692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17" name="Rectangle 57">
            <a:extLst>
              <a:ext uri="{FF2B5EF4-FFF2-40B4-BE49-F238E27FC236}">
                <a16:creationId xmlns:a16="http://schemas.microsoft.com/office/drawing/2014/main" id="{ACDAA35D-ED6F-B1AF-AB39-8CA3A0EAADCB}"/>
              </a:ext>
            </a:extLst>
          </p:cNvPr>
          <p:cNvSpPr>
            <a:spLocks noChangeArrowheads="1"/>
          </p:cNvSpPr>
          <p:nvPr/>
        </p:nvSpPr>
        <p:spPr bwMode="auto">
          <a:xfrm>
            <a:off x="4117975" y="1362075"/>
            <a:ext cx="20638"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18" name="Rectangle 58">
            <a:extLst>
              <a:ext uri="{FF2B5EF4-FFF2-40B4-BE49-F238E27FC236}">
                <a16:creationId xmlns:a16="http://schemas.microsoft.com/office/drawing/2014/main" id="{887CF6F5-32D4-4A87-49E6-82613BAA276B}"/>
              </a:ext>
            </a:extLst>
          </p:cNvPr>
          <p:cNvSpPr>
            <a:spLocks noChangeArrowheads="1"/>
          </p:cNvSpPr>
          <p:nvPr/>
        </p:nvSpPr>
        <p:spPr bwMode="auto">
          <a:xfrm>
            <a:off x="4138613" y="1362075"/>
            <a:ext cx="295592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19" name="Rectangle 59">
            <a:extLst>
              <a:ext uri="{FF2B5EF4-FFF2-40B4-BE49-F238E27FC236}">
                <a16:creationId xmlns:a16="http://schemas.microsoft.com/office/drawing/2014/main" id="{16CFDE22-24D1-E48D-DDB8-4D40CC59CCB4}"/>
              </a:ext>
            </a:extLst>
          </p:cNvPr>
          <p:cNvSpPr>
            <a:spLocks noChangeArrowheads="1"/>
          </p:cNvSpPr>
          <p:nvPr/>
        </p:nvSpPr>
        <p:spPr bwMode="auto">
          <a:xfrm>
            <a:off x="7094538" y="1362075"/>
            <a:ext cx="23812" cy="238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20" name="Rectangle 60">
            <a:extLst>
              <a:ext uri="{FF2B5EF4-FFF2-40B4-BE49-F238E27FC236}">
                <a16:creationId xmlns:a16="http://schemas.microsoft.com/office/drawing/2014/main" id="{ED62C97F-BD54-18A4-E9F6-407ECE5CDB58}"/>
              </a:ext>
            </a:extLst>
          </p:cNvPr>
          <p:cNvSpPr>
            <a:spLocks noChangeArrowheads="1"/>
          </p:cNvSpPr>
          <p:nvPr/>
        </p:nvSpPr>
        <p:spPr bwMode="auto">
          <a:xfrm>
            <a:off x="2030413" y="1385888"/>
            <a:ext cx="20637" cy="6746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21" name="Rectangle 61">
            <a:extLst>
              <a:ext uri="{FF2B5EF4-FFF2-40B4-BE49-F238E27FC236}">
                <a16:creationId xmlns:a16="http://schemas.microsoft.com/office/drawing/2014/main" id="{D8BFE321-771E-7975-F756-9F7A6B955817}"/>
              </a:ext>
            </a:extLst>
          </p:cNvPr>
          <p:cNvSpPr>
            <a:spLocks noChangeArrowheads="1"/>
          </p:cNvSpPr>
          <p:nvPr/>
        </p:nvSpPr>
        <p:spPr bwMode="auto">
          <a:xfrm>
            <a:off x="4117975" y="1385888"/>
            <a:ext cx="9525" cy="6746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22" name="Rectangle 62">
            <a:extLst>
              <a:ext uri="{FF2B5EF4-FFF2-40B4-BE49-F238E27FC236}">
                <a16:creationId xmlns:a16="http://schemas.microsoft.com/office/drawing/2014/main" id="{197D999A-586D-3C65-D169-F8A4FF995A84}"/>
              </a:ext>
            </a:extLst>
          </p:cNvPr>
          <p:cNvSpPr>
            <a:spLocks noChangeArrowheads="1"/>
          </p:cNvSpPr>
          <p:nvPr/>
        </p:nvSpPr>
        <p:spPr bwMode="auto">
          <a:xfrm>
            <a:off x="7094538" y="1385888"/>
            <a:ext cx="23812" cy="6746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23" name="Rectangle 63">
            <a:extLst>
              <a:ext uri="{FF2B5EF4-FFF2-40B4-BE49-F238E27FC236}">
                <a16:creationId xmlns:a16="http://schemas.microsoft.com/office/drawing/2014/main" id="{0431FF81-9B13-5897-9A23-4916AAB5A033}"/>
              </a:ext>
            </a:extLst>
          </p:cNvPr>
          <p:cNvSpPr>
            <a:spLocks noChangeArrowheads="1"/>
          </p:cNvSpPr>
          <p:nvPr/>
        </p:nvSpPr>
        <p:spPr bwMode="auto">
          <a:xfrm>
            <a:off x="2124075" y="2076450"/>
            <a:ext cx="1454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Associative Law</a:t>
            </a:r>
            <a:endParaRPr lang="en-US" altLang="en-US" sz="1700">
              <a:latin typeface="Arial" panose="020B0604020202020204" pitchFamily="34" charset="0"/>
            </a:endParaRPr>
          </a:p>
        </p:txBody>
      </p:sp>
      <p:sp>
        <p:nvSpPr>
          <p:cNvPr id="527424" name="Rectangle 64">
            <a:extLst>
              <a:ext uri="{FF2B5EF4-FFF2-40B4-BE49-F238E27FC236}">
                <a16:creationId xmlns:a16="http://schemas.microsoft.com/office/drawing/2014/main" id="{B79DDC56-5988-4BD1-814D-207B3A5A6DA5}"/>
              </a:ext>
            </a:extLst>
          </p:cNvPr>
          <p:cNvSpPr>
            <a:spLocks noChangeArrowheads="1"/>
          </p:cNvSpPr>
          <p:nvPr/>
        </p:nvSpPr>
        <p:spPr bwMode="auto">
          <a:xfrm>
            <a:off x="3451225" y="2076450"/>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7440" name="Group 80">
            <a:extLst>
              <a:ext uri="{FF2B5EF4-FFF2-40B4-BE49-F238E27FC236}">
                <a16:creationId xmlns:a16="http://schemas.microsoft.com/office/drawing/2014/main" id="{7C090A1C-0FCC-1EC8-CE47-FB60C28BFC41}"/>
              </a:ext>
            </a:extLst>
          </p:cNvPr>
          <p:cNvGrpSpPr>
            <a:grpSpLocks/>
          </p:cNvGrpSpPr>
          <p:nvPr/>
        </p:nvGrpSpPr>
        <p:grpSpPr bwMode="auto">
          <a:xfrm>
            <a:off x="4252913" y="2039938"/>
            <a:ext cx="1947862" cy="266700"/>
            <a:chOff x="2704" y="1466"/>
            <a:chExt cx="1011" cy="138"/>
          </a:xfrm>
        </p:grpSpPr>
        <p:sp>
          <p:nvSpPr>
            <p:cNvPr id="527425" name="Rectangle 65">
              <a:extLst>
                <a:ext uri="{FF2B5EF4-FFF2-40B4-BE49-F238E27FC236}">
                  <a16:creationId xmlns:a16="http://schemas.microsoft.com/office/drawing/2014/main" id="{248225D8-581D-60ED-FC60-468D1817AE50}"/>
                </a:ext>
              </a:extLst>
            </p:cNvPr>
            <p:cNvSpPr>
              <a:spLocks noChangeArrowheads="1"/>
            </p:cNvSpPr>
            <p:nvPr/>
          </p:nvSpPr>
          <p:spPr bwMode="auto">
            <a:xfrm>
              <a:off x="2704" y="1477"/>
              <a:ext cx="64"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426" name="Rectangle 66">
              <a:extLst>
                <a:ext uri="{FF2B5EF4-FFF2-40B4-BE49-F238E27FC236}">
                  <a16:creationId xmlns:a16="http://schemas.microsoft.com/office/drawing/2014/main" id="{ABC3086F-62EC-1BBD-D151-D5A95CB7C272}"/>
                </a:ext>
              </a:extLst>
            </p:cNvPr>
            <p:cNvSpPr>
              <a:spLocks noChangeArrowheads="1"/>
            </p:cNvSpPr>
            <p:nvPr/>
          </p:nvSpPr>
          <p:spPr bwMode="auto">
            <a:xfrm>
              <a:off x="2905" y="1477"/>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Y</a:t>
              </a:r>
              <a:endParaRPr lang="en-US" altLang="en-US" sz="1700">
                <a:latin typeface="Arial" panose="020B0604020202020204" pitchFamily="34" charset="0"/>
              </a:endParaRPr>
            </a:p>
          </p:txBody>
        </p:sp>
        <p:sp>
          <p:nvSpPr>
            <p:cNvPr id="527427" name="Rectangle 67">
              <a:extLst>
                <a:ext uri="{FF2B5EF4-FFF2-40B4-BE49-F238E27FC236}">
                  <a16:creationId xmlns:a16="http://schemas.microsoft.com/office/drawing/2014/main" id="{3D8A65AC-B8A3-48A0-F9FE-55C9D7B245BC}"/>
                </a:ext>
              </a:extLst>
            </p:cNvPr>
            <p:cNvSpPr>
              <a:spLocks noChangeArrowheads="1"/>
            </p:cNvSpPr>
            <p:nvPr/>
          </p:nvSpPr>
          <p:spPr bwMode="auto">
            <a:xfrm>
              <a:off x="3063" y="1477"/>
              <a:ext cx="59"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Z</a:t>
              </a:r>
              <a:endParaRPr lang="en-US" altLang="en-US" sz="1700">
                <a:latin typeface="Arial" panose="020B0604020202020204" pitchFamily="34" charset="0"/>
              </a:endParaRPr>
            </a:p>
          </p:txBody>
        </p:sp>
        <p:sp>
          <p:nvSpPr>
            <p:cNvPr id="527428" name="Rectangle 68">
              <a:extLst>
                <a:ext uri="{FF2B5EF4-FFF2-40B4-BE49-F238E27FC236}">
                  <a16:creationId xmlns:a16="http://schemas.microsoft.com/office/drawing/2014/main" id="{3EE9F8CC-22B1-2AF8-3A8B-1222B96DAE01}"/>
                </a:ext>
              </a:extLst>
            </p:cNvPr>
            <p:cNvSpPr>
              <a:spLocks noChangeArrowheads="1"/>
            </p:cNvSpPr>
            <p:nvPr/>
          </p:nvSpPr>
          <p:spPr bwMode="auto">
            <a:xfrm>
              <a:off x="3299" y="1477"/>
              <a:ext cx="64"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429" name="Rectangle 69">
              <a:extLst>
                <a:ext uri="{FF2B5EF4-FFF2-40B4-BE49-F238E27FC236}">
                  <a16:creationId xmlns:a16="http://schemas.microsoft.com/office/drawing/2014/main" id="{4EE590F6-5D20-2D79-7AB4-E9BE5790AA59}"/>
                </a:ext>
              </a:extLst>
            </p:cNvPr>
            <p:cNvSpPr>
              <a:spLocks noChangeArrowheads="1"/>
            </p:cNvSpPr>
            <p:nvPr/>
          </p:nvSpPr>
          <p:spPr bwMode="auto">
            <a:xfrm>
              <a:off x="3465" y="1477"/>
              <a:ext cx="59"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Y</a:t>
              </a:r>
              <a:endParaRPr lang="en-US" altLang="en-US" sz="1700">
                <a:latin typeface="Arial" panose="020B0604020202020204" pitchFamily="34" charset="0"/>
              </a:endParaRPr>
            </a:p>
          </p:txBody>
        </p:sp>
        <p:sp>
          <p:nvSpPr>
            <p:cNvPr id="527430" name="Rectangle 70">
              <a:extLst>
                <a:ext uri="{FF2B5EF4-FFF2-40B4-BE49-F238E27FC236}">
                  <a16:creationId xmlns:a16="http://schemas.microsoft.com/office/drawing/2014/main" id="{98A5D62D-F37E-E3E0-9617-88EE51880814}"/>
                </a:ext>
              </a:extLst>
            </p:cNvPr>
            <p:cNvSpPr>
              <a:spLocks noChangeArrowheads="1"/>
            </p:cNvSpPr>
            <p:nvPr/>
          </p:nvSpPr>
          <p:spPr bwMode="auto">
            <a:xfrm>
              <a:off x="3657" y="1477"/>
              <a:ext cx="58"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Z</a:t>
              </a:r>
              <a:endParaRPr lang="en-US" altLang="en-US" sz="1700">
                <a:latin typeface="Arial" panose="020B0604020202020204" pitchFamily="34" charset="0"/>
              </a:endParaRPr>
            </a:p>
          </p:txBody>
        </p:sp>
        <p:sp>
          <p:nvSpPr>
            <p:cNvPr id="527431" name="Rectangle 71">
              <a:extLst>
                <a:ext uri="{FF2B5EF4-FFF2-40B4-BE49-F238E27FC236}">
                  <a16:creationId xmlns:a16="http://schemas.microsoft.com/office/drawing/2014/main" id="{2CF84F52-CF56-C085-A3D1-4980BFA6F72A}"/>
                </a:ext>
              </a:extLst>
            </p:cNvPr>
            <p:cNvSpPr>
              <a:spLocks noChangeArrowheads="1"/>
            </p:cNvSpPr>
            <p:nvPr/>
          </p:nvSpPr>
          <p:spPr bwMode="auto">
            <a:xfrm>
              <a:off x="2797" y="1466"/>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432" name="Rectangle 72">
              <a:extLst>
                <a:ext uri="{FF2B5EF4-FFF2-40B4-BE49-F238E27FC236}">
                  <a16:creationId xmlns:a16="http://schemas.microsoft.com/office/drawing/2014/main" id="{A2114CC7-F2AB-51DB-061B-A4F8E0E5E5C5}"/>
                </a:ext>
              </a:extLst>
            </p:cNvPr>
            <p:cNvSpPr>
              <a:spLocks noChangeArrowheads="1"/>
            </p:cNvSpPr>
            <p:nvPr/>
          </p:nvSpPr>
          <p:spPr bwMode="auto">
            <a:xfrm>
              <a:off x="2985" y="1466"/>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433" name="Rectangle 73">
              <a:extLst>
                <a:ext uri="{FF2B5EF4-FFF2-40B4-BE49-F238E27FC236}">
                  <a16:creationId xmlns:a16="http://schemas.microsoft.com/office/drawing/2014/main" id="{28A30A20-2C1E-B4AE-089C-C1AEB4B5901C}"/>
                </a:ext>
              </a:extLst>
            </p:cNvPr>
            <p:cNvSpPr>
              <a:spLocks noChangeArrowheads="1"/>
            </p:cNvSpPr>
            <p:nvPr/>
          </p:nvSpPr>
          <p:spPr bwMode="auto">
            <a:xfrm>
              <a:off x="3178" y="1466"/>
              <a:ext cx="5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434" name="Rectangle 74">
              <a:extLst>
                <a:ext uri="{FF2B5EF4-FFF2-40B4-BE49-F238E27FC236}">
                  <a16:creationId xmlns:a16="http://schemas.microsoft.com/office/drawing/2014/main" id="{15DADB63-151C-2A98-64F0-A5590754AFE5}"/>
                </a:ext>
              </a:extLst>
            </p:cNvPr>
            <p:cNvSpPr>
              <a:spLocks noChangeArrowheads="1"/>
            </p:cNvSpPr>
            <p:nvPr/>
          </p:nvSpPr>
          <p:spPr bwMode="auto">
            <a:xfrm>
              <a:off x="3392" y="1466"/>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435" name="Rectangle 75">
              <a:extLst>
                <a:ext uri="{FF2B5EF4-FFF2-40B4-BE49-F238E27FC236}">
                  <a16:creationId xmlns:a16="http://schemas.microsoft.com/office/drawing/2014/main" id="{D72548C7-7D15-45D8-F431-AD8084791340}"/>
                </a:ext>
              </a:extLst>
            </p:cNvPr>
            <p:cNvSpPr>
              <a:spLocks noChangeArrowheads="1"/>
            </p:cNvSpPr>
            <p:nvPr/>
          </p:nvSpPr>
          <p:spPr bwMode="auto">
            <a:xfrm>
              <a:off x="3580" y="1466"/>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436" name="Rectangle 76">
              <a:extLst>
                <a:ext uri="{FF2B5EF4-FFF2-40B4-BE49-F238E27FC236}">
                  <a16:creationId xmlns:a16="http://schemas.microsoft.com/office/drawing/2014/main" id="{7FF30B91-283F-4D23-2AA3-EFCC87DD2442}"/>
                </a:ext>
              </a:extLst>
            </p:cNvPr>
            <p:cNvSpPr>
              <a:spLocks noChangeArrowheads="1"/>
            </p:cNvSpPr>
            <p:nvPr/>
          </p:nvSpPr>
          <p:spPr bwMode="auto">
            <a:xfrm>
              <a:off x="2872" y="1477"/>
              <a:ext cx="36"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7437" name="Rectangle 77">
              <a:extLst>
                <a:ext uri="{FF2B5EF4-FFF2-40B4-BE49-F238E27FC236}">
                  <a16:creationId xmlns:a16="http://schemas.microsoft.com/office/drawing/2014/main" id="{A70D9361-9C70-B773-E9F3-8925CF4C78DD}"/>
                </a:ext>
              </a:extLst>
            </p:cNvPr>
            <p:cNvSpPr>
              <a:spLocks noChangeArrowheads="1"/>
            </p:cNvSpPr>
            <p:nvPr/>
          </p:nvSpPr>
          <p:spPr bwMode="auto">
            <a:xfrm>
              <a:off x="3123" y="1477"/>
              <a:ext cx="36"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7438" name="Rectangle 78">
              <a:extLst>
                <a:ext uri="{FF2B5EF4-FFF2-40B4-BE49-F238E27FC236}">
                  <a16:creationId xmlns:a16="http://schemas.microsoft.com/office/drawing/2014/main" id="{618EB5FC-E362-0932-CEAE-BD91F13D94FE}"/>
                </a:ext>
              </a:extLst>
            </p:cNvPr>
            <p:cNvSpPr>
              <a:spLocks noChangeArrowheads="1"/>
            </p:cNvSpPr>
            <p:nvPr/>
          </p:nvSpPr>
          <p:spPr bwMode="auto">
            <a:xfrm>
              <a:off x="3253" y="1477"/>
              <a:ext cx="35"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7439" name="Rectangle 79">
              <a:extLst>
                <a:ext uri="{FF2B5EF4-FFF2-40B4-BE49-F238E27FC236}">
                  <a16:creationId xmlns:a16="http://schemas.microsoft.com/office/drawing/2014/main" id="{DA873376-A3D1-A9E5-1287-291828B72882}"/>
                </a:ext>
              </a:extLst>
            </p:cNvPr>
            <p:cNvSpPr>
              <a:spLocks noChangeArrowheads="1"/>
            </p:cNvSpPr>
            <p:nvPr/>
          </p:nvSpPr>
          <p:spPr bwMode="auto">
            <a:xfrm>
              <a:off x="3525" y="1477"/>
              <a:ext cx="36"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grpSp>
      <p:sp>
        <p:nvSpPr>
          <p:cNvPr id="527441" name="Rectangle 81">
            <a:extLst>
              <a:ext uri="{FF2B5EF4-FFF2-40B4-BE49-F238E27FC236}">
                <a16:creationId xmlns:a16="http://schemas.microsoft.com/office/drawing/2014/main" id="{D0B292F1-0D93-DD4F-5179-DD36E8044A87}"/>
              </a:ext>
            </a:extLst>
          </p:cNvPr>
          <p:cNvSpPr>
            <a:spLocks noChangeArrowheads="1"/>
          </p:cNvSpPr>
          <p:nvPr/>
        </p:nvSpPr>
        <p:spPr bwMode="auto">
          <a:xfrm>
            <a:off x="6242050" y="2060575"/>
            <a:ext cx="57150" cy="24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442" name="Rectangle 82">
            <a:extLst>
              <a:ext uri="{FF2B5EF4-FFF2-40B4-BE49-F238E27FC236}">
                <a16:creationId xmlns:a16="http://schemas.microsoft.com/office/drawing/2014/main" id="{A7BA1730-849F-477E-4A2E-187566FF212A}"/>
              </a:ext>
            </a:extLst>
          </p:cNvPr>
          <p:cNvSpPr>
            <a:spLocks noChangeArrowheads="1"/>
          </p:cNvSpPr>
          <p:nvPr/>
        </p:nvSpPr>
        <p:spPr bwMode="auto">
          <a:xfrm>
            <a:off x="4206875" y="2308225"/>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443" name="Rectangle 83">
            <a:extLst>
              <a:ext uri="{FF2B5EF4-FFF2-40B4-BE49-F238E27FC236}">
                <a16:creationId xmlns:a16="http://schemas.microsoft.com/office/drawing/2014/main" id="{5498F09B-C86F-A654-A017-7163E060ABA8}"/>
              </a:ext>
            </a:extLst>
          </p:cNvPr>
          <p:cNvSpPr>
            <a:spLocks noChangeArrowheads="1"/>
          </p:cNvSpPr>
          <p:nvPr/>
        </p:nvSpPr>
        <p:spPr bwMode="auto">
          <a:xfrm>
            <a:off x="2030413" y="2060575"/>
            <a:ext cx="20637" cy="127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44" name="Rectangle 84">
            <a:extLst>
              <a:ext uri="{FF2B5EF4-FFF2-40B4-BE49-F238E27FC236}">
                <a16:creationId xmlns:a16="http://schemas.microsoft.com/office/drawing/2014/main" id="{1C989DC7-6F56-7485-6575-D62BDB457225}"/>
              </a:ext>
            </a:extLst>
          </p:cNvPr>
          <p:cNvSpPr>
            <a:spLocks noChangeArrowheads="1"/>
          </p:cNvSpPr>
          <p:nvPr/>
        </p:nvSpPr>
        <p:spPr bwMode="auto">
          <a:xfrm>
            <a:off x="2051050" y="2060575"/>
            <a:ext cx="2066925" cy="127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45" name="Rectangle 85">
            <a:extLst>
              <a:ext uri="{FF2B5EF4-FFF2-40B4-BE49-F238E27FC236}">
                <a16:creationId xmlns:a16="http://schemas.microsoft.com/office/drawing/2014/main" id="{5D883235-FB12-8FB3-839E-71B4D09F7B35}"/>
              </a:ext>
            </a:extLst>
          </p:cNvPr>
          <p:cNvSpPr>
            <a:spLocks noChangeArrowheads="1"/>
          </p:cNvSpPr>
          <p:nvPr/>
        </p:nvSpPr>
        <p:spPr bwMode="auto">
          <a:xfrm>
            <a:off x="4117975" y="2060575"/>
            <a:ext cx="9525" cy="127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46" name="Rectangle 86">
            <a:extLst>
              <a:ext uri="{FF2B5EF4-FFF2-40B4-BE49-F238E27FC236}">
                <a16:creationId xmlns:a16="http://schemas.microsoft.com/office/drawing/2014/main" id="{B32A4023-988D-8245-AE12-28BE59AE8589}"/>
              </a:ext>
            </a:extLst>
          </p:cNvPr>
          <p:cNvSpPr>
            <a:spLocks noChangeArrowheads="1"/>
          </p:cNvSpPr>
          <p:nvPr/>
        </p:nvSpPr>
        <p:spPr bwMode="auto">
          <a:xfrm>
            <a:off x="4127500" y="2060575"/>
            <a:ext cx="2967038" cy="127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47" name="Rectangle 87">
            <a:extLst>
              <a:ext uri="{FF2B5EF4-FFF2-40B4-BE49-F238E27FC236}">
                <a16:creationId xmlns:a16="http://schemas.microsoft.com/office/drawing/2014/main" id="{4EF36286-E188-CD24-CEF2-8DAB7CF4BC5B}"/>
              </a:ext>
            </a:extLst>
          </p:cNvPr>
          <p:cNvSpPr>
            <a:spLocks noChangeArrowheads="1"/>
          </p:cNvSpPr>
          <p:nvPr/>
        </p:nvSpPr>
        <p:spPr bwMode="auto">
          <a:xfrm>
            <a:off x="7094538" y="2060575"/>
            <a:ext cx="23812" cy="127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48" name="Rectangle 88">
            <a:extLst>
              <a:ext uri="{FF2B5EF4-FFF2-40B4-BE49-F238E27FC236}">
                <a16:creationId xmlns:a16="http://schemas.microsoft.com/office/drawing/2014/main" id="{6314EA44-5844-C423-7B77-F608DB8C38CE}"/>
              </a:ext>
            </a:extLst>
          </p:cNvPr>
          <p:cNvSpPr>
            <a:spLocks noChangeArrowheads="1"/>
          </p:cNvSpPr>
          <p:nvPr/>
        </p:nvSpPr>
        <p:spPr bwMode="auto">
          <a:xfrm>
            <a:off x="2030413" y="2073275"/>
            <a:ext cx="20637" cy="4429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49" name="Rectangle 89">
            <a:extLst>
              <a:ext uri="{FF2B5EF4-FFF2-40B4-BE49-F238E27FC236}">
                <a16:creationId xmlns:a16="http://schemas.microsoft.com/office/drawing/2014/main" id="{57A62CEE-AA4B-9321-CBC1-16D26D972E3B}"/>
              </a:ext>
            </a:extLst>
          </p:cNvPr>
          <p:cNvSpPr>
            <a:spLocks noChangeArrowheads="1"/>
          </p:cNvSpPr>
          <p:nvPr/>
        </p:nvSpPr>
        <p:spPr bwMode="auto">
          <a:xfrm>
            <a:off x="4117975" y="2073275"/>
            <a:ext cx="9525" cy="4429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50" name="Rectangle 90">
            <a:extLst>
              <a:ext uri="{FF2B5EF4-FFF2-40B4-BE49-F238E27FC236}">
                <a16:creationId xmlns:a16="http://schemas.microsoft.com/office/drawing/2014/main" id="{6E2ACB42-8E27-8032-CF4B-53132645DD3C}"/>
              </a:ext>
            </a:extLst>
          </p:cNvPr>
          <p:cNvSpPr>
            <a:spLocks noChangeArrowheads="1"/>
          </p:cNvSpPr>
          <p:nvPr/>
        </p:nvSpPr>
        <p:spPr bwMode="auto">
          <a:xfrm>
            <a:off x="7094538" y="2073275"/>
            <a:ext cx="23812" cy="4429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51" name="Rectangle 91">
            <a:extLst>
              <a:ext uri="{FF2B5EF4-FFF2-40B4-BE49-F238E27FC236}">
                <a16:creationId xmlns:a16="http://schemas.microsoft.com/office/drawing/2014/main" id="{6D1DDC67-B370-AECB-55B3-FF0666B52837}"/>
              </a:ext>
            </a:extLst>
          </p:cNvPr>
          <p:cNvSpPr>
            <a:spLocks noChangeArrowheads="1"/>
          </p:cNvSpPr>
          <p:nvPr/>
        </p:nvSpPr>
        <p:spPr bwMode="auto">
          <a:xfrm>
            <a:off x="2124075" y="2532063"/>
            <a:ext cx="14335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Distributive Law</a:t>
            </a:r>
            <a:endParaRPr lang="en-US" altLang="en-US" sz="1700">
              <a:latin typeface="Arial" panose="020B0604020202020204" pitchFamily="34" charset="0"/>
            </a:endParaRPr>
          </a:p>
        </p:txBody>
      </p:sp>
      <p:sp>
        <p:nvSpPr>
          <p:cNvPr id="527452" name="Rectangle 92">
            <a:extLst>
              <a:ext uri="{FF2B5EF4-FFF2-40B4-BE49-F238E27FC236}">
                <a16:creationId xmlns:a16="http://schemas.microsoft.com/office/drawing/2014/main" id="{D5E0C3B2-866B-6A96-67F3-803EB1A519BB}"/>
              </a:ext>
            </a:extLst>
          </p:cNvPr>
          <p:cNvSpPr>
            <a:spLocks noChangeArrowheads="1"/>
          </p:cNvSpPr>
          <p:nvPr/>
        </p:nvSpPr>
        <p:spPr bwMode="auto">
          <a:xfrm>
            <a:off x="3429000" y="2532063"/>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7468" name="Group 108">
            <a:extLst>
              <a:ext uri="{FF2B5EF4-FFF2-40B4-BE49-F238E27FC236}">
                <a16:creationId xmlns:a16="http://schemas.microsoft.com/office/drawing/2014/main" id="{47C10724-7B21-CEBB-2A39-F1B002E42F38}"/>
              </a:ext>
            </a:extLst>
          </p:cNvPr>
          <p:cNvGrpSpPr>
            <a:grpSpLocks/>
          </p:cNvGrpSpPr>
          <p:nvPr/>
        </p:nvGrpSpPr>
        <p:grpSpPr bwMode="auto">
          <a:xfrm>
            <a:off x="4252913" y="2495550"/>
            <a:ext cx="2165350" cy="265113"/>
            <a:chOff x="2704" y="1702"/>
            <a:chExt cx="1124" cy="138"/>
          </a:xfrm>
        </p:grpSpPr>
        <p:sp>
          <p:nvSpPr>
            <p:cNvPr id="527453" name="Rectangle 93">
              <a:extLst>
                <a:ext uri="{FF2B5EF4-FFF2-40B4-BE49-F238E27FC236}">
                  <a16:creationId xmlns:a16="http://schemas.microsoft.com/office/drawing/2014/main" id="{036D25E2-F7D9-0EB0-60C0-C92F1477DD84}"/>
                </a:ext>
              </a:extLst>
            </p:cNvPr>
            <p:cNvSpPr>
              <a:spLocks noChangeArrowheads="1"/>
            </p:cNvSpPr>
            <p:nvPr/>
          </p:nvSpPr>
          <p:spPr bwMode="auto">
            <a:xfrm>
              <a:off x="2704" y="1713"/>
              <a:ext cx="64"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454" name="Rectangle 94">
              <a:extLst>
                <a:ext uri="{FF2B5EF4-FFF2-40B4-BE49-F238E27FC236}">
                  <a16:creationId xmlns:a16="http://schemas.microsoft.com/office/drawing/2014/main" id="{69FFD539-6FA6-C722-EAB6-054F00AF4C52}"/>
                </a:ext>
              </a:extLst>
            </p:cNvPr>
            <p:cNvSpPr>
              <a:spLocks noChangeArrowheads="1"/>
            </p:cNvSpPr>
            <p:nvPr/>
          </p:nvSpPr>
          <p:spPr bwMode="auto">
            <a:xfrm>
              <a:off x="2905" y="1713"/>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Y</a:t>
              </a:r>
              <a:endParaRPr lang="en-US" altLang="en-US" sz="1700">
                <a:latin typeface="Arial" panose="020B0604020202020204" pitchFamily="34" charset="0"/>
              </a:endParaRPr>
            </a:p>
          </p:txBody>
        </p:sp>
        <p:sp>
          <p:nvSpPr>
            <p:cNvPr id="527455" name="Rectangle 95">
              <a:extLst>
                <a:ext uri="{FF2B5EF4-FFF2-40B4-BE49-F238E27FC236}">
                  <a16:creationId xmlns:a16="http://schemas.microsoft.com/office/drawing/2014/main" id="{CED7FFAA-D997-E323-1689-AF956210C5CF}"/>
                </a:ext>
              </a:extLst>
            </p:cNvPr>
            <p:cNvSpPr>
              <a:spLocks noChangeArrowheads="1"/>
            </p:cNvSpPr>
            <p:nvPr/>
          </p:nvSpPr>
          <p:spPr bwMode="auto">
            <a:xfrm>
              <a:off x="3064" y="1713"/>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Z</a:t>
              </a:r>
              <a:endParaRPr lang="en-US" altLang="en-US" sz="1700">
                <a:latin typeface="Arial" panose="020B0604020202020204" pitchFamily="34" charset="0"/>
              </a:endParaRPr>
            </a:p>
          </p:txBody>
        </p:sp>
        <p:sp>
          <p:nvSpPr>
            <p:cNvPr id="527456" name="Rectangle 96">
              <a:extLst>
                <a:ext uri="{FF2B5EF4-FFF2-40B4-BE49-F238E27FC236}">
                  <a16:creationId xmlns:a16="http://schemas.microsoft.com/office/drawing/2014/main" id="{BC3E6291-CB64-1AD2-F3A8-2CE523F0A26D}"/>
                </a:ext>
              </a:extLst>
            </p:cNvPr>
            <p:cNvSpPr>
              <a:spLocks noChangeArrowheads="1"/>
            </p:cNvSpPr>
            <p:nvPr/>
          </p:nvSpPr>
          <p:spPr bwMode="auto">
            <a:xfrm>
              <a:off x="3266" y="1713"/>
              <a:ext cx="64"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457" name="Rectangle 97">
              <a:extLst>
                <a:ext uri="{FF2B5EF4-FFF2-40B4-BE49-F238E27FC236}">
                  <a16:creationId xmlns:a16="http://schemas.microsoft.com/office/drawing/2014/main" id="{30CFCBC5-FE18-4733-F1C5-984E70B1EF70}"/>
                </a:ext>
              </a:extLst>
            </p:cNvPr>
            <p:cNvSpPr>
              <a:spLocks noChangeArrowheads="1"/>
            </p:cNvSpPr>
            <p:nvPr/>
          </p:nvSpPr>
          <p:spPr bwMode="auto">
            <a:xfrm>
              <a:off x="3431" y="1713"/>
              <a:ext cx="59"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Y</a:t>
              </a:r>
              <a:endParaRPr lang="en-US" altLang="en-US" sz="1700">
                <a:latin typeface="Arial" panose="020B0604020202020204" pitchFamily="34" charset="0"/>
              </a:endParaRPr>
            </a:p>
          </p:txBody>
        </p:sp>
        <p:sp>
          <p:nvSpPr>
            <p:cNvPr id="527458" name="Rectangle 98">
              <a:extLst>
                <a:ext uri="{FF2B5EF4-FFF2-40B4-BE49-F238E27FC236}">
                  <a16:creationId xmlns:a16="http://schemas.microsoft.com/office/drawing/2014/main" id="{CF32ADCD-4644-CBDF-4900-834CC16019FA}"/>
                </a:ext>
              </a:extLst>
            </p:cNvPr>
            <p:cNvSpPr>
              <a:spLocks noChangeArrowheads="1"/>
            </p:cNvSpPr>
            <p:nvPr/>
          </p:nvSpPr>
          <p:spPr bwMode="auto">
            <a:xfrm>
              <a:off x="3599" y="1713"/>
              <a:ext cx="65"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459" name="Rectangle 99">
              <a:extLst>
                <a:ext uri="{FF2B5EF4-FFF2-40B4-BE49-F238E27FC236}">
                  <a16:creationId xmlns:a16="http://schemas.microsoft.com/office/drawing/2014/main" id="{BE318A9A-11CE-5795-8FD2-92791344A147}"/>
                </a:ext>
              </a:extLst>
            </p:cNvPr>
            <p:cNvSpPr>
              <a:spLocks noChangeArrowheads="1"/>
            </p:cNvSpPr>
            <p:nvPr/>
          </p:nvSpPr>
          <p:spPr bwMode="auto">
            <a:xfrm>
              <a:off x="3770" y="1713"/>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Z</a:t>
              </a:r>
              <a:endParaRPr lang="en-US" altLang="en-US" sz="1700">
                <a:latin typeface="Arial" panose="020B0604020202020204" pitchFamily="34" charset="0"/>
              </a:endParaRPr>
            </a:p>
          </p:txBody>
        </p:sp>
        <p:sp>
          <p:nvSpPr>
            <p:cNvPr id="527460" name="Rectangle 100">
              <a:extLst>
                <a:ext uri="{FF2B5EF4-FFF2-40B4-BE49-F238E27FC236}">
                  <a16:creationId xmlns:a16="http://schemas.microsoft.com/office/drawing/2014/main" id="{0F0FFAC6-B00B-A293-99E8-E5935CE73194}"/>
                </a:ext>
              </a:extLst>
            </p:cNvPr>
            <p:cNvSpPr>
              <a:spLocks noChangeArrowheads="1"/>
            </p:cNvSpPr>
            <p:nvPr/>
          </p:nvSpPr>
          <p:spPr bwMode="auto">
            <a:xfrm>
              <a:off x="2797" y="1702"/>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461" name="Rectangle 101">
              <a:extLst>
                <a:ext uri="{FF2B5EF4-FFF2-40B4-BE49-F238E27FC236}">
                  <a16:creationId xmlns:a16="http://schemas.microsoft.com/office/drawing/2014/main" id="{4DE5E4DC-CE5D-4839-C5B6-9FE0F8758A58}"/>
                </a:ext>
              </a:extLst>
            </p:cNvPr>
            <p:cNvSpPr>
              <a:spLocks noChangeArrowheads="1"/>
            </p:cNvSpPr>
            <p:nvPr/>
          </p:nvSpPr>
          <p:spPr bwMode="auto">
            <a:xfrm>
              <a:off x="2986" y="1702"/>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462" name="Rectangle 102">
              <a:extLst>
                <a:ext uri="{FF2B5EF4-FFF2-40B4-BE49-F238E27FC236}">
                  <a16:creationId xmlns:a16="http://schemas.microsoft.com/office/drawing/2014/main" id="{BB5947EB-B3C5-57D3-3308-6A555C3D5E0F}"/>
                </a:ext>
              </a:extLst>
            </p:cNvPr>
            <p:cNvSpPr>
              <a:spLocks noChangeArrowheads="1"/>
            </p:cNvSpPr>
            <p:nvPr/>
          </p:nvSpPr>
          <p:spPr bwMode="auto">
            <a:xfrm>
              <a:off x="3180" y="1702"/>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463" name="Rectangle 103">
              <a:extLst>
                <a:ext uri="{FF2B5EF4-FFF2-40B4-BE49-F238E27FC236}">
                  <a16:creationId xmlns:a16="http://schemas.microsoft.com/office/drawing/2014/main" id="{EB541CE3-47B9-C949-01D5-DC957C8D2915}"/>
                </a:ext>
              </a:extLst>
            </p:cNvPr>
            <p:cNvSpPr>
              <a:spLocks noChangeArrowheads="1"/>
            </p:cNvSpPr>
            <p:nvPr/>
          </p:nvSpPr>
          <p:spPr bwMode="auto">
            <a:xfrm>
              <a:off x="3359" y="1702"/>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464" name="Rectangle 104">
              <a:extLst>
                <a:ext uri="{FF2B5EF4-FFF2-40B4-BE49-F238E27FC236}">
                  <a16:creationId xmlns:a16="http://schemas.microsoft.com/office/drawing/2014/main" id="{04A19EC1-170A-4396-CE83-F40A9A5099E8}"/>
                </a:ext>
              </a:extLst>
            </p:cNvPr>
            <p:cNvSpPr>
              <a:spLocks noChangeArrowheads="1"/>
            </p:cNvSpPr>
            <p:nvPr/>
          </p:nvSpPr>
          <p:spPr bwMode="auto">
            <a:xfrm>
              <a:off x="3513" y="1702"/>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465" name="Rectangle 105">
              <a:extLst>
                <a:ext uri="{FF2B5EF4-FFF2-40B4-BE49-F238E27FC236}">
                  <a16:creationId xmlns:a16="http://schemas.microsoft.com/office/drawing/2014/main" id="{D61511E1-B47C-C964-9F82-CA61865C2C97}"/>
                </a:ext>
              </a:extLst>
            </p:cNvPr>
            <p:cNvSpPr>
              <a:spLocks noChangeArrowheads="1"/>
            </p:cNvSpPr>
            <p:nvPr/>
          </p:nvSpPr>
          <p:spPr bwMode="auto">
            <a:xfrm>
              <a:off x="3693" y="1702"/>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466" name="Rectangle 106">
              <a:extLst>
                <a:ext uri="{FF2B5EF4-FFF2-40B4-BE49-F238E27FC236}">
                  <a16:creationId xmlns:a16="http://schemas.microsoft.com/office/drawing/2014/main" id="{AB083BB6-C747-399A-E36D-8DF8608FBF16}"/>
                </a:ext>
              </a:extLst>
            </p:cNvPr>
            <p:cNvSpPr>
              <a:spLocks noChangeArrowheads="1"/>
            </p:cNvSpPr>
            <p:nvPr/>
          </p:nvSpPr>
          <p:spPr bwMode="auto">
            <a:xfrm>
              <a:off x="2872" y="1713"/>
              <a:ext cx="3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7467" name="Rectangle 107">
              <a:extLst>
                <a:ext uri="{FF2B5EF4-FFF2-40B4-BE49-F238E27FC236}">
                  <a16:creationId xmlns:a16="http://schemas.microsoft.com/office/drawing/2014/main" id="{5B361E31-387E-046C-8F12-C6B7418ECF34}"/>
                </a:ext>
              </a:extLst>
            </p:cNvPr>
            <p:cNvSpPr>
              <a:spLocks noChangeArrowheads="1"/>
            </p:cNvSpPr>
            <p:nvPr/>
          </p:nvSpPr>
          <p:spPr bwMode="auto">
            <a:xfrm>
              <a:off x="3124" y="1713"/>
              <a:ext cx="3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grpSp>
      <p:sp>
        <p:nvSpPr>
          <p:cNvPr id="527469" name="Rectangle 109">
            <a:extLst>
              <a:ext uri="{FF2B5EF4-FFF2-40B4-BE49-F238E27FC236}">
                <a16:creationId xmlns:a16="http://schemas.microsoft.com/office/drawing/2014/main" id="{57B0F445-96F3-D2BE-E157-417B54E9F1E7}"/>
              </a:ext>
            </a:extLst>
          </p:cNvPr>
          <p:cNvSpPr>
            <a:spLocks noChangeArrowheads="1"/>
          </p:cNvSpPr>
          <p:nvPr/>
        </p:nvSpPr>
        <p:spPr bwMode="auto">
          <a:xfrm>
            <a:off x="6457950" y="2516188"/>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470" name="Rectangle 110">
            <a:extLst>
              <a:ext uri="{FF2B5EF4-FFF2-40B4-BE49-F238E27FC236}">
                <a16:creationId xmlns:a16="http://schemas.microsoft.com/office/drawing/2014/main" id="{6E5CEFB3-7956-C433-A1DF-687C883CE789}"/>
              </a:ext>
            </a:extLst>
          </p:cNvPr>
          <p:cNvSpPr>
            <a:spLocks noChangeArrowheads="1"/>
          </p:cNvSpPr>
          <p:nvPr/>
        </p:nvSpPr>
        <p:spPr bwMode="auto">
          <a:xfrm>
            <a:off x="4206875" y="2762250"/>
            <a:ext cx="571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471" name="Rectangle 111">
            <a:extLst>
              <a:ext uri="{FF2B5EF4-FFF2-40B4-BE49-F238E27FC236}">
                <a16:creationId xmlns:a16="http://schemas.microsoft.com/office/drawing/2014/main" id="{1B788B59-34A2-7114-F8F8-0F686FE737B4}"/>
              </a:ext>
            </a:extLst>
          </p:cNvPr>
          <p:cNvSpPr>
            <a:spLocks noChangeArrowheads="1"/>
          </p:cNvSpPr>
          <p:nvPr/>
        </p:nvSpPr>
        <p:spPr bwMode="auto">
          <a:xfrm>
            <a:off x="2030413" y="2516188"/>
            <a:ext cx="20637" cy="11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72" name="Rectangle 112">
            <a:extLst>
              <a:ext uri="{FF2B5EF4-FFF2-40B4-BE49-F238E27FC236}">
                <a16:creationId xmlns:a16="http://schemas.microsoft.com/office/drawing/2014/main" id="{40F42FFF-ECA2-0F4A-5580-55D669C6F3E3}"/>
              </a:ext>
            </a:extLst>
          </p:cNvPr>
          <p:cNvSpPr>
            <a:spLocks noChangeArrowheads="1"/>
          </p:cNvSpPr>
          <p:nvPr/>
        </p:nvSpPr>
        <p:spPr bwMode="auto">
          <a:xfrm>
            <a:off x="2051050" y="2516188"/>
            <a:ext cx="2066925" cy="11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73" name="Rectangle 113">
            <a:extLst>
              <a:ext uri="{FF2B5EF4-FFF2-40B4-BE49-F238E27FC236}">
                <a16:creationId xmlns:a16="http://schemas.microsoft.com/office/drawing/2014/main" id="{805E5B78-F7BB-E755-B1B4-E6587F8CB772}"/>
              </a:ext>
            </a:extLst>
          </p:cNvPr>
          <p:cNvSpPr>
            <a:spLocks noChangeArrowheads="1"/>
          </p:cNvSpPr>
          <p:nvPr/>
        </p:nvSpPr>
        <p:spPr bwMode="auto">
          <a:xfrm>
            <a:off x="4117975" y="2516188"/>
            <a:ext cx="9525" cy="11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74" name="Rectangle 114">
            <a:extLst>
              <a:ext uri="{FF2B5EF4-FFF2-40B4-BE49-F238E27FC236}">
                <a16:creationId xmlns:a16="http://schemas.microsoft.com/office/drawing/2014/main" id="{F42D8173-E60C-46C2-937E-110836BA4B44}"/>
              </a:ext>
            </a:extLst>
          </p:cNvPr>
          <p:cNvSpPr>
            <a:spLocks noChangeArrowheads="1"/>
          </p:cNvSpPr>
          <p:nvPr/>
        </p:nvSpPr>
        <p:spPr bwMode="auto">
          <a:xfrm>
            <a:off x="4127500" y="2516188"/>
            <a:ext cx="2967038" cy="11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75" name="Rectangle 115">
            <a:extLst>
              <a:ext uri="{FF2B5EF4-FFF2-40B4-BE49-F238E27FC236}">
                <a16:creationId xmlns:a16="http://schemas.microsoft.com/office/drawing/2014/main" id="{0FDF1042-8F57-2E85-5360-691E9A417B04}"/>
              </a:ext>
            </a:extLst>
          </p:cNvPr>
          <p:cNvSpPr>
            <a:spLocks noChangeArrowheads="1"/>
          </p:cNvSpPr>
          <p:nvPr/>
        </p:nvSpPr>
        <p:spPr bwMode="auto">
          <a:xfrm>
            <a:off x="7094538" y="2516188"/>
            <a:ext cx="23812" cy="11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76" name="Rectangle 116">
            <a:extLst>
              <a:ext uri="{FF2B5EF4-FFF2-40B4-BE49-F238E27FC236}">
                <a16:creationId xmlns:a16="http://schemas.microsoft.com/office/drawing/2014/main" id="{FF5DB997-6069-603E-3748-A87072415D7B}"/>
              </a:ext>
            </a:extLst>
          </p:cNvPr>
          <p:cNvSpPr>
            <a:spLocks noChangeArrowheads="1"/>
          </p:cNvSpPr>
          <p:nvPr/>
        </p:nvSpPr>
        <p:spPr bwMode="auto">
          <a:xfrm>
            <a:off x="2030413" y="2527300"/>
            <a:ext cx="20637" cy="4460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77" name="Rectangle 117">
            <a:extLst>
              <a:ext uri="{FF2B5EF4-FFF2-40B4-BE49-F238E27FC236}">
                <a16:creationId xmlns:a16="http://schemas.microsoft.com/office/drawing/2014/main" id="{9775BF1A-CC24-E7F9-1A3B-2821C35579BD}"/>
              </a:ext>
            </a:extLst>
          </p:cNvPr>
          <p:cNvSpPr>
            <a:spLocks noChangeArrowheads="1"/>
          </p:cNvSpPr>
          <p:nvPr/>
        </p:nvSpPr>
        <p:spPr bwMode="auto">
          <a:xfrm>
            <a:off x="4117975" y="2527300"/>
            <a:ext cx="9525" cy="4460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78" name="Rectangle 118">
            <a:extLst>
              <a:ext uri="{FF2B5EF4-FFF2-40B4-BE49-F238E27FC236}">
                <a16:creationId xmlns:a16="http://schemas.microsoft.com/office/drawing/2014/main" id="{938F28C0-5268-A48C-8CEA-08DBE8F91434}"/>
              </a:ext>
            </a:extLst>
          </p:cNvPr>
          <p:cNvSpPr>
            <a:spLocks noChangeArrowheads="1"/>
          </p:cNvSpPr>
          <p:nvPr/>
        </p:nvSpPr>
        <p:spPr bwMode="auto">
          <a:xfrm>
            <a:off x="7094538" y="2527300"/>
            <a:ext cx="23812" cy="4460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79" name="Rectangle 119">
            <a:extLst>
              <a:ext uri="{FF2B5EF4-FFF2-40B4-BE49-F238E27FC236}">
                <a16:creationId xmlns:a16="http://schemas.microsoft.com/office/drawing/2014/main" id="{8589A091-F983-7649-C0B9-302079A9A713}"/>
              </a:ext>
            </a:extLst>
          </p:cNvPr>
          <p:cNvSpPr>
            <a:spLocks noChangeArrowheads="1"/>
          </p:cNvSpPr>
          <p:nvPr/>
        </p:nvSpPr>
        <p:spPr bwMode="auto">
          <a:xfrm>
            <a:off x="2124075" y="2989263"/>
            <a:ext cx="1446213"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Idempotent Law</a:t>
            </a:r>
            <a:endParaRPr lang="en-US" altLang="en-US" sz="1700">
              <a:latin typeface="Arial" panose="020B0604020202020204" pitchFamily="34" charset="0"/>
            </a:endParaRPr>
          </a:p>
        </p:txBody>
      </p:sp>
      <p:sp>
        <p:nvSpPr>
          <p:cNvPr id="527480" name="Rectangle 120">
            <a:extLst>
              <a:ext uri="{FF2B5EF4-FFF2-40B4-BE49-F238E27FC236}">
                <a16:creationId xmlns:a16="http://schemas.microsoft.com/office/drawing/2014/main" id="{0B0A2319-356E-CBCE-A277-DEE407F31E2A}"/>
              </a:ext>
            </a:extLst>
          </p:cNvPr>
          <p:cNvSpPr>
            <a:spLocks noChangeArrowheads="1"/>
          </p:cNvSpPr>
          <p:nvPr/>
        </p:nvSpPr>
        <p:spPr bwMode="auto">
          <a:xfrm>
            <a:off x="3438525" y="2989263"/>
            <a:ext cx="57150"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7491" name="Group 131">
            <a:extLst>
              <a:ext uri="{FF2B5EF4-FFF2-40B4-BE49-F238E27FC236}">
                <a16:creationId xmlns:a16="http://schemas.microsoft.com/office/drawing/2014/main" id="{8C1B5290-AA37-8659-2927-A61E2ECDC5EE}"/>
              </a:ext>
            </a:extLst>
          </p:cNvPr>
          <p:cNvGrpSpPr>
            <a:grpSpLocks/>
          </p:cNvGrpSpPr>
          <p:nvPr/>
        </p:nvGrpSpPr>
        <p:grpSpPr bwMode="auto">
          <a:xfrm>
            <a:off x="4252913" y="2946400"/>
            <a:ext cx="819150" cy="542925"/>
            <a:chOff x="2704" y="1936"/>
            <a:chExt cx="425" cy="282"/>
          </a:xfrm>
        </p:grpSpPr>
        <p:sp>
          <p:nvSpPr>
            <p:cNvPr id="527481" name="Rectangle 121">
              <a:extLst>
                <a:ext uri="{FF2B5EF4-FFF2-40B4-BE49-F238E27FC236}">
                  <a16:creationId xmlns:a16="http://schemas.microsoft.com/office/drawing/2014/main" id="{F4325EB2-FBC0-A033-9E8A-3639F694DA35}"/>
                </a:ext>
              </a:extLst>
            </p:cNvPr>
            <p:cNvSpPr>
              <a:spLocks noChangeArrowheads="1"/>
            </p:cNvSpPr>
            <p:nvPr/>
          </p:nvSpPr>
          <p:spPr bwMode="auto">
            <a:xfrm>
              <a:off x="2704" y="1947"/>
              <a:ext cx="64"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482" name="Rectangle 122">
              <a:extLst>
                <a:ext uri="{FF2B5EF4-FFF2-40B4-BE49-F238E27FC236}">
                  <a16:creationId xmlns:a16="http://schemas.microsoft.com/office/drawing/2014/main" id="{0E4D711C-A640-0A31-482C-6B55C7CE1270}"/>
                </a:ext>
              </a:extLst>
            </p:cNvPr>
            <p:cNvSpPr>
              <a:spLocks noChangeArrowheads="1"/>
            </p:cNvSpPr>
            <p:nvPr/>
          </p:nvSpPr>
          <p:spPr bwMode="auto">
            <a:xfrm>
              <a:off x="2883" y="1947"/>
              <a:ext cx="64"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483" name="Rectangle 123">
              <a:extLst>
                <a:ext uri="{FF2B5EF4-FFF2-40B4-BE49-F238E27FC236}">
                  <a16:creationId xmlns:a16="http://schemas.microsoft.com/office/drawing/2014/main" id="{F6276CF6-3875-B6AD-D71A-CD888FBFE103}"/>
                </a:ext>
              </a:extLst>
            </p:cNvPr>
            <p:cNvSpPr>
              <a:spLocks noChangeArrowheads="1"/>
            </p:cNvSpPr>
            <p:nvPr/>
          </p:nvSpPr>
          <p:spPr bwMode="auto">
            <a:xfrm>
              <a:off x="3062" y="1947"/>
              <a:ext cx="65"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484" name="Rectangle 124">
              <a:extLst>
                <a:ext uri="{FF2B5EF4-FFF2-40B4-BE49-F238E27FC236}">
                  <a16:creationId xmlns:a16="http://schemas.microsoft.com/office/drawing/2014/main" id="{262064FF-80F8-3096-AB93-07AB72F41BA4}"/>
                </a:ext>
              </a:extLst>
            </p:cNvPr>
            <p:cNvSpPr>
              <a:spLocks noChangeArrowheads="1"/>
            </p:cNvSpPr>
            <p:nvPr/>
          </p:nvSpPr>
          <p:spPr bwMode="auto">
            <a:xfrm>
              <a:off x="2704" y="2091"/>
              <a:ext cx="64"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485" name="Rectangle 125">
              <a:extLst>
                <a:ext uri="{FF2B5EF4-FFF2-40B4-BE49-F238E27FC236}">
                  <a16:creationId xmlns:a16="http://schemas.microsoft.com/office/drawing/2014/main" id="{9CF8F777-EEA6-D424-B8DA-67703C54E429}"/>
                </a:ext>
              </a:extLst>
            </p:cNvPr>
            <p:cNvSpPr>
              <a:spLocks noChangeArrowheads="1"/>
            </p:cNvSpPr>
            <p:nvPr/>
          </p:nvSpPr>
          <p:spPr bwMode="auto">
            <a:xfrm>
              <a:off x="2885" y="2091"/>
              <a:ext cx="65"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486" name="Rectangle 126">
              <a:extLst>
                <a:ext uri="{FF2B5EF4-FFF2-40B4-BE49-F238E27FC236}">
                  <a16:creationId xmlns:a16="http://schemas.microsoft.com/office/drawing/2014/main" id="{300CBFDD-39EC-A538-13CE-C1A86009EFB3}"/>
                </a:ext>
              </a:extLst>
            </p:cNvPr>
            <p:cNvSpPr>
              <a:spLocks noChangeArrowheads="1"/>
            </p:cNvSpPr>
            <p:nvPr/>
          </p:nvSpPr>
          <p:spPr bwMode="auto">
            <a:xfrm>
              <a:off x="3065" y="2091"/>
              <a:ext cx="64"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487" name="Rectangle 127">
              <a:extLst>
                <a:ext uri="{FF2B5EF4-FFF2-40B4-BE49-F238E27FC236}">
                  <a16:creationId xmlns:a16="http://schemas.microsoft.com/office/drawing/2014/main" id="{EC4EE31C-277A-556B-7689-B7DC03CDD60D}"/>
                </a:ext>
              </a:extLst>
            </p:cNvPr>
            <p:cNvSpPr>
              <a:spLocks noChangeArrowheads="1"/>
            </p:cNvSpPr>
            <p:nvPr/>
          </p:nvSpPr>
          <p:spPr bwMode="auto">
            <a:xfrm>
              <a:off x="2798" y="1936"/>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488" name="Rectangle 128">
              <a:extLst>
                <a:ext uri="{FF2B5EF4-FFF2-40B4-BE49-F238E27FC236}">
                  <a16:creationId xmlns:a16="http://schemas.microsoft.com/office/drawing/2014/main" id="{49EC0C4B-86C9-6283-0D38-5A0E0E1545B8}"/>
                </a:ext>
              </a:extLst>
            </p:cNvPr>
            <p:cNvSpPr>
              <a:spLocks noChangeArrowheads="1"/>
            </p:cNvSpPr>
            <p:nvPr/>
          </p:nvSpPr>
          <p:spPr bwMode="auto">
            <a:xfrm>
              <a:off x="2977" y="1936"/>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489" name="Rectangle 129">
              <a:extLst>
                <a:ext uri="{FF2B5EF4-FFF2-40B4-BE49-F238E27FC236}">
                  <a16:creationId xmlns:a16="http://schemas.microsoft.com/office/drawing/2014/main" id="{5271442C-C70D-910E-8D8C-296793EB4EC1}"/>
                </a:ext>
              </a:extLst>
            </p:cNvPr>
            <p:cNvSpPr>
              <a:spLocks noChangeArrowheads="1"/>
            </p:cNvSpPr>
            <p:nvPr/>
          </p:nvSpPr>
          <p:spPr bwMode="auto">
            <a:xfrm>
              <a:off x="2798" y="2080"/>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490" name="Rectangle 130">
              <a:extLst>
                <a:ext uri="{FF2B5EF4-FFF2-40B4-BE49-F238E27FC236}">
                  <a16:creationId xmlns:a16="http://schemas.microsoft.com/office/drawing/2014/main" id="{C46AB345-F429-FBC8-3D76-3BB5C219FFAA}"/>
                </a:ext>
              </a:extLst>
            </p:cNvPr>
            <p:cNvSpPr>
              <a:spLocks noChangeArrowheads="1"/>
            </p:cNvSpPr>
            <p:nvPr/>
          </p:nvSpPr>
          <p:spPr bwMode="auto">
            <a:xfrm>
              <a:off x="2978" y="2080"/>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grpSp>
      <p:sp>
        <p:nvSpPr>
          <p:cNvPr id="527492" name="Rectangle 132">
            <a:extLst>
              <a:ext uri="{FF2B5EF4-FFF2-40B4-BE49-F238E27FC236}">
                <a16:creationId xmlns:a16="http://schemas.microsoft.com/office/drawing/2014/main" id="{576BA09D-021E-8D19-EFCE-3C7F78A243C5}"/>
              </a:ext>
            </a:extLst>
          </p:cNvPr>
          <p:cNvSpPr>
            <a:spLocks noChangeArrowheads="1"/>
          </p:cNvSpPr>
          <p:nvPr/>
        </p:nvSpPr>
        <p:spPr bwMode="auto">
          <a:xfrm>
            <a:off x="5116513" y="3094038"/>
            <a:ext cx="571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493" name="Rectangle 133">
            <a:extLst>
              <a:ext uri="{FF2B5EF4-FFF2-40B4-BE49-F238E27FC236}">
                <a16:creationId xmlns:a16="http://schemas.microsoft.com/office/drawing/2014/main" id="{E2F64A7B-0D9B-409A-4174-F10E8407280A}"/>
              </a:ext>
            </a:extLst>
          </p:cNvPr>
          <p:cNvSpPr>
            <a:spLocks noChangeArrowheads="1"/>
          </p:cNvSpPr>
          <p:nvPr/>
        </p:nvSpPr>
        <p:spPr bwMode="auto">
          <a:xfrm>
            <a:off x="4206875" y="3451225"/>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494" name="Rectangle 134">
            <a:extLst>
              <a:ext uri="{FF2B5EF4-FFF2-40B4-BE49-F238E27FC236}">
                <a16:creationId xmlns:a16="http://schemas.microsoft.com/office/drawing/2014/main" id="{BFA810FE-E528-9333-6E31-6B5847605D54}"/>
              </a:ext>
            </a:extLst>
          </p:cNvPr>
          <p:cNvSpPr>
            <a:spLocks noChangeArrowheads="1"/>
          </p:cNvSpPr>
          <p:nvPr/>
        </p:nvSpPr>
        <p:spPr bwMode="auto">
          <a:xfrm>
            <a:off x="2030413" y="2973388"/>
            <a:ext cx="20637"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95" name="Rectangle 135">
            <a:extLst>
              <a:ext uri="{FF2B5EF4-FFF2-40B4-BE49-F238E27FC236}">
                <a16:creationId xmlns:a16="http://schemas.microsoft.com/office/drawing/2014/main" id="{43934D97-78A6-D7AC-8758-D94A0FCE514D}"/>
              </a:ext>
            </a:extLst>
          </p:cNvPr>
          <p:cNvSpPr>
            <a:spLocks noChangeArrowheads="1"/>
          </p:cNvSpPr>
          <p:nvPr/>
        </p:nvSpPr>
        <p:spPr bwMode="auto">
          <a:xfrm>
            <a:off x="2051050" y="2973388"/>
            <a:ext cx="20669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96" name="Rectangle 136">
            <a:extLst>
              <a:ext uri="{FF2B5EF4-FFF2-40B4-BE49-F238E27FC236}">
                <a16:creationId xmlns:a16="http://schemas.microsoft.com/office/drawing/2014/main" id="{90C5E421-4A6C-A48D-B0C0-2A1A77AC6E45}"/>
              </a:ext>
            </a:extLst>
          </p:cNvPr>
          <p:cNvSpPr>
            <a:spLocks noChangeArrowheads="1"/>
          </p:cNvSpPr>
          <p:nvPr/>
        </p:nvSpPr>
        <p:spPr bwMode="auto">
          <a:xfrm>
            <a:off x="4117975" y="2973388"/>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97" name="Rectangle 137">
            <a:extLst>
              <a:ext uri="{FF2B5EF4-FFF2-40B4-BE49-F238E27FC236}">
                <a16:creationId xmlns:a16="http://schemas.microsoft.com/office/drawing/2014/main" id="{8DB0100A-E81B-2645-F24F-AAFA761F3B42}"/>
              </a:ext>
            </a:extLst>
          </p:cNvPr>
          <p:cNvSpPr>
            <a:spLocks noChangeArrowheads="1"/>
          </p:cNvSpPr>
          <p:nvPr/>
        </p:nvSpPr>
        <p:spPr bwMode="auto">
          <a:xfrm>
            <a:off x="4127500" y="2973388"/>
            <a:ext cx="29670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98" name="Rectangle 138">
            <a:extLst>
              <a:ext uri="{FF2B5EF4-FFF2-40B4-BE49-F238E27FC236}">
                <a16:creationId xmlns:a16="http://schemas.microsoft.com/office/drawing/2014/main" id="{19F8B6AC-E79F-5911-5C2C-F0D2AAD555DE}"/>
              </a:ext>
            </a:extLst>
          </p:cNvPr>
          <p:cNvSpPr>
            <a:spLocks noChangeArrowheads="1"/>
          </p:cNvSpPr>
          <p:nvPr/>
        </p:nvSpPr>
        <p:spPr bwMode="auto">
          <a:xfrm>
            <a:off x="7094538" y="2973388"/>
            <a:ext cx="2381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499" name="Rectangle 139">
            <a:extLst>
              <a:ext uri="{FF2B5EF4-FFF2-40B4-BE49-F238E27FC236}">
                <a16:creationId xmlns:a16="http://schemas.microsoft.com/office/drawing/2014/main" id="{ED7F4B53-B7E7-5FBF-7A95-566CAD9B1FA7}"/>
              </a:ext>
            </a:extLst>
          </p:cNvPr>
          <p:cNvSpPr>
            <a:spLocks noChangeArrowheads="1"/>
          </p:cNvSpPr>
          <p:nvPr/>
        </p:nvSpPr>
        <p:spPr bwMode="auto">
          <a:xfrm>
            <a:off x="2030413" y="2982913"/>
            <a:ext cx="20637" cy="6778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00" name="Rectangle 140">
            <a:extLst>
              <a:ext uri="{FF2B5EF4-FFF2-40B4-BE49-F238E27FC236}">
                <a16:creationId xmlns:a16="http://schemas.microsoft.com/office/drawing/2014/main" id="{219EC0A0-E798-A255-DAFB-5AE5F7929E81}"/>
              </a:ext>
            </a:extLst>
          </p:cNvPr>
          <p:cNvSpPr>
            <a:spLocks noChangeArrowheads="1"/>
          </p:cNvSpPr>
          <p:nvPr/>
        </p:nvSpPr>
        <p:spPr bwMode="auto">
          <a:xfrm>
            <a:off x="4117975" y="2982913"/>
            <a:ext cx="9525" cy="6778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01" name="Rectangle 141">
            <a:extLst>
              <a:ext uri="{FF2B5EF4-FFF2-40B4-BE49-F238E27FC236}">
                <a16:creationId xmlns:a16="http://schemas.microsoft.com/office/drawing/2014/main" id="{6A8B28A1-1243-E0C4-F1E9-31934F6A8674}"/>
              </a:ext>
            </a:extLst>
          </p:cNvPr>
          <p:cNvSpPr>
            <a:spLocks noChangeArrowheads="1"/>
          </p:cNvSpPr>
          <p:nvPr/>
        </p:nvSpPr>
        <p:spPr bwMode="auto">
          <a:xfrm>
            <a:off x="7094538" y="2982913"/>
            <a:ext cx="23812" cy="6778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02" name="Rectangle 142">
            <a:extLst>
              <a:ext uri="{FF2B5EF4-FFF2-40B4-BE49-F238E27FC236}">
                <a16:creationId xmlns:a16="http://schemas.microsoft.com/office/drawing/2014/main" id="{F0CFB50D-B494-0A67-A84C-87324C3D2238}"/>
              </a:ext>
            </a:extLst>
          </p:cNvPr>
          <p:cNvSpPr>
            <a:spLocks noChangeArrowheads="1"/>
          </p:cNvSpPr>
          <p:nvPr/>
        </p:nvSpPr>
        <p:spPr bwMode="auto">
          <a:xfrm>
            <a:off x="2124075" y="3676650"/>
            <a:ext cx="16256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Law of Absorption</a:t>
            </a:r>
            <a:endParaRPr lang="en-US" altLang="en-US" sz="1700">
              <a:latin typeface="Arial" panose="020B0604020202020204" pitchFamily="34" charset="0"/>
            </a:endParaRPr>
          </a:p>
        </p:txBody>
      </p:sp>
      <p:sp>
        <p:nvSpPr>
          <p:cNvPr id="527503" name="Rectangle 143">
            <a:extLst>
              <a:ext uri="{FF2B5EF4-FFF2-40B4-BE49-F238E27FC236}">
                <a16:creationId xmlns:a16="http://schemas.microsoft.com/office/drawing/2014/main" id="{9F2F247F-C25C-BF9F-5667-A8CA173AD760}"/>
              </a:ext>
            </a:extLst>
          </p:cNvPr>
          <p:cNvSpPr>
            <a:spLocks noChangeArrowheads="1"/>
          </p:cNvSpPr>
          <p:nvPr/>
        </p:nvSpPr>
        <p:spPr bwMode="auto">
          <a:xfrm>
            <a:off x="3608388" y="3676650"/>
            <a:ext cx="555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7520" name="Group 160">
            <a:extLst>
              <a:ext uri="{FF2B5EF4-FFF2-40B4-BE49-F238E27FC236}">
                <a16:creationId xmlns:a16="http://schemas.microsoft.com/office/drawing/2014/main" id="{45C15B82-3978-9EF0-EF44-29B8EE6289D1}"/>
              </a:ext>
            </a:extLst>
          </p:cNvPr>
          <p:cNvGrpSpPr>
            <a:grpSpLocks/>
          </p:cNvGrpSpPr>
          <p:nvPr/>
        </p:nvGrpSpPr>
        <p:grpSpPr bwMode="auto">
          <a:xfrm>
            <a:off x="4252913" y="3651250"/>
            <a:ext cx="1246187" cy="544513"/>
            <a:chOff x="2704" y="2302"/>
            <a:chExt cx="647" cy="282"/>
          </a:xfrm>
        </p:grpSpPr>
        <p:sp>
          <p:nvSpPr>
            <p:cNvPr id="527504" name="Rectangle 144">
              <a:extLst>
                <a:ext uri="{FF2B5EF4-FFF2-40B4-BE49-F238E27FC236}">
                  <a16:creationId xmlns:a16="http://schemas.microsoft.com/office/drawing/2014/main" id="{D70F3139-EE06-CEDE-C3B4-F08BD98103EF}"/>
                </a:ext>
              </a:extLst>
            </p:cNvPr>
            <p:cNvSpPr>
              <a:spLocks noChangeArrowheads="1"/>
            </p:cNvSpPr>
            <p:nvPr/>
          </p:nvSpPr>
          <p:spPr bwMode="auto">
            <a:xfrm>
              <a:off x="2704" y="2313"/>
              <a:ext cx="64"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505" name="Rectangle 145">
              <a:extLst>
                <a:ext uri="{FF2B5EF4-FFF2-40B4-BE49-F238E27FC236}">
                  <a16:creationId xmlns:a16="http://schemas.microsoft.com/office/drawing/2014/main" id="{2E6CF100-2AA9-2DE4-301C-B1DAD5BE7BA4}"/>
                </a:ext>
              </a:extLst>
            </p:cNvPr>
            <p:cNvSpPr>
              <a:spLocks noChangeArrowheads="1"/>
            </p:cNvSpPr>
            <p:nvPr/>
          </p:nvSpPr>
          <p:spPr bwMode="auto">
            <a:xfrm>
              <a:off x="2918" y="2313"/>
              <a:ext cx="65"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506" name="Rectangle 146">
              <a:extLst>
                <a:ext uri="{FF2B5EF4-FFF2-40B4-BE49-F238E27FC236}">
                  <a16:creationId xmlns:a16="http://schemas.microsoft.com/office/drawing/2014/main" id="{7E18F047-CBD3-8188-4866-855F38AA55C7}"/>
                </a:ext>
              </a:extLst>
            </p:cNvPr>
            <p:cNvSpPr>
              <a:spLocks noChangeArrowheads="1"/>
            </p:cNvSpPr>
            <p:nvPr/>
          </p:nvSpPr>
          <p:spPr bwMode="auto">
            <a:xfrm>
              <a:off x="3086" y="2313"/>
              <a:ext cx="58"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Y</a:t>
              </a:r>
              <a:endParaRPr lang="en-US" altLang="en-US" sz="1700">
                <a:latin typeface="Arial" panose="020B0604020202020204" pitchFamily="34" charset="0"/>
              </a:endParaRPr>
            </a:p>
          </p:txBody>
        </p:sp>
        <p:sp>
          <p:nvSpPr>
            <p:cNvPr id="527507" name="Rectangle 147">
              <a:extLst>
                <a:ext uri="{FF2B5EF4-FFF2-40B4-BE49-F238E27FC236}">
                  <a16:creationId xmlns:a16="http://schemas.microsoft.com/office/drawing/2014/main" id="{BFE7DF22-A782-295C-4FD9-99468B78A6AB}"/>
                </a:ext>
              </a:extLst>
            </p:cNvPr>
            <p:cNvSpPr>
              <a:spLocks noChangeArrowheads="1"/>
            </p:cNvSpPr>
            <p:nvPr/>
          </p:nvSpPr>
          <p:spPr bwMode="auto">
            <a:xfrm>
              <a:off x="3287" y="2313"/>
              <a:ext cx="64"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508" name="Rectangle 148">
              <a:extLst>
                <a:ext uri="{FF2B5EF4-FFF2-40B4-BE49-F238E27FC236}">
                  <a16:creationId xmlns:a16="http://schemas.microsoft.com/office/drawing/2014/main" id="{8C718095-35FA-E641-118D-A29AED43073C}"/>
                </a:ext>
              </a:extLst>
            </p:cNvPr>
            <p:cNvSpPr>
              <a:spLocks noChangeArrowheads="1"/>
            </p:cNvSpPr>
            <p:nvPr/>
          </p:nvSpPr>
          <p:spPr bwMode="auto">
            <a:xfrm>
              <a:off x="2704" y="2457"/>
              <a:ext cx="64"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509" name="Rectangle 149">
              <a:extLst>
                <a:ext uri="{FF2B5EF4-FFF2-40B4-BE49-F238E27FC236}">
                  <a16:creationId xmlns:a16="http://schemas.microsoft.com/office/drawing/2014/main" id="{817AFE7E-BD2E-5B54-D110-866CA3F7096A}"/>
                </a:ext>
              </a:extLst>
            </p:cNvPr>
            <p:cNvSpPr>
              <a:spLocks noChangeArrowheads="1"/>
            </p:cNvSpPr>
            <p:nvPr/>
          </p:nvSpPr>
          <p:spPr bwMode="auto">
            <a:xfrm>
              <a:off x="2884" y="2457"/>
              <a:ext cx="64"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510" name="Rectangle 150">
              <a:extLst>
                <a:ext uri="{FF2B5EF4-FFF2-40B4-BE49-F238E27FC236}">
                  <a16:creationId xmlns:a16="http://schemas.microsoft.com/office/drawing/2014/main" id="{64977505-B4F9-6ED0-3998-BBFB521AE471}"/>
                </a:ext>
              </a:extLst>
            </p:cNvPr>
            <p:cNvSpPr>
              <a:spLocks noChangeArrowheads="1"/>
            </p:cNvSpPr>
            <p:nvPr/>
          </p:nvSpPr>
          <p:spPr bwMode="auto">
            <a:xfrm>
              <a:off x="3051" y="2457"/>
              <a:ext cx="59"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Y</a:t>
              </a:r>
              <a:endParaRPr lang="en-US" altLang="en-US" sz="1700">
                <a:latin typeface="Arial" panose="020B0604020202020204" pitchFamily="34" charset="0"/>
              </a:endParaRPr>
            </a:p>
          </p:txBody>
        </p:sp>
        <p:sp>
          <p:nvSpPr>
            <p:cNvPr id="527511" name="Rectangle 151">
              <a:extLst>
                <a:ext uri="{FF2B5EF4-FFF2-40B4-BE49-F238E27FC236}">
                  <a16:creationId xmlns:a16="http://schemas.microsoft.com/office/drawing/2014/main" id="{462EB625-C5F0-A6AC-CF0B-CE38B21E8741}"/>
                </a:ext>
              </a:extLst>
            </p:cNvPr>
            <p:cNvSpPr>
              <a:spLocks noChangeArrowheads="1"/>
            </p:cNvSpPr>
            <p:nvPr/>
          </p:nvSpPr>
          <p:spPr bwMode="auto">
            <a:xfrm>
              <a:off x="3218" y="2457"/>
              <a:ext cx="65"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512" name="Rectangle 152">
              <a:extLst>
                <a:ext uri="{FF2B5EF4-FFF2-40B4-BE49-F238E27FC236}">
                  <a16:creationId xmlns:a16="http://schemas.microsoft.com/office/drawing/2014/main" id="{F9E7AEE5-22B2-8F9D-DD4D-A05E9D2D11C6}"/>
                </a:ext>
              </a:extLst>
            </p:cNvPr>
            <p:cNvSpPr>
              <a:spLocks noChangeArrowheads="1"/>
            </p:cNvSpPr>
            <p:nvPr/>
          </p:nvSpPr>
          <p:spPr bwMode="auto">
            <a:xfrm>
              <a:off x="2797" y="2302"/>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513" name="Rectangle 153">
              <a:extLst>
                <a:ext uri="{FF2B5EF4-FFF2-40B4-BE49-F238E27FC236}">
                  <a16:creationId xmlns:a16="http://schemas.microsoft.com/office/drawing/2014/main" id="{069F80A8-3093-BA9A-2DAB-FCE5261541D6}"/>
                </a:ext>
              </a:extLst>
            </p:cNvPr>
            <p:cNvSpPr>
              <a:spLocks noChangeArrowheads="1"/>
            </p:cNvSpPr>
            <p:nvPr/>
          </p:nvSpPr>
          <p:spPr bwMode="auto">
            <a:xfrm>
              <a:off x="3012" y="2302"/>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514" name="Rectangle 154">
              <a:extLst>
                <a:ext uri="{FF2B5EF4-FFF2-40B4-BE49-F238E27FC236}">
                  <a16:creationId xmlns:a16="http://schemas.microsoft.com/office/drawing/2014/main" id="{2D9366DB-BBB6-FE01-23E8-C705691A2778}"/>
                </a:ext>
              </a:extLst>
            </p:cNvPr>
            <p:cNvSpPr>
              <a:spLocks noChangeArrowheads="1"/>
            </p:cNvSpPr>
            <p:nvPr/>
          </p:nvSpPr>
          <p:spPr bwMode="auto">
            <a:xfrm>
              <a:off x="3201" y="2302"/>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515" name="Rectangle 155">
              <a:extLst>
                <a:ext uri="{FF2B5EF4-FFF2-40B4-BE49-F238E27FC236}">
                  <a16:creationId xmlns:a16="http://schemas.microsoft.com/office/drawing/2014/main" id="{9A368289-2475-3C7F-39CA-B30B781B58C7}"/>
                </a:ext>
              </a:extLst>
            </p:cNvPr>
            <p:cNvSpPr>
              <a:spLocks noChangeArrowheads="1"/>
            </p:cNvSpPr>
            <p:nvPr/>
          </p:nvSpPr>
          <p:spPr bwMode="auto">
            <a:xfrm>
              <a:off x="2798" y="2446"/>
              <a:ext cx="58"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516" name="Rectangle 156">
              <a:extLst>
                <a:ext uri="{FF2B5EF4-FFF2-40B4-BE49-F238E27FC236}">
                  <a16:creationId xmlns:a16="http://schemas.microsoft.com/office/drawing/2014/main" id="{63C978F1-7E60-9A42-D2A1-FD2085E8B2B4}"/>
                </a:ext>
              </a:extLst>
            </p:cNvPr>
            <p:cNvSpPr>
              <a:spLocks noChangeArrowheads="1"/>
            </p:cNvSpPr>
            <p:nvPr/>
          </p:nvSpPr>
          <p:spPr bwMode="auto">
            <a:xfrm>
              <a:off x="2978" y="2446"/>
              <a:ext cx="57"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517" name="Rectangle 157">
              <a:extLst>
                <a:ext uri="{FF2B5EF4-FFF2-40B4-BE49-F238E27FC236}">
                  <a16:creationId xmlns:a16="http://schemas.microsoft.com/office/drawing/2014/main" id="{E06A03AE-6051-FE6D-9F8F-3B881002177F}"/>
                </a:ext>
              </a:extLst>
            </p:cNvPr>
            <p:cNvSpPr>
              <a:spLocks noChangeArrowheads="1"/>
            </p:cNvSpPr>
            <p:nvPr/>
          </p:nvSpPr>
          <p:spPr bwMode="auto">
            <a:xfrm>
              <a:off x="3132" y="2446"/>
              <a:ext cx="57"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518" name="Rectangle 158">
              <a:extLst>
                <a:ext uri="{FF2B5EF4-FFF2-40B4-BE49-F238E27FC236}">
                  <a16:creationId xmlns:a16="http://schemas.microsoft.com/office/drawing/2014/main" id="{A7C72E78-81AD-88F8-CF1F-D3ABCFB69299}"/>
                </a:ext>
              </a:extLst>
            </p:cNvPr>
            <p:cNvSpPr>
              <a:spLocks noChangeArrowheads="1"/>
            </p:cNvSpPr>
            <p:nvPr/>
          </p:nvSpPr>
          <p:spPr bwMode="auto">
            <a:xfrm>
              <a:off x="2872" y="2313"/>
              <a:ext cx="36"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7519" name="Rectangle 159">
              <a:extLst>
                <a:ext uri="{FF2B5EF4-FFF2-40B4-BE49-F238E27FC236}">
                  <a16:creationId xmlns:a16="http://schemas.microsoft.com/office/drawing/2014/main" id="{56AC55B0-F702-8E5A-AF33-F2ADF18C8810}"/>
                </a:ext>
              </a:extLst>
            </p:cNvPr>
            <p:cNvSpPr>
              <a:spLocks noChangeArrowheads="1"/>
            </p:cNvSpPr>
            <p:nvPr/>
          </p:nvSpPr>
          <p:spPr bwMode="auto">
            <a:xfrm>
              <a:off x="3145" y="2313"/>
              <a:ext cx="35"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grpSp>
      <p:sp>
        <p:nvSpPr>
          <p:cNvPr id="527521" name="Rectangle 161">
            <a:extLst>
              <a:ext uri="{FF2B5EF4-FFF2-40B4-BE49-F238E27FC236}">
                <a16:creationId xmlns:a16="http://schemas.microsoft.com/office/drawing/2014/main" id="{3AE77C0F-0669-B529-B85A-8F34CADAA816}"/>
              </a:ext>
            </a:extLst>
          </p:cNvPr>
          <p:cNvSpPr>
            <a:spLocks noChangeArrowheads="1"/>
          </p:cNvSpPr>
          <p:nvPr/>
        </p:nvSpPr>
        <p:spPr bwMode="auto">
          <a:xfrm>
            <a:off x="5548313" y="3798888"/>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522" name="Rectangle 162">
            <a:extLst>
              <a:ext uri="{FF2B5EF4-FFF2-40B4-BE49-F238E27FC236}">
                <a16:creationId xmlns:a16="http://schemas.microsoft.com/office/drawing/2014/main" id="{D33FFF23-43AB-96A2-847D-DE6CD36DDFFE}"/>
              </a:ext>
            </a:extLst>
          </p:cNvPr>
          <p:cNvSpPr>
            <a:spLocks noChangeArrowheads="1"/>
          </p:cNvSpPr>
          <p:nvPr/>
        </p:nvSpPr>
        <p:spPr bwMode="auto">
          <a:xfrm>
            <a:off x="4206875" y="4152900"/>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523" name="Rectangle 163">
            <a:extLst>
              <a:ext uri="{FF2B5EF4-FFF2-40B4-BE49-F238E27FC236}">
                <a16:creationId xmlns:a16="http://schemas.microsoft.com/office/drawing/2014/main" id="{2A265559-DE1D-8E86-433F-DB9B536078E0}"/>
              </a:ext>
            </a:extLst>
          </p:cNvPr>
          <p:cNvSpPr>
            <a:spLocks noChangeArrowheads="1"/>
          </p:cNvSpPr>
          <p:nvPr/>
        </p:nvSpPr>
        <p:spPr bwMode="auto">
          <a:xfrm>
            <a:off x="2030413" y="3660775"/>
            <a:ext cx="20637"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24" name="Rectangle 164">
            <a:extLst>
              <a:ext uri="{FF2B5EF4-FFF2-40B4-BE49-F238E27FC236}">
                <a16:creationId xmlns:a16="http://schemas.microsoft.com/office/drawing/2014/main" id="{89250897-35BC-799F-0397-91D0605132D5}"/>
              </a:ext>
            </a:extLst>
          </p:cNvPr>
          <p:cNvSpPr>
            <a:spLocks noChangeArrowheads="1"/>
          </p:cNvSpPr>
          <p:nvPr/>
        </p:nvSpPr>
        <p:spPr bwMode="auto">
          <a:xfrm>
            <a:off x="2051050" y="3660775"/>
            <a:ext cx="20669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25" name="Rectangle 165">
            <a:extLst>
              <a:ext uri="{FF2B5EF4-FFF2-40B4-BE49-F238E27FC236}">
                <a16:creationId xmlns:a16="http://schemas.microsoft.com/office/drawing/2014/main" id="{1A0BF846-5CD9-210D-7C6A-B2DC6BD92A44}"/>
              </a:ext>
            </a:extLst>
          </p:cNvPr>
          <p:cNvSpPr>
            <a:spLocks noChangeArrowheads="1"/>
          </p:cNvSpPr>
          <p:nvPr/>
        </p:nvSpPr>
        <p:spPr bwMode="auto">
          <a:xfrm>
            <a:off x="4117975" y="3660775"/>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26" name="Rectangle 166">
            <a:extLst>
              <a:ext uri="{FF2B5EF4-FFF2-40B4-BE49-F238E27FC236}">
                <a16:creationId xmlns:a16="http://schemas.microsoft.com/office/drawing/2014/main" id="{0E68796A-5306-80C9-0E46-81264F83424F}"/>
              </a:ext>
            </a:extLst>
          </p:cNvPr>
          <p:cNvSpPr>
            <a:spLocks noChangeArrowheads="1"/>
          </p:cNvSpPr>
          <p:nvPr/>
        </p:nvSpPr>
        <p:spPr bwMode="auto">
          <a:xfrm>
            <a:off x="4127500" y="3660775"/>
            <a:ext cx="29670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27" name="Rectangle 167">
            <a:extLst>
              <a:ext uri="{FF2B5EF4-FFF2-40B4-BE49-F238E27FC236}">
                <a16:creationId xmlns:a16="http://schemas.microsoft.com/office/drawing/2014/main" id="{FBDEA18D-20A6-A156-D509-A029D1C1159F}"/>
              </a:ext>
            </a:extLst>
          </p:cNvPr>
          <p:cNvSpPr>
            <a:spLocks noChangeArrowheads="1"/>
          </p:cNvSpPr>
          <p:nvPr/>
        </p:nvSpPr>
        <p:spPr bwMode="auto">
          <a:xfrm>
            <a:off x="7094538" y="3660775"/>
            <a:ext cx="23812"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28" name="Rectangle 168">
            <a:extLst>
              <a:ext uri="{FF2B5EF4-FFF2-40B4-BE49-F238E27FC236}">
                <a16:creationId xmlns:a16="http://schemas.microsoft.com/office/drawing/2014/main" id="{45C4F832-1844-24E6-294E-6614BE86911E}"/>
              </a:ext>
            </a:extLst>
          </p:cNvPr>
          <p:cNvSpPr>
            <a:spLocks noChangeArrowheads="1"/>
          </p:cNvSpPr>
          <p:nvPr/>
        </p:nvSpPr>
        <p:spPr bwMode="auto">
          <a:xfrm>
            <a:off x="2030413" y="3670300"/>
            <a:ext cx="20637" cy="6921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29" name="Rectangle 169">
            <a:extLst>
              <a:ext uri="{FF2B5EF4-FFF2-40B4-BE49-F238E27FC236}">
                <a16:creationId xmlns:a16="http://schemas.microsoft.com/office/drawing/2014/main" id="{CA86B4E7-204E-B009-FED1-8910374EFB59}"/>
              </a:ext>
            </a:extLst>
          </p:cNvPr>
          <p:cNvSpPr>
            <a:spLocks noChangeArrowheads="1"/>
          </p:cNvSpPr>
          <p:nvPr/>
        </p:nvSpPr>
        <p:spPr bwMode="auto">
          <a:xfrm>
            <a:off x="4117975" y="3670300"/>
            <a:ext cx="9525" cy="6921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30" name="Rectangle 170">
            <a:extLst>
              <a:ext uri="{FF2B5EF4-FFF2-40B4-BE49-F238E27FC236}">
                <a16:creationId xmlns:a16="http://schemas.microsoft.com/office/drawing/2014/main" id="{5B9D6B64-9192-1F89-2949-C1867D7CC08D}"/>
              </a:ext>
            </a:extLst>
          </p:cNvPr>
          <p:cNvSpPr>
            <a:spLocks noChangeArrowheads="1"/>
          </p:cNvSpPr>
          <p:nvPr/>
        </p:nvSpPr>
        <p:spPr bwMode="auto">
          <a:xfrm>
            <a:off x="7094538" y="3670300"/>
            <a:ext cx="23812" cy="6921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31" name="Rectangle 171">
            <a:extLst>
              <a:ext uri="{FF2B5EF4-FFF2-40B4-BE49-F238E27FC236}">
                <a16:creationId xmlns:a16="http://schemas.microsoft.com/office/drawing/2014/main" id="{BD06DB6B-07B3-7673-A84D-41587C30910D}"/>
              </a:ext>
            </a:extLst>
          </p:cNvPr>
          <p:cNvSpPr>
            <a:spLocks noChangeArrowheads="1"/>
          </p:cNvSpPr>
          <p:nvPr/>
        </p:nvSpPr>
        <p:spPr bwMode="auto">
          <a:xfrm>
            <a:off x="2124075" y="4378325"/>
            <a:ext cx="15906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Complementation</a:t>
            </a:r>
            <a:endParaRPr lang="en-US" altLang="en-US" sz="1700">
              <a:latin typeface="Arial" panose="020B0604020202020204" pitchFamily="34" charset="0"/>
            </a:endParaRPr>
          </a:p>
        </p:txBody>
      </p:sp>
      <p:sp>
        <p:nvSpPr>
          <p:cNvPr id="527532" name="Rectangle 172">
            <a:extLst>
              <a:ext uri="{FF2B5EF4-FFF2-40B4-BE49-F238E27FC236}">
                <a16:creationId xmlns:a16="http://schemas.microsoft.com/office/drawing/2014/main" id="{4C3D83F4-0358-20CA-209B-8B1223311FF5}"/>
              </a:ext>
            </a:extLst>
          </p:cNvPr>
          <p:cNvSpPr>
            <a:spLocks noChangeArrowheads="1"/>
          </p:cNvSpPr>
          <p:nvPr/>
        </p:nvSpPr>
        <p:spPr bwMode="auto">
          <a:xfrm>
            <a:off x="3576638" y="4378325"/>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533" name="Rectangle 173">
            <a:extLst>
              <a:ext uri="{FF2B5EF4-FFF2-40B4-BE49-F238E27FC236}">
                <a16:creationId xmlns:a16="http://schemas.microsoft.com/office/drawing/2014/main" id="{BAF8500A-1572-9F46-3D9F-033FCF00DB52}"/>
              </a:ext>
            </a:extLst>
          </p:cNvPr>
          <p:cNvSpPr>
            <a:spLocks noChangeArrowheads="1"/>
          </p:cNvSpPr>
          <p:nvPr/>
        </p:nvSpPr>
        <p:spPr bwMode="auto">
          <a:xfrm>
            <a:off x="4252913" y="4379913"/>
            <a:ext cx="1238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534" name="Rectangle 174">
            <a:extLst>
              <a:ext uri="{FF2B5EF4-FFF2-40B4-BE49-F238E27FC236}">
                <a16:creationId xmlns:a16="http://schemas.microsoft.com/office/drawing/2014/main" id="{F099BFDE-3E2F-02E8-2E39-5C04BBFF1DC2}"/>
              </a:ext>
            </a:extLst>
          </p:cNvPr>
          <p:cNvSpPr>
            <a:spLocks noChangeArrowheads="1"/>
          </p:cNvSpPr>
          <p:nvPr/>
        </p:nvSpPr>
        <p:spPr bwMode="auto">
          <a:xfrm>
            <a:off x="4597400" y="4379913"/>
            <a:ext cx="1238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535" name="Rectangle 175">
            <a:extLst>
              <a:ext uri="{FF2B5EF4-FFF2-40B4-BE49-F238E27FC236}">
                <a16:creationId xmlns:a16="http://schemas.microsoft.com/office/drawing/2014/main" id="{4B48320E-709F-9236-1170-73BED88AAB48}"/>
              </a:ext>
            </a:extLst>
          </p:cNvPr>
          <p:cNvSpPr>
            <a:spLocks noChangeArrowheads="1"/>
          </p:cNvSpPr>
          <p:nvPr/>
        </p:nvSpPr>
        <p:spPr bwMode="auto">
          <a:xfrm>
            <a:off x="4252913" y="4656138"/>
            <a:ext cx="1238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536" name="Rectangle 176">
            <a:extLst>
              <a:ext uri="{FF2B5EF4-FFF2-40B4-BE49-F238E27FC236}">
                <a16:creationId xmlns:a16="http://schemas.microsoft.com/office/drawing/2014/main" id="{81A2B9C2-ACEA-7F66-4F03-569508BFFB5C}"/>
              </a:ext>
            </a:extLst>
          </p:cNvPr>
          <p:cNvSpPr>
            <a:spLocks noChangeArrowheads="1"/>
          </p:cNvSpPr>
          <p:nvPr/>
        </p:nvSpPr>
        <p:spPr bwMode="auto">
          <a:xfrm>
            <a:off x="4598988" y="4656138"/>
            <a:ext cx="1238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537" name="Rectangle 177">
            <a:extLst>
              <a:ext uri="{FF2B5EF4-FFF2-40B4-BE49-F238E27FC236}">
                <a16:creationId xmlns:a16="http://schemas.microsoft.com/office/drawing/2014/main" id="{BFED20AD-DF8E-37A5-CD1B-EBD9AE849D48}"/>
              </a:ext>
            </a:extLst>
          </p:cNvPr>
          <p:cNvSpPr>
            <a:spLocks noChangeArrowheads="1"/>
          </p:cNvSpPr>
          <p:nvPr/>
        </p:nvSpPr>
        <p:spPr bwMode="auto">
          <a:xfrm>
            <a:off x="4432300" y="4359275"/>
            <a:ext cx="1111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538" name="Rectangle 178">
            <a:extLst>
              <a:ext uri="{FF2B5EF4-FFF2-40B4-BE49-F238E27FC236}">
                <a16:creationId xmlns:a16="http://schemas.microsoft.com/office/drawing/2014/main" id="{59343554-6F65-2153-7E8B-AFB3D6277370}"/>
              </a:ext>
            </a:extLst>
          </p:cNvPr>
          <p:cNvSpPr>
            <a:spLocks noChangeArrowheads="1"/>
          </p:cNvSpPr>
          <p:nvPr/>
        </p:nvSpPr>
        <p:spPr bwMode="auto">
          <a:xfrm>
            <a:off x="4741863" y="4360863"/>
            <a:ext cx="508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539" name="Rectangle 179">
            <a:extLst>
              <a:ext uri="{FF2B5EF4-FFF2-40B4-BE49-F238E27FC236}">
                <a16:creationId xmlns:a16="http://schemas.microsoft.com/office/drawing/2014/main" id="{E37CF9FA-86E4-9A9B-256D-369056874936}"/>
              </a:ext>
            </a:extLst>
          </p:cNvPr>
          <p:cNvSpPr>
            <a:spLocks noChangeArrowheads="1"/>
          </p:cNvSpPr>
          <p:nvPr/>
        </p:nvSpPr>
        <p:spPr bwMode="auto">
          <a:xfrm>
            <a:off x="4832350" y="4359275"/>
            <a:ext cx="1095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540" name="Rectangle 180">
            <a:extLst>
              <a:ext uri="{FF2B5EF4-FFF2-40B4-BE49-F238E27FC236}">
                <a16:creationId xmlns:a16="http://schemas.microsoft.com/office/drawing/2014/main" id="{27D4904A-6DB0-EFF9-4D89-73D30E28FE82}"/>
              </a:ext>
            </a:extLst>
          </p:cNvPr>
          <p:cNvSpPr>
            <a:spLocks noChangeArrowheads="1"/>
          </p:cNvSpPr>
          <p:nvPr/>
        </p:nvSpPr>
        <p:spPr bwMode="auto">
          <a:xfrm>
            <a:off x="4433888" y="4633913"/>
            <a:ext cx="1111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541" name="Rectangle 181">
            <a:extLst>
              <a:ext uri="{FF2B5EF4-FFF2-40B4-BE49-F238E27FC236}">
                <a16:creationId xmlns:a16="http://schemas.microsoft.com/office/drawing/2014/main" id="{E08802EA-D11B-F78D-3785-9E9BF5BAD688}"/>
              </a:ext>
            </a:extLst>
          </p:cNvPr>
          <p:cNvSpPr>
            <a:spLocks noChangeArrowheads="1"/>
          </p:cNvSpPr>
          <p:nvPr/>
        </p:nvSpPr>
        <p:spPr bwMode="auto">
          <a:xfrm>
            <a:off x="4741863" y="4637088"/>
            <a:ext cx="5238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542" name="Rectangle 182">
            <a:extLst>
              <a:ext uri="{FF2B5EF4-FFF2-40B4-BE49-F238E27FC236}">
                <a16:creationId xmlns:a16="http://schemas.microsoft.com/office/drawing/2014/main" id="{F901EA4A-7BB4-847E-4278-5C34F745F82C}"/>
              </a:ext>
            </a:extLst>
          </p:cNvPr>
          <p:cNvSpPr>
            <a:spLocks noChangeArrowheads="1"/>
          </p:cNvSpPr>
          <p:nvPr/>
        </p:nvSpPr>
        <p:spPr bwMode="auto">
          <a:xfrm>
            <a:off x="4832350" y="4633913"/>
            <a:ext cx="1127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543" name="Rectangle 183">
            <a:extLst>
              <a:ext uri="{FF2B5EF4-FFF2-40B4-BE49-F238E27FC236}">
                <a16:creationId xmlns:a16="http://schemas.microsoft.com/office/drawing/2014/main" id="{AE2F496A-420E-3A86-79AE-C2CB7A0FE1F7}"/>
              </a:ext>
            </a:extLst>
          </p:cNvPr>
          <p:cNvSpPr>
            <a:spLocks noChangeArrowheads="1"/>
          </p:cNvSpPr>
          <p:nvPr/>
        </p:nvSpPr>
        <p:spPr bwMode="auto">
          <a:xfrm>
            <a:off x="4976813" y="4359275"/>
            <a:ext cx="15398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F</a:t>
            </a:r>
            <a:endParaRPr lang="en-US" altLang="en-US" sz="1700">
              <a:latin typeface="Arial" panose="020B0604020202020204" pitchFamily="34" charset="0"/>
            </a:endParaRPr>
          </a:p>
        </p:txBody>
      </p:sp>
      <p:sp>
        <p:nvSpPr>
          <p:cNvPr id="527544" name="Rectangle 184">
            <a:extLst>
              <a:ext uri="{FF2B5EF4-FFF2-40B4-BE49-F238E27FC236}">
                <a16:creationId xmlns:a16="http://schemas.microsoft.com/office/drawing/2014/main" id="{7C4EC3CC-6E40-3E5C-A417-ACFB04B22770}"/>
              </a:ext>
            </a:extLst>
          </p:cNvPr>
          <p:cNvSpPr>
            <a:spLocks noChangeArrowheads="1"/>
          </p:cNvSpPr>
          <p:nvPr/>
        </p:nvSpPr>
        <p:spPr bwMode="auto">
          <a:xfrm>
            <a:off x="4976813" y="4633913"/>
            <a:ext cx="1571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W</a:t>
            </a:r>
            <a:endParaRPr lang="en-US" altLang="en-US" sz="1700">
              <a:latin typeface="Arial" panose="020B0604020202020204" pitchFamily="34" charset="0"/>
            </a:endParaRPr>
          </a:p>
        </p:txBody>
      </p:sp>
      <p:sp>
        <p:nvSpPr>
          <p:cNvPr id="527545" name="Rectangle 185">
            <a:extLst>
              <a:ext uri="{FF2B5EF4-FFF2-40B4-BE49-F238E27FC236}">
                <a16:creationId xmlns:a16="http://schemas.microsoft.com/office/drawing/2014/main" id="{8AE9D0BA-F91E-0B9B-C854-7BA8C9A76075}"/>
              </a:ext>
            </a:extLst>
          </p:cNvPr>
          <p:cNvSpPr>
            <a:spLocks noChangeArrowheads="1"/>
          </p:cNvSpPr>
          <p:nvPr/>
        </p:nvSpPr>
        <p:spPr bwMode="auto">
          <a:xfrm>
            <a:off x="5119688" y="4379913"/>
            <a:ext cx="819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  (The Nul</a:t>
            </a:r>
            <a:endParaRPr lang="en-US" altLang="en-US" sz="1700">
              <a:latin typeface="Arial" panose="020B0604020202020204" pitchFamily="34" charset="0"/>
            </a:endParaRPr>
          </a:p>
        </p:txBody>
      </p:sp>
      <p:sp>
        <p:nvSpPr>
          <p:cNvPr id="527546" name="Rectangle 186">
            <a:extLst>
              <a:ext uri="{FF2B5EF4-FFF2-40B4-BE49-F238E27FC236}">
                <a16:creationId xmlns:a16="http://schemas.microsoft.com/office/drawing/2014/main" id="{2D101542-7796-CFBF-5C6A-9FCFABD8645F}"/>
              </a:ext>
            </a:extLst>
          </p:cNvPr>
          <p:cNvSpPr>
            <a:spLocks noChangeArrowheads="1"/>
          </p:cNvSpPr>
          <p:nvPr/>
        </p:nvSpPr>
        <p:spPr bwMode="auto">
          <a:xfrm>
            <a:off x="5943600" y="4379913"/>
            <a:ext cx="4254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l Set)</a:t>
            </a:r>
            <a:endParaRPr lang="en-US" altLang="en-US" sz="1700">
              <a:latin typeface="Arial" panose="020B0604020202020204" pitchFamily="34" charset="0"/>
            </a:endParaRPr>
          </a:p>
        </p:txBody>
      </p:sp>
      <p:sp>
        <p:nvSpPr>
          <p:cNvPr id="527547" name="Rectangle 187">
            <a:extLst>
              <a:ext uri="{FF2B5EF4-FFF2-40B4-BE49-F238E27FC236}">
                <a16:creationId xmlns:a16="http://schemas.microsoft.com/office/drawing/2014/main" id="{6C1D8F60-E425-EBF9-FFC8-704F8FF9EB84}"/>
              </a:ext>
            </a:extLst>
          </p:cNvPr>
          <p:cNvSpPr>
            <a:spLocks noChangeArrowheads="1"/>
          </p:cNvSpPr>
          <p:nvPr/>
        </p:nvSpPr>
        <p:spPr bwMode="auto">
          <a:xfrm>
            <a:off x="5119688" y="4656138"/>
            <a:ext cx="8286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  (The Uni</a:t>
            </a:r>
            <a:endParaRPr lang="en-US" altLang="en-US" sz="1700">
              <a:latin typeface="Arial" panose="020B0604020202020204" pitchFamily="34" charset="0"/>
            </a:endParaRPr>
          </a:p>
        </p:txBody>
      </p:sp>
      <p:sp>
        <p:nvSpPr>
          <p:cNvPr id="527548" name="Rectangle 188">
            <a:extLst>
              <a:ext uri="{FF2B5EF4-FFF2-40B4-BE49-F238E27FC236}">
                <a16:creationId xmlns:a16="http://schemas.microsoft.com/office/drawing/2014/main" id="{D39F75D3-BD4E-F502-3B0B-FFFDDBAF9CB4}"/>
              </a:ext>
            </a:extLst>
          </p:cNvPr>
          <p:cNvSpPr>
            <a:spLocks noChangeArrowheads="1"/>
          </p:cNvSpPr>
          <p:nvPr/>
        </p:nvSpPr>
        <p:spPr bwMode="auto">
          <a:xfrm>
            <a:off x="5943600" y="4656138"/>
            <a:ext cx="4968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verse)</a:t>
            </a:r>
            <a:endParaRPr lang="en-US" altLang="en-US" sz="1700">
              <a:latin typeface="Arial" panose="020B0604020202020204" pitchFamily="34" charset="0"/>
            </a:endParaRPr>
          </a:p>
        </p:txBody>
      </p:sp>
      <p:sp>
        <p:nvSpPr>
          <p:cNvPr id="527550" name="Rectangle 190">
            <a:extLst>
              <a:ext uri="{FF2B5EF4-FFF2-40B4-BE49-F238E27FC236}">
                <a16:creationId xmlns:a16="http://schemas.microsoft.com/office/drawing/2014/main" id="{F9C885DD-EC64-99BC-78AB-22E90C2AFBD9}"/>
              </a:ext>
            </a:extLst>
          </p:cNvPr>
          <p:cNvSpPr>
            <a:spLocks noChangeArrowheads="1"/>
          </p:cNvSpPr>
          <p:nvPr/>
        </p:nvSpPr>
        <p:spPr bwMode="auto">
          <a:xfrm>
            <a:off x="6346825" y="4514850"/>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551" name="Rectangle 191">
            <a:extLst>
              <a:ext uri="{FF2B5EF4-FFF2-40B4-BE49-F238E27FC236}">
                <a16:creationId xmlns:a16="http://schemas.microsoft.com/office/drawing/2014/main" id="{6298E392-F72C-EB4D-57B8-2B9430726CE1}"/>
              </a:ext>
            </a:extLst>
          </p:cNvPr>
          <p:cNvSpPr>
            <a:spLocks noChangeArrowheads="1"/>
          </p:cNvSpPr>
          <p:nvPr/>
        </p:nvSpPr>
        <p:spPr bwMode="auto">
          <a:xfrm>
            <a:off x="4206875" y="4902200"/>
            <a:ext cx="5715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552" name="Rectangle 192">
            <a:extLst>
              <a:ext uri="{FF2B5EF4-FFF2-40B4-BE49-F238E27FC236}">
                <a16:creationId xmlns:a16="http://schemas.microsoft.com/office/drawing/2014/main" id="{7E8C4A19-6E00-21AA-B4D1-8643F9D9CE89}"/>
              </a:ext>
            </a:extLst>
          </p:cNvPr>
          <p:cNvSpPr>
            <a:spLocks noChangeArrowheads="1"/>
          </p:cNvSpPr>
          <p:nvPr/>
        </p:nvSpPr>
        <p:spPr bwMode="auto">
          <a:xfrm>
            <a:off x="2030413" y="4362450"/>
            <a:ext cx="20637"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53" name="Rectangle 193">
            <a:extLst>
              <a:ext uri="{FF2B5EF4-FFF2-40B4-BE49-F238E27FC236}">
                <a16:creationId xmlns:a16="http://schemas.microsoft.com/office/drawing/2014/main" id="{92C417BF-8329-5126-99CC-2E4003AFBD3E}"/>
              </a:ext>
            </a:extLst>
          </p:cNvPr>
          <p:cNvSpPr>
            <a:spLocks noChangeArrowheads="1"/>
          </p:cNvSpPr>
          <p:nvPr/>
        </p:nvSpPr>
        <p:spPr bwMode="auto">
          <a:xfrm>
            <a:off x="2051050" y="4362450"/>
            <a:ext cx="20669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54" name="Rectangle 194">
            <a:extLst>
              <a:ext uri="{FF2B5EF4-FFF2-40B4-BE49-F238E27FC236}">
                <a16:creationId xmlns:a16="http://schemas.microsoft.com/office/drawing/2014/main" id="{664230FA-2276-14B5-BF72-BEE4C6DEAC5A}"/>
              </a:ext>
            </a:extLst>
          </p:cNvPr>
          <p:cNvSpPr>
            <a:spLocks noChangeArrowheads="1"/>
          </p:cNvSpPr>
          <p:nvPr/>
        </p:nvSpPr>
        <p:spPr bwMode="auto">
          <a:xfrm>
            <a:off x="4117975" y="4362450"/>
            <a:ext cx="9525"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55" name="Rectangle 195">
            <a:extLst>
              <a:ext uri="{FF2B5EF4-FFF2-40B4-BE49-F238E27FC236}">
                <a16:creationId xmlns:a16="http://schemas.microsoft.com/office/drawing/2014/main" id="{5749EEC6-D629-20A2-511D-E0628826CDC1}"/>
              </a:ext>
            </a:extLst>
          </p:cNvPr>
          <p:cNvSpPr>
            <a:spLocks noChangeArrowheads="1"/>
          </p:cNvSpPr>
          <p:nvPr/>
        </p:nvSpPr>
        <p:spPr bwMode="auto">
          <a:xfrm>
            <a:off x="4127500" y="4362450"/>
            <a:ext cx="2967038"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56" name="Rectangle 196">
            <a:extLst>
              <a:ext uri="{FF2B5EF4-FFF2-40B4-BE49-F238E27FC236}">
                <a16:creationId xmlns:a16="http://schemas.microsoft.com/office/drawing/2014/main" id="{6FAB9F79-BB10-87CE-0448-717A038E1C14}"/>
              </a:ext>
            </a:extLst>
          </p:cNvPr>
          <p:cNvSpPr>
            <a:spLocks noChangeArrowheads="1"/>
          </p:cNvSpPr>
          <p:nvPr/>
        </p:nvSpPr>
        <p:spPr bwMode="auto">
          <a:xfrm>
            <a:off x="7086600" y="4362450"/>
            <a:ext cx="23813" cy="95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57" name="Rectangle 197">
            <a:extLst>
              <a:ext uri="{FF2B5EF4-FFF2-40B4-BE49-F238E27FC236}">
                <a16:creationId xmlns:a16="http://schemas.microsoft.com/office/drawing/2014/main" id="{277D2610-7246-8455-36EF-F135EA48D0A3}"/>
              </a:ext>
            </a:extLst>
          </p:cNvPr>
          <p:cNvSpPr>
            <a:spLocks noChangeArrowheads="1"/>
          </p:cNvSpPr>
          <p:nvPr/>
        </p:nvSpPr>
        <p:spPr bwMode="auto">
          <a:xfrm>
            <a:off x="2030413" y="4371975"/>
            <a:ext cx="20637" cy="7381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58" name="Rectangle 198">
            <a:extLst>
              <a:ext uri="{FF2B5EF4-FFF2-40B4-BE49-F238E27FC236}">
                <a16:creationId xmlns:a16="http://schemas.microsoft.com/office/drawing/2014/main" id="{3F9C3FDF-7C08-21F7-CDC0-542749FD3FB4}"/>
              </a:ext>
            </a:extLst>
          </p:cNvPr>
          <p:cNvSpPr>
            <a:spLocks noChangeArrowheads="1"/>
          </p:cNvSpPr>
          <p:nvPr/>
        </p:nvSpPr>
        <p:spPr bwMode="auto">
          <a:xfrm>
            <a:off x="4117975" y="4371975"/>
            <a:ext cx="9525" cy="7381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59" name="Rectangle 199">
            <a:extLst>
              <a:ext uri="{FF2B5EF4-FFF2-40B4-BE49-F238E27FC236}">
                <a16:creationId xmlns:a16="http://schemas.microsoft.com/office/drawing/2014/main" id="{2EEC3BBA-4C02-62CD-96A1-ADBD1CE62A6E}"/>
              </a:ext>
            </a:extLst>
          </p:cNvPr>
          <p:cNvSpPr>
            <a:spLocks noChangeArrowheads="1"/>
          </p:cNvSpPr>
          <p:nvPr/>
        </p:nvSpPr>
        <p:spPr bwMode="auto">
          <a:xfrm>
            <a:off x="7094538" y="4371975"/>
            <a:ext cx="23812" cy="7381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60" name="Rectangle 200">
            <a:extLst>
              <a:ext uri="{FF2B5EF4-FFF2-40B4-BE49-F238E27FC236}">
                <a16:creationId xmlns:a16="http://schemas.microsoft.com/office/drawing/2014/main" id="{E7BE9839-15B1-2866-F59A-80FC900DC4EC}"/>
              </a:ext>
            </a:extLst>
          </p:cNvPr>
          <p:cNvSpPr>
            <a:spLocks noChangeArrowheads="1"/>
          </p:cNvSpPr>
          <p:nvPr/>
        </p:nvSpPr>
        <p:spPr bwMode="auto">
          <a:xfrm>
            <a:off x="2124075" y="5126038"/>
            <a:ext cx="19304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deMorgan’s Theorem</a:t>
            </a:r>
            <a:endParaRPr lang="en-US" altLang="en-US" sz="1700">
              <a:latin typeface="Arial" panose="020B0604020202020204" pitchFamily="34" charset="0"/>
            </a:endParaRPr>
          </a:p>
        </p:txBody>
      </p:sp>
      <p:sp>
        <p:nvSpPr>
          <p:cNvPr id="527561" name="Rectangle 201">
            <a:extLst>
              <a:ext uri="{FF2B5EF4-FFF2-40B4-BE49-F238E27FC236}">
                <a16:creationId xmlns:a16="http://schemas.microsoft.com/office/drawing/2014/main" id="{095C302C-EA12-045A-5142-606EA2127055}"/>
              </a:ext>
            </a:extLst>
          </p:cNvPr>
          <p:cNvSpPr>
            <a:spLocks noChangeArrowheads="1"/>
          </p:cNvSpPr>
          <p:nvPr/>
        </p:nvSpPr>
        <p:spPr bwMode="auto">
          <a:xfrm>
            <a:off x="3886200" y="5126038"/>
            <a:ext cx="587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7586" name="Group 226">
            <a:extLst>
              <a:ext uri="{FF2B5EF4-FFF2-40B4-BE49-F238E27FC236}">
                <a16:creationId xmlns:a16="http://schemas.microsoft.com/office/drawing/2014/main" id="{F2D61E57-78FB-8784-176E-C8EFE9183B6B}"/>
              </a:ext>
            </a:extLst>
          </p:cNvPr>
          <p:cNvGrpSpPr>
            <a:grpSpLocks/>
          </p:cNvGrpSpPr>
          <p:nvPr/>
        </p:nvGrpSpPr>
        <p:grpSpPr bwMode="auto">
          <a:xfrm>
            <a:off x="4230688" y="5106988"/>
            <a:ext cx="1398587" cy="542925"/>
            <a:chOff x="2693" y="3057"/>
            <a:chExt cx="725" cy="282"/>
          </a:xfrm>
        </p:grpSpPr>
        <p:sp>
          <p:nvSpPr>
            <p:cNvPr id="527562" name="Rectangle 202">
              <a:extLst>
                <a:ext uri="{FF2B5EF4-FFF2-40B4-BE49-F238E27FC236}">
                  <a16:creationId xmlns:a16="http://schemas.microsoft.com/office/drawing/2014/main" id="{82FCFCF5-A8E2-9921-C103-EA14996C767E}"/>
                </a:ext>
              </a:extLst>
            </p:cNvPr>
            <p:cNvSpPr>
              <a:spLocks noChangeArrowheads="1"/>
            </p:cNvSpPr>
            <p:nvPr/>
          </p:nvSpPr>
          <p:spPr bwMode="auto">
            <a:xfrm>
              <a:off x="2693" y="3068"/>
              <a:ext cx="35"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7563" name="Rectangle 203">
              <a:extLst>
                <a:ext uri="{FF2B5EF4-FFF2-40B4-BE49-F238E27FC236}">
                  <a16:creationId xmlns:a16="http://schemas.microsoft.com/office/drawing/2014/main" id="{DE2EB7C3-4F7D-4A15-2182-53B244CB66E0}"/>
                </a:ext>
              </a:extLst>
            </p:cNvPr>
            <p:cNvSpPr>
              <a:spLocks noChangeArrowheads="1"/>
            </p:cNvSpPr>
            <p:nvPr/>
          </p:nvSpPr>
          <p:spPr bwMode="auto">
            <a:xfrm>
              <a:off x="2965" y="3068"/>
              <a:ext cx="35"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7564" name="Rectangle 204">
              <a:extLst>
                <a:ext uri="{FF2B5EF4-FFF2-40B4-BE49-F238E27FC236}">
                  <a16:creationId xmlns:a16="http://schemas.microsoft.com/office/drawing/2014/main" id="{35FD56B5-F8E7-8BE5-EF47-BA9EB66A19E2}"/>
                </a:ext>
              </a:extLst>
            </p:cNvPr>
            <p:cNvSpPr>
              <a:spLocks noChangeArrowheads="1"/>
            </p:cNvSpPr>
            <p:nvPr/>
          </p:nvSpPr>
          <p:spPr bwMode="auto">
            <a:xfrm>
              <a:off x="2693" y="3212"/>
              <a:ext cx="35"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7565" name="Rectangle 205">
              <a:extLst>
                <a:ext uri="{FF2B5EF4-FFF2-40B4-BE49-F238E27FC236}">
                  <a16:creationId xmlns:a16="http://schemas.microsoft.com/office/drawing/2014/main" id="{DB70236D-41CC-EB3F-A733-680998563E77}"/>
                </a:ext>
              </a:extLst>
            </p:cNvPr>
            <p:cNvSpPr>
              <a:spLocks noChangeArrowheads="1"/>
            </p:cNvSpPr>
            <p:nvPr/>
          </p:nvSpPr>
          <p:spPr bwMode="auto">
            <a:xfrm>
              <a:off x="2965" y="3212"/>
              <a:ext cx="3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7566" name="Rectangle 206">
              <a:extLst>
                <a:ext uri="{FF2B5EF4-FFF2-40B4-BE49-F238E27FC236}">
                  <a16:creationId xmlns:a16="http://schemas.microsoft.com/office/drawing/2014/main" id="{D9FFBB64-3AC1-6875-1358-954F1C6A50D7}"/>
                </a:ext>
              </a:extLst>
            </p:cNvPr>
            <p:cNvSpPr>
              <a:spLocks noChangeArrowheads="1"/>
            </p:cNvSpPr>
            <p:nvPr/>
          </p:nvSpPr>
          <p:spPr bwMode="auto">
            <a:xfrm>
              <a:off x="2739" y="3068"/>
              <a:ext cx="64"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567" name="Rectangle 207">
              <a:extLst>
                <a:ext uri="{FF2B5EF4-FFF2-40B4-BE49-F238E27FC236}">
                  <a16:creationId xmlns:a16="http://schemas.microsoft.com/office/drawing/2014/main" id="{B3A386A7-E3FC-EC04-B619-EE4837CA86A6}"/>
                </a:ext>
              </a:extLst>
            </p:cNvPr>
            <p:cNvSpPr>
              <a:spLocks noChangeArrowheads="1"/>
            </p:cNvSpPr>
            <p:nvPr/>
          </p:nvSpPr>
          <p:spPr bwMode="auto">
            <a:xfrm>
              <a:off x="2905" y="3068"/>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Y</a:t>
              </a:r>
              <a:endParaRPr lang="en-US" altLang="en-US" sz="1700">
                <a:latin typeface="Arial" panose="020B0604020202020204" pitchFamily="34" charset="0"/>
              </a:endParaRPr>
            </a:p>
          </p:txBody>
        </p:sp>
        <p:sp>
          <p:nvSpPr>
            <p:cNvPr id="527568" name="Rectangle 208">
              <a:extLst>
                <a:ext uri="{FF2B5EF4-FFF2-40B4-BE49-F238E27FC236}">
                  <a16:creationId xmlns:a16="http://schemas.microsoft.com/office/drawing/2014/main" id="{57FE5804-994C-1533-C2C9-9FB31F017FDC}"/>
                </a:ext>
              </a:extLst>
            </p:cNvPr>
            <p:cNvSpPr>
              <a:spLocks noChangeArrowheads="1"/>
            </p:cNvSpPr>
            <p:nvPr/>
          </p:nvSpPr>
          <p:spPr bwMode="auto">
            <a:xfrm>
              <a:off x="3133" y="3068"/>
              <a:ext cx="65"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569" name="Rectangle 209">
              <a:extLst>
                <a:ext uri="{FF2B5EF4-FFF2-40B4-BE49-F238E27FC236}">
                  <a16:creationId xmlns:a16="http://schemas.microsoft.com/office/drawing/2014/main" id="{5D3825BF-DEFF-6D46-6D6D-A2F11792589F}"/>
                </a:ext>
              </a:extLst>
            </p:cNvPr>
            <p:cNvSpPr>
              <a:spLocks noChangeArrowheads="1"/>
            </p:cNvSpPr>
            <p:nvPr/>
          </p:nvSpPr>
          <p:spPr bwMode="auto">
            <a:xfrm>
              <a:off x="3329" y="3068"/>
              <a:ext cx="59"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Y</a:t>
              </a:r>
              <a:endParaRPr lang="en-US" altLang="en-US" sz="1700">
                <a:latin typeface="Arial" panose="020B0604020202020204" pitchFamily="34" charset="0"/>
              </a:endParaRPr>
            </a:p>
          </p:txBody>
        </p:sp>
        <p:sp>
          <p:nvSpPr>
            <p:cNvPr id="527570" name="Rectangle 210">
              <a:extLst>
                <a:ext uri="{FF2B5EF4-FFF2-40B4-BE49-F238E27FC236}">
                  <a16:creationId xmlns:a16="http://schemas.microsoft.com/office/drawing/2014/main" id="{A1CAF820-32F1-102F-1C98-DBF51E9176DE}"/>
                </a:ext>
              </a:extLst>
            </p:cNvPr>
            <p:cNvSpPr>
              <a:spLocks noChangeArrowheads="1"/>
            </p:cNvSpPr>
            <p:nvPr/>
          </p:nvSpPr>
          <p:spPr bwMode="auto">
            <a:xfrm>
              <a:off x="2739" y="3212"/>
              <a:ext cx="64"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571" name="Rectangle 211">
              <a:extLst>
                <a:ext uri="{FF2B5EF4-FFF2-40B4-BE49-F238E27FC236}">
                  <a16:creationId xmlns:a16="http://schemas.microsoft.com/office/drawing/2014/main" id="{4B910249-686E-FADE-8E5F-45AA8EE3C8C8}"/>
                </a:ext>
              </a:extLst>
            </p:cNvPr>
            <p:cNvSpPr>
              <a:spLocks noChangeArrowheads="1"/>
            </p:cNvSpPr>
            <p:nvPr/>
          </p:nvSpPr>
          <p:spPr bwMode="auto">
            <a:xfrm>
              <a:off x="2906" y="3212"/>
              <a:ext cx="59"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Y</a:t>
              </a:r>
              <a:endParaRPr lang="en-US" altLang="en-US" sz="1700">
                <a:latin typeface="Arial" panose="020B0604020202020204" pitchFamily="34" charset="0"/>
              </a:endParaRPr>
            </a:p>
          </p:txBody>
        </p:sp>
        <p:sp>
          <p:nvSpPr>
            <p:cNvPr id="527572" name="Rectangle 212">
              <a:extLst>
                <a:ext uri="{FF2B5EF4-FFF2-40B4-BE49-F238E27FC236}">
                  <a16:creationId xmlns:a16="http://schemas.microsoft.com/office/drawing/2014/main" id="{ECA03454-9EFB-313C-2CD9-6CADDBD85E7C}"/>
                </a:ext>
              </a:extLst>
            </p:cNvPr>
            <p:cNvSpPr>
              <a:spLocks noChangeArrowheads="1"/>
            </p:cNvSpPr>
            <p:nvPr/>
          </p:nvSpPr>
          <p:spPr bwMode="auto">
            <a:xfrm>
              <a:off x="3136" y="3212"/>
              <a:ext cx="64"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573" name="Rectangle 213">
              <a:extLst>
                <a:ext uri="{FF2B5EF4-FFF2-40B4-BE49-F238E27FC236}">
                  <a16:creationId xmlns:a16="http://schemas.microsoft.com/office/drawing/2014/main" id="{595956C0-FC27-B823-4C79-E803FE1C7CA1}"/>
                </a:ext>
              </a:extLst>
            </p:cNvPr>
            <p:cNvSpPr>
              <a:spLocks noChangeArrowheads="1"/>
            </p:cNvSpPr>
            <p:nvPr/>
          </p:nvSpPr>
          <p:spPr bwMode="auto">
            <a:xfrm>
              <a:off x="3329" y="3212"/>
              <a:ext cx="59"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Y</a:t>
              </a:r>
              <a:endParaRPr lang="en-US" altLang="en-US" sz="1700">
                <a:latin typeface="Arial" panose="020B0604020202020204" pitchFamily="34" charset="0"/>
              </a:endParaRPr>
            </a:p>
          </p:txBody>
        </p:sp>
        <p:sp>
          <p:nvSpPr>
            <p:cNvPr id="527574" name="Rectangle 214">
              <a:extLst>
                <a:ext uri="{FF2B5EF4-FFF2-40B4-BE49-F238E27FC236}">
                  <a16:creationId xmlns:a16="http://schemas.microsoft.com/office/drawing/2014/main" id="{AC98BB95-7422-5F0D-2C40-21B34EDFFEA6}"/>
                </a:ext>
              </a:extLst>
            </p:cNvPr>
            <p:cNvSpPr>
              <a:spLocks noChangeArrowheads="1"/>
            </p:cNvSpPr>
            <p:nvPr/>
          </p:nvSpPr>
          <p:spPr bwMode="auto">
            <a:xfrm>
              <a:off x="2832" y="3057"/>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575" name="Rectangle 215">
              <a:extLst>
                <a:ext uri="{FF2B5EF4-FFF2-40B4-BE49-F238E27FC236}">
                  <a16:creationId xmlns:a16="http://schemas.microsoft.com/office/drawing/2014/main" id="{0EDB4CE1-C96F-C137-AC8D-ADC68CFFB090}"/>
                </a:ext>
              </a:extLst>
            </p:cNvPr>
            <p:cNvSpPr>
              <a:spLocks noChangeArrowheads="1"/>
            </p:cNvSpPr>
            <p:nvPr/>
          </p:nvSpPr>
          <p:spPr bwMode="auto">
            <a:xfrm>
              <a:off x="3001" y="3058"/>
              <a:ext cx="2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576" name="Rectangle 216">
              <a:extLst>
                <a:ext uri="{FF2B5EF4-FFF2-40B4-BE49-F238E27FC236}">
                  <a16:creationId xmlns:a16="http://schemas.microsoft.com/office/drawing/2014/main" id="{941F375F-665F-1E0B-F107-6A066CF7853C}"/>
                </a:ext>
              </a:extLst>
            </p:cNvPr>
            <p:cNvSpPr>
              <a:spLocks noChangeArrowheads="1"/>
            </p:cNvSpPr>
            <p:nvPr/>
          </p:nvSpPr>
          <p:spPr bwMode="auto">
            <a:xfrm>
              <a:off x="3048" y="3057"/>
              <a:ext cx="5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577" name="Rectangle 217">
              <a:extLst>
                <a:ext uri="{FF2B5EF4-FFF2-40B4-BE49-F238E27FC236}">
                  <a16:creationId xmlns:a16="http://schemas.microsoft.com/office/drawing/2014/main" id="{F5DF9B77-FBE1-DE38-CC40-52F7D288460F}"/>
                </a:ext>
              </a:extLst>
            </p:cNvPr>
            <p:cNvSpPr>
              <a:spLocks noChangeArrowheads="1"/>
            </p:cNvSpPr>
            <p:nvPr/>
          </p:nvSpPr>
          <p:spPr bwMode="auto">
            <a:xfrm>
              <a:off x="3209" y="3058"/>
              <a:ext cx="2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578" name="Rectangle 218">
              <a:extLst>
                <a:ext uri="{FF2B5EF4-FFF2-40B4-BE49-F238E27FC236}">
                  <a16:creationId xmlns:a16="http://schemas.microsoft.com/office/drawing/2014/main" id="{E25CD5A9-6855-A3A8-5291-B10ABD29C4E4}"/>
                </a:ext>
              </a:extLst>
            </p:cNvPr>
            <p:cNvSpPr>
              <a:spLocks noChangeArrowheads="1"/>
            </p:cNvSpPr>
            <p:nvPr/>
          </p:nvSpPr>
          <p:spPr bwMode="auto">
            <a:xfrm>
              <a:off x="3256" y="3057"/>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579" name="Rectangle 219">
              <a:extLst>
                <a:ext uri="{FF2B5EF4-FFF2-40B4-BE49-F238E27FC236}">
                  <a16:creationId xmlns:a16="http://schemas.microsoft.com/office/drawing/2014/main" id="{4B185571-2BD1-DB68-6292-512D1F648D68}"/>
                </a:ext>
              </a:extLst>
            </p:cNvPr>
            <p:cNvSpPr>
              <a:spLocks noChangeArrowheads="1"/>
            </p:cNvSpPr>
            <p:nvPr/>
          </p:nvSpPr>
          <p:spPr bwMode="auto">
            <a:xfrm>
              <a:off x="3392" y="3058"/>
              <a:ext cx="2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580" name="Rectangle 220">
              <a:extLst>
                <a:ext uri="{FF2B5EF4-FFF2-40B4-BE49-F238E27FC236}">
                  <a16:creationId xmlns:a16="http://schemas.microsoft.com/office/drawing/2014/main" id="{F32207C9-7783-710E-DAEC-4629FF764F87}"/>
                </a:ext>
              </a:extLst>
            </p:cNvPr>
            <p:cNvSpPr>
              <a:spLocks noChangeArrowheads="1"/>
            </p:cNvSpPr>
            <p:nvPr/>
          </p:nvSpPr>
          <p:spPr bwMode="auto">
            <a:xfrm>
              <a:off x="2833" y="3201"/>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581" name="Rectangle 221">
              <a:extLst>
                <a:ext uri="{FF2B5EF4-FFF2-40B4-BE49-F238E27FC236}">
                  <a16:creationId xmlns:a16="http://schemas.microsoft.com/office/drawing/2014/main" id="{9A3C03A7-13CB-1CE7-1F5D-6CEA008EA4DE}"/>
                </a:ext>
              </a:extLst>
            </p:cNvPr>
            <p:cNvSpPr>
              <a:spLocks noChangeArrowheads="1"/>
            </p:cNvSpPr>
            <p:nvPr/>
          </p:nvSpPr>
          <p:spPr bwMode="auto">
            <a:xfrm>
              <a:off x="3003" y="3202"/>
              <a:ext cx="2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582" name="Rectangle 222">
              <a:extLst>
                <a:ext uri="{FF2B5EF4-FFF2-40B4-BE49-F238E27FC236}">
                  <a16:creationId xmlns:a16="http://schemas.microsoft.com/office/drawing/2014/main" id="{B162564E-93CD-DBA0-CD7D-75E0ED470BAE}"/>
                </a:ext>
              </a:extLst>
            </p:cNvPr>
            <p:cNvSpPr>
              <a:spLocks noChangeArrowheads="1"/>
            </p:cNvSpPr>
            <p:nvPr/>
          </p:nvSpPr>
          <p:spPr bwMode="auto">
            <a:xfrm>
              <a:off x="3049" y="3201"/>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583" name="Rectangle 223">
              <a:extLst>
                <a:ext uri="{FF2B5EF4-FFF2-40B4-BE49-F238E27FC236}">
                  <a16:creationId xmlns:a16="http://schemas.microsoft.com/office/drawing/2014/main" id="{41206CCA-B52F-0743-AFF2-C56691EE7F8F}"/>
                </a:ext>
              </a:extLst>
            </p:cNvPr>
            <p:cNvSpPr>
              <a:spLocks noChangeArrowheads="1"/>
            </p:cNvSpPr>
            <p:nvPr/>
          </p:nvSpPr>
          <p:spPr bwMode="auto">
            <a:xfrm>
              <a:off x="3210" y="3202"/>
              <a:ext cx="2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584" name="Rectangle 224">
              <a:extLst>
                <a:ext uri="{FF2B5EF4-FFF2-40B4-BE49-F238E27FC236}">
                  <a16:creationId xmlns:a16="http://schemas.microsoft.com/office/drawing/2014/main" id="{A89C12E7-E6A2-A526-5E7A-C52287C12B83}"/>
                </a:ext>
              </a:extLst>
            </p:cNvPr>
            <p:cNvSpPr>
              <a:spLocks noChangeArrowheads="1"/>
            </p:cNvSpPr>
            <p:nvPr/>
          </p:nvSpPr>
          <p:spPr bwMode="auto">
            <a:xfrm>
              <a:off x="3257" y="3201"/>
              <a:ext cx="5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585" name="Rectangle 225">
              <a:extLst>
                <a:ext uri="{FF2B5EF4-FFF2-40B4-BE49-F238E27FC236}">
                  <a16:creationId xmlns:a16="http://schemas.microsoft.com/office/drawing/2014/main" id="{0798A549-CACE-C0F0-6A3D-E880C292CA7F}"/>
                </a:ext>
              </a:extLst>
            </p:cNvPr>
            <p:cNvSpPr>
              <a:spLocks noChangeArrowheads="1"/>
            </p:cNvSpPr>
            <p:nvPr/>
          </p:nvSpPr>
          <p:spPr bwMode="auto">
            <a:xfrm>
              <a:off x="3392" y="3202"/>
              <a:ext cx="2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grpSp>
      <p:sp>
        <p:nvSpPr>
          <p:cNvPr id="527587" name="Rectangle 227">
            <a:extLst>
              <a:ext uri="{FF2B5EF4-FFF2-40B4-BE49-F238E27FC236}">
                <a16:creationId xmlns:a16="http://schemas.microsoft.com/office/drawing/2014/main" id="{4E6A0C9A-5283-9ACD-A733-3F1243824983}"/>
              </a:ext>
            </a:extLst>
          </p:cNvPr>
          <p:cNvSpPr>
            <a:spLocks noChangeArrowheads="1"/>
          </p:cNvSpPr>
          <p:nvPr/>
        </p:nvSpPr>
        <p:spPr bwMode="auto">
          <a:xfrm>
            <a:off x="5653088" y="5262563"/>
            <a:ext cx="571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588" name="Rectangle 228">
            <a:extLst>
              <a:ext uri="{FF2B5EF4-FFF2-40B4-BE49-F238E27FC236}">
                <a16:creationId xmlns:a16="http://schemas.microsoft.com/office/drawing/2014/main" id="{07F607A5-F7FC-5078-F090-9CCD897EFE6C}"/>
              </a:ext>
            </a:extLst>
          </p:cNvPr>
          <p:cNvSpPr>
            <a:spLocks noChangeArrowheads="1"/>
          </p:cNvSpPr>
          <p:nvPr/>
        </p:nvSpPr>
        <p:spPr bwMode="auto">
          <a:xfrm>
            <a:off x="4206875" y="5649913"/>
            <a:ext cx="571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589" name="Rectangle 229">
            <a:extLst>
              <a:ext uri="{FF2B5EF4-FFF2-40B4-BE49-F238E27FC236}">
                <a16:creationId xmlns:a16="http://schemas.microsoft.com/office/drawing/2014/main" id="{2161DD12-C3B3-A924-2122-4E5FAEC29F0F}"/>
              </a:ext>
            </a:extLst>
          </p:cNvPr>
          <p:cNvSpPr>
            <a:spLocks noChangeArrowheads="1"/>
          </p:cNvSpPr>
          <p:nvPr/>
        </p:nvSpPr>
        <p:spPr bwMode="auto">
          <a:xfrm>
            <a:off x="2030413" y="5110163"/>
            <a:ext cx="20637" cy="127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90" name="Rectangle 230">
            <a:extLst>
              <a:ext uri="{FF2B5EF4-FFF2-40B4-BE49-F238E27FC236}">
                <a16:creationId xmlns:a16="http://schemas.microsoft.com/office/drawing/2014/main" id="{C94CFED8-AA9B-CEE3-B20F-B85BA05E9438}"/>
              </a:ext>
            </a:extLst>
          </p:cNvPr>
          <p:cNvSpPr>
            <a:spLocks noChangeArrowheads="1"/>
          </p:cNvSpPr>
          <p:nvPr/>
        </p:nvSpPr>
        <p:spPr bwMode="auto">
          <a:xfrm>
            <a:off x="2051050" y="5110163"/>
            <a:ext cx="2066925" cy="127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91" name="Rectangle 231">
            <a:extLst>
              <a:ext uri="{FF2B5EF4-FFF2-40B4-BE49-F238E27FC236}">
                <a16:creationId xmlns:a16="http://schemas.microsoft.com/office/drawing/2014/main" id="{0F22FD2E-0392-FCD0-026C-F6036AD1819A}"/>
              </a:ext>
            </a:extLst>
          </p:cNvPr>
          <p:cNvSpPr>
            <a:spLocks noChangeArrowheads="1"/>
          </p:cNvSpPr>
          <p:nvPr/>
        </p:nvSpPr>
        <p:spPr bwMode="auto">
          <a:xfrm>
            <a:off x="4117975" y="5110163"/>
            <a:ext cx="9525" cy="127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92" name="Rectangle 232">
            <a:extLst>
              <a:ext uri="{FF2B5EF4-FFF2-40B4-BE49-F238E27FC236}">
                <a16:creationId xmlns:a16="http://schemas.microsoft.com/office/drawing/2014/main" id="{DAF3B289-2C27-9460-3C9C-E5B8C2F28878}"/>
              </a:ext>
            </a:extLst>
          </p:cNvPr>
          <p:cNvSpPr>
            <a:spLocks noChangeArrowheads="1"/>
          </p:cNvSpPr>
          <p:nvPr/>
        </p:nvSpPr>
        <p:spPr bwMode="auto">
          <a:xfrm>
            <a:off x="4127500" y="5110163"/>
            <a:ext cx="2967038" cy="127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93" name="Rectangle 233">
            <a:extLst>
              <a:ext uri="{FF2B5EF4-FFF2-40B4-BE49-F238E27FC236}">
                <a16:creationId xmlns:a16="http://schemas.microsoft.com/office/drawing/2014/main" id="{1F1E0765-3B46-E1C4-1746-AFB286D1C3A8}"/>
              </a:ext>
            </a:extLst>
          </p:cNvPr>
          <p:cNvSpPr>
            <a:spLocks noChangeArrowheads="1"/>
          </p:cNvSpPr>
          <p:nvPr/>
        </p:nvSpPr>
        <p:spPr bwMode="auto">
          <a:xfrm>
            <a:off x="7094538" y="5110163"/>
            <a:ext cx="23812" cy="127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94" name="Rectangle 234">
            <a:extLst>
              <a:ext uri="{FF2B5EF4-FFF2-40B4-BE49-F238E27FC236}">
                <a16:creationId xmlns:a16="http://schemas.microsoft.com/office/drawing/2014/main" id="{E3DAD946-D6B2-38C6-DF18-E3322883AB27}"/>
              </a:ext>
            </a:extLst>
          </p:cNvPr>
          <p:cNvSpPr>
            <a:spLocks noChangeArrowheads="1"/>
          </p:cNvSpPr>
          <p:nvPr/>
        </p:nvSpPr>
        <p:spPr bwMode="auto">
          <a:xfrm>
            <a:off x="2030413" y="5122863"/>
            <a:ext cx="20637" cy="7366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95" name="Rectangle 235">
            <a:extLst>
              <a:ext uri="{FF2B5EF4-FFF2-40B4-BE49-F238E27FC236}">
                <a16:creationId xmlns:a16="http://schemas.microsoft.com/office/drawing/2014/main" id="{697D4FB7-B3ED-67F4-1E2D-846605A166F7}"/>
              </a:ext>
            </a:extLst>
          </p:cNvPr>
          <p:cNvSpPr>
            <a:spLocks noChangeArrowheads="1"/>
          </p:cNvSpPr>
          <p:nvPr/>
        </p:nvSpPr>
        <p:spPr bwMode="auto">
          <a:xfrm>
            <a:off x="4117975" y="5122863"/>
            <a:ext cx="9525" cy="7366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96" name="Rectangle 236">
            <a:extLst>
              <a:ext uri="{FF2B5EF4-FFF2-40B4-BE49-F238E27FC236}">
                <a16:creationId xmlns:a16="http://schemas.microsoft.com/office/drawing/2014/main" id="{833D5CB2-99DF-4607-33BC-8A51503049CE}"/>
              </a:ext>
            </a:extLst>
          </p:cNvPr>
          <p:cNvSpPr>
            <a:spLocks noChangeArrowheads="1"/>
          </p:cNvSpPr>
          <p:nvPr/>
        </p:nvSpPr>
        <p:spPr bwMode="auto">
          <a:xfrm>
            <a:off x="7094538" y="5122863"/>
            <a:ext cx="23812" cy="7366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597" name="Rectangle 237">
            <a:extLst>
              <a:ext uri="{FF2B5EF4-FFF2-40B4-BE49-F238E27FC236}">
                <a16:creationId xmlns:a16="http://schemas.microsoft.com/office/drawing/2014/main" id="{FC0D102C-32A5-5EFE-79D8-E58F0AF266E4}"/>
              </a:ext>
            </a:extLst>
          </p:cNvPr>
          <p:cNvSpPr>
            <a:spLocks noChangeArrowheads="1"/>
          </p:cNvSpPr>
          <p:nvPr/>
        </p:nvSpPr>
        <p:spPr bwMode="auto">
          <a:xfrm>
            <a:off x="2124075" y="5873750"/>
            <a:ext cx="13350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Unnamed, but </a:t>
            </a:r>
            <a:endParaRPr lang="en-US" altLang="en-US" sz="1700">
              <a:latin typeface="Arial" panose="020B0604020202020204" pitchFamily="34" charset="0"/>
            </a:endParaRPr>
          </a:p>
        </p:txBody>
      </p:sp>
      <p:sp>
        <p:nvSpPr>
          <p:cNvPr id="527598" name="Rectangle 238">
            <a:extLst>
              <a:ext uri="{FF2B5EF4-FFF2-40B4-BE49-F238E27FC236}">
                <a16:creationId xmlns:a16="http://schemas.microsoft.com/office/drawing/2014/main" id="{A8BF008A-FF38-E8DC-332D-08C6A7E18F9F}"/>
              </a:ext>
            </a:extLst>
          </p:cNvPr>
          <p:cNvSpPr>
            <a:spLocks noChangeArrowheads="1"/>
          </p:cNvSpPr>
          <p:nvPr/>
        </p:nvSpPr>
        <p:spPr bwMode="auto">
          <a:xfrm>
            <a:off x="2124075" y="6088063"/>
            <a:ext cx="14462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frequently used </a:t>
            </a:r>
            <a:endParaRPr lang="en-US" altLang="en-US" sz="1700">
              <a:latin typeface="Arial" panose="020B0604020202020204" pitchFamily="34" charset="0"/>
            </a:endParaRPr>
          </a:p>
        </p:txBody>
      </p:sp>
      <p:sp>
        <p:nvSpPr>
          <p:cNvPr id="527599" name="Rectangle 239">
            <a:extLst>
              <a:ext uri="{FF2B5EF4-FFF2-40B4-BE49-F238E27FC236}">
                <a16:creationId xmlns:a16="http://schemas.microsoft.com/office/drawing/2014/main" id="{9806F9A8-22D7-348C-1A1D-C187DB1151AC}"/>
              </a:ext>
            </a:extLst>
          </p:cNvPr>
          <p:cNvSpPr>
            <a:spLocks noChangeArrowheads="1"/>
          </p:cNvSpPr>
          <p:nvPr/>
        </p:nvSpPr>
        <p:spPr bwMode="auto">
          <a:xfrm>
            <a:off x="2124075" y="6300788"/>
            <a:ext cx="11382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relationships</a:t>
            </a:r>
            <a:endParaRPr lang="en-US" altLang="en-US" sz="1700">
              <a:latin typeface="Arial" panose="020B0604020202020204" pitchFamily="34" charset="0"/>
            </a:endParaRPr>
          </a:p>
        </p:txBody>
      </p:sp>
      <p:sp>
        <p:nvSpPr>
          <p:cNvPr id="527600" name="Rectangle 240">
            <a:extLst>
              <a:ext uri="{FF2B5EF4-FFF2-40B4-BE49-F238E27FC236}">
                <a16:creationId xmlns:a16="http://schemas.microsoft.com/office/drawing/2014/main" id="{905A0A57-637D-600F-D0C7-AD682732A518}"/>
              </a:ext>
            </a:extLst>
          </p:cNvPr>
          <p:cNvSpPr>
            <a:spLocks noChangeArrowheads="1"/>
          </p:cNvSpPr>
          <p:nvPr/>
        </p:nvSpPr>
        <p:spPr bwMode="auto">
          <a:xfrm>
            <a:off x="3163888" y="6300788"/>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7633" name="Group 273">
            <a:extLst>
              <a:ext uri="{FF2B5EF4-FFF2-40B4-BE49-F238E27FC236}">
                <a16:creationId xmlns:a16="http://schemas.microsoft.com/office/drawing/2014/main" id="{9C8B4CD2-7378-2BD4-ABED-75185F5950BB}"/>
              </a:ext>
            </a:extLst>
          </p:cNvPr>
          <p:cNvGrpSpPr>
            <a:grpSpLocks/>
          </p:cNvGrpSpPr>
          <p:nvPr/>
        </p:nvGrpSpPr>
        <p:grpSpPr bwMode="auto">
          <a:xfrm>
            <a:off x="4252913" y="5854700"/>
            <a:ext cx="2606675" cy="544513"/>
            <a:chOff x="2704" y="3445"/>
            <a:chExt cx="1353" cy="282"/>
          </a:xfrm>
        </p:grpSpPr>
        <p:sp>
          <p:nvSpPr>
            <p:cNvPr id="527601" name="Rectangle 241">
              <a:extLst>
                <a:ext uri="{FF2B5EF4-FFF2-40B4-BE49-F238E27FC236}">
                  <a16:creationId xmlns:a16="http://schemas.microsoft.com/office/drawing/2014/main" id="{A5223743-71B6-3DFA-371A-5C32F2ACEB65}"/>
                </a:ext>
              </a:extLst>
            </p:cNvPr>
            <p:cNvSpPr>
              <a:spLocks noChangeArrowheads="1"/>
            </p:cNvSpPr>
            <p:nvPr/>
          </p:nvSpPr>
          <p:spPr bwMode="auto">
            <a:xfrm>
              <a:off x="2704" y="3456"/>
              <a:ext cx="64"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602" name="Rectangle 242">
              <a:extLst>
                <a:ext uri="{FF2B5EF4-FFF2-40B4-BE49-F238E27FC236}">
                  <a16:creationId xmlns:a16="http://schemas.microsoft.com/office/drawing/2014/main" id="{044724EF-5CBB-8810-F4DC-E35666534EDE}"/>
                </a:ext>
              </a:extLst>
            </p:cNvPr>
            <p:cNvSpPr>
              <a:spLocks noChangeArrowheads="1"/>
            </p:cNvSpPr>
            <p:nvPr/>
          </p:nvSpPr>
          <p:spPr bwMode="auto">
            <a:xfrm>
              <a:off x="2884" y="3456"/>
              <a:ext cx="64"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603" name="Rectangle 243">
              <a:extLst>
                <a:ext uri="{FF2B5EF4-FFF2-40B4-BE49-F238E27FC236}">
                  <a16:creationId xmlns:a16="http://schemas.microsoft.com/office/drawing/2014/main" id="{66FDFDED-8EE7-9D40-DCBB-0108014DC5DE}"/>
                </a:ext>
              </a:extLst>
            </p:cNvPr>
            <p:cNvSpPr>
              <a:spLocks noChangeArrowheads="1"/>
            </p:cNvSpPr>
            <p:nvPr/>
          </p:nvSpPr>
          <p:spPr bwMode="auto">
            <a:xfrm>
              <a:off x="3079" y="3456"/>
              <a:ext cx="58"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Y</a:t>
              </a:r>
              <a:endParaRPr lang="en-US" altLang="en-US" sz="1700">
                <a:latin typeface="Arial" panose="020B0604020202020204" pitchFamily="34" charset="0"/>
              </a:endParaRPr>
            </a:p>
          </p:txBody>
        </p:sp>
        <p:sp>
          <p:nvSpPr>
            <p:cNvPr id="527604" name="Rectangle 244">
              <a:extLst>
                <a:ext uri="{FF2B5EF4-FFF2-40B4-BE49-F238E27FC236}">
                  <a16:creationId xmlns:a16="http://schemas.microsoft.com/office/drawing/2014/main" id="{B8825A69-4BFF-EAAD-D299-018C39F5202B}"/>
                </a:ext>
              </a:extLst>
            </p:cNvPr>
            <p:cNvSpPr>
              <a:spLocks noChangeArrowheads="1"/>
            </p:cNvSpPr>
            <p:nvPr/>
          </p:nvSpPr>
          <p:spPr bwMode="auto">
            <a:xfrm>
              <a:off x="3246" y="3456"/>
              <a:ext cx="65"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605" name="Rectangle 245">
              <a:extLst>
                <a:ext uri="{FF2B5EF4-FFF2-40B4-BE49-F238E27FC236}">
                  <a16:creationId xmlns:a16="http://schemas.microsoft.com/office/drawing/2014/main" id="{3AF2F052-7062-4984-3D7D-CEE0F5BD727D}"/>
                </a:ext>
              </a:extLst>
            </p:cNvPr>
            <p:cNvSpPr>
              <a:spLocks noChangeArrowheads="1"/>
            </p:cNvSpPr>
            <p:nvPr/>
          </p:nvSpPr>
          <p:spPr bwMode="auto">
            <a:xfrm>
              <a:off x="3414" y="3456"/>
              <a:ext cx="58"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Y</a:t>
              </a:r>
              <a:endParaRPr lang="en-US" altLang="en-US" sz="1700">
                <a:latin typeface="Arial" panose="020B0604020202020204" pitchFamily="34" charset="0"/>
              </a:endParaRPr>
            </a:p>
          </p:txBody>
        </p:sp>
        <p:sp>
          <p:nvSpPr>
            <p:cNvPr id="527606" name="Rectangle 246">
              <a:extLst>
                <a:ext uri="{FF2B5EF4-FFF2-40B4-BE49-F238E27FC236}">
                  <a16:creationId xmlns:a16="http://schemas.microsoft.com/office/drawing/2014/main" id="{5D8E8065-91DA-3E8A-303E-168A357A2B66}"/>
                </a:ext>
              </a:extLst>
            </p:cNvPr>
            <p:cNvSpPr>
              <a:spLocks noChangeArrowheads="1"/>
            </p:cNvSpPr>
            <p:nvPr/>
          </p:nvSpPr>
          <p:spPr bwMode="auto">
            <a:xfrm>
              <a:off x="2704" y="3600"/>
              <a:ext cx="64"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607" name="Rectangle 247">
              <a:extLst>
                <a:ext uri="{FF2B5EF4-FFF2-40B4-BE49-F238E27FC236}">
                  <a16:creationId xmlns:a16="http://schemas.microsoft.com/office/drawing/2014/main" id="{DA4B8DBF-741E-F59F-9B1D-4D62CDBE5412}"/>
                </a:ext>
              </a:extLst>
            </p:cNvPr>
            <p:cNvSpPr>
              <a:spLocks noChangeArrowheads="1"/>
            </p:cNvSpPr>
            <p:nvPr/>
          </p:nvSpPr>
          <p:spPr bwMode="auto">
            <a:xfrm>
              <a:off x="2946" y="3600"/>
              <a:ext cx="65"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608" name="Rectangle 248">
              <a:extLst>
                <a:ext uri="{FF2B5EF4-FFF2-40B4-BE49-F238E27FC236}">
                  <a16:creationId xmlns:a16="http://schemas.microsoft.com/office/drawing/2014/main" id="{7234AE08-7399-5327-C227-526C43674E5D}"/>
                </a:ext>
              </a:extLst>
            </p:cNvPr>
            <p:cNvSpPr>
              <a:spLocks noChangeArrowheads="1"/>
            </p:cNvSpPr>
            <p:nvPr/>
          </p:nvSpPr>
          <p:spPr bwMode="auto">
            <a:xfrm>
              <a:off x="3113" y="3600"/>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Y</a:t>
              </a:r>
              <a:endParaRPr lang="en-US" altLang="en-US" sz="1700">
                <a:latin typeface="Arial" panose="020B0604020202020204" pitchFamily="34" charset="0"/>
              </a:endParaRPr>
            </a:p>
          </p:txBody>
        </p:sp>
        <p:sp>
          <p:nvSpPr>
            <p:cNvPr id="527609" name="Rectangle 249">
              <a:extLst>
                <a:ext uri="{FF2B5EF4-FFF2-40B4-BE49-F238E27FC236}">
                  <a16:creationId xmlns:a16="http://schemas.microsoft.com/office/drawing/2014/main" id="{34A9D81A-A4BF-3CB3-9DAB-76F53349A87D}"/>
                </a:ext>
              </a:extLst>
            </p:cNvPr>
            <p:cNvSpPr>
              <a:spLocks noChangeArrowheads="1"/>
            </p:cNvSpPr>
            <p:nvPr/>
          </p:nvSpPr>
          <p:spPr bwMode="auto">
            <a:xfrm>
              <a:off x="3343" y="3600"/>
              <a:ext cx="65"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610" name="Rectangle 250">
              <a:extLst>
                <a:ext uri="{FF2B5EF4-FFF2-40B4-BE49-F238E27FC236}">
                  <a16:creationId xmlns:a16="http://schemas.microsoft.com/office/drawing/2014/main" id="{96754A1B-AFD3-D9CF-5DE6-667ABC1308BF}"/>
                </a:ext>
              </a:extLst>
            </p:cNvPr>
            <p:cNvSpPr>
              <a:spLocks noChangeArrowheads="1"/>
            </p:cNvSpPr>
            <p:nvPr/>
          </p:nvSpPr>
          <p:spPr bwMode="auto">
            <a:xfrm>
              <a:off x="3537" y="3600"/>
              <a:ext cx="59"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Y</a:t>
              </a:r>
              <a:endParaRPr lang="en-US" altLang="en-US" sz="1700">
                <a:latin typeface="Arial" panose="020B0604020202020204" pitchFamily="34" charset="0"/>
              </a:endParaRPr>
            </a:p>
          </p:txBody>
        </p:sp>
        <p:sp>
          <p:nvSpPr>
            <p:cNvPr id="527611" name="Rectangle 251">
              <a:extLst>
                <a:ext uri="{FF2B5EF4-FFF2-40B4-BE49-F238E27FC236}">
                  <a16:creationId xmlns:a16="http://schemas.microsoft.com/office/drawing/2014/main" id="{ACD9BC78-D930-37B0-CEAA-50F1F67096C6}"/>
                </a:ext>
              </a:extLst>
            </p:cNvPr>
            <p:cNvSpPr>
              <a:spLocks noChangeArrowheads="1"/>
            </p:cNvSpPr>
            <p:nvPr/>
          </p:nvSpPr>
          <p:spPr bwMode="auto">
            <a:xfrm>
              <a:off x="3767" y="3600"/>
              <a:ext cx="64"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X</a:t>
              </a:r>
              <a:endParaRPr lang="en-US" altLang="en-US" sz="1700">
                <a:latin typeface="Arial" panose="020B0604020202020204" pitchFamily="34" charset="0"/>
              </a:endParaRPr>
            </a:p>
          </p:txBody>
        </p:sp>
        <p:sp>
          <p:nvSpPr>
            <p:cNvPr id="527612" name="Rectangle 252">
              <a:extLst>
                <a:ext uri="{FF2B5EF4-FFF2-40B4-BE49-F238E27FC236}">
                  <a16:creationId xmlns:a16="http://schemas.microsoft.com/office/drawing/2014/main" id="{3F3A62EC-C408-605C-01A4-5409C0C8DF7C}"/>
                </a:ext>
              </a:extLst>
            </p:cNvPr>
            <p:cNvSpPr>
              <a:spLocks noChangeArrowheads="1"/>
            </p:cNvSpPr>
            <p:nvPr/>
          </p:nvSpPr>
          <p:spPr bwMode="auto">
            <a:xfrm>
              <a:off x="3934" y="3600"/>
              <a:ext cx="59"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Y</a:t>
              </a:r>
              <a:endParaRPr lang="en-US" altLang="en-US" sz="1700">
                <a:latin typeface="Arial" panose="020B0604020202020204" pitchFamily="34" charset="0"/>
              </a:endParaRPr>
            </a:p>
          </p:txBody>
        </p:sp>
        <p:sp>
          <p:nvSpPr>
            <p:cNvPr id="527613" name="Rectangle 253">
              <a:extLst>
                <a:ext uri="{FF2B5EF4-FFF2-40B4-BE49-F238E27FC236}">
                  <a16:creationId xmlns:a16="http://schemas.microsoft.com/office/drawing/2014/main" id="{636A9056-E9D1-9B2D-7E21-B65377BE4CC6}"/>
                </a:ext>
              </a:extLst>
            </p:cNvPr>
            <p:cNvSpPr>
              <a:spLocks noChangeArrowheads="1"/>
            </p:cNvSpPr>
            <p:nvPr/>
          </p:nvSpPr>
          <p:spPr bwMode="auto">
            <a:xfrm>
              <a:off x="2798" y="3445"/>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614" name="Rectangle 254">
              <a:extLst>
                <a:ext uri="{FF2B5EF4-FFF2-40B4-BE49-F238E27FC236}">
                  <a16:creationId xmlns:a16="http://schemas.microsoft.com/office/drawing/2014/main" id="{2DEEFC23-D287-A08D-4D30-456FBDEB20C2}"/>
                </a:ext>
              </a:extLst>
            </p:cNvPr>
            <p:cNvSpPr>
              <a:spLocks noChangeArrowheads="1"/>
            </p:cNvSpPr>
            <p:nvPr/>
          </p:nvSpPr>
          <p:spPr bwMode="auto">
            <a:xfrm>
              <a:off x="2959" y="3446"/>
              <a:ext cx="2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615" name="Rectangle 255">
              <a:extLst>
                <a:ext uri="{FF2B5EF4-FFF2-40B4-BE49-F238E27FC236}">
                  <a16:creationId xmlns:a16="http://schemas.microsoft.com/office/drawing/2014/main" id="{4C7EE400-6B95-2CE6-7270-915CBA7F1B5F}"/>
                </a:ext>
              </a:extLst>
            </p:cNvPr>
            <p:cNvSpPr>
              <a:spLocks noChangeArrowheads="1"/>
            </p:cNvSpPr>
            <p:nvPr/>
          </p:nvSpPr>
          <p:spPr bwMode="auto">
            <a:xfrm>
              <a:off x="3006" y="3445"/>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616" name="Rectangle 256">
              <a:extLst>
                <a:ext uri="{FF2B5EF4-FFF2-40B4-BE49-F238E27FC236}">
                  <a16:creationId xmlns:a16="http://schemas.microsoft.com/office/drawing/2014/main" id="{769281B9-2532-BA30-2EF5-8B6064FF64EA}"/>
                </a:ext>
              </a:extLst>
            </p:cNvPr>
            <p:cNvSpPr>
              <a:spLocks noChangeArrowheads="1"/>
            </p:cNvSpPr>
            <p:nvPr/>
          </p:nvSpPr>
          <p:spPr bwMode="auto">
            <a:xfrm>
              <a:off x="3160" y="3445"/>
              <a:ext cx="5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617" name="Rectangle 257">
              <a:extLst>
                <a:ext uri="{FF2B5EF4-FFF2-40B4-BE49-F238E27FC236}">
                  <a16:creationId xmlns:a16="http://schemas.microsoft.com/office/drawing/2014/main" id="{02B9DC83-DC80-BD56-EC4E-8F761335DAF9}"/>
                </a:ext>
              </a:extLst>
            </p:cNvPr>
            <p:cNvSpPr>
              <a:spLocks noChangeArrowheads="1"/>
            </p:cNvSpPr>
            <p:nvPr/>
          </p:nvSpPr>
          <p:spPr bwMode="auto">
            <a:xfrm>
              <a:off x="3340" y="3445"/>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618" name="Rectangle 258">
              <a:extLst>
                <a:ext uri="{FF2B5EF4-FFF2-40B4-BE49-F238E27FC236}">
                  <a16:creationId xmlns:a16="http://schemas.microsoft.com/office/drawing/2014/main" id="{4045029A-5FDB-85DE-F96F-0FBC96008110}"/>
                </a:ext>
              </a:extLst>
            </p:cNvPr>
            <p:cNvSpPr>
              <a:spLocks noChangeArrowheads="1"/>
            </p:cNvSpPr>
            <p:nvPr/>
          </p:nvSpPr>
          <p:spPr bwMode="auto">
            <a:xfrm>
              <a:off x="2779" y="3590"/>
              <a:ext cx="2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619" name="Rectangle 259">
              <a:extLst>
                <a:ext uri="{FF2B5EF4-FFF2-40B4-BE49-F238E27FC236}">
                  <a16:creationId xmlns:a16="http://schemas.microsoft.com/office/drawing/2014/main" id="{CD1E7108-CCA9-4802-04C1-20A05D25EE90}"/>
                </a:ext>
              </a:extLst>
            </p:cNvPr>
            <p:cNvSpPr>
              <a:spLocks noChangeArrowheads="1"/>
            </p:cNvSpPr>
            <p:nvPr/>
          </p:nvSpPr>
          <p:spPr bwMode="auto">
            <a:xfrm>
              <a:off x="2825" y="3589"/>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620" name="Rectangle 260">
              <a:extLst>
                <a:ext uri="{FF2B5EF4-FFF2-40B4-BE49-F238E27FC236}">
                  <a16:creationId xmlns:a16="http://schemas.microsoft.com/office/drawing/2014/main" id="{70ED322B-9D7B-D49C-854B-26610FEDB2A2}"/>
                </a:ext>
              </a:extLst>
            </p:cNvPr>
            <p:cNvSpPr>
              <a:spLocks noChangeArrowheads="1"/>
            </p:cNvSpPr>
            <p:nvPr/>
          </p:nvSpPr>
          <p:spPr bwMode="auto">
            <a:xfrm>
              <a:off x="3040" y="3589"/>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621" name="Rectangle 261">
              <a:extLst>
                <a:ext uri="{FF2B5EF4-FFF2-40B4-BE49-F238E27FC236}">
                  <a16:creationId xmlns:a16="http://schemas.microsoft.com/office/drawing/2014/main" id="{62B39448-D288-D93B-9C07-764BCC5D59E8}"/>
                </a:ext>
              </a:extLst>
            </p:cNvPr>
            <p:cNvSpPr>
              <a:spLocks noChangeArrowheads="1"/>
            </p:cNvSpPr>
            <p:nvPr/>
          </p:nvSpPr>
          <p:spPr bwMode="auto">
            <a:xfrm>
              <a:off x="3175" y="3590"/>
              <a:ext cx="2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622" name="Rectangle 262">
              <a:extLst>
                <a:ext uri="{FF2B5EF4-FFF2-40B4-BE49-F238E27FC236}">
                  <a16:creationId xmlns:a16="http://schemas.microsoft.com/office/drawing/2014/main" id="{31DC9D2D-BAA2-EDAF-F4DF-670192BAAE5E}"/>
                </a:ext>
              </a:extLst>
            </p:cNvPr>
            <p:cNvSpPr>
              <a:spLocks noChangeArrowheads="1"/>
            </p:cNvSpPr>
            <p:nvPr/>
          </p:nvSpPr>
          <p:spPr bwMode="auto">
            <a:xfrm>
              <a:off x="3257" y="3589"/>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623" name="Rectangle 263">
              <a:extLst>
                <a:ext uri="{FF2B5EF4-FFF2-40B4-BE49-F238E27FC236}">
                  <a16:creationId xmlns:a16="http://schemas.microsoft.com/office/drawing/2014/main" id="{FD51C4EA-807F-671C-A724-5CAB16127EC8}"/>
                </a:ext>
              </a:extLst>
            </p:cNvPr>
            <p:cNvSpPr>
              <a:spLocks noChangeArrowheads="1"/>
            </p:cNvSpPr>
            <p:nvPr/>
          </p:nvSpPr>
          <p:spPr bwMode="auto">
            <a:xfrm>
              <a:off x="3418" y="3590"/>
              <a:ext cx="2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624" name="Rectangle 264">
              <a:extLst>
                <a:ext uri="{FF2B5EF4-FFF2-40B4-BE49-F238E27FC236}">
                  <a16:creationId xmlns:a16="http://schemas.microsoft.com/office/drawing/2014/main" id="{31D5A417-D0F6-6B40-A359-425CEE7F5E9B}"/>
                </a:ext>
              </a:extLst>
            </p:cNvPr>
            <p:cNvSpPr>
              <a:spLocks noChangeArrowheads="1"/>
            </p:cNvSpPr>
            <p:nvPr/>
          </p:nvSpPr>
          <p:spPr bwMode="auto">
            <a:xfrm>
              <a:off x="3464" y="3589"/>
              <a:ext cx="57"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625" name="Rectangle 265">
              <a:extLst>
                <a:ext uri="{FF2B5EF4-FFF2-40B4-BE49-F238E27FC236}">
                  <a16:creationId xmlns:a16="http://schemas.microsoft.com/office/drawing/2014/main" id="{AEE0B7EE-91B6-DEAA-DA86-2FA6B45E2509}"/>
                </a:ext>
              </a:extLst>
            </p:cNvPr>
            <p:cNvSpPr>
              <a:spLocks noChangeArrowheads="1"/>
            </p:cNvSpPr>
            <p:nvPr/>
          </p:nvSpPr>
          <p:spPr bwMode="auto">
            <a:xfrm>
              <a:off x="3599" y="3590"/>
              <a:ext cx="2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626" name="Rectangle 266">
              <a:extLst>
                <a:ext uri="{FF2B5EF4-FFF2-40B4-BE49-F238E27FC236}">
                  <a16:creationId xmlns:a16="http://schemas.microsoft.com/office/drawing/2014/main" id="{9D348B78-25AD-0045-DC8A-B4A632BDE13E}"/>
                </a:ext>
              </a:extLst>
            </p:cNvPr>
            <p:cNvSpPr>
              <a:spLocks noChangeArrowheads="1"/>
            </p:cNvSpPr>
            <p:nvPr/>
          </p:nvSpPr>
          <p:spPr bwMode="auto">
            <a:xfrm>
              <a:off x="3646" y="3589"/>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627" name="Rectangle 267">
              <a:extLst>
                <a:ext uri="{FF2B5EF4-FFF2-40B4-BE49-F238E27FC236}">
                  <a16:creationId xmlns:a16="http://schemas.microsoft.com/office/drawing/2014/main" id="{0813EA91-638A-5313-418F-5DE493ECA182}"/>
                </a:ext>
              </a:extLst>
            </p:cNvPr>
            <p:cNvSpPr>
              <a:spLocks noChangeArrowheads="1"/>
            </p:cNvSpPr>
            <p:nvPr/>
          </p:nvSpPr>
          <p:spPr bwMode="auto">
            <a:xfrm>
              <a:off x="3861" y="3589"/>
              <a:ext cx="58"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628" name="Rectangle 268">
              <a:extLst>
                <a:ext uri="{FF2B5EF4-FFF2-40B4-BE49-F238E27FC236}">
                  <a16:creationId xmlns:a16="http://schemas.microsoft.com/office/drawing/2014/main" id="{6B131DEF-06FB-B4BA-EFC8-8A5678FA238A}"/>
                </a:ext>
              </a:extLst>
            </p:cNvPr>
            <p:cNvSpPr>
              <a:spLocks noChangeArrowheads="1"/>
            </p:cNvSpPr>
            <p:nvPr/>
          </p:nvSpPr>
          <p:spPr bwMode="auto">
            <a:xfrm>
              <a:off x="4031" y="3590"/>
              <a:ext cx="2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7629" name="Rectangle 269">
              <a:extLst>
                <a:ext uri="{FF2B5EF4-FFF2-40B4-BE49-F238E27FC236}">
                  <a16:creationId xmlns:a16="http://schemas.microsoft.com/office/drawing/2014/main" id="{4CD8EA57-5607-1178-0C7E-B744FEB2E713}"/>
                </a:ext>
              </a:extLst>
            </p:cNvPr>
            <p:cNvSpPr>
              <a:spLocks noChangeArrowheads="1"/>
            </p:cNvSpPr>
            <p:nvPr/>
          </p:nvSpPr>
          <p:spPr bwMode="auto">
            <a:xfrm>
              <a:off x="2900" y="3600"/>
              <a:ext cx="3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7630" name="Rectangle 270">
              <a:extLst>
                <a:ext uri="{FF2B5EF4-FFF2-40B4-BE49-F238E27FC236}">
                  <a16:creationId xmlns:a16="http://schemas.microsoft.com/office/drawing/2014/main" id="{7B8F33FA-B26F-FC00-8D19-582B5BE11EEE}"/>
                </a:ext>
              </a:extLst>
            </p:cNvPr>
            <p:cNvSpPr>
              <a:spLocks noChangeArrowheads="1"/>
            </p:cNvSpPr>
            <p:nvPr/>
          </p:nvSpPr>
          <p:spPr bwMode="auto">
            <a:xfrm>
              <a:off x="3201" y="3600"/>
              <a:ext cx="35"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7631" name="Rectangle 271">
              <a:extLst>
                <a:ext uri="{FF2B5EF4-FFF2-40B4-BE49-F238E27FC236}">
                  <a16:creationId xmlns:a16="http://schemas.microsoft.com/office/drawing/2014/main" id="{78A77E24-5A2F-F188-2628-556F3D51E777}"/>
                </a:ext>
              </a:extLst>
            </p:cNvPr>
            <p:cNvSpPr>
              <a:spLocks noChangeArrowheads="1"/>
            </p:cNvSpPr>
            <p:nvPr/>
          </p:nvSpPr>
          <p:spPr bwMode="auto">
            <a:xfrm>
              <a:off x="3721" y="3600"/>
              <a:ext cx="35"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7632" name="Rectangle 272">
              <a:extLst>
                <a:ext uri="{FF2B5EF4-FFF2-40B4-BE49-F238E27FC236}">
                  <a16:creationId xmlns:a16="http://schemas.microsoft.com/office/drawing/2014/main" id="{7BBABD9C-1CDE-8A9F-1385-2AFD2E6F5B2E}"/>
                </a:ext>
              </a:extLst>
            </p:cNvPr>
            <p:cNvSpPr>
              <a:spLocks noChangeArrowheads="1"/>
            </p:cNvSpPr>
            <p:nvPr/>
          </p:nvSpPr>
          <p:spPr bwMode="auto">
            <a:xfrm>
              <a:off x="3995" y="3600"/>
              <a:ext cx="36" cy="1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grpSp>
      <p:sp>
        <p:nvSpPr>
          <p:cNvPr id="527634" name="Rectangle 274">
            <a:extLst>
              <a:ext uri="{FF2B5EF4-FFF2-40B4-BE49-F238E27FC236}">
                <a16:creationId xmlns:a16="http://schemas.microsoft.com/office/drawing/2014/main" id="{340FBA03-BB2F-5677-5B07-BBA49091B97C}"/>
              </a:ext>
            </a:extLst>
          </p:cNvPr>
          <p:cNvSpPr>
            <a:spLocks noChangeArrowheads="1"/>
          </p:cNvSpPr>
          <p:nvPr/>
        </p:nvSpPr>
        <p:spPr bwMode="auto">
          <a:xfrm>
            <a:off x="6889750" y="6011863"/>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635" name="Rectangle 275">
            <a:extLst>
              <a:ext uri="{FF2B5EF4-FFF2-40B4-BE49-F238E27FC236}">
                <a16:creationId xmlns:a16="http://schemas.microsoft.com/office/drawing/2014/main" id="{A2A20FC6-0C32-3FC7-D412-8754D7B367C4}"/>
              </a:ext>
            </a:extLst>
          </p:cNvPr>
          <p:cNvSpPr>
            <a:spLocks noChangeArrowheads="1"/>
          </p:cNvSpPr>
          <p:nvPr/>
        </p:nvSpPr>
        <p:spPr bwMode="auto">
          <a:xfrm>
            <a:off x="4206875" y="6400800"/>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7636" name="Rectangle 276">
            <a:extLst>
              <a:ext uri="{FF2B5EF4-FFF2-40B4-BE49-F238E27FC236}">
                <a16:creationId xmlns:a16="http://schemas.microsoft.com/office/drawing/2014/main" id="{064C53ED-188E-71A2-DEC0-681E2D4698C6}"/>
              </a:ext>
            </a:extLst>
          </p:cNvPr>
          <p:cNvSpPr>
            <a:spLocks noChangeArrowheads="1"/>
          </p:cNvSpPr>
          <p:nvPr/>
        </p:nvSpPr>
        <p:spPr bwMode="auto">
          <a:xfrm>
            <a:off x="2030413" y="5859463"/>
            <a:ext cx="20637" cy="11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37" name="Rectangle 277">
            <a:extLst>
              <a:ext uri="{FF2B5EF4-FFF2-40B4-BE49-F238E27FC236}">
                <a16:creationId xmlns:a16="http://schemas.microsoft.com/office/drawing/2014/main" id="{33F21D16-1C9B-2186-FB71-4A06E98706C4}"/>
              </a:ext>
            </a:extLst>
          </p:cNvPr>
          <p:cNvSpPr>
            <a:spLocks noChangeArrowheads="1"/>
          </p:cNvSpPr>
          <p:nvPr/>
        </p:nvSpPr>
        <p:spPr bwMode="auto">
          <a:xfrm>
            <a:off x="2051050" y="5859463"/>
            <a:ext cx="2066925" cy="11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38" name="Rectangle 278">
            <a:extLst>
              <a:ext uri="{FF2B5EF4-FFF2-40B4-BE49-F238E27FC236}">
                <a16:creationId xmlns:a16="http://schemas.microsoft.com/office/drawing/2014/main" id="{6421982D-337A-6C17-C5C0-E1A3FCA290A7}"/>
              </a:ext>
            </a:extLst>
          </p:cNvPr>
          <p:cNvSpPr>
            <a:spLocks noChangeArrowheads="1"/>
          </p:cNvSpPr>
          <p:nvPr/>
        </p:nvSpPr>
        <p:spPr bwMode="auto">
          <a:xfrm>
            <a:off x="4117975" y="5859463"/>
            <a:ext cx="9525" cy="11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39" name="Rectangle 279">
            <a:extLst>
              <a:ext uri="{FF2B5EF4-FFF2-40B4-BE49-F238E27FC236}">
                <a16:creationId xmlns:a16="http://schemas.microsoft.com/office/drawing/2014/main" id="{B499343F-16CA-6C53-DCCB-0981587B9481}"/>
              </a:ext>
            </a:extLst>
          </p:cNvPr>
          <p:cNvSpPr>
            <a:spLocks noChangeArrowheads="1"/>
          </p:cNvSpPr>
          <p:nvPr/>
        </p:nvSpPr>
        <p:spPr bwMode="auto">
          <a:xfrm>
            <a:off x="4127500" y="5859463"/>
            <a:ext cx="2967038" cy="11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40" name="Rectangle 280">
            <a:extLst>
              <a:ext uri="{FF2B5EF4-FFF2-40B4-BE49-F238E27FC236}">
                <a16:creationId xmlns:a16="http://schemas.microsoft.com/office/drawing/2014/main" id="{4891B37E-541B-847D-AEC6-8C2BFD1DA0D7}"/>
              </a:ext>
            </a:extLst>
          </p:cNvPr>
          <p:cNvSpPr>
            <a:spLocks noChangeArrowheads="1"/>
          </p:cNvSpPr>
          <p:nvPr/>
        </p:nvSpPr>
        <p:spPr bwMode="auto">
          <a:xfrm>
            <a:off x="7094538" y="5859463"/>
            <a:ext cx="23812" cy="111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41" name="Rectangle 281">
            <a:extLst>
              <a:ext uri="{FF2B5EF4-FFF2-40B4-BE49-F238E27FC236}">
                <a16:creationId xmlns:a16="http://schemas.microsoft.com/office/drawing/2014/main" id="{F8550E09-96E5-5BE3-D23E-CDCF77D469FE}"/>
              </a:ext>
            </a:extLst>
          </p:cNvPr>
          <p:cNvSpPr>
            <a:spLocks noChangeArrowheads="1"/>
          </p:cNvSpPr>
          <p:nvPr/>
        </p:nvSpPr>
        <p:spPr bwMode="auto">
          <a:xfrm>
            <a:off x="2030413" y="5870575"/>
            <a:ext cx="20637" cy="7366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42" name="Rectangle 282">
            <a:extLst>
              <a:ext uri="{FF2B5EF4-FFF2-40B4-BE49-F238E27FC236}">
                <a16:creationId xmlns:a16="http://schemas.microsoft.com/office/drawing/2014/main" id="{3495E104-A653-2D7C-B7A0-849ED157D4D0}"/>
              </a:ext>
            </a:extLst>
          </p:cNvPr>
          <p:cNvSpPr>
            <a:spLocks noChangeArrowheads="1"/>
          </p:cNvSpPr>
          <p:nvPr/>
        </p:nvSpPr>
        <p:spPr bwMode="auto">
          <a:xfrm>
            <a:off x="2030413" y="6607175"/>
            <a:ext cx="20637"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43" name="Rectangle 283">
            <a:extLst>
              <a:ext uri="{FF2B5EF4-FFF2-40B4-BE49-F238E27FC236}">
                <a16:creationId xmlns:a16="http://schemas.microsoft.com/office/drawing/2014/main" id="{F57BE434-8071-ECAC-C4EB-AB2E75090F29}"/>
              </a:ext>
            </a:extLst>
          </p:cNvPr>
          <p:cNvSpPr>
            <a:spLocks noChangeArrowheads="1"/>
          </p:cNvSpPr>
          <p:nvPr/>
        </p:nvSpPr>
        <p:spPr bwMode="auto">
          <a:xfrm>
            <a:off x="2030413" y="6607175"/>
            <a:ext cx="20637"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44" name="Rectangle 284">
            <a:extLst>
              <a:ext uri="{FF2B5EF4-FFF2-40B4-BE49-F238E27FC236}">
                <a16:creationId xmlns:a16="http://schemas.microsoft.com/office/drawing/2014/main" id="{87826E80-49FF-E3E8-E7BF-28DF6403F947}"/>
              </a:ext>
            </a:extLst>
          </p:cNvPr>
          <p:cNvSpPr>
            <a:spLocks noChangeArrowheads="1"/>
          </p:cNvSpPr>
          <p:nvPr/>
        </p:nvSpPr>
        <p:spPr bwMode="auto">
          <a:xfrm>
            <a:off x="2051050" y="6607175"/>
            <a:ext cx="206692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45" name="Rectangle 285">
            <a:extLst>
              <a:ext uri="{FF2B5EF4-FFF2-40B4-BE49-F238E27FC236}">
                <a16:creationId xmlns:a16="http://schemas.microsoft.com/office/drawing/2014/main" id="{BE2D4A5F-B67D-94B4-2D35-55815E8123D0}"/>
              </a:ext>
            </a:extLst>
          </p:cNvPr>
          <p:cNvSpPr>
            <a:spLocks noChangeArrowheads="1"/>
          </p:cNvSpPr>
          <p:nvPr/>
        </p:nvSpPr>
        <p:spPr bwMode="auto">
          <a:xfrm>
            <a:off x="4117975" y="5870575"/>
            <a:ext cx="9525" cy="7366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46" name="Rectangle 286">
            <a:extLst>
              <a:ext uri="{FF2B5EF4-FFF2-40B4-BE49-F238E27FC236}">
                <a16:creationId xmlns:a16="http://schemas.microsoft.com/office/drawing/2014/main" id="{480F091D-9E66-DBAA-DBAA-E16792F973BC}"/>
              </a:ext>
            </a:extLst>
          </p:cNvPr>
          <p:cNvSpPr>
            <a:spLocks noChangeArrowheads="1"/>
          </p:cNvSpPr>
          <p:nvPr/>
        </p:nvSpPr>
        <p:spPr bwMode="auto">
          <a:xfrm>
            <a:off x="4117975" y="6607175"/>
            <a:ext cx="20638"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47" name="Rectangle 287">
            <a:extLst>
              <a:ext uri="{FF2B5EF4-FFF2-40B4-BE49-F238E27FC236}">
                <a16:creationId xmlns:a16="http://schemas.microsoft.com/office/drawing/2014/main" id="{C57AA275-0FF6-3590-2853-50E05FE87889}"/>
              </a:ext>
            </a:extLst>
          </p:cNvPr>
          <p:cNvSpPr>
            <a:spLocks noChangeArrowheads="1"/>
          </p:cNvSpPr>
          <p:nvPr/>
        </p:nvSpPr>
        <p:spPr bwMode="auto">
          <a:xfrm>
            <a:off x="4138613" y="6607175"/>
            <a:ext cx="2955925"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48" name="Rectangle 288">
            <a:extLst>
              <a:ext uri="{FF2B5EF4-FFF2-40B4-BE49-F238E27FC236}">
                <a16:creationId xmlns:a16="http://schemas.microsoft.com/office/drawing/2014/main" id="{9C792FE1-FE6C-2725-4901-40A66F38F149}"/>
              </a:ext>
            </a:extLst>
          </p:cNvPr>
          <p:cNvSpPr>
            <a:spLocks noChangeArrowheads="1"/>
          </p:cNvSpPr>
          <p:nvPr/>
        </p:nvSpPr>
        <p:spPr bwMode="auto">
          <a:xfrm>
            <a:off x="7094538" y="5870575"/>
            <a:ext cx="23812" cy="7366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49" name="Rectangle 289">
            <a:extLst>
              <a:ext uri="{FF2B5EF4-FFF2-40B4-BE49-F238E27FC236}">
                <a16:creationId xmlns:a16="http://schemas.microsoft.com/office/drawing/2014/main" id="{1DD0B1C1-5049-C92B-C4D1-A22B0072C13C}"/>
              </a:ext>
            </a:extLst>
          </p:cNvPr>
          <p:cNvSpPr>
            <a:spLocks noChangeArrowheads="1"/>
          </p:cNvSpPr>
          <p:nvPr/>
        </p:nvSpPr>
        <p:spPr bwMode="auto">
          <a:xfrm>
            <a:off x="7094538" y="6607175"/>
            <a:ext cx="23812"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50" name="Rectangle 290">
            <a:extLst>
              <a:ext uri="{FF2B5EF4-FFF2-40B4-BE49-F238E27FC236}">
                <a16:creationId xmlns:a16="http://schemas.microsoft.com/office/drawing/2014/main" id="{178EA9D6-5642-7FCA-251C-C76BBE30B0D7}"/>
              </a:ext>
            </a:extLst>
          </p:cNvPr>
          <p:cNvSpPr>
            <a:spLocks noChangeArrowheads="1"/>
          </p:cNvSpPr>
          <p:nvPr/>
        </p:nvSpPr>
        <p:spPr bwMode="auto">
          <a:xfrm>
            <a:off x="7094538" y="6607175"/>
            <a:ext cx="23812" cy="22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7653" name="Text Box 293">
            <a:extLst>
              <a:ext uri="{FF2B5EF4-FFF2-40B4-BE49-F238E27FC236}">
                <a16:creationId xmlns:a16="http://schemas.microsoft.com/office/drawing/2014/main" id="{59BBD019-2BC5-0830-B950-D85C70EFD947}"/>
              </a:ext>
            </a:extLst>
          </p:cNvPr>
          <p:cNvSpPr txBox="1">
            <a:spLocks noChangeArrowheads="1"/>
          </p:cNvSpPr>
          <p:nvPr/>
        </p:nvSpPr>
        <p:spPr bwMode="auto">
          <a:xfrm>
            <a:off x="7315200" y="60198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15.3-20</a:t>
            </a:r>
            <a:endParaRPr lang="en-US" altLang="en-US" sz="1300">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19" name="Rectangle 7">
            <a:extLst>
              <a:ext uri="{FF2B5EF4-FFF2-40B4-BE49-F238E27FC236}">
                <a16:creationId xmlns:a16="http://schemas.microsoft.com/office/drawing/2014/main" id="{3ABE9308-27D3-62B5-E2E7-DC54F3D7F2B1}"/>
              </a:ext>
            </a:extLst>
          </p:cNvPr>
          <p:cNvSpPr>
            <a:spLocks noGrp="1" noChangeArrowheads="1"/>
          </p:cNvSpPr>
          <p:nvPr>
            <p:ph type="title"/>
          </p:nvPr>
        </p:nvSpPr>
        <p:spPr/>
        <p:txBody>
          <a:bodyPr/>
          <a:lstStyle/>
          <a:p>
            <a:r>
              <a:rPr lang="en-US" altLang="en-US"/>
              <a:t>Example System</a:t>
            </a:r>
          </a:p>
        </p:txBody>
      </p:sp>
      <p:sp>
        <p:nvSpPr>
          <p:cNvPr id="525321" name="AutoShape 9">
            <a:extLst>
              <a:ext uri="{FF2B5EF4-FFF2-40B4-BE49-F238E27FC236}">
                <a16:creationId xmlns:a16="http://schemas.microsoft.com/office/drawing/2014/main" id="{289A0BA2-B01B-61C1-2B9B-A47CF2D69888}"/>
              </a:ext>
            </a:extLst>
          </p:cNvPr>
          <p:cNvSpPr>
            <a:spLocks noChangeAspect="1" noChangeArrowheads="1" noTextEdit="1"/>
          </p:cNvSpPr>
          <p:nvPr/>
        </p:nvSpPr>
        <p:spPr bwMode="auto">
          <a:xfrm>
            <a:off x="152400" y="1524000"/>
            <a:ext cx="8839200" cy="3810000"/>
          </a:xfrm>
          <a:prstGeom prst="rect">
            <a:avLst/>
          </a:prstGeom>
          <a:solidFill>
            <a:srgbClr val="FFFF99"/>
          </a:solidFill>
          <a:ln w="19050" algn="ctr">
            <a:solidFill>
              <a:srgbClr val="000000"/>
            </a:solidFill>
            <a:miter lim="800000"/>
            <a:headEnd/>
            <a:tailEnd/>
          </a:ln>
        </p:spPr>
        <p:txBody>
          <a:bodyPr/>
          <a:lstStyle/>
          <a:p>
            <a:endParaRPr lang="en-US"/>
          </a:p>
        </p:txBody>
      </p:sp>
      <p:sp>
        <p:nvSpPr>
          <p:cNvPr id="525323" name="Rectangle 11">
            <a:extLst>
              <a:ext uri="{FF2B5EF4-FFF2-40B4-BE49-F238E27FC236}">
                <a16:creationId xmlns:a16="http://schemas.microsoft.com/office/drawing/2014/main" id="{07EA5FE6-373C-9BEA-2561-C2350A9CFAC9}"/>
              </a:ext>
            </a:extLst>
          </p:cNvPr>
          <p:cNvSpPr>
            <a:spLocks noChangeArrowheads="1"/>
          </p:cNvSpPr>
          <p:nvPr/>
        </p:nvSpPr>
        <p:spPr bwMode="auto">
          <a:xfrm>
            <a:off x="244475" y="2697163"/>
            <a:ext cx="792163" cy="920750"/>
          </a:xfrm>
          <a:prstGeom prst="rect">
            <a:avLst/>
          </a:prstGeom>
          <a:solidFill>
            <a:srgbClr val="FFFF99"/>
          </a:solidFill>
          <a:ln w="15875">
            <a:solidFill>
              <a:srgbClr val="000000"/>
            </a:solidFill>
            <a:miter lim="800000"/>
            <a:headEnd/>
            <a:tailEnd/>
          </a:ln>
        </p:spPr>
        <p:txBody>
          <a:bodyPr/>
          <a:lstStyle/>
          <a:p>
            <a:endParaRPr lang="en-US"/>
          </a:p>
        </p:txBody>
      </p:sp>
      <p:sp>
        <p:nvSpPr>
          <p:cNvPr id="525324" name="Line 12">
            <a:extLst>
              <a:ext uri="{FF2B5EF4-FFF2-40B4-BE49-F238E27FC236}">
                <a16:creationId xmlns:a16="http://schemas.microsoft.com/office/drawing/2014/main" id="{C47C536B-C532-442A-F461-6F93C02A1F32}"/>
              </a:ext>
            </a:extLst>
          </p:cNvPr>
          <p:cNvSpPr>
            <a:spLocks noChangeShapeType="1"/>
          </p:cNvSpPr>
          <p:nvPr/>
        </p:nvSpPr>
        <p:spPr bwMode="auto">
          <a:xfrm flipV="1">
            <a:off x="244475" y="2309813"/>
            <a:ext cx="387350" cy="38735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25" name="Line 13">
            <a:extLst>
              <a:ext uri="{FF2B5EF4-FFF2-40B4-BE49-F238E27FC236}">
                <a16:creationId xmlns:a16="http://schemas.microsoft.com/office/drawing/2014/main" id="{97FD4DBE-6A67-32B5-A783-97BFA6DF739F}"/>
              </a:ext>
            </a:extLst>
          </p:cNvPr>
          <p:cNvSpPr>
            <a:spLocks noChangeShapeType="1"/>
          </p:cNvSpPr>
          <p:nvPr/>
        </p:nvSpPr>
        <p:spPr bwMode="auto">
          <a:xfrm>
            <a:off x="631825" y="2309813"/>
            <a:ext cx="387350" cy="38735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26" name="Line 14">
            <a:extLst>
              <a:ext uri="{FF2B5EF4-FFF2-40B4-BE49-F238E27FC236}">
                <a16:creationId xmlns:a16="http://schemas.microsoft.com/office/drawing/2014/main" id="{90ADB5F2-BAD6-6451-B3E5-DCE6D7E80BF6}"/>
              </a:ext>
            </a:extLst>
          </p:cNvPr>
          <p:cNvSpPr>
            <a:spLocks noChangeShapeType="1"/>
          </p:cNvSpPr>
          <p:nvPr/>
        </p:nvSpPr>
        <p:spPr bwMode="auto">
          <a:xfrm>
            <a:off x="1019175" y="3343275"/>
            <a:ext cx="387350" cy="1588"/>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27" name="Line 15">
            <a:extLst>
              <a:ext uri="{FF2B5EF4-FFF2-40B4-BE49-F238E27FC236}">
                <a16:creationId xmlns:a16="http://schemas.microsoft.com/office/drawing/2014/main" id="{12A8EE50-5D5D-6645-810B-6EC80578A0FD}"/>
              </a:ext>
            </a:extLst>
          </p:cNvPr>
          <p:cNvSpPr>
            <a:spLocks noChangeShapeType="1"/>
          </p:cNvSpPr>
          <p:nvPr/>
        </p:nvSpPr>
        <p:spPr bwMode="auto">
          <a:xfrm>
            <a:off x="2052638" y="3343275"/>
            <a:ext cx="517525" cy="1588"/>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28" name="Line 16">
            <a:extLst>
              <a:ext uri="{FF2B5EF4-FFF2-40B4-BE49-F238E27FC236}">
                <a16:creationId xmlns:a16="http://schemas.microsoft.com/office/drawing/2014/main" id="{77C4C241-E98A-6155-35BD-8C1B7A6C5C5C}"/>
              </a:ext>
            </a:extLst>
          </p:cNvPr>
          <p:cNvSpPr>
            <a:spLocks noChangeShapeType="1"/>
          </p:cNvSpPr>
          <p:nvPr/>
        </p:nvSpPr>
        <p:spPr bwMode="auto">
          <a:xfrm>
            <a:off x="2570163" y="2697163"/>
            <a:ext cx="1587" cy="142081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29" name="Line 17">
            <a:extLst>
              <a:ext uri="{FF2B5EF4-FFF2-40B4-BE49-F238E27FC236}">
                <a16:creationId xmlns:a16="http://schemas.microsoft.com/office/drawing/2014/main" id="{9EDE4ECB-6ACB-7D79-1AA3-23BF041DCF04}"/>
              </a:ext>
            </a:extLst>
          </p:cNvPr>
          <p:cNvSpPr>
            <a:spLocks noChangeShapeType="1"/>
          </p:cNvSpPr>
          <p:nvPr/>
        </p:nvSpPr>
        <p:spPr bwMode="auto">
          <a:xfrm>
            <a:off x="2570163" y="4117975"/>
            <a:ext cx="387350" cy="1588"/>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30" name="Line 18">
            <a:extLst>
              <a:ext uri="{FF2B5EF4-FFF2-40B4-BE49-F238E27FC236}">
                <a16:creationId xmlns:a16="http://schemas.microsoft.com/office/drawing/2014/main" id="{E88A5C76-9D25-8EFD-03AA-3EFFF13327F4}"/>
              </a:ext>
            </a:extLst>
          </p:cNvPr>
          <p:cNvSpPr>
            <a:spLocks noChangeShapeType="1"/>
          </p:cNvSpPr>
          <p:nvPr/>
        </p:nvSpPr>
        <p:spPr bwMode="auto">
          <a:xfrm>
            <a:off x="3603625" y="4117975"/>
            <a:ext cx="387350" cy="1588"/>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31" name="Line 19">
            <a:extLst>
              <a:ext uri="{FF2B5EF4-FFF2-40B4-BE49-F238E27FC236}">
                <a16:creationId xmlns:a16="http://schemas.microsoft.com/office/drawing/2014/main" id="{32FA7084-1B28-6AF9-7324-5E4911840B9B}"/>
              </a:ext>
            </a:extLst>
          </p:cNvPr>
          <p:cNvSpPr>
            <a:spLocks noChangeShapeType="1"/>
          </p:cNvSpPr>
          <p:nvPr/>
        </p:nvSpPr>
        <p:spPr bwMode="auto">
          <a:xfrm>
            <a:off x="4765675" y="4117975"/>
            <a:ext cx="517525" cy="1588"/>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32" name="Line 20">
            <a:extLst>
              <a:ext uri="{FF2B5EF4-FFF2-40B4-BE49-F238E27FC236}">
                <a16:creationId xmlns:a16="http://schemas.microsoft.com/office/drawing/2014/main" id="{B83EA1C7-7E98-8E14-CB47-66D8A16C1CDF}"/>
              </a:ext>
            </a:extLst>
          </p:cNvPr>
          <p:cNvSpPr>
            <a:spLocks noChangeShapeType="1"/>
          </p:cNvSpPr>
          <p:nvPr/>
        </p:nvSpPr>
        <p:spPr bwMode="auto">
          <a:xfrm flipV="1">
            <a:off x="6542088" y="2730500"/>
            <a:ext cx="1587" cy="1420813"/>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33" name="Line 21">
            <a:extLst>
              <a:ext uri="{FF2B5EF4-FFF2-40B4-BE49-F238E27FC236}">
                <a16:creationId xmlns:a16="http://schemas.microsoft.com/office/drawing/2014/main" id="{28788DB8-CB51-D9E2-9A1C-52ED748F094F}"/>
              </a:ext>
            </a:extLst>
          </p:cNvPr>
          <p:cNvSpPr>
            <a:spLocks noChangeShapeType="1"/>
          </p:cNvSpPr>
          <p:nvPr/>
        </p:nvSpPr>
        <p:spPr bwMode="auto">
          <a:xfrm>
            <a:off x="6542088" y="2987675"/>
            <a:ext cx="646112" cy="1588"/>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34" name="Line 22">
            <a:extLst>
              <a:ext uri="{FF2B5EF4-FFF2-40B4-BE49-F238E27FC236}">
                <a16:creationId xmlns:a16="http://schemas.microsoft.com/office/drawing/2014/main" id="{8FB578FF-FBBC-2B57-FFD7-6B8C3F76556D}"/>
              </a:ext>
            </a:extLst>
          </p:cNvPr>
          <p:cNvSpPr>
            <a:spLocks noChangeShapeType="1"/>
          </p:cNvSpPr>
          <p:nvPr/>
        </p:nvSpPr>
        <p:spPr bwMode="auto">
          <a:xfrm>
            <a:off x="7834313" y="2987675"/>
            <a:ext cx="774700" cy="1588"/>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35" name="Line 23">
            <a:extLst>
              <a:ext uri="{FF2B5EF4-FFF2-40B4-BE49-F238E27FC236}">
                <a16:creationId xmlns:a16="http://schemas.microsoft.com/office/drawing/2014/main" id="{6AFF62AB-01F6-9608-9F7E-E2D10D915DC3}"/>
              </a:ext>
            </a:extLst>
          </p:cNvPr>
          <p:cNvSpPr>
            <a:spLocks noChangeShapeType="1"/>
          </p:cNvSpPr>
          <p:nvPr/>
        </p:nvSpPr>
        <p:spPr bwMode="auto">
          <a:xfrm>
            <a:off x="1406525" y="3214688"/>
            <a:ext cx="1588" cy="2587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36" name="Line 24">
            <a:extLst>
              <a:ext uri="{FF2B5EF4-FFF2-40B4-BE49-F238E27FC236}">
                <a16:creationId xmlns:a16="http://schemas.microsoft.com/office/drawing/2014/main" id="{6FFCBE3E-229C-A0A6-14C0-ADC1B2BD60F2}"/>
              </a:ext>
            </a:extLst>
          </p:cNvPr>
          <p:cNvSpPr>
            <a:spLocks noChangeShapeType="1"/>
          </p:cNvSpPr>
          <p:nvPr/>
        </p:nvSpPr>
        <p:spPr bwMode="auto">
          <a:xfrm flipV="1">
            <a:off x="1406525" y="3214688"/>
            <a:ext cx="646113" cy="2587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37" name="Line 25">
            <a:extLst>
              <a:ext uri="{FF2B5EF4-FFF2-40B4-BE49-F238E27FC236}">
                <a16:creationId xmlns:a16="http://schemas.microsoft.com/office/drawing/2014/main" id="{C892A7D6-D08E-E3BB-9355-A5ABBE2F4671}"/>
              </a:ext>
            </a:extLst>
          </p:cNvPr>
          <p:cNvSpPr>
            <a:spLocks noChangeShapeType="1"/>
          </p:cNvSpPr>
          <p:nvPr/>
        </p:nvSpPr>
        <p:spPr bwMode="auto">
          <a:xfrm>
            <a:off x="2052638" y="3214688"/>
            <a:ext cx="1587" cy="2587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38" name="Line 26">
            <a:extLst>
              <a:ext uri="{FF2B5EF4-FFF2-40B4-BE49-F238E27FC236}">
                <a16:creationId xmlns:a16="http://schemas.microsoft.com/office/drawing/2014/main" id="{3C81B9E9-289A-B3EC-4A18-B1A17D31506D}"/>
              </a:ext>
            </a:extLst>
          </p:cNvPr>
          <p:cNvSpPr>
            <a:spLocks noChangeShapeType="1"/>
          </p:cNvSpPr>
          <p:nvPr/>
        </p:nvSpPr>
        <p:spPr bwMode="auto">
          <a:xfrm flipH="1" flipV="1">
            <a:off x="1406525" y="3214688"/>
            <a:ext cx="646113" cy="2587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39" name="Line 27">
            <a:extLst>
              <a:ext uri="{FF2B5EF4-FFF2-40B4-BE49-F238E27FC236}">
                <a16:creationId xmlns:a16="http://schemas.microsoft.com/office/drawing/2014/main" id="{5858E298-906C-FDFE-7F74-44B6D196D34A}"/>
              </a:ext>
            </a:extLst>
          </p:cNvPr>
          <p:cNvSpPr>
            <a:spLocks noChangeShapeType="1"/>
          </p:cNvSpPr>
          <p:nvPr/>
        </p:nvSpPr>
        <p:spPr bwMode="auto">
          <a:xfrm>
            <a:off x="7188200" y="2859088"/>
            <a:ext cx="1588" cy="2587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40" name="Line 28">
            <a:extLst>
              <a:ext uri="{FF2B5EF4-FFF2-40B4-BE49-F238E27FC236}">
                <a16:creationId xmlns:a16="http://schemas.microsoft.com/office/drawing/2014/main" id="{1BD5A5C1-C11E-4245-B150-8C89F65C4580}"/>
              </a:ext>
            </a:extLst>
          </p:cNvPr>
          <p:cNvSpPr>
            <a:spLocks noChangeShapeType="1"/>
          </p:cNvSpPr>
          <p:nvPr/>
        </p:nvSpPr>
        <p:spPr bwMode="auto">
          <a:xfrm flipV="1">
            <a:off x="7188200" y="2859088"/>
            <a:ext cx="646113" cy="2587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41" name="Line 29">
            <a:extLst>
              <a:ext uri="{FF2B5EF4-FFF2-40B4-BE49-F238E27FC236}">
                <a16:creationId xmlns:a16="http://schemas.microsoft.com/office/drawing/2014/main" id="{159CC675-0394-E3D4-0391-B0413FB5E443}"/>
              </a:ext>
            </a:extLst>
          </p:cNvPr>
          <p:cNvSpPr>
            <a:spLocks noChangeShapeType="1"/>
          </p:cNvSpPr>
          <p:nvPr/>
        </p:nvSpPr>
        <p:spPr bwMode="auto">
          <a:xfrm>
            <a:off x="7834313" y="2859088"/>
            <a:ext cx="1587" cy="2587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42" name="Line 30">
            <a:extLst>
              <a:ext uri="{FF2B5EF4-FFF2-40B4-BE49-F238E27FC236}">
                <a16:creationId xmlns:a16="http://schemas.microsoft.com/office/drawing/2014/main" id="{33102816-836C-ACD4-D2F6-F9D64AF1D0CC}"/>
              </a:ext>
            </a:extLst>
          </p:cNvPr>
          <p:cNvSpPr>
            <a:spLocks noChangeShapeType="1"/>
          </p:cNvSpPr>
          <p:nvPr/>
        </p:nvSpPr>
        <p:spPr bwMode="auto">
          <a:xfrm flipH="1" flipV="1">
            <a:off x="7188200" y="2859088"/>
            <a:ext cx="646113" cy="2587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43" name="Line 31">
            <a:extLst>
              <a:ext uri="{FF2B5EF4-FFF2-40B4-BE49-F238E27FC236}">
                <a16:creationId xmlns:a16="http://schemas.microsoft.com/office/drawing/2014/main" id="{81004313-4730-36D3-36CE-61159ED19266}"/>
              </a:ext>
            </a:extLst>
          </p:cNvPr>
          <p:cNvSpPr>
            <a:spLocks noChangeShapeType="1"/>
          </p:cNvSpPr>
          <p:nvPr/>
        </p:nvSpPr>
        <p:spPr bwMode="auto">
          <a:xfrm>
            <a:off x="2957513" y="3989388"/>
            <a:ext cx="1587" cy="2587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44" name="Line 32">
            <a:extLst>
              <a:ext uri="{FF2B5EF4-FFF2-40B4-BE49-F238E27FC236}">
                <a16:creationId xmlns:a16="http://schemas.microsoft.com/office/drawing/2014/main" id="{38242390-E24A-9030-80EB-9977C29FDF88}"/>
              </a:ext>
            </a:extLst>
          </p:cNvPr>
          <p:cNvSpPr>
            <a:spLocks noChangeShapeType="1"/>
          </p:cNvSpPr>
          <p:nvPr/>
        </p:nvSpPr>
        <p:spPr bwMode="auto">
          <a:xfrm flipV="1">
            <a:off x="2957513" y="3989388"/>
            <a:ext cx="646112" cy="2587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45" name="Line 33">
            <a:extLst>
              <a:ext uri="{FF2B5EF4-FFF2-40B4-BE49-F238E27FC236}">
                <a16:creationId xmlns:a16="http://schemas.microsoft.com/office/drawing/2014/main" id="{B5AF9A31-7EAE-2839-1FA6-A19945BF32BD}"/>
              </a:ext>
            </a:extLst>
          </p:cNvPr>
          <p:cNvSpPr>
            <a:spLocks noChangeShapeType="1"/>
          </p:cNvSpPr>
          <p:nvPr/>
        </p:nvSpPr>
        <p:spPr bwMode="auto">
          <a:xfrm>
            <a:off x="3603625" y="3989388"/>
            <a:ext cx="1588" cy="2587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46" name="Line 34">
            <a:extLst>
              <a:ext uri="{FF2B5EF4-FFF2-40B4-BE49-F238E27FC236}">
                <a16:creationId xmlns:a16="http://schemas.microsoft.com/office/drawing/2014/main" id="{4BB51A46-F0EB-3329-BC6F-C296639778C9}"/>
              </a:ext>
            </a:extLst>
          </p:cNvPr>
          <p:cNvSpPr>
            <a:spLocks noChangeShapeType="1"/>
          </p:cNvSpPr>
          <p:nvPr/>
        </p:nvSpPr>
        <p:spPr bwMode="auto">
          <a:xfrm flipH="1" flipV="1">
            <a:off x="2957513" y="3989388"/>
            <a:ext cx="646112" cy="2587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47" name="Oval 35">
            <a:extLst>
              <a:ext uri="{FF2B5EF4-FFF2-40B4-BE49-F238E27FC236}">
                <a16:creationId xmlns:a16="http://schemas.microsoft.com/office/drawing/2014/main" id="{CC5D6E75-A0A0-7531-0035-B265EA7739EF}"/>
              </a:ext>
            </a:extLst>
          </p:cNvPr>
          <p:cNvSpPr>
            <a:spLocks noChangeArrowheads="1"/>
          </p:cNvSpPr>
          <p:nvPr/>
        </p:nvSpPr>
        <p:spPr bwMode="auto">
          <a:xfrm>
            <a:off x="3860800" y="3989388"/>
            <a:ext cx="792163" cy="790575"/>
          </a:xfrm>
          <a:prstGeom prst="ellipse">
            <a:avLst/>
          </a:prstGeom>
          <a:solidFill>
            <a:srgbClr val="FFFF99"/>
          </a:solidFill>
          <a:ln w="15875">
            <a:solidFill>
              <a:srgbClr val="000000"/>
            </a:solidFill>
            <a:round/>
            <a:headEnd/>
            <a:tailEnd/>
          </a:ln>
        </p:spPr>
        <p:txBody>
          <a:bodyPr/>
          <a:lstStyle/>
          <a:p>
            <a:endParaRPr lang="en-US"/>
          </a:p>
        </p:txBody>
      </p:sp>
      <p:sp>
        <p:nvSpPr>
          <p:cNvPr id="525348" name="Line 36">
            <a:extLst>
              <a:ext uri="{FF2B5EF4-FFF2-40B4-BE49-F238E27FC236}">
                <a16:creationId xmlns:a16="http://schemas.microsoft.com/office/drawing/2014/main" id="{0FFFD88A-9CB3-DF45-3C0B-1C4693F2A730}"/>
              </a:ext>
            </a:extLst>
          </p:cNvPr>
          <p:cNvSpPr>
            <a:spLocks noChangeShapeType="1"/>
          </p:cNvSpPr>
          <p:nvPr/>
        </p:nvSpPr>
        <p:spPr bwMode="auto">
          <a:xfrm>
            <a:off x="4249738" y="3989388"/>
            <a:ext cx="515937" cy="158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49" name="Line 37">
            <a:extLst>
              <a:ext uri="{FF2B5EF4-FFF2-40B4-BE49-F238E27FC236}">
                <a16:creationId xmlns:a16="http://schemas.microsoft.com/office/drawing/2014/main" id="{390E8921-141F-234E-A98D-77E9C8DB1BCC}"/>
              </a:ext>
            </a:extLst>
          </p:cNvPr>
          <p:cNvSpPr>
            <a:spLocks noChangeShapeType="1"/>
          </p:cNvSpPr>
          <p:nvPr/>
        </p:nvSpPr>
        <p:spPr bwMode="auto">
          <a:xfrm>
            <a:off x="4765675" y="3989388"/>
            <a:ext cx="1588" cy="2587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50" name="Line 38">
            <a:extLst>
              <a:ext uri="{FF2B5EF4-FFF2-40B4-BE49-F238E27FC236}">
                <a16:creationId xmlns:a16="http://schemas.microsoft.com/office/drawing/2014/main" id="{470675ED-8E2A-441E-6720-3041E3BD58DA}"/>
              </a:ext>
            </a:extLst>
          </p:cNvPr>
          <p:cNvSpPr>
            <a:spLocks noChangeShapeType="1"/>
          </p:cNvSpPr>
          <p:nvPr/>
        </p:nvSpPr>
        <p:spPr bwMode="auto">
          <a:xfrm flipH="1">
            <a:off x="4637088" y="4248150"/>
            <a:ext cx="128587" cy="1588"/>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51" name="Line 39">
            <a:extLst>
              <a:ext uri="{FF2B5EF4-FFF2-40B4-BE49-F238E27FC236}">
                <a16:creationId xmlns:a16="http://schemas.microsoft.com/office/drawing/2014/main" id="{DDB27B57-AC01-1139-BBDF-8D22510A350A}"/>
              </a:ext>
            </a:extLst>
          </p:cNvPr>
          <p:cNvSpPr>
            <a:spLocks noChangeShapeType="1"/>
          </p:cNvSpPr>
          <p:nvPr/>
        </p:nvSpPr>
        <p:spPr bwMode="auto">
          <a:xfrm>
            <a:off x="2570163" y="2697163"/>
            <a:ext cx="387350" cy="158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52" name="Line 40">
            <a:extLst>
              <a:ext uri="{FF2B5EF4-FFF2-40B4-BE49-F238E27FC236}">
                <a16:creationId xmlns:a16="http://schemas.microsoft.com/office/drawing/2014/main" id="{F029BEA8-6F4E-3533-34A3-DD24367089DD}"/>
              </a:ext>
            </a:extLst>
          </p:cNvPr>
          <p:cNvSpPr>
            <a:spLocks noChangeShapeType="1"/>
          </p:cNvSpPr>
          <p:nvPr/>
        </p:nvSpPr>
        <p:spPr bwMode="auto">
          <a:xfrm>
            <a:off x="3603625" y="2697163"/>
            <a:ext cx="387350" cy="158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53" name="Line 41">
            <a:extLst>
              <a:ext uri="{FF2B5EF4-FFF2-40B4-BE49-F238E27FC236}">
                <a16:creationId xmlns:a16="http://schemas.microsoft.com/office/drawing/2014/main" id="{9B101346-73DA-643B-2FFC-6F6377747835}"/>
              </a:ext>
            </a:extLst>
          </p:cNvPr>
          <p:cNvSpPr>
            <a:spLocks noChangeShapeType="1"/>
          </p:cNvSpPr>
          <p:nvPr/>
        </p:nvSpPr>
        <p:spPr bwMode="auto">
          <a:xfrm>
            <a:off x="4765675" y="2697163"/>
            <a:ext cx="517525" cy="158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54" name="Line 42">
            <a:extLst>
              <a:ext uri="{FF2B5EF4-FFF2-40B4-BE49-F238E27FC236}">
                <a16:creationId xmlns:a16="http://schemas.microsoft.com/office/drawing/2014/main" id="{80E116DC-0328-B0F5-08F9-02DF2A1738A8}"/>
              </a:ext>
            </a:extLst>
          </p:cNvPr>
          <p:cNvSpPr>
            <a:spLocks noChangeShapeType="1"/>
          </p:cNvSpPr>
          <p:nvPr/>
        </p:nvSpPr>
        <p:spPr bwMode="auto">
          <a:xfrm>
            <a:off x="2957513" y="2568575"/>
            <a:ext cx="1587" cy="258763"/>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55" name="Line 43">
            <a:extLst>
              <a:ext uri="{FF2B5EF4-FFF2-40B4-BE49-F238E27FC236}">
                <a16:creationId xmlns:a16="http://schemas.microsoft.com/office/drawing/2014/main" id="{8E0DC828-7E8E-3851-EDF2-698142B469E2}"/>
              </a:ext>
            </a:extLst>
          </p:cNvPr>
          <p:cNvSpPr>
            <a:spLocks noChangeShapeType="1"/>
          </p:cNvSpPr>
          <p:nvPr/>
        </p:nvSpPr>
        <p:spPr bwMode="auto">
          <a:xfrm flipV="1">
            <a:off x="2957513" y="2568575"/>
            <a:ext cx="646112" cy="258763"/>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56" name="Line 44">
            <a:extLst>
              <a:ext uri="{FF2B5EF4-FFF2-40B4-BE49-F238E27FC236}">
                <a16:creationId xmlns:a16="http://schemas.microsoft.com/office/drawing/2014/main" id="{86949C5B-7125-BD36-6593-6BA64FE77759}"/>
              </a:ext>
            </a:extLst>
          </p:cNvPr>
          <p:cNvSpPr>
            <a:spLocks noChangeShapeType="1"/>
          </p:cNvSpPr>
          <p:nvPr/>
        </p:nvSpPr>
        <p:spPr bwMode="auto">
          <a:xfrm>
            <a:off x="3603625" y="2568575"/>
            <a:ext cx="1588" cy="258763"/>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57" name="Line 45">
            <a:extLst>
              <a:ext uri="{FF2B5EF4-FFF2-40B4-BE49-F238E27FC236}">
                <a16:creationId xmlns:a16="http://schemas.microsoft.com/office/drawing/2014/main" id="{E1314125-6FA2-F63D-2166-AB986A1933B0}"/>
              </a:ext>
            </a:extLst>
          </p:cNvPr>
          <p:cNvSpPr>
            <a:spLocks noChangeShapeType="1"/>
          </p:cNvSpPr>
          <p:nvPr/>
        </p:nvSpPr>
        <p:spPr bwMode="auto">
          <a:xfrm flipH="1" flipV="1">
            <a:off x="2957513" y="2568575"/>
            <a:ext cx="646112" cy="258763"/>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58" name="Oval 46">
            <a:extLst>
              <a:ext uri="{FF2B5EF4-FFF2-40B4-BE49-F238E27FC236}">
                <a16:creationId xmlns:a16="http://schemas.microsoft.com/office/drawing/2014/main" id="{613EC1CC-DEEC-99A7-60DA-6C599C49C166}"/>
              </a:ext>
            </a:extLst>
          </p:cNvPr>
          <p:cNvSpPr>
            <a:spLocks noChangeArrowheads="1"/>
          </p:cNvSpPr>
          <p:nvPr/>
        </p:nvSpPr>
        <p:spPr bwMode="auto">
          <a:xfrm>
            <a:off x="3860800" y="2568575"/>
            <a:ext cx="792163" cy="790575"/>
          </a:xfrm>
          <a:prstGeom prst="ellipse">
            <a:avLst/>
          </a:prstGeom>
          <a:solidFill>
            <a:srgbClr val="FFFF99"/>
          </a:solidFill>
          <a:ln w="15875">
            <a:solidFill>
              <a:srgbClr val="000000"/>
            </a:solidFill>
            <a:round/>
            <a:headEnd/>
            <a:tailEnd/>
          </a:ln>
        </p:spPr>
        <p:txBody>
          <a:bodyPr/>
          <a:lstStyle/>
          <a:p>
            <a:endParaRPr lang="en-US"/>
          </a:p>
        </p:txBody>
      </p:sp>
      <p:sp>
        <p:nvSpPr>
          <p:cNvPr id="525359" name="Line 47">
            <a:extLst>
              <a:ext uri="{FF2B5EF4-FFF2-40B4-BE49-F238E27FC236}">
                <a16:creationId xmlns:a16="http://schemas.microsoft.com/office/drawing/2014/main" id="{995CAFDE-1BD7-E67C-7DB7-7D26D240E9BC}"/>
              </a:ext>
            </a:extLst>
          </p:cNvPr>
          <p:cNvSpPr>
            <a:spLocks noChangeShapeType="1"/>
          </p:cNvSpPr>
          <p:nvPr/>
        </p:nvSpPr>
        <p:spPr bwMode="auto">
          <a:xfrm>
            <a:off x="4249738" y="2568575"/>
            <a:ext cx="515937" cy="1588"/>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60" name="Line 48">
            <a:extLst>
              <a:ext uri="{FF2B5EF4-FFF2-40B4-BE49-F238E27FC236}">
                <a16:creationId xmlns:a16="http://schemas.microsoft.com/office/drawing/2014/main" id="{F928DAA0-54E2-8FC3-BE81-CC57E92A6A36}"/>
              </a:ext>
            </a:extLst>
          </p:cNvPr>
          <p:cNvSpPr>
            <a:spLocks noChangeShapeType="1"/>
          </p:cNvSpPr>
          <p:nvPr/>
        </p:nvSpPr>
        <p:spPr bwMode="auto">
          <a:xfrm>
            <a:off x="4765675" y="2568575"/>
            <a:ext cx="1588" cy="258763"/>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61" name="Line 49">
            <a:extLst>
              <a:ext uri="{FF2B5EF4-FFF2-40B4-BE49-F238E27FC236}">
                <a16:creationId xmlns:a16="http://schemas.microsoft.com/office/drawing/2014/main" id="{028AB3C7-FC29-834D-4D0F-E5BEAB3E34FC}"/>
              </a:ext>
            </a:extLst>
          </p:cNvPr>
          <p:cNvSpPr>
            <a:spLocks noChangeShapeType="1"/>
          </p:cNvSpPr>
          <p:nvPr/>
        </p:nvSpPr>
        <p:spPr bwMode="auto">
          <a:xfrm flipH="1">
            <a:off x="4637088" y="2827338"/>
            <a:ext cx="128587" cy="158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62" name="Line 50">
            <a:extLst>
              <a:ext uri="{FF2B5EF4-FFF2-40B4-BE49-F238E27FC236}">
                <a16:creationId xmlns:a16="http://schemas.microsoft.com/office/drawing/2014/main" id="{F5179C07-5F6E-2C4A-F0F1-81DE12E029D1}"/>
              </a:ext>
            </a:extLst>
          </p:cNvPr>
          <p:cNvSpPr>
            <a:spLocks noChangeShapeType="1"/>
          </p:cNvSpPr>
          <p:nvPr/>
        </p:nvSpPr>
        <p:spPr bwMode="auto">
          <a:xfrm>
            <a:off x="6542088" y="3763963"/>
            <a:ext cx="646112" cy="158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63" name="Line 51">
            <a:extLst>
              <a:ext uri="{FF2B5EF4-FFF2-40B4-BE49-F238E27FC236}">
                <a16:creationId xmlns:a16="http://schemas.microsoft.com/office/drawing/2014/main" id="{71C9500D-A5F8-CF0A-6E64-BD9FDF84E09A}"/>
              </a:ext>
            </a:extLst>
          </p:cNvPr>
          <p:cNvSpPr>
            <a:spLocks noChangeShapeType="1"/>
          </p:cNvSpPr>
          <p:nvPr/>
        </p:nvSpPr>
        <p:spPr bwMode="auto">
          <a:xfrm>
            <a:off x="7834313" y="3763963"/>
            <a:ext cx="774700" cy="158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64" name="Line 52">
            <a:extLst>
              <a:ext uri="{FF2B5EF4-FFF2-40B4-BE49-F238E27FC236}">
                <a16:creationId xmlns:a16="http://schemas.microsoft.com/office/drawing/2014/main" id="{7FBBC0F3-2F31-B6AD-2557-D27D055A5C5C}"/>
              </a:ext>
            </a:extLst>
          </p:cNvPr>
          <p:cNvSpPr>
            <a:spLocks noChangeShapeType="1"/>
          </p:cNvSpPr>
          <p:nvPr/>
        </p:nvSpPr>
        <p:spPr bwMode="auto">
          <a:xfrm>
            <a:off x="7188200" y="3633788"/>
            <a:ext cx="1588" cy="2587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65" name="Line 53">
            <a:extLst>
              <a:ext uri="{FF2B5EF4-FFF2-40B4-BE49-F238E27FC236}">
                <a16:creationId xmlns:a16="http://schemas.microsoft.com/office/drawing/2014/main" id="{3431C68F-7343-A6FB-09E2-967D69648CA6}"/>
              </a:ext>
            </a:extLst>
          </p:cNvPr>
          <p:cNvSpPr>
            <a:spLocks noChangeShapeType="1"/>
          </p:cNvSpPr>
          <p:nvPr/>
        </p:nvSpPr>
        <p:spPr bwMode="auto">
          <a:xfrm flipV="1">
            <a:off x="7188200" y="3633788"/>
            <a:ext cx="646113" cy="2587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66" name="Line 54">
            <a:extLst>
              <a:ext uri="{FF2B5EF4-FFF2-40B4-BE49-F238E27FC236}">
                <a16:creationId xmlns:a16="http://schemas.microsoft.com/office/drawing/2014/main" id="{C68718D1-DD0D-B30D-4632-AE4E2B9FF9FE}"/>
              </a:ext>
            </a:extLst>
          </p:cNvPr>
          <p:cNvSpPr>
            <a:spLocks noChangeShapeType="1"/>
          </p:cNvSpPr>
          <p:nvPr/>
        </p:nvSpPr>
        <p:spPr bwMode="auto">
          <a:xfrm>
            <a:off x="7834313" y="3633788"/>
            <a:ext cx="1587" cy="2587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67" name="Line 55">
            <a:extLst>
              <a:ext uri="{FF2B5EF4-FFF2-40B4-BE49-F238E27FC236}">
                <a16:creationId xmlns:a16="http://schemas.microsoft.com/office/drawing/2014/main" id="{078D459E-3C6B-4C3B-28F4-236EF62D808A}"/>
              </a:ext>
            </a:extLst>
          </p:cNvPr>
          <p:cNvSpPr>
            <a:spLocks noChangeShapeType="1"/>
          </p:cNvSpPr>
          <p:nvPr/>
        </p:nvSpPr>
        <p:spPr bwMode="auto">
          <a:xfrm flipH="1" flipV="1">
            <a:off x="7188200" y="3633788"/>
            <a:ext cx="646113" cy="2587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68" name="Line 56">
            <a:extLst>
              <a:ext uri="{FF2B5EF4-FFF2-40B4-BE49-F238E27FC236}">
                <a16:creationId xmlns:a16="http://schemas.microsoft.com/office/drawing/2014/main" id="{A1DEDD8F-D8FE-9ECC-7405-A2E40F6522AB}"/>
              </a:ext>
            </a:extLst>
          </p:cNvPr>
          <p:cNvSpPr>
            <a:spLocks noChangeShapeType="1"/>
          </p:cNvSpPr>
          <p:nvPr/>
        </p:nvSpPr>
        <p:spPr bwMode="auto">
          <a:xfrm>
            <a:off x="8350250" y="3633788"/>
            <a:ext cx="258763" cy="13017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69" name="Line 57">
            <a:extLst>
              <a:ext uri="{FF2B5EF4-FFF2-40B4-BE49-F238E27FC236}">
                <a16:creationId xmlns:a16="http://schemas.microsoft.com/office/drawing/2014/main" id="{608B103B-DFE0-F6C3-8C53-DA05DCD9651A}"/>
              </a:ext>
            </a:extLst>
          </p:cNvPr>
          <p:cNvSpPr>
            <a:spLocks noChangeShapeType="1"/>
          </p:cNvSpPr>
          <p:nvPr/>
        </p:nvSpPr>
        <p:spPr bwMode="auto">
          <a:xfrm flipH="1">
            <a:off x="8350250" y="3763963"/>
            <a:ext cx="258763" cy="12858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70" name="Line 58">
            <a:extLst>
              <a:ext uri="{FF2B5EF4-FFF2-40B4-BE49-F238E27FC236}">
                <a16:creationId xmlns:a16="http://schemas.microsoft.com/office/drawing/2014/main" id="{99DCDBA9-8222-00C6-D701-0A8D8BED0EDE}"/>
              </a:ext>
            </a:extLst>
          </p:cNvPr>
          <p:cNvSpPr>
            <a:spLocks noChangeShapeType="1"/>
          </p:cNvSpPr>
          <p:nvPr/>
        </p:nvSpPr>
        <p:spPr bwMode="auto">
          <a:xfrm>
            <a:off x="8350250" y="2859088"/>
            <a:ext cx="258763" cy="12858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71" name="Line 59">
            <a:extLst>
              <a:ext uri="{FF2B5EF4-FFF2-40B4-BE49-F238E27FC236}">
                <a16:creationId xmlns:a16="http://schemas.microsoft.com/office/drawing/2014/main" id="{841629EB-A568-23D1-1A8A-8FE4647BF022}"/>
              </a:ext>
            </a:extLst>
          </p:cNvPr>
          <p:cNvSpPr>
            <a:spLocks noChangeShapeType="1"/>
          </p:cNvSpPr>
          <p:nvPr/>
        </p:nvSpPr>
        <p:spPr bwMode="auto">
          <a:xfrm flipH="1">
            <a:off x="8350250" y="2987675"/>
            <a:ext cx="258763" cy="13017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72" name="Rectangle 60">
            <a:extLst>
              <a:ext uri="{FF2B5EF4-FFF2-40B4-BE49-F238E27FC236}">
                <a16:creationId xmlns:a16="http://schemas.microsoft.com/office/drawing/2014/main" id="{78BA848F-FA65-E26A-6432-EBC8DCAB5DA1}"/>
              </a:ext>
            </a:extLst>
          </p:cNvPr>
          <p:cNvSpPr>
            <a:spLocks noChangeArrowheads="1"/>
          </p:cNvSpPr>
          <p:nvPr/>
        </p:nvSpPr>
        <p:spPr bwMode="auto">
          <a:xfrm>
            <a:off x="3198813" y="1712913"/>
            <a:ext cx="2940050" cy="387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73" name="Rectangle 61">
            <a:extLst>
              <a:ext uri="{FF2B5EF4-FFF2-40B4-BE49-F238E27FC236}">
                <a16:creationId xmlns:a16="http://schemas.microsoft.com/office/drawing/2014/main" id="{FCB2EC4D-1C8B-2C62-73E8-713BF9BDF1DB}"/>
              </a:ext>
            </a:extLst>
          </p:cNvPr>
          <p:cNvSpPr>
            <a:spLocks noChangeArrowheads="1"/>
          </p:cNvSpPr>
          <p:nvPr/>
        </p:nvSpPr>
        <p:spPr bwMode="auto">
          <a:xfrm>
            <a:off x="3667125" y="1744663"/>
            <a:ext cx="1917700"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News Gothic MT" panose="020B0504020203020204" pitchFamily="34" charset="0"/>
              </a:rPr>
              <a:t>Primary Makeup </a:t>
            </a:r>
            <a:endParaRPr lang="en-US" altLang="en-US" sz="1300">
              <a:latin typeface="Arial" panose="020B0604020202020204" pitchFamily="34" charset="0"/>
            </a:endParaRPr>
          </a:p>
        </p:txBody>
      </p:sp>
      <p:sp>
        <p:nvSpPr>
          <p:cNvPr id="525374" name="Rectangle 62">
            <a:extLst>
              <a:ext uri="{FF2B5EF4-FFF2-40B4-BE49-F238E27FC236}">
                <a16:creationId xmlns:a16="http://schemas.microsoft.com/office/drawing/2014/main" id="{E77C21ED-1F31-CFF5-8648-5B149D0FC2CD}"/>
              </a:ext>
            </a:extLst>
          </p:cNvPr>
          <p:cNvSpPr>
            <a:spLocks noChangeArrowheads="1"/>
          </p:cNvSpPr>
          <p:nvPr/>
        </p:nvSpPr>
        <p:spPr bwMode="auto">
          <a:xfrm>
            <a:off x="4232275" y="2051050"/>
            <a:ext cx="846138"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News Gothic MT" panose="020B0504020203020204" pitchFamily="34" charset="0"/>
              </a:rPr>
              <a:t>System</a:t>
            </a:r>
            <a:endParaRPr lang="en-US" altLang="en-US" sz="1300">
              <a:latin typeface="Arial" panose="020B0604020202020204" pitchFamily="34" charset="0"/>
            </a:endParaRPr>
          </a:p>
        </p:txBody>
      </p:sp>
      <p:sp>
        <p:nvSpPr>
          <p:cNvPr id="525375" name="Rectangle 63">
            <a:extLst>
              <a:ext uri="{FF2B5EF4-FFF2-40B4-BE49-F238E27FC236}">
                <a16:creationId xmlns:a16="http://schemas.microsoft.com/office/drawing/2014/main" id="{085F055E-537F-F63D-08CB-6C0651FE297B}"/>
              </a:ext>
            </a:extLst>
          </p:cNvPr>
          <p:cNvSpPr>
            <a:spLocks noChangeArrowheads="1"/>
          </p:cNvSpPr>
          <p:nvPr/>
        </p:nvSpPr>
        <p:spPr bwMode="auto">
          <a:xfrm>
            <a:off x="5137150" y="2051050"/>
            <a:ext cx="69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376" name="Rectangle 64">
            <a:extLst>
              <a:ext uri="{FF2B5EF4-FFF2-40B4-BE49-F238E27FC236}">
                <a16:creationId xmlns:a16="http://schemas.microsoft.com/office/drawing/2014/main" id="{CB50BDF7-3DB4-B05E-4B4C-A4CB22FC8DDC}"/>
              </a:ext>
            </a:extLst>
          </p:cNvPr>
          <p:cNvSpPr>
            <a:spLocks noChangeArrowheads="1"/>
          </p:cNvSpPr>
          <p:nvPr/>
        </p:nvSpPr>
        <p:spPr bwMode="auto">
          <a:xfrm>
            <a:off x="357188" y="2859088"/>
            <a:ext cx="72707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77" name="Rectangle 65">
            <a:extLst>
              <a:ext uri="{FF2B5EF4-FFF2-40B4-BE49-F238E27FC236}">
                <a16:creationId xmlns:a16="http://schemas.microsoft.com/office/drawing/2014/main" id="{1B8A4F23-859C-0242-A87A-A8CCFF3BF3CA}"/>
              </a:ext>
            </a:extLst>
          </p:cNvPr>
          <p:cNvSpPr>
            <a:spLocks noChangeArrowheads="1"/>
          </p:cNvSpPr>
          <p:nvPr/>
        </p:nvSpPr>
        <p:spPr bwMode="auto">
          <a:xfrm>
            <a:off x="349250" y="2890838"/>
            <a:ext cx="565150"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News Gothic MT" panose="020B0504020203020204" pitchFamily="34" charset="0"/>
              </a:rPr>
              <a:t>Tank</a:t>
            </a:r>
            <a:endParaRPr lang="en-US" altLang="en-US" sz="1300">
              <a:latin typeface="Arial" panose="020B0604020202020204" pitchFamily="34" charset="0"/>
            </a:endParaRPr>
          </a:p>
        </p:txBody>
      </p:sp>
      <p:sp>
        <p:nvSpPr>
          <p:cNvPr id="525378" name="Rectangle 66">
            <a:extLst>
              <a:ext uri="{FF2B5EF4-FFF2-40B4-BE49-F238E27FC236}">
                <a16:creationId xmlns:a16="http://schemas.microsoft.com/office/drawing/2014/main" id="{2BD33B19-1629-A2E5-9EAA-FFFE20C2213F}"/>
              </a:ext>
            </a:extLst>
          </p:cNvPr>
          <p:cNvSpPr>
            <a:spLocks noChangeArrowheads="1"/>
          </p:cNvSpPr>
          <p:nvPr/>
        </p:nvSpPr>
        <p:spPr bwMode="auto">
          <a:xfrm>
            <a:off x="1003300" y="2890838"/>
            <a:ext cx="69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379" name="Rectangle 67">
            <a:extLst>
              <a:ext uri="{FF2B5EF4-FFF2-40B4-BE49-F238E27FC236}">
                <a16:creationId xmlns:a16="http://schemas.microsoft.com/office/drawing/2014/main" id="{F3B73CCC-340C-738B-EF83-AF7B7BF88FE9}"/>
              </a:ext>
            </a:extLst>
          </p:cNvPr>
          <p:cNvSpPr>
            <a:spLocks noChangeArrowheads="1"/>
          </p:cNvSpPr>
          <p:nvPr/>
        </p:nvSpPr>
        <p:spPr bwMode="auto">
          <a:xfrm>
            <a:off x="3860800" y="3359150"/>
            <a:ext cx="12446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80" name="Rectangle 68">
            <a:extLst>
              <a:ext uri="{FF2B5EF4-FFF2-40B4-BE49-F238E27FC236}">
                <a16:creationId xmlns:a16="http://schemas.microsoft.com/office/drawing/2014/main" id="{33287934-8C05-F0B1-2B11-D4AE4C513A0C}"/>
              </a:ext>
            </a:extLst>
          </p:cNvPr>
          <p:cNvSpPr>
            <a:spLocks noChangeArrowheads="1"/>
          </p:cNvSpPr>
          <p:nvPr/>
        </p:nvSpPr>
        <p:spPr bwMode="auto">
          <a:xfrm>
            <a:off x="3941763" y="3429000"/>
            <a:ext cx="1084262"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News Gothic MT" panose="020B0504020203020204" pitchFamily="34" charset="0"/>
              </a:rPr>
              <a:t>Pump "A"</a:t>
            </a:r>
            <a:endParaRPr lang="en-US" altLang="en-US" sz="1300">
              <a:latin typeface="Arial" panose="020B0604020202020204" pitchFamily="34" charset="0"/>
            </a:endParaRPr>
          </a:p>
        </p:txBody>
      </p:sp>
      <p:sp>
        <p:nvSpPr>
          <p:cNvPr id="525381" name="Rectangle 69">
            <a:extLst>
              <a:ext uri="{FF2B5EF4-FFF2-40B4-BE49-F238E27FC236}">
                <a16:creationId xmlns:a16="http://schemas.microsoft.com/office/drawing/2014/main" id="{5A25CC2B-C0F3-005C-B19B-804E96A19709}"/>
              </a:ext>
            </a:extLst>
          </p:cNvPr>
          <p:cNvSpPr>
            <a:spLocks noChangeArrowheads="1"/>
          </p:cNvSpPr>
          <p:nvPr/>
        </p:nvSpPr>
        <p:spPr bwMode="auto">
          <a:xfrm>
            <a:off x="5056188" y="3390900"/>
            <a:ext cx="69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382" name="Rectangle 70">
            <a:extLst>
              <a:ext uri="{FF2B5EF4-FFF2-40B4-BE49-F238E27FC236}">
                <a16:creationId xmlns:a16="http://schemas.microsoft.com/office/drawing/2014/main" id="{67632BCD-3195-35E6-864E-DCC94FE3482F}"/>
              </a:ext>
            </a:extLst>
          </p:cNvPr>
          <p:cNvSpPr>
            <a:spLocks noChangeArrowheads="1"/>
          </p:cNvSpPr>
          <p:nvPr/>
        </p:nvSpPr>
        <p:spPr bwMode="auto">
          <a:xfrm>
            <a:off x="3878263" y="4748213"/>
            <a:ext cx="1243012"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83" name="Rectangle 71">
            <a:extLst>
              <a:ext uri="{FF2B5EF4-FFF2-40B4-BE49-F238E27FC236}">
                <a16:creationId xmlns:a16="http://schemas.microsoft.com/office/drawing/2014/main" id="{93961227-3C9E-3D95-24DE-355C9FF8D6B8}"/>
              </a:ext>
            </a:extLst>
          </p:cNvPr>
          <p:cNvSpPr>
            <a:spLocks noChangeArrowheads="1"/>
          </p:cNvSpPr>
          <p:nvPr/>
        </p:nvSpPr>
        <p:spPr bwMode="auto">
          <a:xfrm>
            <a:off x="3941763" y="4876800"/>
            <a:ext cx="1084262"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News Gothic MT" panose="020B0504020203020204" pitchFamily="34" charset="0"/>
              </a:rPr>
              <a:t>Pump "B"</a:t>
            </a:r>
            <a:endParaRPr lang="en-US" altLang="en-US" sz="1300">
              <a:latin typeface="Arial" panose="020B0604020202020204" pitchFamily="34" charset="0"/>
            </a:endParaRPr>
          </a:p>
        </p:txBody>
      </p:sp>
      <p:sp>
        <p:nvSpPr>
          <p:cNvPr id="525384" name="Rectangle 72">
            <a:extLst>
              <a:ext uri="{FF2B5EF4-FFF2-40B4-BE49-F238E27FC236}">
                <a16:creationId xmlns:a16="http://schemas.microsoft.com/office/drawing/2014/main" id="{09B51EEB-A58A-DF92-D6B0-408844E36F41}"/>
              </a:ext>
            </a:extLst>
          </p:cNvPr>
          <p:cNvSpPr>
            <a:spLocks noChangeArrowheads="1"/>
          </p:cNvSpPr>
          <p:nvPr/>
        </p:nvSpPr>
        <p:spPr bwMode="auto">
          <a:xfrm>
            <a:off x="5072063" y="4779963"/>
            <a:ext cx="69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385" name="Rectangle 73">
            <a:extLst>
              <a:ext uri="{FF2B5EF4-FFF2-40B4-BE49-F238E27FC236}">
                <a16:creationId xmlns:a16="http://schemas.microsoft.com/office/drawing/2014/main" id="{0E70DA1E-7B98-1A02-4DDA-6E97F3E0099C}"/>
              </a:ext>
            </a:extLst>
          </p:cNvPr>
          <p:cNvSpPr>
            <a:spLocks noChangeArrowheads="1"/>
          </p:cNvSpPr>
          <p:nvPr/>
        </p:nvSpPr>
        <p:spPr bwMode="auto">
          <a:xfrm>
            <a:off x="6800850" y="2439988"/>
            <a:ext cx="2082800"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86" name="Rectangle 74">
            <a:extLst>
              <a:ext uri="{FF2B5EF4-FFF2-40B4-BE49-F238E27FC236}">
                <a16:creationId xmlns:a16="http://schemas.microsoft.com/office/drawing/2014/main" id="{2185AD1A-E15B-290E-FC8E-A9F31A1EE0CD}"/>
              </a:ext>
            </a:extLst>
          </p:cNvPr>
          <p:cNvSpPr>
            <a:spLocks noChangeArrowheads="1"/>
          </p:cNvSpPr>
          <p:nvPr/>
        </p:nvSpPr>
        <p:spPr bwMode="auto">
          <a:xfrm>
            <a:off x="6832600" y="2471738"/>
            <a:ext cx="1917700"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News Gothic MT" panose="020B0504020203020204" pitchFamily="34" charset="0"/>
              </a:rPr>
              <a:t>Injection Line "A"</a:t>
            </a:r>
            <a:endParaRPr lang="en-US" altLang="en-US" sz="1300">
              <a:latin typeface="Arial" panose="020B0604020202020204" pitchFamily="34" charset="0"/>
            </a:endParaRPr>
          </a:p>
        </p:txBody>
      </p:sp>
      <p:sp>
        <p:nvSpPr>
          <p:cNvPr id="525387" name="Rectangle 75">
            <a:extLst>
              <a:ext uri="{FF2B5EF4-FFF2-40B4-BE49-F238E27FC236}">
                <a16:creationId xmlns:a16="http://schemas.microsoft.com/office/drawing/2014/main" id="{2FBCCB16-3B23-817F-2B63-A7B850365A6F}"/>
              </a:ext>
            </a:extLst>
          </p:cNvPr>
          <p:cNvSpPr>
            <a:spLocks noChangeArrowheads="1"/>
          </p:cNvSpPr>
          <p:nvPr/>
        </p:nvSpPr>
        <p:spPr bwMode="auto">
          <a:xfrm>
            <a:off x="8866188" y="2471738"/>
            <a:ext cx="69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388" name="Rectangle 76">
            <a:extLst>
              <a:ext uri="{FF2B5EF4-FFF2-40B4-BE49-F238E27FC236}">
                <a16:creationId xmlns:a16="http://schemas.microsoft.com/office/drawing/2014/main" id="{DA9D2A7F-ADCD-9C91-2303-8FA736A60211}"/>
              </a:ext>
            </a:extLst>
          </p:cNvPr>
          <p:cNvSpPr>
            <a:spLocks noChangeArrowheads="1"/>
          </p:cNvSpPr>
          <p:nvPr/>
        </p:nvSpPr>
        <p:spPr bwMode="auto">
          <a:xfrm>
            <a:off x="6832600" y="4054475"/>
            <a:ext cx="2066925" cy="37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89" name="Rectangle 77">
            <a:extLst>
              <a:ext uri="{FF2B5EF4-FFF2-40B4-BE49-F238E27FC236}">
                <a16:creationId xmlns:a16="http://schemas.microsoft.com/office/drawing/2014/main" id="{2BEC1BBE-43E4-94FA-3799-936DB7CA2FE5}"/>
              </a:ext>
            </a:extLst>
          </p:cNvPr>
          <p:cNvSpPr>
            <a:spLocks noChangeArrowheads="1"/>
          </p:cNvSpPr>
          <p:nvPr/>
        </p:nvSpPr>
        <p:spPr bwMode="auto">
          <a:xfrm>
            <a:off x="6832600" y="4086225"/>
            <a:ext cx="1917700" cy="304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News Gothic MT" panose="020B0504020203020204" pitchFamily="34" charset="0"/>
              </a:rPr>
              <a:t>Injection Line "B"</a:t>
            </a:r>
            <a:endParaRPr lang="en-US" altLang="en-US" sz="1300">
              <a:latin typeface="Arial" panose="020B0604020202020204" pitchFamily="34" charset="0"/>
            </a:endParaRPr>
          </a:p>
        </p:txBody>
      </p:sp>
      <p:sp>
        <p:nvSpPr>
          <p:cNvPr id="525390" name="Rectangle 78">
            <a:extLst>
              <a:ext uri="{FF2B5EF4-FFF2-40B4-BE49-F238E27FC236}">
                <a16:creationId xmlns:a16="http://schemas.microsoft.com/office/drawing/2014/main" id="{F65D49D8-C966-93BA-060F-DD985C192FD3}"/>
              </a:ext>
            </a:extLst>
          </p:cNvPr>
          <p:cNvSpPr>
            <a:spLocks noChangeArrowheads="1"/>
          </p:cNvSpPr>
          <p:nvPr/>
        </p:nvSpPr>
        <p:spPr bwMode="auto">
          <a:xfrm>
            <a:off x="8883650" y="4086225"/>
            <a:ext cx="6985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0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5391" name="Line 79">
            <a:extLst>
              <a:ext uri="{FF2B5EF4-FFF2-40B4-BE49-F238E27FC236}">
                <a16:creationId xmlns:a16="http://schemas.microsoft.com/office/drawing/2014/main" id="{E957F42E-566C-10AE-DE89-83ECAB6B2900}"/>
              </a:ext>
            </a:extLst>
          </p:cNvPr>
          <p:cNvSpPr>
            <a:spLocks noChangeShapeType="1"/>
          </p:cNvSpPr>
          <p:nvPr/>
        </p:nvSpPr>
        <p:spPr bwMode="auto">
          <a:xfrm flipV="1">
            <a:off x="5265738" y="2600325"/>
            <a:ext cx="1587" cy="258763"/>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92" name="Line 80">
            <a:extLst>
              <a:ext uri="{FF2B5EF4-FFF2-40B4-BE49-F238E27FC236}">
                <a16:creationId xmlns:a16="http://schemas.microsoft.com/office/drawing/2014/main" id="{9B18CF99-9117-C90B-9AFF-D51C52D1EDC1}"/>
              </a:ext>
            </a:extLst>
          </p:cNvPr>
          <p:cNvSpPr>
            <a:spLocks noChangeShapeType="1"/>
          </p:cNvSpPr>
          <p:nvPr/>
        </p:nvSpPr>
        <p:spPr bwMode="auto">
          <a:xfrm>
            <a:off x="5265738" y="2600325"/>
            <a:ext cx="517525" cy="258763"/>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93" name="Line 81">
            <a:extLst>
              <a:ext uri="{FF2B5EF4-FFF2-40B4-BE49-F238E27FC236}">
                <a16:creationId xmlns:a16="http://schemas.microsoft.com/office/drawing/2014/main" id="{71A1F6F9-2871-6CB2-FC87-1BD963F9831B}"/>
              </a:ext>
            </a:extLst>
          </p:cNvPr>
          <p:cNvSpPr>
            <a:spLocks noChangeShapeType="1"/>
          </p:cNvSpPr>
          <p:nvPr/>
        </p:nvSpPr>
        <p:spPr bwMode="auto">
          <a:xfrm flipV="1">
            <a:off x="5783263" y="2600325"/>
            <a:ext cx="1587" cy="258763"/>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94" name="Line 82">
            <a:extLst>
              <a:ext uri="{FF2B5EF4-FFF2-40B4-BE49-F238E27FC236}">
                <a16:creationId xmlns:a16="http://schemas.microsoft.com/office/drawing/2014/main" id="{25414FE9-16C4-F91A-4A3F-BF4B92F64596}"/>
              </a:ext>
            </a:extLst>
          </p:cNvPr>
          <p:cNvSpPr>
            <a:spLocks noChangeShapeType="1"/>
          </p:cNvSpPr>
          <p:nvPr/>
        </p:nvSpPr>
        <p:spPr bwMode="auto">
          <a:xfrm>
            <a:off x="5783263" y="2730500"/>
            <a:ext cx="774700" cy="1588"/>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95" name="Line 83">
            <a:extLst>
              <a:ext uri="{FF2B5EF4-FFF2-40B4-BE49-F238E27FC236}">
                <a16:creationId xmlns:a16="http://schemas.microsoft.com/office/drawing/2014/main" id="{91FFCA05-768E-36D7-9B00-C70125EAD2FE}"/>
              </a:ext>
            </a:extLst>
          </p:cNvPr>
          <p:cNvSpPr>
            <a:spLocks noChangeShapeType="1"/>
          </p:cNvSpPr>
          <p:nvPr/>
        </p:nvSpPr>
        <p:spPr bwMode="auto">
          <a:xfrm flipV="1">
            <a:off x="5265738" y="4021138"/>
            <a:ext cx="1587" cy="2587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96" name="Line 84">
            <a:extLst>
              <a:ext uri="{FF2B5EF4-FFF2-40B4-BE49-F238E27FC236}">
                <a16:creationId xmlns:a16="http://schemas.microsoft.com/office/drawing/2014/main" id="{2056F3D1-9754-421A-F9F3-E3B66F823CD7}"/>
              </a:ext>
            </a:extLst>
          </p:cNvPr>
          <p:cNvSpPr>
            <a:spLocks noChangeShapeType="1"/>
          </p:cNvSpPr>
          <p:nvPr/>
        </p:nvSpPr>
        <p:spPr bwMode="auto">
          <a:xfrm>
            <a:off x="5265738" y="4021138"/>
            <a:ext cx="517525" cy="2587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97" name="Line 85">
            <a:extLst>
              <a:ext uri="{FF2B5EF4-FFF2-40B4-BE49-F238E27FC236}">
                <a16:creationId xmlns:a16="http://schemas.microsoft.com/office/drawing/2014/main" id="{E829970F-BE7B-C574-3CDE-0F6C96BC1935}"/>
              </a:ext>
            </a:extLst>
          </p:cNvPr>
          <p:cNvSpPr>
            <a:spLocks noChangeShapeType="1"/>
          </p:cNvSpPr>
          <p:nvPr/>
        </p:nvSpPr>
        <p:spPr bwMode="auto">
          <a:xfrm flipV="1">
            <a:off x="5783263" y="4021138"/>
            <a:ext cx="1587" cy="258762"/>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98" name="Line 86">
            <a:extLst>
              <a:ext uri="{FF2B5EF4-FFF2-40B4-BE49-F238E27FC236}">
                <a16:creationId xmlns:a16="http://schemas.microsoft.com/office/drawing/2014/main" id="{93E0234D-DDAA-B003-0403-819357AEA98B}"/>
              </a:ext>
            </a:extLst>
          </p:cNvPr>
          <p:cNvSpPr>
            <a:spLocks noChangeShapeType="1"/>
          </p:cNvSpPr>
          <p:nvPr/>
        </p:nvSpPr>
        <p:spPr bwMode="auto">
          <a:xfrm>
            <a:off x="5783263" y="4151313"/>
            <a:ext cx="774700" cy="158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5399" name="Text Box 87">
            <a:extLst>
              <a:ext uri="{FF2B5EF4-FFF2-40B4-BE49-F238E27FC236}">
                <a16:creationId xmlns:a16="http://schemas.microsoft.com/office/drawing/2014/main" id="{CCEFA6F6-CABB-891E-16F5-D86411F13A9B}"/>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15.3-14</a:t>
            </a:r>
            <a:endParaRPr lang="en-US" altLang="en-US" sz="1300">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60" name="Rectangle 4">
            <a:extLst>
              <a:ext uri="{FF2B5EF4-FFF2-40B4-BE49-F238E27FC236}">
                <a16:creationId xmlns:a16="http://schemas.microsoft.com/office/drawing/2014/main" id="{60141D55-F114-CD2A-67E4-BBCFB0222BBB}"/>
              </a:ext>
            </a:extLst>
          </p:cNvPr>
          <p:cNvSpPr>
            <a:spLocks noGrp="1" noChangeArrowheads="1"/>
          </p:cNvSpPr>
          <p:nvPr>
            <p:ph type="title"/>
          </p:nvPr>
        </p:nvSpPr>
        <p:spPr/>
        <p:txBody>
          <a:bodyPr/>
          <a:lstStyle/>
          <a:p>
            <a:r>
              <a:rPr lang="en-US" altLang="en-US"/>
              <a:t>Fault Tree - Skeleton</a:t>
            </a:r>
          </a:p>
        </p:txBody>
      </p:sp>
      <p:sp>
        <p:nvSpPr>
          <p:cNvPr id="531462" name="Rectangle 6">
            <a:extLst>
              <a:ext uri="{FF2B5EF4-FFF2-40B4-BE49-F238E27FC236}">
                <a16:creationId xmlns:a16="http://schemas.microsoft.com/office/drawing/2014/main" id="{EA22A636-55F2-ABCC-50CA-6422C7E57B75}"/>
              </a:ext>
            </a:extLst>
          </p:cNvPr>
          <p:cNvSpPr>
            <a:spLocks noChangeArrowheads="1"/>
          </p:cNvSpPr>
          <p:nvPr/>
        </p:nvSpPr>
        <p:spPr bwMode="auto">
          <a:xfrm>
            <a:off x="0" y="66675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31461" name="Object 5">
            <a:extLst>
              <a:ext uri="{FF2B5EF4-FFF2-40B4-BE49-F238E27FC236}">
                <a16:creationId xmlns:a16="http://schemas.microsoft.com/office/drawing/2014/main" id="{C76C347C-3AC3-14A2-48F5-A1B76E148780}"/>
              </a:ext>
            </a:extLst>
          </p:cNvPr>
          <p:cNvGraphicFramePr>
            <a:graphicFrameLocks noChangeAspect="1"/>
          </p:cNvGraphicFramePr>
          <p:nvPr/>
        </p:nvGraphicFramePr>
        <p:xfrm>
          <a:off x="1905000" y="876300"/>
          <a:ext cx="5337175" cy="5829300"/>
        </p:xfrm>
        <a:graphic>
          <a:graphicData uri="http://schemas.openxmlformats.org/presentationml/2006/ole">
            <mc:AlternateContent xmlns:mc="http://schemas.openxmlformats.org/markup-compatibility/2006">
              <mc:Choice xmlns:v="urn:schemas-microsoft-com:vml" Requires="v">
                <p:oleObj name="Microsoft Drawing" r:id="rId2" imgW="5056188" imgH="5521325" progId="MSDraw">
                  <p:embed/>
                </p:oleObj>
              </mc:Choice>
              <mc:Fallback>
                <p:oleObj name="Microsoft Drawing" r:id="rId2" imgW="5056188" imgH="5521325" progId="MSDraw">
                  <p:embed/>
                  <p:pic>
                    <p:nvPicPr>
                      <p:cNvPr id="0" name="Object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876300"/>
                        <a:ext cx="5337175" cy="58293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31463" name="Text Box 7">
            <a:extLst>
              <a:ext uri="{FF2B5EF4-FFF2-40B4-BE49-F238E27FC236}">
                <a16:creationId xmlns:a16="http://schemas.microsoft.com/office/drawing/2014/main" id="{18A5EFFE-4CF7-571A-7750-BD66A6060763}"/>
              </a:ext>
            </a:extLst>
          </p:cNvPr>
          <p:cNvSpPr txBox="1">
            <a:spLocks noChangeArrowheads="1"/>
          </p:cNvSpPr>
          <p:nvPr/>
        </p:nvSpPr>
        <p:spPr bwMode="auto">
          <a:xfrm>
            <a:off x="7315200" y="5943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15.3-16</a:t>
            </a:r>
            <a:endParaRPr lang="en-US" altLang="en-US" sz="1300">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0" name="Rectangle 2">
            <a:extLst>
              <a:ext uri="{FF2B5EF4-FFF2-40B4-BE49-F238E27FC236}">
                <a16:creationId xmlns:a16="http://schemas.microsoft.com/office/drawing/2014/main" id="{A89112D0-82FD-25BD-39F0-452CC22861BE}"/>
              </a:ext>
            </a:extLst>
          </p:cNvPr>
          <p:cNvSpPr>
            <a:spLocks noGrp="1" noChangeArrowheads="1"/>
          </p:cNvSpPr>
          <p:nvPr>
            <p:ph type="title"/>
          </p:nvPr>
        </p:nvSpPr>
        <p:spPr/>
        <p:txBody>
          <a:bodyPr/>
          <a:lstStyle/>
          <a:p>
            <a:r>
              <a:rPr lang="en-US" altLang="en-US"/>
              <a:t>Exercises</a:t>
            </a:r>
          </a:p>
        </p:txBody>
      </p:sp>
      <p:sp>
        <p:nvSpPr>
          <p:cNvPr id="534531" name="Rectangle 3">
            <a:extLst>
              <a:ext uri="{FF2B5EF4-FFF2-40B4-BE49-F238E27FC236}">
                <a16:creationId xmlns:a16="http://schemas.microsoft.com/office/drawing/2014/main" id="{E7238E3B-FE6F-4652-8990-DF5A7D6AB612}"/>
              </a:ext>
            </a:extLst>
          </p:cNvPr>
          <p:cNvSpPr>
            <a:spLocks noGrp="1" noChangeArrowheads="1"/>
          </p:cNvSpPr>
          <p:nvPr>
            <p:ph type="body" idx="1"/>
          </p:nvPr>
        </p:nvSpPr>
        <p:spPr/>
        <p:txBody>
          <a:bodyPr/>
          <a:lstStyle/>
          <a:p>
            <a:r>
              <a:rPr lang="en-US" altLang="en-US"/>
              <a:t>Take One of Your CTQs – Develop and Quantify A Fault Tree with the CTQ as the Top Event</a:t>
            </a:r>
          </a:p>
          <a:p>
            <a:endParaRPr lang="en-US" altLang="en-US"/>
          </a:p>
          <a:p>
            <a:r>
              <a:rPr lang="en-US" altLang="en-US"/>
              <a:t>Home AC Fault Tree (Exercise 15.6-6)</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6" name="Rectangle 2">
            <a:extLst>
              <a:ext uri="{FF2B5EF4-FFF2-40B4-BE49-F238E27FC236}">
                <a16:creationId xmlns:a16="http://schemas.microsoft.com/office/drawing/2014/main" id="{7E6501F1-BE36-5FED-A80A-DA6982FFEA49}"/>
              </a:ext>
            </a:extLst>
          </p:cNvPr>
          <p:cNvSpPr>
            <a:spLocks noGrp="1" noChangeArrowheads="1"/>
          </p:cNvSpPr>
          <p:nvPr>
            <p:ph type="title"/>
          </p:nvPr>
        </p:nvSpPr>
        <p:spPr/>
        <p:txBody>
          <a:bodyPr/>
          <a:lstStyle/>
          <a:p>
            <a:r>
              <a:rPr lang="en-US" altLang="en-US"/>
              <a:t>Objectives</a:t>
            </a:r>
          </a:p>
        </p:txBody>
      </p:sp>
      <p:sp>
        <p:nvSpPr>
          <p:cNvPr id="533507" name="Rectangle 3">
            <a:extLst>
              <a:ext uri="{FF2B5EF4-FFF2-40B4-BE49-F238E27FC236}">
                <a16:creationId xmlns:a16="http://schemas.microsoft.com/office/drawing/2014/main" id="{9A17DCBE-8804-4184-BFCA-1F2AF33E86DD}"/>
              </a:ext>
            </a:extLst>
          </p:cNvPr>
          <p:cNvSpPr>
            <a:spLocks noGrp="1" noChangeArrowheads="1"/>
          </p:cNvSpPr>
          <p:nvPr>
            <p:ph type="body" idx="1"/>
          </p:nvPr>
        </p:nvSpPr>
        <p:spPr/>
        <p:txBody>
          <a:bodyPr/>
          <a:lstStyle/>
          <a:p>
            <a:r>
              <a:rPr lang="en-US" altLang="en-US"/>
              <a:t>Identify potential failure modes/root causes of product or process performance requirements using Fault Trees</a:t>
            </a:r>
          </a:p>
          <a:p>
            <a:r>
              <a:rPr lang="en-US" altLang="en-US"/>
              <a:t>Predict the reliability of a new or redesigned product or process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61" name="Rectangle 17">
            <a:extLst>
              <a:ext uri="{FF2B5EF4-FFF2-40B4-BE49-F238E27FC236}">
                <a16:creationId xmlns:a16="http://schemas.microsoft.com/office/drawing/2014/main" id="{7FA02DBE-30C2-3E36-1A38-3F57876D65B2}"/>
              </a:ext>
            </a:extLst>
          </p:cNvPr>
          <p:cNvSpPr>
            <a:spLocks noGrp="1" noChangeArrowheads="1"/>
          </p:cNvSpPr>
          <p:nvPr>
            <p:ph type="title"/>
          </p:nvPr>
        </p:nvSpPr>
        <p:spPr/>
        <p:txBody>
          <a:bodyPr/>
          <a:lstStyle/>
          <a:p>
            <a:r>
              <a:rPr lang="en-US" altLang="en-US"/>
              <a:t>Fault Tree Purposes</a:t>
            </a:r>
          </a:p>
        </p:txBody>
      </p:sp>
      <p:sp>
        <p:nvSpPr>
          <p:cNvPr id="441362" name="Rectangle 18">
            <a:extLst>
              <a:ext uri="{FF2B5EF4-FFF2-40B4-BE49-F238E27FC236}">
                <a16:creationId xmlns:a16="http://schemas.microsoft.com/office/drawing/2014/main" id="{9342F429-275F-8946-80FA-0C01EA7D5898}"/>
              </a:ext>
            </a:extLst>
          </p:cNvPr>
          <p:cNvSpPr>
            <a:spLocks noGrp="1" noChangeArrowheads="1"/>
          </p:cNvSpPr>
          <p:nvPr>
            <p:ph type="body" idx="1"/>
          </p:nvPr>
        </p:nvSpPr>
        <p:spPr/>
        <p:txBody>
          <a:bodyPr/>
          <a:lstStyle/>
          <a:p>
            <a:pPr defTabSz="173038">
              <a:spcAft>
                <a:spcPct val="30000"/>
              </a:spcAft>
            </a:pPr>
            <a:r>
              <a:rPr lang="en-US" altLang="en-US"/>
              <a:t>	Fault Tree analysis (FTA) can yield both </a:t>
            </a:r>
            <a:r>
              <a:rPr lang="en-US" altLang="en-US" i="1"/>
              <a:t>qualitative</a:t>
            </a:r>
            <a:r>
              <a:rPr lang="en-US" altLang="en-US"/>
              <a:t> and </a:t>
            </a:r>
            <a:r>
              <a:rPr lang="en-US" altLang="en-US" i="1"/>
              <a:t>quantitative</a:t>
            </a:r>
            <a:r>
              <a:rPr lang="en-US" altLang="en-US"/>
              <a:t> information about the system.</a:t>
            </a:r>
          </a:p>
          <a:p>
            <a:pPr defTabSz="173038">
              <a:spcAft>
                <a:spcPct val="30000"/>
              </a:spcAft>
            </a:pPr>
            <a:r>
              <a:rPr lang="en-US" altLang="en-US"/>
              <a:t>	FTA provides a better understanding of potential design problem areas and gives the designer a chance to improve the design at a less costly stage of the product's lifecycle.  </a:t>
            </a:r>
          </a:p>
          <a:p>
            <a:pPr defTabSz="173038">
              <a:spcAft>
                <a:spcPct val="30000"/>
              </a:spcAft>
            </a:pPr>
            <a:r>
              <a:rPr lang="en-US" altLang="en-US"/>
              <a:t>	Fault Tree Analysis has been used to aid in uncovering the </a:t>
            </a:r>
            <a:r>
              <a:rPr lang="en-US" altLang="en-US" i="1"/>
              <a:t>root cause(s) </a:t>
            </a:r>
            <a:r>
              <a:rPr lang="en-US" altLang="en-US"/>
              <a:t>of important failures.  </a:t>
            </a:r>
          </a:p>
          <a:p>
            <a:pPr defTabSz="173038">
              <a:spcAft>
                <a:spcPct val="30000"/>
              </a:spcAft>
            </a:pPr>
            <a:r>
              <a:rPr lang="en-US" altLang="en-US"/>
              <a:t>	Fault Trees prepared ahead of time have been used as diagnostic tools, enabling the operations and maintenance forces to quickly zero-in on the cause of a problem.  </a:t>
            </a:r>
          </a:p>
          <a:p>
            <a:pPr defTabSz="173038">
              <a:spcAft>
                <a:spcPct val="30000"/>
              </a:spcAft>
            </a:pPr>
            <a:r>
              <a:rPr lang="en-US" altLang="en-US"/>
              <a:t>	Fault Trees have also been used to evaluate existing systems (typically safety systems) to determine if these systems are vulnerable to "hidden" failures not found through other design checks.  This versatile tool has also been used to examine the impact of proposed modifications to a system.</a:t>
            </a:r>
          </a:p>
        </p:txBody>
      </p:sp>
      <p:sp>
        <p:nvSpPr>
          <p:cNvPr id="441364" name="Text Box 20">
            <a:extLst>
              <a:ext uri="{FF2B5EF4-FFF2-40B4-BE49-F238E27FC236}">
                <a16:creationId xmlns:a16="http://schemas.microsoft.com/office/drawing/2014/main" id="{F6657D37-A6FA-263E-B594-2DB289AE71DE}"/>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15.3-2</a:t>
            </a:r>
            <a:endParaRPr lang="en-US" altLang="en-US" sz="1300">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a:extLst>
              <a:ext uri="{FF2B5EF4-FFF2-40B4-BE49-F238E27FC236}">
                <a16:creationId xmlns:a16="http://schemas.microsoft.com/office/drawing/2014/main" id="{2FE9F9BC-0DCE-86F9-C374-82A5ED43ED97}"/>
              </a:ext>
            </a:extLst>
          </p:cNvPr>
          <p:cNvSpPr>
            <a:spLocks noGrp="1" noChangeArrowheads="1"/>
          </p:cNvSpPr>
          <p:nvPr>
            <p:ph type="title"/>
          </p:nvPr>
        </p:nvSpPr>
        <p:spPr/>
        <p:txBody>
          <a:bodyPr/>
          <a:lstStyle/>
          <a:p>
            <a:r>
              <a:rPr lang="en-US" altLang="en-US"/>
              <a:t>Example Fault Tree</a:t>
            </a:r>
          </a:p>
        </p:txBody>
      </p:sp>
      <p:sp>
        <p:nvSpPr>
          <p:cNvPr id="513071" name="Rectangle 47">
            <a:extLst>
              <a:ext uri="{FF2B5EF4-FFF2-40B4-BE49-F238E27FC236}">
                <a16:creationId xmlns:a16="http://schemas.microsoft.com/office/drawing/2014/main" id="{F4EA1277-21D2-8DB2-21CA-4AA162E18639}"/>
              </a:ext>
            </a:extLst>
          </p:cNvPr>
          <p:cNvSpPr>
            <a:spLocks noChangeArrowheads="1"/>
          </p:cNvSpPr>
          <p:nvPr/>
        </p:nvSpPr>
        <p:spPr bwMode="auto">
          <a:xfrm>
            <a:off x="3011488" y="850900"/>
            <a:ext cx="23114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073" name="Rectangle 49">
            <a:extLst>
              <a:ext uri="{FF2B5EF4-FFF2-40B4-BE49-F238E27FC236}">
                <a16:creationId xmlns:a16="http://schemas.microsoft.com/office/drawing/2014/main" id="{60816A84-CA12-842D-90C4-A810D4ABD122}"/>
              </a:ext>
            </a:extLst>
          </p:cNvPr>
          <p:cNvSpPr>
            <a:spLocks noChangeArrowheads="1"/>
          </p:cNvSpPr>
          <p:nvPr/>
        </p:nvSpPr>
        <p:spPr bwMode="auto">
          <a:xfrm>
            <a:off x="5260975" y="874713"/>
            <a:ext cx="55563"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ea typeface="Batang" panose="02030600000101010101" pitchFamily="18" charset="-127"/>
              </a:rPr>
              <a:t> </a:t>
            </a:r>
            <a:endParaRPr lang="en-US" altLang="en-US" sz="1300">
              <a:latin typeface="Arial" panose="020B0604020202020204" pitchFamily="34" charset="0"/>
            </a:endParaRPr>
          </a:p>
        </p:txBody>
      </p:sp>
      <p:grpSp>
        <p:nvGrpSpPr>
          <p:cNvPr id="513195" name="Group 171">
            <a:extLst>
              <a:ext uri="{FF2B5EF4-FFF2-40B4-BE49-F238E27FC236}">
                <a16:creationId xmlns:a16="http://schemas.microsoft.com/office/drawing/2014/main" id="{091EC9EB-12C9-0792-26A3-17C8EEB1EE92}"/>
              </a:ext>
            </a:extLst>
          </p:cNvPr>
          <p:cNvGrpSpPr>
            <a:grpSpLocks/>
          </p:cNvGrpSpPr>
          <p:nvPr/>
        </p:nvGrpSpPr>
        <p:grpSpPr bwMode="auto">
          <a:xfrm>
            <a:off x="2362200" y="885825"/>
            <a:ext cx="6464300" cy="5888038"/>
            <a:chOff x="488" y="864"/>
            <a:chExt cx="3736" cy="3403"/>
          </a:xfrm>
        </p:grpSpPr>
        <p:sp>
          <p:nvSpPr>
            <p:cNvPr id="513028" name="AutoShape 4">
              <a:extLst>
                <a:ext uri="{FF2B5EF4-FFF2-40B4-BE49-F238E27FC236}">
                  <a16:creationId xmlns:a16="http://schemas.microsoft.com/office/drawing/2014/main" id="{C3F1222B-56B6-C38F-DB8A-A29155A59502}"/>
                </a:ext>
              </a:extLst>
            </p:cNvPr>
            <p:cNvSpPr>
              <a:spLocks noChangeArrowheads="1"/>
            </p:cNvSpPr>
            <p:nvPr/>
          </p:nvSpPr>
          <p:spPr bwMode="auto">
            <a:xfrm>
              <a:off x="3536" y="3238"/>
              <a:ext cx="688" cy="501"/>
            </a:xfrm>
            <a:prstGeom prst="diamond">
              <a:avLst/>
            </a:prstGeom>
            <a:solidFill>
              <a:srgbClr val="BBE0E3"/>
            </a:solidFill>
            <a:ln w="9525">
              <a:solidFill>
                <a:srgbClr val="000000"/>
              </a:solidFill>
              <a:miter lim="800000"/>
              <a:headEnd/>
              <a:tailEnd/>
            </a:ln>
          </p:spPr>
          <p:txBody>
            <a:bodyPr anchor="ctr"/>
            <a:lstStyle/>
            <a:p>
              <a:endParaRPr lang="en-US"/>
            </a:p>
          </p:txBody>
        </p:sp>
        <p:grpSp>
          <p:nvGrpSpPr>
            <p:cNvPr id="513029" name="Group 5">
              <a:extLst>
                <a:ext uri="{FF2B5EF4-FFF2-40B4-BE49-F238E27FC236}">
                  <a16:creationId xmlns:a16="http://schemas.microsoft.com/office/drawing/2014/main" id="{1BB20A62-0C3D-1E8A-5DAC-8172C3988A36}"/>
                </a:ext>
              </a:extLst>
            </p:cNvPr>
            <p:cNvGrpSpPr>
              <a:grpSpLocks/>
            </p:cNvGrpSpPr>
            <p:nvPr/>
          </p:nvGrpSpPr>
          <p:grpSpPr bwMode="auto">
            <a:xfrm>
              <a:off x="2900" y="2836"/>
              <a:ext cx="547" cy="492"/>
              <a:chOff x="3309" y="2358"/>
              <a:chExt cx="420" cy="378"/>
            </a:xfrm>
          </p:grpSpPr>
          <p:sp>
            <p:nvSpPr>
              <p:cNvPr id="513030" name="Oval 6">
                <a:extLst>
                  <a:ext uri="{FF2B5EF4-FFF2-40B4-BE49-F238E27FC236}">
                    <a16:creationId xmlns:a16="http://schemas.microsoft.com/office/drawing/2014/main" id="{04CBDAA1-D4BB-EE12-E473-FEA426DEC92B}"/>
                  </a:ext>
                </a:extLst>
              </p:cNvPr>
              <p:cNvSpPr>
                <a:spLocks noChangeArrowheads="1"/>
              </p:cNvSpPr>
              <p:nvPr/>
            </p:nvSpPr>
            <p:spPr bwMode="auto">
              <a:xfrm>
                <a:off x="3411" y="2358"/>
                <a:ext cx="246" cy="300"/>
              </a:xfrm>
              <a:prstGeom prst="ellipse">
                <a:avLst/>
              </a:prstGeom>
              <a:solidFill>
                <a:srgbClr val="FFFFFF"/>
              </a:solidFill>
              <a:ln w="9525">
                <a:solidFill>
                  <a:srgbClr val="000000"/>
                </a:solidFill>
                <a:round/>
                <a:headEnd/>
                <a:tailEnd/>
              </a:ln>
            </p:spPr>
            <p:txBody>
              <a:bodyPr/>
              <a:lstStyle/>
              <a:p>
                <a:endParaRPr lang="en-US"/>
              </a:p>
            </p:txBody>
          </p:sp>
          <p:sp>
            <p:nvSpPr>
              <p:cNvPr id="513031" name="Oval 7">
                <a:extLst>
                  <a:ext uri="{FF2B5EF4-FFF2-40B4-BE49-F238E27FC236}">
                    <a16:creationId xmlns:a16="http://schemas.microsoft.com/office/drawing/2014/main" id="{6C21BB42-8449-CBB7-D35A-EA61262F8C87}"/>
                  </a:ext>
                </a:extLst>
              </p:cNvPr>
              <p:cNvSpPr>
                <a:spLocks noChangeArrowheads="1"/>
              </p:cNvSpPr>
              <p:nvPr/>
            </p:nvSpPr>
            <p:spPr bwMode="auto">
              <a:xfrm>
                <a:off x="3363" y="2502"/>
                <a:ext cx="336" cy="174"/>
              </a:xfrm>
              <a:prstGeom prst="ellipse">
                <a:avLst/>
              </a:prstGeom>
              <a:solidFill>
                <a:srgbClr val="FFFFFF"/>
              </a:solidFill>
              <a:ln w="9525">
                <a:solidFill>
                  <a:srgbClr val="000000"/>
                </a:solidFill>
                <a:round/>
                <a:headEnd/>
                <a:tailEnd/>
              </a:ln>
            </p:spPr>
            <p:txBody>
              <a:bodyPr/>
              <a:lstStyle/>
              <a:p>
                <a:endParaRPr lang="en-US"/>
              </a:p>
            </p:txBody>
          </p:sp>
          <p:sp>
            <p:nvSpPr>
              <p:cNvPr id="513032" name="Rectangle 8">
                <a:extLst>
                  <a:ext uri="{FF2B5EF4-FFF2-40B4-BE49-F238E27FC236}">
                    <a16:creationId xmlns:a16="http://schemas.microsoft.com/office/drawing/2014/main" id="{26E40896-0C1E-08BC-358B-7D39EC5B1B7A}"/>
                  </a:ext>
                </a:extLst>
              </p:cNvPr>
              <p:cNvSpPr>
                <a:spLocks noChangeArrowheads="1"/>
              </p:cNvSpPr>
              <p:nvPr/>
            </p:nvSpPr>
            <p:spPr bwMode="auto">
              <a:xfrm>
                <a:off x="3309" y="2520"/>
                <a:ext cx="420" cy="216"/>
              </a:xfrm>
              <a:prstGeom prst="rect">
                <a:avLst/>
              </a:prstGeom>
              <a:solidFill>
                <a:srgbClr val="FFFFFF"/>
              </a:solidFill>
              <a:ln w="9525">
                <a:solidFill>
                  <a:srgbClr val="FFFFFF"/>
                </a:solidFill>
                <a:miter lim="800000"/>
                <a:headEnd/>
                <a:tailEnd/>
              </a:ln>
            </p:spPr>
            <p:txBody>
              <a:bodyPr/>
              <a:lstStyle/>
              <a:p>
                <a:endParaRPr lang="en-US"/>
              </a:p>
            </p:txBody>
          </p:sp>
        </p:grpSp>
        <p:sp>
          <p:nvSpPr>
            <p:cNvPr id="513033" name="AutoShape 9">
              <a:extLst>
                <a:ext uri="{FF2B5EF4-FFF2-40B4-BE49-F238E27FC236}">
                  <a16:creationId xmlns:a16="http://schemas.microsoft.com/office/drawing/2014/main" id="{1DAA036B-132E-E2D4-73AC-3A387C604447}"/>
                </a:ext>
              </a:extLst>
            </p:cNvPr>
            <p:cNvSpPr>
              <a:spLocks noChangeArrowheads="1"/>
            </p:cNvSpPr>
            <p:nvPr/>
          </p:nvSpPr>
          <p:spPr bwMode="auto">
            <a:xfrm>
              <a:off x="2458" y="3232"/>
              <a:ext cx="688" cy="500"/>
            </a:xfrm>
            <a:prstGeom prst="diamond">
              <a:avLst/>
            </a:prstGeom>
            <a:solidFill>
              <a:srgbClr val="BBE0E3"/>
            </a:solidFill>
            <a:ln w="9525">
              <a:solidFill>
                <a:srgbClr val="000000"/>
              </a:solidFill>
              <a:miter lim="800000"/>
              <a:headEnd/>
              <a:tailEnd/>
            </a:ln>
          </p:spPr>
          <p:txBody>
            <a:bodyPr anchor="ctr"/>
            <a:lstStyle/>
            <a:p>
              <a:endParaRPr lang="en-US"/>
            </a:p>
          </p:txBody>
        </p:sp>
        <p:grpSp>
          <p:nvGrpSpPr>
            <p:cNvPr id="513034" name="Group 10">
              <a:extLst>
                <a:ext uri="{FF2B5EF4-FFF2-40B4-BE49-F238E27FC236}">
                  <a16:creationId xmlns:a16="http://schemas.microsoft.com/office/drawing/2014/main" id="{D3541348-FAF7-28A2-D3CB-439CD4D0E0B0}"/>
                </a:ext>
              </a:extLst>
            </p:cNvPr>
            <p:cNvGrpSpPr>
              <a:grpSpLocks/>
            </p:cNvGrpSpPr>
            <p:nvPr/>
          </p:nvGrpSpPr>
          <p:grpSpPr bwMode="auto">
            <a:xfrm>
              <a:off x="777" y="2851"/>
              <a:ext cx="549" cy="493"/>
              <a:chOff x="1681" y="2370"/>
              <a:chExt cx="421" cy="378"/>
            </a:xfrm>
          </p:grpSpPr>
          <p:sp>
            <p:nvSpPr>
              <p:cNvPr id="513035" name="Oval 11">
                <a:extLst>
                  <a:ext uri="{FF2B5EF4-FFF2-40B4-BE49-F238E27FC236}">
                    <a16:creationId xmlns:a16="http://schemas.microsoft.com/office/drawing/2014/main" id="{BDBE4D28-8C01-7368-3B70-6DFBA0FA8970}"/>
                  </a:ext>
                </a:extLst>
              </p:cNvPr>
              <p:cNvSpPr>
                <a:spLocks noChangeArrowheads="1"/>
              </p:cNvSpPr>
              <p:nvPr/>
            </p:nvSpPr>
            <p:spPr bwMode="auto">
              <a:xfrm>
                <a:off x="1783" y="2370"/>
                <a:ext cx="247" cy="294"/>
              </a:xfrm>
              <a:prstGeom prst="ellipse">
                <a:avLst/>
              </a:prstGeom>
              <a:solidFill>
                <a:srgbClr val="FFFFFF"/>
              </a:solidFill>
              <a:ln w="9525">
                <a:solidFill>
                  <a:srgbClr val="000000"/>
                </a:solidFill>
                <a:round/>
                <a:headEnd/>
                <a:tailEnd/>
              </a:ln>
            </p:spPr>
            <p:txBody>
              <a:bodyPr/>
              <a:lstStyle/>
              <a:p>
                <a:endParaRPr lang="en-US"/>
              </a:p>
            </p:txBody>
          </p:sp>
          <p:sp>
            <p:nvSpPr>
              <p:cNvPr id="513036" name="Oval 12">
                <a:extLst>
                  <a:ext uri="{FF2B5EF4-FFF2-40B4-BE49-F238E27FC236}">
                    <a16:creationId xmlns:a16="http://schemas.microsoft.com/office/drawing/2014/main" id="{96209B2D-515A-31C5-8123-D77D613EA3E8}"/>
                  </a:ext>
                </a:extLst>
              </p:cNvPr>
              <p:cNvSpPr>
                <a:spLocks noChangeArrowheads="1"/>
              </p:cNvSpPr>
              <p:nvPr/>
            </p:nvSpPr>
            <p:spPr bwMode="auto">
              <a:xfrm>
                <a:off x="1735" y="2508"/>
                <a:ext cx="337" cy="174"/>
              </a:xfrm>
              <a:prstGeom prst="ellipse">
                <a:avLst/>
              </a:prstGeom>
              <a:solidFill>
                <a:srgbClr val="FFFFFF"/>
              </a:solidFill>
              <a:ln w="9525">
                <a:solidFill>
                  <a:srgbClr val="000000"/>
                </a:solidFill>
                <a:round/>
                <a:headEnd/>
                <a:tailEnd/>
              </a:ln>
            </p:spPr>
            <p:txBody>
              <a:bodyPr/>
              <a:lstStyle/>
              <a:p>
                <a:endParaRPr lang="en-US"/>
              </a:p>
            </p:txBody>
          </p:sp>
          <p:sp>
            <p:nvSpPr>
              <p:cNvPr id="513037" name="Rectangle 13">
                <a:extLst>
                  <a:ext uri="{FF2B5EF4-FFF2-40B4-BE49-F238E27FC236}">
                    <a16:creationId xmlns:a16="http://schemas.microsoft.com/office/drawing/2014/main" id="{79C43D9E-7730-3003-A53B-AE44B87C2A5F}"/>
                  </a:ext>
                </a:extLst>
              </p:cNvPr>
              <p:cNvSpPr>
                <a:spLocks noChangeArrowheads="1"/>
              </p:cNvSpPr>
              <p:nvPr/>
            </p:nvSpPr>
            <p:spPr bwMode="auto">
              <a:xfrm>
                <a:off x="1681" y="2532"/>
                <a:ext cx="421" cy="216"/>
              </a:xfrm>
              <a:prstGeom prst="rect">
                <a:avLst/>
              </a:prstGeom>
              <a:solidFill>
                <a:srgbClr val="FFFFFF"/>
              </a:solidFill>
              <a:ln w="9525">
                <a:solidFill>
                  <a:srgbClr val="FFFFFF"/>
                </a:solidFill>
                <a:miter lim="800000"/>
                <a:headEnd/>
                <a:tailEnd/>
              </a:ln>
            </p:spPr>
            <p:txBody>
              <a:bodyPr/>
              <a:lstStyle/>
              <a:p>
                <a:endParaRPr lang="en-US"/>
              </a:p>
            </p:txBody>
          </p:sp>
        </p:grpSp>
        <p:sp>
          <p:nvSpPr>
            <p:cNvPr id="513038" name="AutoShape 14">
              <a:extLst>
                <a:ext uri="{FF2B5EF4-FFF2-40B4-BE49-F238E27FC236}">
                  <a16:creationId xmlns:a16="http://schemas.microsoft.com/office/drawing/2014/main" id="{634B3226-655C-0E50-21EB-3B27EC7A5F96}"/>
                </a:ext>
              </a:extLst>
            </p:cNvPr>
            <p:cNvSpPr>
              <a:spLocks noChangeArrowheads="1"/>
            </p:cNvSpPr>
            <p:nvPr/>
          </p:nvSpPr>
          <p:spPr bwMode="auto">
            <a:xfrm>
              <a:off x="936" y="3266"/>
              <a:ext cx="689" cy="500"/>
            </a:xfrm>
            <a:prstGeom prst="diamond">
              <a:avLst/>
            </a:prstGeom>
            <a:solidFill>
              <a:srgbClr val="BBE0E3"/>
            </a:solidFill>
            <a:ln w="9525">
              <a:solidFill>
                <a:srgbClr val="000000"/>
              </a:solidFill>
              <a:miter lim="800000"/>
              <a:headEnd/>
              <a:tailEnd/>
            </a:ln>
          </p:spPr>
          <p:txBody>
            <a:bodyPr anchor="ctr"/>
            <a:lstStyle/>
            <a:p>
              <a:endParaRPr lang="en-US"/>
            </a:p>
          </p:txBody>
        </p:sp>
        <p:sp>
          <p:nvSpPr>
            <p:cNvPr id="513039" name="AutoShape 15">
              <a:extLst>
                <a:ext uri="{FF2B5EF4-FFF2-40B4-BE49-F238E27FC236}">
                  <a16:creationId xmlns:a16="http://schemas.microsoft.com/office/drawing/2014/main" id="{8D0243DA-2260-695D-4783-11A15C949596}"/>
                </a:ext>
              </a:extLst>
            </p:cNvPr>
            <p:cNvSpPr>
              <a:spLocks noChangeArrowheads="1"/>
            </p:cNvSpPr>
            <p:nvPr/>
          </p:nvSpPr>
          <p:spPr bwMode="auto">
            <a:xfrm>
              <a:off x="1652" y="3266"/>
              <a:ext cx="688" cy="500"/>
            </a:xfrm>
            <a:prstGeom prst="diamond">
              <a:avLst/>
            </a:prstGeom>
            <a:solidFill>
              <a:srgbClr val="BBE0E3"/>
            </a:solidFill>
            <a:ln w="9525">
              <a:solidFill>
                <a:srgbClr val="000000"/>
              </a:solidFill>
              <a:miter lim="800000"/>
              <a:headEnd/>
              <a:tailEnd/>
            </a:ln>
          </p:spPr>
          <p:txBody>
            <a:bodyPr anchor="ctr"/>
            <a:lstStyle/>
            <a:p>
              <a:endParaRPr lang="en-US"/>
            </a:p>
          </p:txBody>
        </p:sp>
        <p:sp>
          <p:nvSpPr>
            <p:cNvPr id="513040" name="AutoShape 16">
              <a:extLst>
                <a:ext uri="{FF2B5EF4-FFF2-40B4-BE49-F238E27FC236}">
                  <a16:creationId xmlns:a16="http://schemas.microsoft.com/office/drawing/2014/main" id="{E1E8A47C-8EB1-5C0E-8036-F4549C548231}"/>
                </a:ext>
              </a:extLst>
            </p:cNvPr>
            <p:cNvSpPr>
              <a:spLocks noChangeArrowheads="1"/>
            </p:cNvSpPr>
            <p:nvPr/>
          </p:nvSpPr>
          <p:spPr bwMode="auto">
            <a:xfrm>
              <a:off x="1277" y="3766"/>
              <a:ext cx="688" cy="501"/>
            </a:xfrm>
            <a:prstGeom prst="diamond">
              <a:avLst/>
            </a:prstGeom>
            <a:solidFill>
              <a:srgbClr val="BBE0E3"/>
            </a:solidFill>
            <a:ln w="9525">
              <a:solidFill>
                <a:srgbClr val="000000"/>
              </a:solidFill>
              <a:miter lim="800000"/>
              <a:headEnd/>
              <a:tailEnd/>
            </a:ln>
          </p:spPr>
          <p:txBody>
            <a:bodyPr anchor="ctr"/>
            <a:lstStyle/>
            <a:p>
              <a:endParaRPr lang="en-US"/>
            </a:p>
          </p:txBody>
        </p:sp>
        <p:grpSp>
          <p:nvGrpSpPr>
            <p:cNvPr id="513042" name="Group 18">
              <a:extLst>
                <a:ext uri="{FF2B5EF4-FFF2-40B4-BE49-F238E27FC236}">
                  <a16:creationId xmlns:a16="http://schemas.microsoft.com/office/drawing/2014/main" id="{C0C03DD7-533C-D9C6-A914-AEF22AB5D99F}"/>
                </a:ext>
              </a:extLst>
            </p:cNvPr>
            <p:cNvGrpSpPr>
              <a:grpSpLocks/>
            </p:cNvGrpSpPr>
            <p:nvPr/>
          </p:nvGrpSpPr>
          <p:grpSpPr bwMode="auto">
            <a:xfrm>
              <a:off x="2319" y="1263"/>
              <a:ext cx="448" cy="462"/>
              <a:chOff x="2864" y="1151"/>
              <a:chExt cx="343" cy="354"/>
            </a:xfrm>
          </p:grpSpPr>
          <p:sp>
            <p:nvSpPr>
              <p:cNvPr id="513043" name="Oval 19">
                <a:extLst>
                  <a:ext uri="{FF2B5EF4-FFF2-40B4-BE49-F238E27FC236}">
                    <a16:creationId xmlns:a16="http://schemas.microsoft.com/office/drawing/2014/main" id="{0BD890C8-B15B-EE48-9B80-76C5900B62E6}"/>
                  </a:ext>
                </a:extLst>
              </p:cNvPr>
              <p:cNvSpPr>
                <a:spLocks noChangeArrowheads="1"/>
              </p:cNvSpPr>
              <p:nvPr/>
            </p:nvSpPr>
            <p:spPr bwMode="auto">
              <a:xfrm>
                <a:off x="2919" y="1151"/>
                <a:ext cx="246" cy="294"/>
              </a:xfrm>
              <a:prstGeom prst="ellipse">
                <a:avLst/>
              </a:prstGeom>
              <a:solidFill>
                <a:srgbClr val="FFFFFF"/>
              </a:solidFill>
              <a:ln w="9525">
                <a:solidFill>
                  <a:srgbClr val="000000"/>
                </a:solidFill>
                <a:round/>
                <a:headEnd/>
                <a:tailEnd/>
              </a:ln>
            </p:spPr>
            <p:txBody>
              <a:bodyPr/>
              <a:lstStyle/>
              <a:p>
                <a:endParaRPr lang="en-US"/>
              </a:p>
            </p:txBody>
          </p:sp>
          <p:sp>
            <p:nvSpPr>
              <p:cNvPr id="513044" name="Line 20">
                <a:extLst>
                  <a:ext uri="{FF2B5EF4-FFF2-40B4-BE49-F238E27FC236}">
                    <a16:creationId xmlns:a16="http://schemas.microsoft.com/office/drawing/2014/main" id="{C8253CB3-E6FE-5CBE-81E9-C46654873697}"/>
                  </a:ext>
                </a:extLst>
              </p:cNvPr>
              <p:cNvSpPr>
                <a:spLocks noChangeShapeType="1"/>
              </p:cNvSpPr>
              <p:nvPr/>
            </p:nvSpPr>
            <p:spPr bwMode="auto">
              <a:xfrm>
                <a:off x="2919" y="1343"/>
                <a:ext cx="24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045" name="Rectangle 21">
                <a:extLst>
                  <a:ext uri="{FF2B5EF4-FFF2-40B4-BE49-F238E27FC236}">
                    <a16:creationId xmlns:a16="http://schemas.microsoft.com/office/drawing/2014/main" id="{481FEC21-56D0-ABA6-9757-C74B9A7A3357}"/>
                  </a:ext>
                </a:extLst>
              </p:cNvPr>
              <p:cNvSpPr>
                <a:spLocks noChangeArrowheads="1"/>
              </p:cNvSpPr>
              <p:nvPr/>
            </p:nvSpPr>
            <p:spPr bwMode="auto">
              <a:xfrm>
                <a:off x="2864" y="1355"/>
                <a:ext cx="343" cy="150"/>
              </a:xfrm>
              <a:prstGeom prst="rect">
                <a:avLst/>
              </a:prstGeom>
              <a:solidFill>
                <a:srgbClr val="FFFFFF"/>
              </a:solidFill>
              <a:ln w="9525">
                <a:solidFill>
                  <a:srgbClr val="FFFFFF"/>
                </a:solidFill>
                <a:miter lim="800000"/>
                <a:headEnd/>
                <a:tailEnd/>
              </a:ln>
            </p:spPr>
            <p:txBody>
              <a:bodyPr/>
              <a:lstStyle/>
              <a:p>
                <a:endParaRPr lang="en-US"/>
              </a:p>
            </p:txBody>
          </p:sp>
        </p:grpSp>
        <p:sp>
          <p:nvSpPr>
            <p:cNvPr id="513046" name="Rectangle 22">
              <a:extLst>
                <a:ext uri="{FF2B5EF4-FFF2-40B4-BE49-F238E27FC236}">
                  <a16:creationId xmlns:a16="http://schemas.microsoft.com/office/drawing/2014/main" id="{18C2E79F-E2EB-794A-F493-E4295E771071}"/>
                </a:ext>
              </a:extLst>
            </p:cNvPr>
            <p:cNvSpPr>
              <a:spLocks noChangeArrowheads="1"/>
            </p:cNvSpPr>
            <p:nvPr/>
          </p:nvSpPr>
          <p:spPr bwMode="auto">
            <a:xfrm>
              <a:off x="2257" y="943"/>
              <a:ext cx="588" cy="320"/>
            </a:xfrm>
            <a:prstGeom prst="rect">
              <a:avLst/>
            </a:prstGeom>
            <a:solidFill>
              <a:srgbClr val="BBE0E3"/>
            </a:solidFill>
            <a:ln w="9525">
              <a:solidFill>
                <a:srgbClr val="000000"/>
              </a:solidFill>
              <a:miter lim="800000"/>
              <a:headEnd/>
              <a:tailEnd/>
            </a:ln>
          </p:spPr>
          <p:txBody>
            <a:bodyPr/>
            <a:lstStyle/>
            <a:p>
              <a:endParaRPr lang="en-US"/>
            </a:p>
          </p:txBody>
        </p:sp>
        <p:sp>
          <p:nvSpPr>
            <p:cNvPr id="513047" name="Rectangle 23">
              <a:extLst>
                <a:ext uri="{FF2B5EF4-FFF2-40B4-BE49-F238E27FC236}">
                  <a16:creationId xmlns:a16="http://schemas.microsoft.com/office/drawing/2014/main" id="{043A7212-E857-978C-914E-8FB859090328}"/>
                </a:ext>
              </a:extLst>
            </p:cNvPr>
            <p:cNvSpPr>
              <a:spLocks noChangeArrowheads="1"/>
            </p:cNvSpPr>
            <p:nvPr/>
          </p:nvSpPr>
          <p:spPr bwMode="auto">
            <a:xfrm>
              <a:off x="3377" y="1686"/>
              <a:ext cx="588" cy="320"/>
            </a:xfrm>
            <a:prstGeom prst="rect">
              <a:avLst/>
            </a:prstGeom>
            <a:solidFill>
              <a:srgbClr val="BBE0E3"/>
            </a:solidFill>
            <a:ln w="9525">
              <a:solidFill>
                <a:srgbClr val="000000"/>
              </a:solidFill>
              <a:miter lim="800000"/>
              <a:headEnd/>
              <a:tailEnd/>
            </a:ln>
          </p:spPr>
          <p:txBody>
            <a:bodyPr/>
            <a:lstStyle/>
            <a:p>
              <a:endParaRPr lang="en-US"/>
            </a:p>
          </p:txBody>
        </p:sp>
        <p:sp>
          <p:nvSpPr>
            <p:cNvPr id="513048" name="Rectangle 24">
              <a:extLst>
                <a:ext uri="{FF2B5EF4-FFF2-40B4-BE49-F238E27FC236}">
                  <a16:creationId xmlns:a16="http://schemas.microsoft.com/office/drawing/2014/main" id="{00B3667C-05DF-50FE-BD9E-1E568751EEA5}"/>
                </a:ext>
              </a:extLst>
            </p:cNvPr>
            <p:cNvSpPr>
              <a:spLocks noChangeArrowheads="1"/>
            </p:cNvSpPr>
            <p:nvPr/>
          </p:nvSpPr>
          <p:spPr bwMode="auto">
            <a:xfrm>
              <a:off x="1647" y="1717"/>
              <a:ext cx="586" cy="321"/>
            </a:xfrm>
            <a:prstGeom prst="rect">
              <a:avLst/>
            </a:prstGeom>
            <a:solidFill>
              <a:srgbClr val="BBE0E3"/>
            </a:solidFill>
            <a:ln w="9525">
              <a:solidFill>
                <a:srgbClr val="000000"/>
              </a:solidFill>
              <a:miter lim="800000"/>
              <a:headEnd/>
              <a:tailEnd/>
            </a:ln>
          </p:spPr>
          <p:txBody>
            <a:bodyPr/>
            <a:lstStyle/>
            <a:p>
              <a:endParaRPr lang="en-US"/>
            </a:p>
          </p:txBody>
        </p:sp>
        <p:grpSp>
          <p:nvGrpSpPr>
            <p:cNvPr id="513049" name="Group 25">
              <a:extLst>
                <a:ext uri="{FF2B5EF4-FFF2-40B4-BE49-F238E27FC236}">
                  <a16:creationId xmlns:a16="http://schemas.microsoft.com/office/drawing/2014/main" id="{60301F35-85A2-A79A-0242-70A475F1DDC0}"/>
                </a:ext>
              </a:extLst>
            </p:cNvPr>
            <p:cNvGrpSpPr>
              <a:grpSpLocks/>
            </p:cNvGrpSpPr>
            <p:nvPr/>
          </p:nvGrpSpPr>
          <p:grpSpPr bwMode="auto">
            <a:xfrm>
              <a:off x="1639" y="2046"/>
              <a:ext cx="547" cy="492"/>
              <a:chOff x="2342" y="1751"/>
              <a:chExt cx="420" cy="379"/>
            </a:xfrm>
          </p:grpSpPr>
          <p:sp>
            <p:nvSpPr>
              <p:cNvPr id="513050" name="Oval 26">
                <a:extLst>
                  <a:ext uri="{FF2B5EF4-FFF2-40B4-BE49-F238E27FC236}">
                    <a16:creationId xmlns:a16="http://schemas.microsoft.com/office/drawing/2014/main" id="{C14FF631-FB3E-9BD5-701A-DA221E666190}"/>
                  </a:ext>
                </a:extLst>
              </p:cNvPr>
              <p:cNvSpPr>
                <a:spLocks noChangeArrowheads="1"/>
              </p:cNvSpPr>
              <p:nvPr/>
            </p:nvSpPr>
            <p:spPr bwMode="auto">
              <a:xfrm>
                <a:off x="2444" y="1751"/>
                <a:ext cx="246" cy="295"/>
              </a:xfrm>
              <a:prstGeom prst="ellipse">
                <a:avLst/>
              </a:prstGeom>
              <a:solidFill>
                <a:srgbClr val="FFFFFF"/>
              </a:solidFill>
              <a:ln w="9525">
                <a:solidFill>
                  <a:srgbClr val="000000"/>
                </a:solidFill>
                <a:round/>
                <a:headEnd/>
                <a:tailEnd/>
              </a:ln>
            </p:spPr>
            <p:txBody>
              <a:bodyPr/>
              <a:lstStyle/>
              <a:p>
                <a:endParaRPr lang="en-US"/>
              </a:p>
            </p:txBody>
          </p:sp>
          <p:sp>
            <p:nvSpPr>
              <p:cNvPr id="513051" name="Oval 27">
                <a:extLst>
                  <a:ext uri="{FF2B5EF4-FFF2-40B4-BE49-F238E27FC236}">
                    <a16:creationId xmlns:a16="http://schemas.microsoft.com/office/drawing/2014/main" id="{8A093958-9B9B-F7FA-329F-19306AE24C97}"/>
                  </a:ext>
                </a:extLst>
              </p:cNvPr>
              <p:cNvSpPr>
                <a:spLocks noChangeArrowheads="1"/>
              </p:cNvSpPr>
              <p:nvPr/>
            </p:nvSpPr>
            <p:spPr bwMode="auto">
              <a:xfrm>
                <a:off x="2396" y="1889"/>
                <a:ext cx="336" cy="175"/>
              </a:xfrm>
              <a:prstGeom prst="ellipse">
                <a:avLst/>
              </a:prstGeom>
              <a:solidFill>
                <a:srgbClr val="FFFFFF"/>
              </a:solidFill>
              <a:ln w="9525">
                <a:solidFill>
                  <a:srgbClr val="000000"/>
                </a:solidFill>
                <a:round/>
                <a:headEnd/>
                <a:tailEnd/>
              </a:ln>
            </p:spPr>
            <p:txBody>
              <a:bodyPr/>
              <a:lstStyle/>
              <a:p>
                <a:endParaRPr lang="en-US"/>
              </a:p>
            </p:txBody>
          </p:sp>
          <p:sp>
            <p:nvSpPr>
              <p:cNvPr id="513052" name="Rectangle 28">
                <a:extLst>
                  <a:ext uri="{FF2B5EF4-FFF2-40B4-BE49-F238E27FC236}">
                    <a16:creationId xmlns:a16="http://schemas.microsoft.com/office/drawing/2014/main" id="{B52BDBE9-8327-294D-6129-0D1F38CF30C7}"/>
                  </a:ext>
                </a:extLst>
              </p:cNvPr>
              <p:cNvSpPr>
                <a:spLocks noChangeArrowheads="1"/>
              </p:cNvSpPr>
              <p:nvPr/>
            </p:nvSpPr>
            <p:spPr bwMode="auto">
              <a:xfrm>
                <a:off x="2342" y="1913"/>
                <a:ext cx="420" cy="217"/>
              </a:xfrm>
              <a:prstGeom prst="rect">
                <a:avLst/>
              </a:prstGeom>
              <a:solidFill>
                <a:srgbClr val="FFFFFF"/>
              </a:solidFill>
              <a:ln w="9525">
                <a:solidFill>
                  <a:srgbClr val="FFFFFF"/>
                </a:solidFill>
                <a:miter lim="800000"/>
                <a:headEnd/>
                <a:tailEnd/>
              </a:ln>
            </p:spPr>
            <p:txBody>
              <a:bodyPr/>
              <a:lstStyle/>
              <a:p>
                <a:endParaRPr lang="en-US"/>
              </a:p>
            </p:txBody>
          </p:sp>
        </p:grpSp>
        <p:grpSp>
          <p:nvGrpSpPr>
            <p:cNvPr id="513053" name="Group 29">
              <a:extLst>
                <a:ext uri="{FF2B5EF4-FFF2-40B4-BE49-F238E27FC236}">
                  <a16:creationId xmlns:a16="http://schemas.microsoft.com/office/drawing/2014/main" id="{8A15C8C0-682A-D6E4-38CB-4A0F7A648122}"/>
                </a:ext>
              </a:extLst>
            </p:cNvPr>
            <p:cNvGrpSpPr>
              <a:grpSpLocks/>
            </p:cNvGrpSpPr>
            <p:nvPr/>
          </p:nvGrpSpPr>
          <p:grpSpPr bwMode="auto">
            <a:xfrm>
              <a:off x="3384" y="2014"/>
              <a:ext cx="549" cy="493"/>
              <a:chOff x="3681" y="1727"/>
              <a:chExt cx="421" cy="379"/>
            </a:xfrm>
          </p:grpSpPr>
          <p:sp>
            <p:nvSpPr>
              <p:cNvPr id="513054" name="Oval 30">
                <a:extLst>
                  <a:ext uri="{FF2B5EF4-FFF2-40B4-BE49-F238E27FC236}">
                    <a16:creationId xmlns:a16="http://schemas.microsoft.com/office/drawing/2014/main" id="{65877490-EA0E-7022-7295-1F7BF3578FC2}"/>
                  </a:ext>
                </a:extLst>
              </p:cNvPr>
              <p:cNvSpPr>
                <a:spLocks noChangeArrowheads="1"/>
              </p:cNvSpPr>
              <p:nvPr/>
            </p:nvSpPr>
            <p:spPr bwMode="auto">
              <a:xfrm>
                <a:off x="3783" y="1727"/>
                <a:ext cx="247" cy="295"/>
              </a:xfrm>
              <a:prstGeom prst="ellipse">
                <a:avLst/>
              </a:prstGeom>
              <a:solidFill>
                <a:srgbClr val="FFFFFF"/>
              </a:solidFill>
              <a:ln w="9525">
                <a:solidFill>
                  <a:srgbClr val="000000"/>
                </a:solidFill>
                <a:round/>
                <a:headEnd/>
                <a:tailEnd/>
              </a:ln>
            </p:spPr>
            <p:txBody>
              <a:bodyPr/>
              <a:lstStyle/>
              <a:p>
                <a:endParaRPr lang="en-US"/>
              </a:p>
            </p:txBody>
          </p:sp>
          <p:sp>
            <p:nvSpPr>
              <p:cNvPr id="513055" name="Oval 31">
                <a:extLst>
                  <a:ext uri="{FF2B5EF4-FFF2-40B4-BE49-F238E27FC236}">
                    <a16:creationId xmlns:a16="http://schemas.microsoft.com/office/drawing/2014/main" id="{B527DB0A-41C2-7C1C-E7B1-C07EEF60B1FA}"/>
                  </a:ext>
                </a:extLst>
              </p:cNvPr>
              <p:cNvSpPr>
                <a:spLocks noChangeArrowheads="1"/>
              </p:cNvSpPr>
              <p:nvPr/>
            </p:nvSpPr>
            <p:spPr bwMode="auto">
              <a:xfrm>
                <a:off x="3735" y="1865"/>
                <a:ext cx="337" cy="175"/>
              </a:xfrm>
              <a:prstGeom prst="ellipse">
                <a:avLst/>
              </a:prstGeom>
              <a:solidFill>
                <a:srgbClr val="FFFFFF"/>
              </a:solidFill>
              <a:ln w="9525">
                <a:solidFill>
                  <a:srgbClr val="000000"/>
                </a:solidFill>
                <a:round/>
                <a:headEnd/>
                <a:tailEnd/>
              </a:ln>
            </p:spPr>
            <p:txBody>
              <a:bodyPr/>
              <a:lstStyle/>
              <a:p>
                <a:endParaRPr lang="en-US"/>
              </a:p>
            </p:txBody>
          </p:sp>
          <p:sp>
            <p:nvSpPr>
              <p:cNvPr id="513056" name="Rectangle 32">
                <a:extLst>
                  <a:ext uri="{FF2B5EF4-FFF2-40B4-BE49-F238E27FC236}">
                    <a16:creationId xmlns:a16="http://schemas.microsoft.com/office/drawing/2014/main" id="{B3737F7E-C57C-E940-E270-2CC3821D827E}"/>
                  </a:ext>
                </a:extLst>
              </p:cNvPr>
              <p:cNvSpPr>
                <a:spLocks noChangeArrowheads="1"/>
              </p:cNvSpPr>
              <p:nvPr/>
            </p:nvSpPr>
            <p:spPr bwMode="auto">
              <a:xfrm>
                <a:off x="3681" y="1889"/>
                <a:ext cx="421" cy="217"/>
              </a:xfrm>
              <a:prstGeom prst="rect">
                <a:avLst/>
              </a:prstGeom>
              <a:solidFill>
                <a:srgbClr val="FFFFFF"/>
              </a:solidFill>
              <a:ln w="9525">
                <a:solidFill>
                  <a:srgbClr val="FFFFFF"/>
                </a:solidFill>
                <a:miter lim="800000"/>
                <a:headEnd/>
                <a:tailEnd/>
              </a:ln>
            </p:spPr>
            <p:txBody>
              <a:bodyPr/>
              <a:lstStyle/>
              <a:p>
                <a:endParaRPr lang="en-US"/>
              </a:p>
            </p:txBody>
          </p:sp>
        </p:grpSp>
        <p:sp>
          <p:nvSpPr>
            <p:cNvPr id="513057" name="Rectangle 33">
              <a:extLst>
                <a:ext uri="{FF2B5EF4-FFF2-40B4-BE49-F238E27FC236}">
                  <a16:creationId xmlns:a16="http://schemas.microsoft.com/office/drawing/2014/main" id="{193F55F1-6716-C03A-375D-D71230DC87E4}"/>
                </a:ext>
              </a:extLst>
            </p:cNvPr>
            <p:cNvSpPr>
              <a:spLocks noChangeArrowheads="1"/>
            </p:cNvSpPr>
            <p:nvPr/>
          </p:nvSpPr>
          <p:spPr bwMode="auto">
            <a:xfrm>
              <a:off x="2876" y="2515"/>
              <a:ext cx="657" cy="328"/>
            </a:xfrm>
            <a:prstGeom prst="rect">
              <a:avLst/>
            </a:prstGeom>
            <a:solidFill>
              <a:srgbClr val="BBE0E3"/>
            </a:solidFill>
            <a:ln w="9525">
              <a:solidFill>
                <a:srgbClr val="000000"/>
              </a:solidFill>
              <a:miter lim="800000"/>
              <a:headEnd/>
              <a:tailEnd/>
            </a:ln>
          </p:spPr>
          <p:txBody>
            <a:bodyPr/>
            <a:lstStyle/>
            <a:p>
              <a:endParaRPr lang="en-US"/>
            </a:p>
          </p:txBody>
        </p:sp>
        <p:sp>
          <p:nvSpPr>
            <p:cNvPr id="513058" name="Oval 34">
              <a:extLst>
                <a:ext uri="{FF2B5EF4-FFF2-40B4-BE49-F238E27FC236}">
                  <a16:creationId xmlns:a16="http://schemas.microsoft.com/office/drawing/2014/main" id="{C4C98906-B515-FD9A-5922-0C31CAE9981F}"/>
                </a:ext>
              </a:extLst>
            </p:cNvPr>
            <p:cNvSpPr>
              <a:spLocks noChangeArrowheads="1"/>
            </p:cNvSpPr>
            <p:nvPr/>
          </p:nvSpPr>
          <p:spPr bwMode="auto">
            <a:xfrm>
              <a:off x="3189" y="3250"/>
              <a:ext cx="360" cy="360"/>
            </a:xfrm>
            <a:prstGeom prst="ellipse">
              <a:avLst/>
            </a:prstGeom>
            <a:solidFill>
              <a:srgbClr val="BBE0E3"/>
            </a:solidFill>
            <a:ln w="9525">
              <a:solidFill>
                <a:srgbClr val="000000"/>
              </a:solidFill>
              <a:round/>
              <a:headEnd/>
              <a:tailEnd/>
            </a:ln>
          </p:spPr>
          <p:txBody>
            <a:bodyPr/>
            <a:lstStyle/>
            <a:p>
              <a:endParaRPr lang="en-US"/>
            </a:p>
          </p:txBody>
        </p:sp>
        <p:sp>
          <p:nvSpPr>
            <p:cNvPr id="513059" name="Line 35">
              <a:extLst>
                <a:ext uri="{FF2B5EF4-FFF2-40B4-BE49-F238E27FC236}">
                  <a16:creationId xmlns:a16="http://schemas.microsoft.com/office/drawing/2014/main" id="{3F9DF955-75CB-580B-48E9-600F3B0A6729}"/>
                </a:ext>
              </a:extLst>
            </p:cNvPr>
            <p:cNvSpPr>
              <a:spLocks noChangeShapeType="1"/>
            </p:cNvSpPr>
            <p:nvPr/>
          </p:nvSpPr>
          <p:spPr bwMode="auto">
            <a:xfrm>
              <a:off x="1913" y="1607"/>
              <a:ext cx="1739" cy="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060" name="Line 36">
              <a:extLst>
                <a:ext uri="{FF2B5EF4-FFF2-40B4-BE49-F238E27FC236}">
                  <a16:creationId xmlns:a16="http://schemas.microsoft.com/office/drawing/2014/main" id="{AF2D62C1-9881-D561-4016-6E64475AEF17}"/>
                </a:ext>
              </a:extLst>
            </p:cNvPr>
            <p:cNvSpPr>
              <a:spLocks noChangeShapeType="1"/>
            </p:cNvSpPr>
            <p:nvPr/>
          </p:nvSpPr>
          <p:spPr bwMode="auto">
            <a:xfrm flipV="1">
              <a:off x="1913" y="1600"/>
              <a:ext cx="1" cy="10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061" name="Line 37">
              <a:extLst>
                <a:ext uri="{FF2B5EF4-FFF2-40B4-BE49-F238E27FC236}">
                  <a16:creationId xmlns:a16="http://schemas.microsoft.com/office/drawing/2014/main" id="{2A5A66A3-E215-F56E-4A44-71B2020AEDC2}"/>
                </a:ext>
              </a:extLst>
            </p:cNvPr>
            <p:cNvSpPr>
              <a:spLocks noChangeShapeType="1"/>
            </p:cNvSpPr>
            <p:nvPr/>
          </p:nvSpPr>
          <p:spPr bwMode="auto">
            <a:xfrm flipV="1">
              <a:off x="3652" y="1607"/>
              <a:ext cx="1" cy="7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062" name="Line 38">
              <a:extLst>
                <a:ext uri="{FF2B5EF4-FFF2-40B4-BE49-F238E27FC236}">
                  <a16:creationId xmlns:a16="http://schemas.microsoft.com/office/drawing/2014/main" id="{9AC6FCC3-5444-0C20-6425-6FE5CEF594FE}"/>
                </a:ext>
              </a:extLst>
            </p:cNvPr>
            <p:cNvSpPr>
              <a:spLocks noChangeShapeType="1"/>
            </p:cNvSpPr>
            <p:nvPr/>
          </p:nvSpPr>
          <p:spPr bwMode="auto">
            <a:xfrm flipV="1">
              <a:off x="2540" y="1521"/>
              <a:ext cx="1" cy="8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063" name="Line 39">
              <a:extLst>
                <a:ext uri="{FF2B5EF4-FFF2-40B4-BE49-F238E27FC236}">
                  <a16:creationId xmlns:a16="http://schemas.microsoft.com/office/drawing/2014/main" id="{653E6B76-D251-86C0-1184-17E8F66F82F7}"/>
                </a:ext>
              </a:extLst>
            </p:cNvPr>
            <p:cNvSpPr>
              <a:spLocks noChangeShapeType="1"/>
            </p:cNvSpPr>
            <p:nvPr/>
          </p:nvSpPr>
          <p:spPr bwMode="auto">
            <a:xfrm>
              <a:off x="1059" y="2429"/>
              <a:ext cx="213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064" name="Line 40">
              <a:extLst>
                <a:ext uri="{FF2B5EF4-FFF2-40B4-BE49-F238E27FC236}">
                  <a16:creationId xmlns:a16="http://schemas.microsoft.com/office/drawing/2014/main" id="{98D5C48F-871C-05BC-EE7A-4CD7F68D022B}"/>
                </a:ext>
              </a:extLst>
            </p:cNvPr>
            <p:cNvSpPr>
              <a:spLocks noChangeShapeType="1"/>
            </p:cNvSpPr>
            <p:nvPr/>
          </p:nvSpPr>
          <p:spPr bwMode="auto">
            <a:xfrm>
              <a:off x="3197" y="2421"/>
              <a:ext cx="1" cy="8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065" name="Line 41">
              <a:extLst>
                <a:ext uri="{FF2B5EF4-FFF2-40B4-BE49-F238E27FC236}">
                  <a16:creationId xmlns:a16="http://schemas.microsoft.com/office/drawing/2014/main" id="{28C06118-1E0C-6712-B070-A4FE4B50B0AC}"/>
                </a:ext>
              </a:extLst>
            </p:cNvPr>
            <p:cNvSpPr>
              <a:spLocks noChangeShapeType="1"/>
            </p:cNvSpPr>
            <p:nvPr/>
          </p:nvSpPr>
          <p:spPr bwMode="auto">
            <a:xfrm>
              <a:off x="1928" y="2233"/>
              <a:ext cx="2" cy="19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066" name="Line 42">
              <a:extLst>
                <a:ext uri="{FF2B5EF4-FFF2-40B4-BE49-F238E27FC236}">
                  <a16:creationId xmlns:a16="http://schemas.microsoft.com/office/drawing/2014/main" id="{FD94B6E5-6234-88CF-9DB2-274F3B0DB629}"/>
                </a:ext>
              </a:extLst>
            </p:cNvPr>
            <p:cNvSpPr>
              <a:spLocks noChangeShapeType="1"/>
            </p:cNvSpPr>
            <p:nvPr/>
          </p:nvSpPr>
          <p:spPr bwMode="auto">
            <a:xfrm flipV="1">
              <a:off x="3675" y="2194"/>
              <a:ext cx="1" cy="13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067" name="Line 43">
              <a:extLst>
                <a:ext uri="{FF2B5EF4-FFF2-40B4-BE49-F238E27FC236}">
                  <a16:creationId xmlns:a16="http://schemas.microsoft.com/office/drawing/2014/main" id="{8E08CDFB-DF6F-7881-7BAA-36963BD359B4}"/>
                </a:ext>
              </a:extLst>
            </p:cNvPr>
            <p:cNvSpPr>
              <a:spLocks noChangeShapeType="1"/>
            </p:cNvSpPr>
            <p:nvPr/>
          </p:nvSpPr>
          <p:spPr bwMode="auto">
            <a:xfrm flipV="1">
              <a:off x="2790" y="3156"/>
              <a:ext cx="1" cy="9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068" name="Line 44">
              <a:extLst>
                <a:ext uri="{FF2B5EF4-FFF2-40B4-BE49-F238E27FC236}">
                  <a16:creationId xmlns:a16="http://schemas.microsoft.com/office/drawing/2014/main" id="{F14874CC-E5D4-9C50-EE6B-9FE2103C2FBC}"/>
                </a:ext>
              </a:extLst>
            </p:cNvPr>
            <p:cNvSpPr>
              <a:spLocks noChangeShapeType="1"/>
            </p:cNvSpPr>
            <p:nvPr/>
          </p:nvSpPr>
          <p:spPr bwMode="auto">
            <a:xfrm>
              <a:off x="2790" y="3156"/>
              <a:ext cx="1073" cy="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069" name="Line 45">
              <a:extLst>
                <a:ext uri="{FF2B5EF4-FFF2-40B4-BE49-F238E27FC236}">
                  <a16:creationId xmlns:a16="http://schemas.microsoft.com/office/drawing/2014/main" id="{98421727-A218-2180-219E-203B83F64AAC}"/>
                </a:ext>
              </a:extLst>
            </p:cNvPr>
            <p:cNvSpPr>
              <a:spLocks noChangeShapeType="1"/>
            </p:cNvSpPr>
            <p:nvPr/>
          </p:nvSpPr>
          <p:spPr bwMode="auto">
            <a:xfrm>
              <a:off x="3369" y="3164"/>
              <a:ext cx="1" cy="9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070" name="Line 46">
              <a:extLst>
                <a:ext uri="{FF2B5EF4-FFF2-40B4-BE49-F238E27FC236}">
                  <a16:creationId xmlns:a16="http://schemas.microsoft.com/office/drawing/2014/main" id="{2171A337-99A5-D590-DE4D-018198C235A0}"/>
                </a:ext>
              </a:extLst>
            </p:cNvPr>
            <p:cNvSpPr>
              <a:spLocks noChangeShapeType="1"/>
            </p:cNvSpPr>
            <p:nvPr/>
          </p:nvSpPr>
          <p:spPr bwMode="auto">
            <a:xfrm flipV="1">
              <a:off x="3197" y="3023"/>
              <a:ext cx="1" cy="13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075" name="Rectangle 51">
              <a:extLst>
                <a:ext uri="{FF2B5EF4-FFF2-40B4-BE49-F238E27FC236}">
                  <a16:creationId xmlns:a16="http://schemas.microsoft.com/office/drawing/2014/main" id="{338B16A2-573A-EAED-0E62-5560FEDD2602}"/>
                </a:ext>
              </a:extLst>
            </p:cNvPr>
            <p:cNvSpPr>
              <a:spLocks noChangeArrowheads="1"/>
            </p:cNvSpPr>
            <p:nvPr/>
          </p:nvSpPr>
          <p:spPr bwMode="auto">
            <a:xfrm>
              <a:off x="768" y="960"/>
              <a:ext cx="1310"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latin typeface="News Gothic MT" panose="020B0504020203020204" pitchFamily="34" charset="0"/>
                  <a:ea typeface="Batang" panose="02030600000101010101" pitchFamily="18" charset="-127"/>
                </a:rPr>
                <a:t>Mechanical Pump Seal </a:t>
              </a:r>
              <a:endParaRPr lang="en-US" altLang="en-US" sz="1700" b="1">
                <a:latin typeface="Arial" panose="020B0604020202020204" pitchFamily="34" charset="0"/>
              </a:endParaRPr>
            </a:p>
          </p:txBody>
        </p:sp>
        <p:sp>
          <p:nvSpPr>
            <p:cNvPr id="513076" name="Rectangle 52">
              <a:extLst>
                <a:ext uri="{FF2B5EF4-FFF2-40B4-BE49-F238E27FC236}">
                  <a16:creationId xmlns:a16="http://schemas.microsoft.com/office/drawing/2014/main" id="{AB52371E-3FA8-7969-4911-C18073B4577A}"/>
                </a:ext>
              </a:extLst>
            </p:cNvPr>
            <p:cNvSpPr>
              <a:spLocks noChangeArrowheads="1"/>
            </p:cNvSpPr>
            <p:nvPr/>
          </p:nvSpPr>
          <p:spPr bwMode="auto">
            <a:xfrm>
              <a:off x="2720" y="864"/>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grpSp>
          <p:nvGrpSpPr>
            <p:cNvPr id="513077" name="Group 53">
              <a:extLst>
                <a:ext uri="{FF2B5EF4-FFF2-40B4-BE49-F238E27FC236}">
                  <a16:creationId xmlns:a16="http://schemas.microsoft.com/office/drawing/2014/main" id="{4DF95C38-279D-9F85-9514-807BE3CE3B87}"/>
                </a:ext>
              </a:extLst>
            </p:cNvPr>
            <p:cNvGrpSpPr>
              <a:grpSpLocks/>
            </p:cNvGrpSpPr>
            <p:nvPr/>
          </p:nvGrpSpPr>
          <p:grpSpPr bwMode="auto">
            <a:xfrm>
              <a:off x="2296" y="935"/>
              <a:ext cx="607" cy="353"/>
              <a:chOff x="2846" y="899"/>
              <a:chExt cx="466" cy="271"/>
            </a:xfrm>
          </p:grpSpPr>
          <p:sp>
            <p:nvSpPr>
              <p:cNvPr id="513078" name="Rectangle 54">
                <a:extLst>
                  <a:ext uri="{FF2B5EF4-FFF2-40B4-BE49-F238E27FC236}">
                    <a16:creationId xmlns:a16="http://schemas.microsoft.com/office/drawing/2014/main" id="{B2C32C9D-1175-A5D9-528B-B0F97079630E}"/>
                  </a:ext>
                </a:extLst>
              </p:cNvPr>
              <p:cNvSpPr>
                <a:spLocks noChangeArrowheads="1"/>
              </p:cNvSpPr>
              <p:nvPr/>
            </p:nvSpPr>
            <p:spPr bwMode="auto">
              <a:xfrm>
                <a:off x="2846" y="917"/>
                <a:ext cx="445"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079" name="Rectangle 55">
                <a:extLst>
                  <a:ext uri="{FF2B5EF4-FFF2-40B4-BE49-F238E27FC236}">
                    <a16:creationId xmlns:a16="http://schemas.microsoft.com/office/drawing/2014/main" id="{5AAC22D0-A2BF-26FD-54C8-494F9C99B1D3}"/>
                  </a:ext>
                </a:extLst>
              </p:cNvPr>
              <p:cNvSpPr>
                <a:spLocks noChangeArrowheads="1"/>
              </p:cNvSpPr>
              <p:nvPr/>
            </p:nvSpPr>
            <p:spPr bwMode="auto">
              <a:xfrm>
                <a:off x="2858" y="923"/>
                <a:ext cx="407"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Cooling Water</a:t>
                </a:r>
                <a:endParaRPr lang="en-US" altLang="en-US" sz="1700" b="1">
                  <a:latin typeface="Arial" panose="020B0604020202020204" pitchFamily="34" charset="0"/>
                </a:endParaRPr>
              </a:p>
            </p:txBody>
          </p:sp>
          <p:sp>
            <p:nvSpPr>
              <p:cNvPr id="513080" name="Rectangle 56">
                <a:extLst>
                  <a:ext uri="{FF2B5EF4-FFF2-40B4-BE49-F238E27FC236}">
                    <a16:creationId xmlns:a16="http://schemas.microsoft.com/office/drawing/2014/main" id="{60049DF7-8FB9-36B3-1654-E2D9C4C44F6E}"/>
                  </a:ext>
                </a:extLst>
              </p:cNvPr>
              <p:cNvSpPr>
                <a:spLocks noChangeArrowheads="1"/>
              </p:cNvSpPr>
              <p:nvPr/>
            </p:nvSpPr>
            <p:spPr bwMode="auto">
              <a:xfrm>
                <a:off x="3285" y="89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081" name="Rectangle 57">
                <a:extLst>
                  <a:ext uri="{FF2B5EF4-FFF2-40B4-BE49-F238E27FC236}">
                    <a16:creationId xmlns:a16="http://schemas.microsoft.com/office/drawing/2014/main" id="{D61085C1-FEE1-AEDA-B10E-F71A9FB6A2FF}"/>
                  </a:ext>
                </a:extLst>
              </p:cNvPr>
              <p:cNvSpPr>
                <a:spLocks noChangeArrowheads="1"/>
              </p:cNvSpPr>
              <p:nvPr/>
            </p:nvSpPr>
            <p:spPr bwMode="auto">
              <a:xfrm>
                <a:off x="2858" y="995"/>
                <a:ext cx="349"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082" name="Rectangle 58">
                <a:extLst>
                  <a:ext uri="{FF2B5EF4-FFF2-40B4-BE49-F238E27FC236}">
                    <a16:creationId xmlns:a16="http://schemas.microsoft.com/office/drawing/2014/main" id="{6DA9C84A-B6D0-FE71-DFA3-39C4643D0B05}"/>
                  </a:ext>
                </a:extLst>
              </p:cNvPr>
              <p:cNvSpPr>
                <a:spLocks noChangeArrowheads="1"/>
              </p:cNvSpPr>
              <p:nvPr/>
            </p:nvSpPr>
            <p:spPr bwMode="auto">
              <a:xfrm>
                <a:off x="2870" y="1001"/>
                <a:ext cx="315"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Pump Seal</a:t>
                </a:r>
                <a:endParaRPr lang="en-US" altLang="en-US" sz="1700" b="1">
                  <a:latin typeface="Arial" panose="020B0604020202020204" pitchFamily="34" charset="0"/>
                </a:endParaRPr>
              </a:p>
            </p:txBody>
          </p:sp>
          <p:sp>
            <p:nvSpPr>
              <p:cNvPr id="513083" name="Rectangle 59">
                <a:extLst>
                  <a:ext uri="{FF2B5EF4-FFF2-40B4-BE49-F238E27FC236}">
                    <a16:creationId xmlns:a16="http://schemas.microsoft.com/office/drawing/2014/main" id="{18AC85A3-AB3A-9FC8-C708-2C110FBC3E8C}"/>
                  </a:ext>
                </a:extLst>
              </p:cNvPr>
              <p:cNvSpPr>
                <a:spLocks noChangeArrowheads="1"/>
              </p:cNvSpPr>
              <p:nvPr/>
            </p:nvSpPr>
            <p:spPr bwMode="auto">
              <a:xfrm>
                <a:off x="3201" y="977"/>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084" name="Rectangle 60">
                <a:extLst>
                  <a:ext uri="{FF2B5EF4-FFF2-40B4-BE49-F238E27FC236}">
                    <a16:creationId xmlns:a16="http://schemas.microsoft.com/office/drawing/2014/main" id="{253BE100-1F15-06D8-E091-122B94559AF2}"/>
                  </a:ext>
                </a:extLst>
              </p:cNvPr>
              <p:cNvSpPr>
                <a:spLocks noChangeArrowheads="1"/>
              </p:cNvSpPr>
              <p:nvPr/>
            </p:nvSpPr>
            <p:spPr bwMode="auto">
              <a:xfrm>
                <a:off x="2901" y="1073"/>
                <a:ext cx="23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085" name="Rectangle 61">
                <a:extLst>
                  <a:ext uri="{FF2B5EF4-FFF2-40B4-BE49-F238E27FC236}">
                    <a16:creationId xmlns:a16="http://schemas.microsoft.com/office/drawing/2014/main" id="{12C0D205-FAEC-0FEF-37DE-5960BDFEAC60}"/>
                  </a:ext>
                </a:extLst>
              </p:cNvPr>
              <p:cNvSpPr>
                <a:spLocks noChangeArrowheads="1"/>
              </p:cNvSpPr>
              <p:nvPr/>
            </p:nvSpPr>
            <p:spPr bwMode="auto">
              <a:xfrm>
                <a:off x="2913" y="1079"/>
                <a:ext cx="19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Failure</a:t>
                </a:r>
                <a:endParaRPr lang="en-US" altLang="en-US" sz="1700" b="1">
                  <a:latin typeface="Arial" panose="020B0604020202020204" pitchFamily="34" charset="0"/>
                </a:endParaRPr>
              </a:p>
            </p:txBody>
          </p:sp>
          <p:sp>
            <p:nvSpPr>
              <p:cNvPr id="513086" name="Rectangle 62">
                <a:extLst>
                  <a:ext uri="{FF2B5EF4-FFF2-40B4-BE49-F238E27FC236}">
                    <a16:creationId xmlns:a16="http://schemas.microsoft.com/office/drawing/2014/main" id="{41C47276-8C3F-BD29-8FE4-21CB7B5FCFE7}"/>
                  </a:ext>
                </a:extLst>
              </p:cNvPr>
              <p:cNvSpPr>
                <a:spLocks noChangeArrowheads="1"/>
              </p:cNvSpPr>
              <p:nvPr/>
            </p:nvSpPr>
            <p:spPr bwMode="auto">
              <a:xfrm>
                <a:off x="3123" y="105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grpSp>
        <p:sp>
          <p:nvSpPr>
            <p:cNvPr id="513087" name="Rectangle 63">
              <a:extLst>
                <a:ext uri="{FF2B5EF4-FFF2-40B4-BE49-F238E27FC236}">
                  <a16:creationId xmlns:a16="http://schemas.microsoft.com/office/drawing/2014/main" id="{177F67AD-805F-75B5-EFD5-837A94E1B62C}"/>
                </a:ext>
              </a:extLst>
            </p:cNvPr>
            <p:cNvSpPr>
              <a:spLocks noChangeArrowheads="1"/>
            </p:cNvSpPr>
            <p:nvPr/>
          </p:nvSpPr>
          <p:spPr bwMode="auto">
            <a:xfrm>
              <a:off x="1694" y="1740"/>
              <a:ext cx="524"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088" name="Rectangle 64">
              <a:extLst>
                <a:ext uri="{FF2B5EF4-FFF2-40B4-BE49-F238E27FC236}">
                  <a16:creationId xmlns:a16="http://schemas.microsoft.com/office/drawing/2014/main" id="{885C4B5A-71C9-E8F5-717F-DD6CB6664E7D}"/>
                </a:ext>
              </a:extLst>
            </p:cNvPr>
            <p:cNvSpPr>
              <a:spLocks noChangeArrowheads="1"/>
            </p:cNvSpPr>
            <p:nvPr/>
          </p:nvSpPr>
          <p:spPr bwMode="auto">
            <a:xfrm>
              <a:off x="1701" y="1748"/>
              <a:ext cx="479"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Primary Seal</a:t>
              </a:r>
              <a:endParaRPr lang="en-US" altLang="en-US" sz="1700" b="1">
                <a:latin typeface="Arial" panose="020B0604020202020204" pitchFamily="34" charset="0"/>
              </a:endParaRPr>
            </a:p>
          </p:txBody>
        </p:sp>
        <p:sp>
          <p:nvSpPr>
            <p:cNvPr id="513089" name="Rectangle 65">
              <a:extLst>
                <a:ext uri="{FF2B5EF4-FFF2-40B4-BE49-F238E27FC236}">
                  <a16:creationId xmlns:a16="http://schemas.microsoft.com/office/drawing/2014/main" id="{308DA08E-CCB4-3B0E-CB59-858958A72150}"/>
                </a:ext>
              </a:extLst>
            </p:cNvPr>
            <p:cNvSpPr>
              <a:spLocks noChangeArrowheads="1"/>
            </p:cNvSpPr>
            <p:nvPr/>
          </p:nvSpPr>
          <p:spPr bwMode="auto">
            <a:xfrm>
              <a:off x="2218" y="1717"/>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090" name="Rectangle 66">
              <a:extLst>
                <a:ext uri="{FF2B5EF4-FFF2-40B4-BE49-F238E27FC236}">
                  <a16:creationId xmlns:a16="http://schemas.microsoft.com/office/drawing/2014/main" id="{0A445DBF-35B9-ECD2-BE86-A1966A581456}"/>
                </a:ext>
              </a:extLst>
            </p:cNvPr>
            <p:cNvSpPr>
              <a:spLocks noChangeArrowheads="1"/>
            </p:cNvSpPr>
            <p:nvPr/>
          </p:nvSpPr>
          <p:spPr bwMode="auto">
            <a:xfrm>
              <a:off x="1748" y="1858"/>
              <a:ext cx="305"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091" name="Rectangle 67">
              <a:extLst>
                <a:ext uri="{FF2B5EF4-FFF2-40B4-BE49-F238E27FC236}">
                  <a16:creationId xmlns:a16="http://schemas.microsoft.com/office/drawing/2014/main" id="{C429FC55-E2B3-A364-DFAF-39836A739AE8}"/>
                </a:ext>
              </a:extLst>
            </p:cNvPr>
            <p:cNvSpPr>
              <a:spLocks noChangeArrowheads="1"/>
            </p:cNvSpPr>
            <p:nvPr/>
          </p:nvSpPr>
          <p:spPr bwMode="auto">
            <a:xfrm>
              <a:off x="1764" y="1866"/>
              <a:ext cx="256"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Failure</a:t>
              </a:r>
              <a:endParaRPr lang="en-US" altLang="en-US" sz="1700" b="1">
                <a:latin typeface="Arial" panose="020B0604020202020204" pitchFamily="34" charset="0"/>
              </a:endParaRPr>
            </a:p>
          </p:txBody>
        </p:sp>
        <p:sp>
          <p:nvSpPr>
            <p:cNvPr id="513092" name="Rectangle 68">
              <a:extLst>
                <a:ext uri="{FF2B5EF4-FFF2-40B4-BE49-F238E27FC236}">
                  <a16:creationId xmlns:a16="http://schemas.microsoft.com/office/drawing/2014/main" id="{AC6F593A-4409-C000-D396-967CB72D610D}"/>
                </a:ext>
              </a:extLst>
            </p:cNvPr>
            <p:cNvSpPr>
              <a:spLocks noChangeArrowheads="1"/>
            </p:cNvSpPr>
            <p:nvPr/>
          </p:nvSpPr>
          <p:spPr bwMode="auto">
            <a:xfrm>
              <a:off x="2038" y="1834"/>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093" name="Rectangle 69">
              <a:extLst>
                <a:ext uri="{FF2B5EF4-FFF2-40B4-BE49-F238E27FC236}">
                  <a16:creationId xmlns:a16="http://schemas.microsoft.com/office/drawing/2014/main" id="{06472543-2406-6B4E-2870-10D84BC6D9A1}"/>
                </a:ext>
              </a:extLst>
            </p:cNvPr>
            <p:cNvSpPr>
              <a:spLocks noChangeArrowheads="1"/>
            </p:cNvSpPr>
            <p:nvPr/>
          </p:nvSpPr>
          <p:spPr bwMode="auto">
            <a:xfrm>
              <a:off x="3392" y="1701"/>
              <a:ext cx="447"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094" name="Rectangle 70">
              <a:extLst>
                <a:ext uri="{FF2B5EF4-FFF2-40B4-BE49-F238E27FC236}">
                  <a16:creationId xmlns:a16="http://schemas.microsoft.com/office/drawing/2014/main" id="{71DCEE3B-45FF-2049-A175-ABF0C9CAD56A}"/>
                </a:ext>
              </a:extLst>
            </p:cNvPr>
            <p:cNvSpPr>
              <a:spLocks noChangeArrowheads="1"/>
            </p:cNvSpPr>
            <p:nvPr/>
          </p:nvSpPr>
          <p:spPr bwMode="auto">
            <a:xfrm>
              <a:off x="3416" y="1709"/>
              <a:ext cx="401"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Secondary</a:t>
              </a:r>
              <a:endParaRPr lang="en-US" altLang="en-US" sz="1700" b="1">
                <a:latin typeface="Arial" panose="020B0604020202020204" pitchFamily="34" charset="0"/>
              </a:endParaRPr>
            </a:p>
          </p:txBody>
        </p:sp>
        <p:sp>
          <p:nvSpPr>
            <p:cNvPr id="513095" name="Rectangle 71">
              <a:extLst>
                <a:ext uri="{FF2B5EF4-FFF2-40B4-BE49-F238E27FC236}">
                  <a16:creationId xmlns:a16="http://schemas.microsoft.com/office/drawing/2014/main" id="{ECF51053-9710-46B2-AF84-6133BF943788}"/>
                </a:ext>
              </a:extLst>
            </p:cNvPr>
            <p:cNvSpPr>
              <a:spLocks noChangeArrowheads="1"/>
            </p:cNvSpPr>
            <p:nvPr/>
          </p:nvSpPr>
          <p:spPr bwMode="auto">
            <a:xfrm>
              <a:off x="3832" y="1678"/>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096" name="Rectangle 72">
              <a:extLst>
                <a:ext uri="{FF2B5EF4-FFF2-40B4-BE49-F238E27FC236}">
                  <a16:creationId xmlns:a16="http://schemas.microsoft.com/office/drawing/2014/main" id="{310A3B4B-B7C2-5CCC-4B4B-52567A61FA2B}"/>
                </a:ext>
              </a:extLst>
            </p:cNvPr>
            <p:cNvSpPr>
              <a:spLocks noChangeArrowheads="1"/>
            </p:cNvSpPr>
            <p:nvPr/>
          </p:nvSpPr>
          <p:spPr bwMode="auto">
            <a:xfrm>
              <a:off x="3408" y="1803"/>
              <a:ext cx="306"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097" name="Rectangle 73">
              <a:extLst>
                <a:ext uri="{FF2B5EF4-FFF2-40B4-BE49-F238E27FC236}">
                  <a16:creationId xmlns:a16="http://schemas.microsoft.com/office/drawing/2014/main" id="{793BE340-0299-2FE0-31EC-5356A599ACC0}"/>
                </a:ext>
              </a:extLst>
            </p:cNvPr>
            <p:cNvSpPr>
              <a:spLocks noChangeArrowheads="1"/>
            </p:cNvSpPr>
            <p:nvPr/>
          </p:nvSpPr>
          <p:spPr bwMode="auto">
            <a:xfrm>
              <a:off x="3424" y="1811"/>
              <a:ext cx="262"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    Seal</a:t>
              </a:r>
              <a:endParaRPr lang="en-US" altLang="en-US" sz="1700" b="1">
                <a:latin typeface="Arial" panose="020B0604020202020204" pitchFamily="34" charset="0"/>
              </a:endParaRPr>
            </a:p>
          </p:txBody>
        </p:sp>
        <p:sp>
          <p:nvSpPr>
            <p:cNvPr id="513098" name="Rectangle 74">
              <a:extLst>
                <a:ext uri="{FF2B5EF4-FFF2-40B4-BE49-F238E27FC236}">
                  <a16:creationId xmlns:a16="http://schemas.microsoft.com/office/drawing/2014/main" id="{99EE41E8-1DE8-FB17-A30B-2E61E85E7C92}"/>
                </a:ext>
              </a:extLst>
            </p:cNvPr>
            <p:cNvSpPr>
              <a:spLocks noChangeArrowheads="1"/>
            </p:cNvSpPr>
            <p:nvPr/>
          </p:nvSpPr>
          <p:spPr bwMode="auto">
            <a:xfrm>
              <a:off x="3699" y="1780"/>
              <a:ext cx="35"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099" name="Rectangle 75">
              <a:extLst>
                <a:ext uri="{FF2B5EF4-FFF2-40B4-BE49-F238E27FC236}">
                  <a16:creationId xmlns:a16="http://schemas.microsoft.com/office/drawing/2014/main" id="{39B489FE-6618-4705-3C14-4EC075C19FEA}"/>
                </a:ext>
              </a:extLst>
            </p:cNvPr>
            <p:cNvSpPr>
              <a:spLocks noChangeArrowheads="1"/>
            </p:cNvSpPr>
            <p:nvPr/>
          </p:nvSpPr>
          <p:spPr bwMode="auto">
            <a:xfrm>
              <a:off x="3463" y="1897"/>
              <a:ext cx="306"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00" name="Rectangle 76">
              <a:extLst>
                <a:ext uri="{FF2B5EF4-FFF2-40B4-BE49-F238E27FC236}">
                  <a16:creationId xmlns:a16="http://schemas.microsoft.com/office/drawing/2014/main" id="{3BFC5D1E-5A80-7415-7B8E-FAD5A0086B46}"/>
                </a:ext>
              </a:extLst>
            </p:cNvPr>
            <p:cNvSpPr>
              <a:spLocks noChangeArrowheads="1"/>
            </p:cNvSpPr>
            <p:nvPr/>
          </p:nvSpPr>
          <p:spPr bwMode="auto">
            <a:xfrm>
              <a:off x="3478" y="1905"/>
              <a:ext cx="256"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Failure</a:t>
              </a:r>
              <a:endParaRPr lang="en-US" altLang="en-US" sz="1700" b="1">
                <a:latin typeface="Arial" panose="020B0604020202020204" pitchFamily="34" charset="0"/>
              </a:endParaRPr>
            </a:p>
          </p:txBody>
        </p:sp>
        <p:sp>
          <p:nvSpPr>
            <p:cNvPr id="513101" name="Rectangle 77">
              <a:extLst>
                <a:ext uri="{FF2B5EF4-FFF2-40B4-BE49-F238E27FC236}">
                  <a16:creationId xmlns:a16="http://schemas.microsoft.com/office/drawing/2014/main" id="{FCB50332-6DC4-86E9-1452-1663BFB6163B}"/>
                </a:ext>
              </a:extLst>
            </p:cNvPr>
            <p:cNvSpPr>
              <a:spLocks noChangeArrowheads="1"/>
            </p:cNvSpPr>
            <p:nvPr/>
          </p:nvSpPr>
          <p:spPr bwMode="auto">
            <a:xfrm>
              <a:off x="3753" y="1873"/>
              <a:ext cx="36"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02" name="Rectangle 78">
              <a:extLst>
                <a:ext uri="{FF2B5EF4-FFF2-40B4-BE49-F238E27FC236}">
                  <a16:creationId xmlns:a16="http://schemas.microsoft.com/office/drawing/2014/main" id="{7ED1A61F-0C54-E339-46F9-061514BD739E}"/>
                </a:ext>
              </a:extLst>
            </p:cNvPr>
            <p:cNvSpPr>
              <a:spLocks noChangeArrowheads="1"/>
            </p:cNvSpPr>
            <p:nvPr/>
          </p:nvSpPr>
          <p:spPr bwMode="auto">
            <a:xfrm>
              <a:off x="1138" y="3375"/>
              <a:ext cx="321"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03" name="Rectangle 79">
              <a:extLst>
                <a:ext uri="{FF2B5EF4-FFF2-40B4-BE49-F238E27FC236}">
                  <a16:creationId xmlns:a16="http://schemas.microsoft.com/office/drawing/2014/main" id="{3E252E8B-58F1-50B7-3B68-B718B2A0C404}"/>
                </a:ext>
              </a:extLst>
            </p:cNvPr>
            <p:cNvSpPr>
              <a:spLocks noChangeArrowheads="1"/>
            </p:cNvSpPr>
            <p:nvPr/>
          </p:nvSpPr>
          <p:spPr bwMode="auto">
            <a:xfrm>
              <a:off x="1154" y="3383"/>
              <a:ext cx="271"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Loss of</a:t>
              </a:r>
              <a:endParaRPr lang="en-US" altLang="en-US" sz="1700" b="1">
                <a:latin typeface="Arial" panose="020B0604020202020204" pitchFamily="34" charset="0"/>
              </a:endParaRPr>
            </a:p>
          </p:txBody>
        </p:sp>
        <p:sp>
          <p:nvSpPr>
            <p:cNvPr id="513104" name="Rectangle 80">
              <a:extLst>
                <a:ext uri="{FF2B5EF4-FFF2-40B4-BE49-F238E27FC236}">
                  <a16:creationId xmlns:a16="http://schemas.microsoft.com/office/drawing/2014/main" id="{06BE5771-E40E-6F99-0007-8290504E22EF}"/>
                </a:ext>
              </a:extLst>
            </p:cNvPr>
            <p:cNvSpPr>
              <a:spLocks noChangeArrowheads="1"/>
            </p:cNvSpPr>
            <p:nvPr/>
          </p:nvSpPr>
          <p:spPr bwMode="auto">
            <a:xfrm>
              <a:off x="1436" y="3352"/>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05" name="Rectangle 81">
              <a:extLst>
                <a:ext uri="{FF2B5EF4-FFF2-40B4-BE49-F238E27FC236}">
                  <a16:creationId xmlns:a16="http://schemas.microsoft.com/office/drawing/2014/main" id="{67D35D66-B65F-A383-2C82-D9A85BC269A8}"/>
                </a:ext>
              </a:extLst>
            </p:cNvPr>
            <p:cNvSpPr>
              <a:spLocks noChangeArrowheads="1"/>
            </p:cNvSpPr>
            <p:nvPr/>
          </p:nvSpPr>
          <p:spPr bwMode="auto">
            <a:xfrm>
              <a:off x="1138" y="3461"/>
              <a:ext cx="329"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06" name="Rectangle 82">
              <a:extLst>
                <a:ext uri="{FF2B5EF4-FFF2-40B4-BE49-F238E27FC236}">
                  <a16:creationId xmlns:a16="http://schemas.microsoft.com/office/drawing/2014/main" id="{17D10FD8-BBD8-EF09-54D1-010F1DC8E675}"/>
                </a:ext>
              </a:extLst>
            </p:cNvPr>
            <p:cNvSpPr>
              <a:spLocks noChangeArrowheads="1"/>
            </p:cNvSpPr>
            <p:nvPr/>
          </p:nvSpPr>
          <p:spPr bwMode="auto">
            <a:xfrm>
              <a:off x="1162" y="3469"/>
              <a:ext cx="284"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Cooling</a:t>
              </a:r>
              <a:endParaRPr lang="en-US" altLang="en-US" sz="1700" b="1">
                <a:latin typeface="Arial" panose="020B0604020202020204" pitchFamily="34" charset="0"/>
              </a:endParaRPr>
            </a:p>
          </p:txBody>
        </p:sp>
        <p:sp>
          <p:nvSpPr>
            <p:cNvPr id="513107" name="Rectangle 83">
              <a:extLst>
                <a:ext uri="{FF2B5EF4-FFF2-40B4-BE49-F238E27FC236}">
                  <a16:creationId xmlns:a16="http://schemas.microsoft.com/office/drawing/2014/main" id="{EADE041E-E14B-2DBD-8811-E99810DDED9F}"/>
                </a:ext>
              </a:extLst>
            </p:cNvPr>
            <p:cNvSpPr>
              <a:spLocks noChangeArrowheads="1"/>
            </p:cNvSpPr>
            <p:nvPr/>
          </p:nvSpPr>
          <p:spPr bwMode="auto">
            <a:xfrm>
              <a:off x="1459" y="3438"/>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08" name="Rectangle 84">
              <a:extLst>
                <a:ext uri="{FF2B5EF4-FFF2-40B4-BE49-F238E27FC236}">
                  <a16:creationId xmlns:a16="http://schemas.microsoft.com/office/drawing/2014/main" id="{41CE26B5-FD41-6BCF-C852-A95BBBF6F7CB}"/>
                </a:ext>
              </a:extLst>
            </p:cNvPr>
            <p:cNvSpPr>
              <a:spLocks noChangeArrowheads="1"/>
            </p:cNvSpPr>
            <p:nvPr/>
          </p:nvSpPr>
          <p:spPr bwMode="auto">
            <a:xfrm>
              <a:off x="1146" y="3555"/>
              <a:ext cx="305"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09" name="Rectangle 85">
              <a:extLst>
                <a:ext uri="{FF2B5EF4-FFF2-40B4-BE49-F238E27FC236}">
                  <a16:creationId xmlns:a16="http://schemas.microsoft.com/office/drawing/2014/main" id="{76A895E4-5195-655A-34EF-BC9C11847EDF}"/>
                </a:ext>
              </a:extLst>
            </p:cNvPr>
            <p:cNvSpPr>
              <a:spLocks noChangeArrowheads="1"/>
            </p:cNvSpPr>
            <p:nvPr/>
          </p:nvSpPr>
          <p:spPr bwMode="auto">
            <a:xfrm>
              <a:off x="1162" y="3563"/>
              <a:ext cx="262"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to Seal</a:t>
              </a:r>
              <a:endParaRPr lang="en-US" altLang="en-US" sz="1700" b="1">
                <a:latin typeface="Arial" panose="020B0604020202020204" pitchFamily="34" charset="0"/>
              </a:endParaRPr>
            </a:p>
          </p:txBody>
        </p:sp>
        <p:sp>
          <p:nvSpPr>
            <p:cNvPr id="513110" name="Rectangle 86">
              <a:extLst>
                <a:ext uri="{FF2B5EF4-FFF2-40B4-BE49-F238E27FC236}">
                  <a16:creationId xmlns:a16="http://schemas.microsoft.com/office/drawing/2014/main" id="{A7EA715B-E686-4BAF-22C2-6C6BF6BBA729}"/>
                </a:ext>
              </a:extLst>
            </p:cNvPr>
            <p:cNvSpPr>
              <a:spLocks noChangeArrowheads="1"/>
            </p:cNvSpPr>
            <p:nvPr/>
          </p:nvSpPr>
          <p:spPr bwMode="auto">
            <a:xfrm>
              <a:off x="1436" y="3532"/>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11" name="Rectangle 87">
              <a:extLst>
                <a:ext uri="{FF2B5EF4-FFF2-40B4-BE49-F238E27FC236}">
                  <a16:creationId xmlns:a16="http://schemas.microsoft.com/office/drawing/2014/main" id="{556BA7D5-67A0-4640-3C86-B0DCB8F8777F}"/>
                </a:ext>
              </a:extLst>
            </p:cNvPr>
            <p:cNvSpPr>
              <a:spLocks noChangeArrowheads="1"/>
            </p:cNvSpPr>
            <p:nvPr/>
          </p:nvSpPr>
          <p:spPr bwMode="auto">
            <a:xfrm>
              <a:off x="2673" y="3360"/>
              <a:ext cx="320"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12" name="Rectangle 88">
              <a:extLst>
                <a:ext uri="{FF2B5EF4-FFF2-40B4-BE49-F238E27FC236}">
                  <a16:creationId xmlns:a16="http://schemas.microsoft.com/office/drawing/2014/main" id="{6C6814CE-A1C8-1295-465C-6A5D82F76A02}"/>
                </a:ext>
              </a:extLst>
            </p:cNvPr>
            <p:cNvSpPr>
              <a:spLocks noChangeArrowheads="1"/>
            </p:cNvSpPr>
            <p:nvPr/>
          </p:nvSpPr>
          <p:spPr bwMode="auto">
            <a:xfrm>
              <a:off x="2688" y="3367"/>
              <a:ext cx="271"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Loss of</a:t>
              </a:r>
              <a:endParaRPr lang="en-US" altLang="en-US" sz="1700" b="1">
                <a:latin typeface="Arial" panose="020B0604020202020204" pitchFamily="34" charset="0"/>
              </a:endParaRPr>
            </a:p>
          </p:txBody>
        </p:sp>
        <p:sp>
          <p:nvSpPr>
            <p:cNvPr id="513113" name="Rectangle 89">
              <a:extLst>
                <a:ext uri="{FF2B5EF4-FFF2-40B4-BE49-F238E27FC236}">
                  <a16:creationId xmlns:a16="http://schemas.microsoft.com/office/drawing/2014/main" id="{6958440B-05B1-BCCD-4C74-4C5FD2EB0CC1}"/>
                </a:ext>
              </a:extLst>
            </p:cNvPr>
            <p:cNvSpPr>
              <a:spLocks noChangeArrowheads="1"/>
            </p:cNvSpPr>
            <p:nvPr/>
          </p:nvSpPr>
          <p:spPr bwMode="auto">
            <a:xfrm>
              <a:off x="2970" y="3336"/>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14" name="Rectangle 90">
              <a:extLst>
                <a:ext uri="{FF2B5EF4-FFF2-40B4-BE49-F238E27FC236}">
                  <a16:creationId xmlns:a16="http://schemas.microsoft.com/office/drawing/2014/main" id="{55FB8C6B-8DAD-5A4F-32BC-0F8A57EF7C6A}"/>
                </a:ext>
              </a:extLst>
            </p:cNvPr>
            <p:cNvSpPr>
              <a:spLocks noChangeArrowheads="1"/>
            </p:cNvSpPr>
            <p:nvPr/>
          </p:nvSpPr>
          <p:spPr bwMode="auto">
            <a:xfrm>
              <a:off x="2673" y="3555"/>
              <a:ext cx="305"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15" name="Rectangle 91">
              <a:extLst>
                <a:ext uri="{FF2B5EF4-FFF2-40B4-BE49-F238E27FC236}">
                  <a16:creationId xmlns:a16="http://schemas.microsoft.com/office/drawing/2014/main" id="{20B7ED45-079D-E378-61B6-2A65C10AFA49}"/>
                </a:ext>
              </a:extLst>
            </p:cNvPr>
            <p:cNvSpPr>
              <a:spLocks noChangeArrowheads="1"/>
            </p:cNvSpPr>
            <p:nvPr/>
          </p:nvSpPr>
          <p:spPr bwMode="auto">
            <a:xfrm>
              <a:off x="2688" y="3563"/>
              <a:ext cx="262"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to Seal</a:t>
              </a:r>
              <a:endParaRPr lang="en-US" altLang="en-US" sz="1700" b="1">
                <a:latin typeface="Arial" panose="020B0604020202020204" pitchFamily="34" charset="0"/>
              </a:endParaRPr>
            </a:p>
          </p:txBody>
        </p:sp>
        <p:sp>
          <p:nvSpPr>
            <p:cNvPr id="513116" name="Rectangle 92">
              <a:extLst>
                <a:ext uri="{FF2B5EF4-FFF2-40B4-BE49-F238E27FC236}">
                  <a16:creationId xmlns:a16="http://schemas.microsoft.com/office/drawing/2014/main" id="{8C2062BF-C2E6-363D-D646-F8630AD0FFBE}"/>
                </a:ext>
              </a:extLst>
            </p:cNvPr>
            <p:cNvSpPr>
              <a:spLocks noChangeArrowheads="1"/>
            </p:cNvSpPr>
            <p:nvPr/>
          </p:nvSpPr>
          <p:spPr bwMode="auto">
            <a:xfrm>
              <a:off x="2962" y="3532"/>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17" name="Rectangle 93">
              <a:extLst>
                <a:ext uri="{FF2B5EF4-FFF2-40B4-BE49-F238E27FC236}">
                  <a16:creationId xmlns:a16="http://schemas.microsoft.com/office/drawing/2014/main" id="{73AF88C1-AB78-62EF-B8DC-EF49BBFBF9DF}"/>
                </a:ext>
              </a:extLst>
            </p:cNvPr>
            <p:cNvSpPr>
              <a:spLocks noChangeArrowheads="1"/>
            </p:cNvSpPr>
            <p:nvPr/>
          </p:nvSpPr>
          <p:spPr bwMode="auto">
            <a:xfrm>
              <a:off x="3025" y="2593"/>
              <a:ext cx="313"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18" name="Rectangle 94">
              <a:extLst>
                <a:ext uri="{FF2B5EF4-FFF2-40B4-BE49-F238E27FC236}">
                  <a16:creationId xmlns:a16="http://schemas.microsoft.com/office/drawing/2014/main" id="{41F58397-2DEB-8484-BE20-FE4738E39C9E}"/>
                </a:ext>
              </a:extLst>
            </p:cNvPr>
            <p:cNvSpPr>
              <a:spLocks noChangeArrowheads="1"/>
            </p:cNvSpPr>
            <p:nvPr/>
          </p:nvSpPr>
          <p:spPr bwMode="auto">
            <a:xfrm>
              <a:off x="3048" y="2601"/>
              <a:ext cx="6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O</a:t>
              </a:r>
              <a:endParaRPr lang="en-US" altLang="en-US" sz="1700" b="1">
                <a:latin typeface="Arial" panose="020B0604020202020204" pitchFamily="34" charset="0"/>
              </a:endParaRPr>
            </a:p>
          </p:txBody>
        </p:sp>
        <p:sp>
          <p:nvSpPr>
            <p:cNvPr id="513119" name="Rectangle 95">
              <a:extLst>
                <a:ext uri="{FF2B5EF4-FFF2-40B4-BE49-F238E27FC236}">
                  <a16:creationId xmlns:a16="http://schemas.microsoft.com/office/drawing/2014/main" id="{5AD8425A-B9F4-7EE5-F2A5-B9A62C5247EE}"/>
                </a:ext>
              </a:extLst>
            </p:cNvPr>
            <p:cNvSpPr>
              <a:spLocks noChangeArrowheads="1"/>
            </p:cNvSpPr>
            <p:nvPr/>
          </p:nvSpPr>
          <p:spPr bwMode="auto">
            <a:xfrm>
              <a:off x="3111" y="2601"/>
              <a:ext cx="27"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a:t>
              </a:r>
              <a:endParaRPr lang="en-US" altLang="en-US" sz="1700" b="1">
                <a:latin typeface="Arial" panose="020B0604020202020204" pitchFamily="34" charset="0"/>
              </a:endParaRPr>
            </a:p>
          </p:txBody>
        </p:sp>
        <p:sp>
          <p:nvSpPr>
            <p:cNvPr id="513120" name="Rectangle 96">
              <a:extLst>
                <a:ext uri="{FF2B5EF4-FFF2-40B4-BE49-F238E27FC236}">
                  <a16:creationId xmlns:a16="http://schemas.microsoft.com/office/drawing/2014/main" id="{D4354DC5-45EC-8025-7ED8-0B0416290063}"/>
                </a:ext>
              </a:extLst>
            </p:cNvPr>
            <p:cNvSpPr>
              <a:spLocks noChangeArrowheads="1"/>
            </p:cNvSpPr>
            <p:nvPr/>
          </p:nvSpPr>
          <p:spPr bwMode="auto">
            <a:xfrm>
              <a:off x="3142" y="2601"/>
              <a:ext cx="172"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Ring</a:t>
              </a:r>
              <a:endParaRPr lang="en-US" altLang="en-US" sz="1700" b="1">
                <a:latin typeface="Arial" panose="020B0604020202020204" pitchFamily="34" charset="0"/>
              </a:endParaRPr>
            </a:p>
          </p:txBody>
        </p:sp>
        <p:sp>
          <p:nvSpPr>
            <p:cNvPr id="513121" name="Rectangle 97">
              <a:extLst>
                <a:ext uri="{FF2B5EF4-FFF2-40B4-BE49-F238E27FC236}">
                  <a16:creationId xmlns:a16="http://schemas.microsoft.com/office/drawing/2014/main" id="{33E57A04-2041-C7DB-75B1-12955E8398A6}"/>
                </a:ext>
              </a:extLst>
            </p:cNvPr>
            <p:cNvSpPr>
              <a:spLocks noChangeArrowheads="1"/>
            </p:cNvSpPr>
            <p:nvPr/>
          </p:nvSpPr>
          <p:spPr bwMode="auto">
            <a:xfrm>
              <a:off x="3314" y="2570"/>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22" name="Rectangle 98">
              <a:extLst>
                <a:ext uri="{FF2B5EF4-FFF2-40B4-BE49-F238E27FC236}">
                  <a16:creationId xmlns:a16="http://schemas.microsoft.com/office/drawing/2014/main" id="{CE681ED4-846F-051F-418A-B83F56A3479A}"/>
                </a:ext>
              </a:extLst>
            </p:cNvPr>
            <p:cNvSpPr>
              <a:spLocks noChangeArrowheads="1"/>
            </p:cNvSpPr>
            <p:nvPr/>
          </p:nvSpPr>
          <p:spPr bwMode="auto">
            <a:xfrm>
              <a:off x="3025" y="2695"/>
              <a:ext cx="305"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23" name="Rectangle 99">
              <a:extLst>
                <a:ext uri="{FF2B5EF4-FFF2-40B4-BE49-F238E27FC236}">
                  <a16:creationId xmlns:a16="http://schemas.microsoft.com/office/drawing/2014/main" id="{9EE041D7-CD91-2AD2-56AA-D46B2CB0F3DC}"/>
                </a:ext>
              </a:extLst>
            </p:cNvPr>
            <p:cNvSpPr>
              <a:spLocks noChangeArrowheads="1"/>
            </p:cNvSpPr>
            <p:nvPr/>
          </p:nvSpPr>
          <p:spPr bwMode="auto">
            <a:xfrm>
              <a:off x="3040" y="2703"/>
              <a:ext cx="256"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Failure</a:t>
              </a:r>
              <a:endParaRPr lang="en-US" altLang="en-US" sz="1700" b="1">
                <a:latin typeface="Arial" panose="020B0604020202020204" pitchFamily="34" charset="0"/>
              </a:endParaRPr>
            </a:p>
          </p:txBody>
        </p:sp>
        <p:sp>
          <p:nvSpPr>
            <p:cNvPr id="513124" name="Rectangle 100">
              <a:extLst>
                <a:ext uri="{FF2B5EF4-FFF2-40B4-BE49-F238E27FC236}">
                  <a16:creationId xmlns:a16="http://schemas.microsoft.com/office/drawing/2014/main" id="{25F29549-BEAB-56FA-7DD5-10341E1460D7}"/>
                </a:ext>
              </a:extLst>
            </p:cNvPr>
            <p:cNvSpPr>
              <a:spLocks noChangeArrowheads="1"/>
            </p:cNvSpPr>
            <p:nvPr/>
          </p:nvSpPr>
          <p:spPr bwMode="auto">
            <a:xfrm>
              <a:off x="3314" y="2671"/>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25" name="Oval 101">
              <a:extLst>
                <a:ext uri="{FF2B5EF4-FFF2-40B4-BE49-F238E27FC236}">
                  <a16:creationId xmlns:a16="http://schemas.microsoft.com/office/drawing/2014/main" id="{23635146-8F46-2687-447D-E5B18027E3BA}"/>
                </a:ext>
              </a:extLst>
            </p:cNvPr>
            <p:cNvSpPr>
              <a:spLocks noChangeArrowheads="1"/>
            </p:cNvSpPr>
            <p:nvPr/>
          </p:nvSpPr>
          <p:spPr bwMode="auto">
            <a:xfrm>
              <a:off x="488" y="3305"/>
              <a:ext cx="438" cy="446"/>
            </a:xfrm>
            <a:prstGeom prst="ellipse">
              <a:avLst/>
            </a:prstGeom>
            <a:solidFill>
              <a:srgbClr val="BBE0E3"/>
            </a:solidFill>
            <a:ln w="9525">
              <a:solidFill>
                <a:srgbClr val="000000"/>
              </a:solidFill>
              <a:round/>
              <a:headEnd/>
              <a:tailEnd/>
            </a:ln>
          </p:spPr>
          <p:txBody>
            <a:bodyPr/>
            <a:lstStyle/>
            <a:p>
              <a:endParaRPr lang="en-US"/>
            </a:p>
          </p:txBody>
        </p:sp>
        <p:sp>
          <p:nvSpPr>
            <p:cNvPr id="513126" name="Rectangle 102">
              <a:extLst>
                <a:ext uri="{FF2B5EF4-FFF2-40B4-BE49-F238E27FC236}">
                  <a16:creationId xmlns:a16="http://schemas.microsoft.com/office/drawing/2014/main" id="{4ABB29EC-D402-A51D-D692-1C135CAC00FA}"/>
                </a:ext>
              </a:extLst>
            </p:cNvPr>
            <p:cNvSpPr>
              <a:spLocks noChangeArrowheads="1"/>
            </p:cNvSpPr>
            <p:nvPr/>
          </p:nvSpPr>
          <p:spPr bwMode="auto">
            <a:xfrm>
              <a:off x="1842" y="3375"/>
              <a:ext cx="313"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27" name="Rectangle 103">
              <a:extLst>
                <a:ext uri="{FF2B5EF4-FFF2-40B4-BE49-F238E27FC236}">
                  <a16:creationId xmlns:a16="http://schemas.microsoft.com/office/drawing/2014/main" id="{624F5930-4FC0-0AC2-4D65-B2398C449F28}"/>
                </a:ext>
              </a:extLst>
            </p:cNvPr>
            <p:cNvSpPr>
              <a:spLocks noChangeArrowheads="1"/>
            </p:cNvSpPr>
            <p:nvPr/>
          </p:nvSpPr>
          <p:spPr bwMode="auto">
            <a:xfrm>
              <a:off x="1858" y="3383"/>
              <a:ext cx="27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Excess</a:t>
              </a:r>
              <a:endParaRPr lang="en-US" altLang="en-US" sz="1700" b="1">
                <a:latin typeface="Arial" panose="020B0604020202020204" pitchFamily="34" charset="0"/>
              </a:endParaRPr>
            </a:p>
          </p:txBody>
        </p:sp>
        <p:sp>
          <p:nvSpPr>
            <p:cNvPr id="513128" name="Rectangle 104">
              <a:extLst>
                <a:ext uri="{FF2B5EF4-FFF2-40B4-BE49-F238E27FC236}">
                  <a16:creationId xmlns:a16="http://schemas.microsoft.com/office/drawing/2014/main" id="{8E7CC858-0E15-D1EC-71B0-AADD048CA4E7}"/>
                </a:ext>
              </a:extLst>
            </p:cNvPr>
            <p:cNvSpPr>
              <a:spLocks noChangeArrowheads="1"/>
            </p:cNvSpPr>
            <p:nvPr/>
          </p:nvSpPr>
          <p:spPr bwMode="auto">
            <a:xfrm>
              <a:off x="2132" y="3352"/>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29" name="Rectangle 105">
              <a:extLst>
                <a:ext uri="{FF2B5EF4-FFF2-40B4-BE49-F238E27FC236}">
                  <a16:creationId xmlns:a16="http://schemas.microsoft.com/office/drawing/2014/main" id="{B4D132E3-746D-3ACD-0CB5-0C5D3E7A8399}"/>
                </a:ext>
              </a:extLst>
            </p:cNvPr>
            <p:cNvSpPr>
              <a:spLocks noChangeArrowheads="1"/>
            </p:cNvSpPr>
            <p:nvPr/>
          </p:nvSpPr>
          <p:spPr bwMode="auto">
            <a:xfrm>
              <a:off x="1866" y="3453"/>
              <a:ext cx="274"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30" name="Rectangle 106">
              <a:extLst>
                <a:ext uri="{FF2B5EF4-FFF2-40B4-BE49-F238E27FC236}">
                  <a16:creationId xmlns:a16="http://schemas.microsoft.com/office/drawing/2014/main" id="{573B86E1-688A-D0AE-2F25-28B1933BB52C}"/>
                </a:ext>
              </a:extLst>
            </p:cNvPr>
            <p:cNvSpPr>
              <a:spLocks noChangeArrowheads="1"/>
            </p:cNvSpPr>
            <p:nvPr/>
          </p:nvSpPr>
          <p:spPr bwMode="auto">
            <a:xfrm>
              <a:off x="1889" y="3461"/>
              <a:ext cx="219"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Pump</a:t>
              </a:r>
              <a:endParaRPr lang="en-US" altLang="en-US" sz="1700" b="1">
                <a:latin typeface="Arial" panose="020B0604020202020204" pitchFamily="34" charset="0"/>
              </a:endParaRPr>
            </a:p>
          </p:txBody>
        </p:sp>
        <p:sp>
          <p:nvSpPr>
            <p:cNvPr id="513131" name="Rectangle 107">
              <a:extLst>
                <a:ext uri="{FF2B5EF4-FFF2-40B4-BE49-F238E27FC236}">
                  <a16:creationId xmlns:a16="http://schemas.microsoft.com/office/drawing/2014/main" id="{16165086-B4DA-C80D-D619-132E3F552256}"/>
                </a:ext>
              </a:extLst>
            </p:cNvPr>
            <p:cNvSpPr>
              <a:spLocks noChangeArrowheads="1"/>
            </p:cNvSpPr>
            <p:nvPr/>
          </p:nvSpPr>
          <p:spPr bwMode="auto">
            <a:xfrm>
              <a:off x="2124" y="3430"/>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32" name="Rectangle 108">
              <a:extLst>
                <a:ext uri="{FF2B5EF4-FFF2-40B4-BE49-F238E27FC236}">
                  <a16:creationId xmlns:a16="http://schemas.microsoft.com/office/drawing/2014/main" id="{5340B5F6-F38A-B768-95FF-2C2D8F6F2D79}"/>
                </a:ext>
              </a:extLst>
            </p:cNvPr>
            <p:cNvSpPr>
              <a:spLocks noChangeArrowheads="1"/>
            </p:cNvSpPr>
            <p:nvPr/>
          </p:nvSpPr>
          <p:spPr bwMode="auto">
            <a:xfrm>
              <a:off x="1827" y="3532"/>
              <a:ext cx="383"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33" name="Rectangle 109">
              <a:extLst>
                <a:ext uri="{FF2B5EF4-FFF2-40B4-BE49-F238E27FC236}">
                  <a16:creationId xmlns:a16="http://schemas.microsoft.com/office/drawing/2014/main" id="{8A772DD2-1099-B223-5227-2169CFBEB725}"/>
                </a:ext>
              </a:extLst>
            </p:cNvPr>
            <p:cNvSpPr>
              <a:spLocks noChangeArrowheads="1"/>
            </p:cNvSpPr>
            <p:nvPr/>
          </p:nvSpPr>
          <p:spPr bwMode="auto">
            <a:xfrm>
              <a:off x="1834" y="3540"/>
              <a:ext cx="332"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Vibration</a:t>
              </a:r>
              <a:endParaRPr lang="en-US" altLang="en-US" sz="1700" b="1">
                <a:latin typeface="Arial" panose="020B0604020202020204" pitchFamily="34" charset="0"/>
              </a:endParaRPr>
            </a:p>
          </p:txBody>
        </p:sp>
        <p:sp>
          <p:nvSpPr>
            <p:cNvPr id="513134" name="Rectangle 110">
              <a:extLst>
                <a:ext uri="{FF2B5EF4-FFF2-40B4-BE49-F238E27FC236}">
                  <a16:creationId xmlns:a16="http://schemas.microsoft.com/office/drawing/2014/main" id="{7A30994B-12D1-4C3B-1227-3AE81FECE15E}"/>
                </a:ext>
              </a:extLst>
            </p:cNvPr>
            <p:cNvSpPr>
              <a:spLocks noChangeArrowheads="1"/>
            </p:cNvSpPr>
            <p:nvPr/>
          </p:nvSpPr>
          <p:spPr bwMode="auto">
            <a:xfrm>
              <a:off x="2194" y="3508"/>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35" name="Rectangle 111">
              <a:extLst>
                <a:ext uri="{FF2B5EF4-FFF2-40B4-BE49-F238E27FC236}">
                  <a16:creationId xmlns:a16="http://schemas.microsoft.com/office/drawing/2014/main" id="{2D6722CC-DB71-6927-9D00-915FA72E745B}"/>
                </a:ext>
              </a:extLst>
            </p:cNvPr>
            <p:cNvSpPr>
              <a:spLocks noChangeArrowheads="1"/>
            </p:cNvSpPr>
            <p:nvPr/>
          </p:nvSpPr>
          <p:spPr bwMode="auto">
            <a:xfrm>
              <a:off x="1490" y="3852"/>
              <a:ext cx="290" cy="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36" name="Rectangle 112">
              <a:extLst>
                <a:ext uri="{FF2B5EF4-FFF2-40B4-BE49-F238E27FC236}">
                  <a16:creationId xmlns:a16="http://schemas.microsoft.com/office/drawing/2014/main" id="{8774BF32-6D91-F8A9-8E2A-4D62C55F1139}"/>
                </a:ext>
              </a:extLst>
            </p:cNvPr>
            <p:cNvSpPr>
              <a:spLocks noChangeArrowheads="1"/>
            </p:cNvSpPr>
            <p:nvPr/>
          </p:nvSpPr>
          <p:spPr bwMode="auto">
            <a:xfrm>
              <a:off x="1514" y="3860"/>
              <a:ext cx="237"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Thrust</a:t>
              </a:r>
              <a:endParaRPr lang="en-US" altLang="en-US" sz="1700" b="1">
                <a:latin typeface="Arial" panose="020B0604020202020204" pitchFamily="34" charset="0"/>
              </a:endParaRPr>
            </a:p>
          </p:txBody>
        </p:sp>
        <p:sp>
          <p:nvSpPr>
            <p:cNvPr id="513137" name="Rectangle 113">
              <a:extLst>
                <a:ext uri="{FF2B5EF4-FFF2-40B4-BE49-F238E27FC236}">
                  <a16:creationId xmlns:a16="http://schemas.microsoft.com/office/drawing/2014/main" id="{9B2B2D91-D00E-4EA6-DFF5-F16ACB1B7EE2}"/>
                </a:ext>
              </a:extLst>
            </p:cNvPr>
            <p:cNvSpPr>
              <a:spLocks noChangeArrowheads="1"/>
            </p:cNvSpPr>
            <p:nvPr/>
          </p:nvSpPr>
          <p:spPr bwMode="auto">
            <a:xfrm>
              <a:off x="1772" y="3829"/>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38" name="Rectangle 114">
              <a:extLst>
                <a:ext uri="{FF2B5EF4-FFF2-40B4-BE49-F238E27FC236}">
                  <a16:creationId xmlns:a16="http://schemas.microsoft.com/office/drawing/2014/main" id="{7D9463E3-77F7-8532-EA89-50775CCA1A40}"/>
                </a:ext>
              </a:extLst>
            </p:cNvPr>
            <p:cNvSpPr>
              <a:spLocks noChangeArrowheads="1"/>
            </p:cNvSpPr>
            <p:nvPr/>
          </p:nvSpPr>
          <p:spPr bwMode="auto">
            <a:xfrm>
              <a:off x="1459" y="3923"/>
              <a:ext cx="336"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39" name="Rectangle 115">
              <a:extLst>
                <a:ext uri="{FF2B5EF4-FFF2-40B4-BE49-F238E27FC236}">
                  <a16:creationId xmlns:a16="http://schemas.microsoft.com/office/drawing/2014/main" id="{DC999E66-D93F-F2F4-641C-EE37133FD7C8}"/>
                </a:ext>
              </a:extLst>
            </p:cNvPr>
            <p:cNvSpPr>
              <a:spLocks noChangeArrowheads="1"/>
            </p:cNvSpPr>
            <p:nvPr/>
          </p:nvSpPr>
          <p:spPr bwMode="auto">
            <a:xfrm>
              <a:off x="1475" y="3931"/>
              <a:ext cx="28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Bearing</a:t>
              </a:r>
              <a:endParaRPr lang="en-US" altLang="en-US" sz="1700" b="1">
                <a:latin typeface="Arial" panose="020B0604020202020204" pitchFamily="34" charset="0"/>
              </a:endParaRPr>
            </a:p>
          </p:txBody>
        </p:sp>
        <p:sp>
          <p:nvSpPr>
            <p:cNvPr id="513140" name="Rectangle 116">
              <a:extLst>
                <a:ext uri="{FF2B5EF4-FFF2-40B4-BE49-F238E27FC236}">
                  <a16:creationId xmlns:a16="http://schemas.microsoft.com/office/drawing/2014/main" id="{70412DFE-9E94-FD8B-0A2B-C93A93A88BB4}"/>
                </a:ext>
              </a:extLst>
            </p:cNvPr>
            <p:cNvSpPr>
              <a:spLocks noChangeArrowheads="1"/>
            </p:cNvSpPr>
            <p:nvPr/>
          </p:nvSpPr>
          <p:spPr bwMode="auto">
            <a:xfrm>
              <a:off x="1780" y="3899"/>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41" name="Rectangle 117">
              <a:extLst>
                <a:ext uri="{FF2B5EF4-FFF2-40B4-BE49-F238E27FC236}">
                  <a16:creationId xmlns:a16="http://schemas.microsoft.com/office/drawing/2014/main" id="{548FDB42-F70C-A2AB-562B-E29B6DF3126C}"/>
                </a:ext>
              </a:extLst>
            </p:cNvPr>
            <p:cNvSpPr>
              <a:spLocks noChangeArrowheads="1"/>
            </p:cNvSpPr>
            <p:nvPr/>
          </p:nvSpPr>
          <p:spPr bwMode="auto">
            <a:xfrm>
              <a:off x="1412" y="4001"/>
              <a:ext cx="446"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42" name="Rectangle 118">
              <a:extLst>
                <a:ext uri="{FF2B5EF4-FFF2-40B4-BE49-F238E27FC236}">
                  <a16:creationId xmlns:a16="http://schemas.microsoft.com/office/drawing/2014/main" id="{6133D237-EB1D-C24C-149A-8B54707576D2}"/>
                </a:ext>
              </a:extLst>
            </p:cNvPr>
            <p:cNvSpPr>
              <a:spLocks noChangeArrowheads="1"/>
            </p:cNvSpPr>
            <p:nvPr/>
          </p:nvSpPr>
          <p:spPr bwMode="auto">
            <a:xfrm>
              <a:off x="1428" y="4009"/>
              <a:ext cx="400"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Misaligned</a:t>
              </a:r>
              <a:endParaRPr lang="en-US" altLang="en-US" sz="1700" b="1">
                <a:latin typeface="Arial" panose="020B0604020202020204" pitchFamily="34" charset="0"/>
              </a:endParaRPr>
            </a:p>
          </p:txBody>
        </p:sp>
        <p:sp>
          <p:nvSpPr>
            <p:cNvPr id="513143" name="Rectangle 119">
              <a:extLst>
                <a:ext uri="{FF2B5EF4-FFF2-40B4-BE49-F238E27FC236}">
                  <a16:creationId xmlns:a16="http://schemas.microsoft.com/office/drawing/2014/main" id="{5B0E3E53-8956-66D6-60AE-5F55DE6D3B59}"/>
                </a:ext>
              </a:extLst>
            </p:cNvPr>
            <p:cNvSpPr>
              <a:spLocks noChangeArrowheads="1"/>
            </p:cNvSpPr>
            <p:nvPr/>
          </p:nvSpPr>
          <p:spPr bwMode="auto">
            <a:xfrm>
              <a:off x="1858" y="3978"/>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grpSp>
          <p:nvGrpSpPr>
            <p:cNvPr id="513144" name="Group 120">
              <a:extLst>
                <a:ext uri="{FF2B5EF4-FFF2-40B4-BE49-F238E27FC236}">
                  <a16:creationId xmlns:a16="http://schemas.microsoft.com/office/drawing/2014/main" id="{10D0C9DC-AC26-48EB-3BBE-D574EEAFAFE1}"/>
                </a:ext>
              </a:extLst>
            </p:cNvPr>
            <p:cNvGrpSpPr>
              <a:grpSpLocks/>
            </p:cNvGrpSpPr>
            <p:nvPr/>
          </p:nvGrpSpPr>
          <p:grpSpPr bwMode="auto">
            <a:xfrm>
              <a:off x="3572" y="2311"/>
              <a:ext cx="260" cy="40"/>
              <a:chOff x="3825" y="1955"/>
              <a:chExt cx="199" cy="30"/>
            </a:xfrm>
          </p:grpSpPr>
          <p:sp>
            <p:nvSpPr>
              <p:cNvPr id="513145" name="Freeform 121">
                <a:extLst>
                  <a:ext uri="{FF2B5EF4-FFF2-40B4-BE49-F238E27FC236}">
                    <a16:creationId xmlns:a16="http://schemas.microsoft.com/office/drawing/2014/main" id="{CF9B332E-76B5-66D1-0CB4-28ABC79F62BA}"/>
                  </a:ext>
                </a:extLst>
              </p:cNvPr>
              <p:cNvSpPr>
                <a:spLocks/>
              </p:cNvSpPr>
              <p:nvPr/>
            </p:nvSpPr>
            <p:spPr bwMode="auto">
              <a:xfrm>
                <a:off x="3825" y="1955"/>
                <a:ext cx="91" cy="30"/>
              </a:xfrm>
              <a:custGeom>
                <a:avLst/>
                <a:gdLst>
                  <a:gd name="T0" fmla="*/ 0 w 91"/>
                  <a:gd name="T1" fmla="*/ 0 h 30"/>
                  <a:gd name="T2" fmla="*/ 0 w 91"/>
                  <a:gd name="T3" fmla="*/ 0 h 30"/>
                  <a:gd name="T4" fmla="*/ 37 w 91"/>
                  <a:gd name="T5" fmla="*/ 0 h 30"/>
                  <a:gd name="T6" fmla="*/ 67 w 91"/>
                  <a:gd name="T7" fmla="*/ 6 h 30"/>
                  <a:gd name="T8" fmla="*/ 85 w 91"/>
                  <a:gd name="T9" fmla="*/ 18 h 30"/>
                  <a:gd name="T10" fmla="*/ 91 w 91"/>
                  <a:gd name="T11" fmla="*/ 30 h 30"/>
                </a:gdLst>
                <a:ahLst/>
                <a:cxnLst>
                  <a:cxn ang="0">
                    <a:pos x="T0" y="T1"/>
                  </a:cxn>
                  <a:cxn ang="0">
                    <a:pos x="T2" y="T3"/>
                  </a:cxn>
                  <a:cxn ang="0">
                    <a:pos x="T4" y="T5"/>
                  </a:cxn>
                  <a:cxn ang="0">
                    <a:pos x="T6" y="T7"/>
                  </a:cxn>
                  <a:cxn ang="0">
                    <a:pos x="T8" y="T9"/>
                  </a:cxn>
                  <a:cxn ang="0">
                    <a:pos x="T10" y="T11"/>
                  </a:cxn>
                </a:cxnLst>
                <a:rect l="0" t="0" r="r" b="b"/>
                <a:pathLst>
                  <a:path w="91" h="30">
                    <a:moveTo>
                      <a:pt x="0" y="0"/>
                    </a:moveTo>
                    <a:lnTo>
                      <a:pt x="0" y="0"/>
                    </a:lnTo>
                    <a:lnTo>
                      <a:pt x="37" y="0"/>
                    </a:lnTo>
                    <a:lnTo>
                      <a:pt x="67" y="6"/>
                    </a:lnTo>
                    <a:lnTo>
                      <a:pt x="85" y="18"/>
                    </a:lnTo>
                    <a:lnTo>
                      <a:pt x="91" y="30"/>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3146" name="Freeform 122">
                <a:extLst>
                  <a:ext uri="{FF2B5EF4-FFF2-40B4-BE49-F238E27FC236}">
                    <a16:creationId xmlns:a16="http://schemas.microsoft.com/office/drawing/2014/main" id="{FBED7147-642A-990D-45D4-B79E6F0CDF06}"/>
                  </a:ext>
                </a:extLst>
              </p:cNvPr>
              <p:cNvSpPr>
                <a:spLocks/>
              </p:cNvSpPr>
              <p:nvPr/>
            </p:nvSpPr>
            <p:spPr bwMode="auto">
              <a:xfrm>
                <a:off x="3916" y="1955"/>
                <a:ext cx="108" cy="30"/>
              </a:xfrm>
              <a:custGeom>
                <a:avLst/>
                <a:gdLst>
                  <a:gd name="T0" fmla="*/ 108 w 108"/>
                  <a:gd name="T1" fmla="*/ 0 h 30"/>
                  <a:gd name="T2" fmla="*/ 102 w 108"/>
                  <a:gd name="T3" fmla="*/ 12 h 30"/>
                  <a:gd name="T4" fmla="*/ 78 w 108"/>
                  <a:gd name="T5" fmla="*/ 24 h 30"/>
                  <a:gd name="T6" fmla="*/ 42 w 108"/>
                  <a:gd name="T7" fmla="*/ 30 h 30"/>
                  <a:gd name="T8" fmla="*/ 0 w 108"/>
                  <a:gd name="T9" fmla="*/ 30 h 30"/>
                </a:gdLst>
                <a:ahLst/>
                <a:cxnLst>
                  <a:cxn ang="0">
                    <a:pos x="T0" y="T1"/>
                  </a:cxn>
                  <a:cxn ang="0">
                    <a:pos x="T2" y="T3"/>
                  </a:cxn>
                  <a:cxn ang="0">
                    <a:pos x="T4" y="T5"/>
                  </a:cxn>
                  <a:cxn ang="0">
                    <a:pos x="T6" y="T7"/>
                  </a:cxn>
                  <a:cxn ang="0">
                    <a:pos x="T8" y="T9"/>
                  </a:cxn>
                </a:cxnLst>
                <a:rect l="0" t="0" r="r" b="b"/>
                <a:pathLst>
                  <a:path w="108" h="30">
                    <a:moveTo>
                      <a:pt x="108" y="0"/>
                    </a:moveTo>
                    <a:lnTo>
                      <a:pt x="102" y="12"/>
                    </a:lnTo>
                    <a:lnTo>
                      <a:pt x="78" y="24"/>
                    </a:lnTo>
                    <a:lnTo>
                      <a:pt x="42" y="30"/>
                    </a:lnTo>
                    <a:lnTo>
                      <a:pt x="0" y="30"/>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513147" name="Group 123">
              <a:extLst>
                <a:ext uri="{FF2B5EF4-FFF2-40B4-BE49-F238E27FC236}">
                  <a16:creationId xmlns:a16="http://schemas.microsoft.com/office/drawing/2014/main" id="{1EAA8D7F-10D0-64D4-D69F-33D1540D1C4E}"/>
                </a:ext>
              </a:extLst>
            </p:cNvPr>
            <p:cNvGrpSpPr>
              <a:grpSpLocks/>
            </p:cNvGrpSpPr>
            <p:nvPr/>
          </p:nvGrpSpPr>
          <p:grpSpPr bwMode="auto">
            <a:xfrm>
              <a:off x="3572" y="2351"/>
              <a:ext cx="260" cy="40"/>
              <a:chOff x="3825" y="1985"/>
              <a:chExt cx="199" cy="31"/>
            </a:xfrm>
          </p:grpSpPr>
          <p:sp>
            <p:nvSpPr>
              <p:cNvPr id="513148" name="Freeform 124">
                <a:extLst>
                  <a:ext uri="{FF2B5EF4-FFF2-40B4-BE49-F238E27FC236}">
                    <a16:creationId xmlns:a16="http://schemas.microsoft.com/office/drawing/2014/main" id="{AB69C5B6-7F7F-E22A-DC72-5556C66472CB}"/>
                  </a:ext>
                </a:extLst>
              </p:cNvPr>
              <p:cNvSpPr>
                <a:spLocks/>
              </p:cNvSpPr>
              <p:nvPr/>
            </p:nvSpPr>
            <p:spPr bwMode="auto">
              <a:xfrm>
                <a:off x="3825" y="1991"/>
                <a:ext cx="91" cy="25"/>
              </a:xfrm>
              <a:custGeom>
                <a:avLst/>
                <a:gdLst>
                  <a:gd name="T0" fmla="*/ 0 w 91"/>
                  <a:gd name="T1" fmla="*/ 0 h 25"/>
                  <a:gd name="T2" fmla="*/ 0 w 91"/>
                  <a:gd name="T3" fmla="*/ 0 h 25"/>
                  <a:gd name="T4" fmla="*/ 37 w 91"/>
                  <a:gd name="T5" fmla="*/ 0 h 25"/>
                  <a:gd name="T6" fmla="*/ 67 w 91"/>
                  <a:gd name="T7" fmla="*/ 6 h 25"/>
                  <a:gd name="T8" fmla="*/ 85 w 91"/>
                  <a:gd name="T9" fmla="*/ 18 h 25"/>
                  <a:gd name="T10" fmla="*/ 91 w 91"/>
                  <a:gd name="T11" fmla="*/ 25 h 25"/>
                </a:gdLst>
                <a:ahLst/>
                <a:cxnLst>
                  <a:cxn ang="0">
                    <a:pos x="T0" y="T1"/>
                  </a:cxn>
                  <a:cxn ang="0">
                    <a:pos x="T2" y="T3"/>
                  </a:cxn>
                  <a:cxn ang="0">
                    <a:pos x="T4" y="T5"/>
                  </a:cxn>
                  <a:cxn ang="0">
                    <a:pos x="T6" y="T7"/>
                  </a:cxn>
                  <a:cxn ang="0">
                    <a:pos x="T8" y="T9"/>
                  </a:cxn>
                  <a:cxn ang="0">
                    <a:pos x="T10" y="T11"/>
                  </a:cxn>
                </a:cxnLst>
                <a:rect l="0" t="0" r="r" b="b"/>
                <a:pathLst>
                  <a:path w="91" h="25">
                    <a:moveTo>
                      <a:pt x="0" y="0"/>
                    </a:moveTo>
                    <a:lnTo>
                      <a:pt x="0" y="0"/>
                    </a:lnTo>
                    <a:lnTo>
                      <a:pt x="37" y="0"/>
                    </a:lnTo>
                    <a:lnTo>
                      <a:pt x="67" y="6"/>
                    </a:lnTo>
                    <a:lnTo>
                      <a:pt x="85" y="18"/>
                    </a:lnTo>
                    <a:lnTo>
                      <a:pt x="91" y="25"/>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3149" name="Freeform 125">
                <a:extLst>
                  <a:ext uri="{FF2B5EF4-FFF2-40B4-BE49-F238E27FC236}">
                    <a16:creationId xmlns:a16="http://schemas.microsoft.com/office/drawing/2014/main" id="{8AEA3B84-189E-564C-9AF8-5480C0E7E543}"/>
                  </a:ext>
                </a:extLst>
              </p:cNvPr>
              <p:cNvSpPr>
                <a:spLocks/>
              </p:cNvSpPr>
              <p:nvPr/>
            </p:nvSpPr>
            <p:spPr bwMode="auto">
              <a:xfrm>
                <a:off x="3916" y="1985"/>
                <a:ext cx="108" cy="31"/>
              </a:xfrm>
              <a:custGeom>
                <a:avLst/>
                <a:gdLst>
                  <a:gd name="T0" fmla="*/ 108 w 108"/>
                  <a:gd name="T1" fmla="*/ 0 h 31"/>
                  <a:gd name="T2" fmla="*/ 102 w 108"/>
                  <a:gd name="T3" fmla="*/ 12 h 31"/>
                  <a:gd name="T4" fmla="*/ 78 w 108"/>
                  <a:gd name="T5" fmla="*/ 24 h 31"/>
                  <a:gd name="T6" fmla="*/ 42 w 108"/>
                  <a:gd name="T7" fmla="*/ 31 h 31"/>
                  <a:gd name="T8" fmla="*/ 0 w 108"/>
                  <a:gd name="T9" fmla="*/ 31 h 31"/>
                </a:gdLst>
                <a:ahLst/>
                <a:cxnLst>
                  <a:cxn ang="0">
                    <a:pos x="T0" y="T1"/>
                  </a:cxn>
                  <a:cxn ang="0">
                    <a:pos x="T2" y="T3"/>
                  </a:cxn>
                  <a:cxn ang="0">
                    <a:pos x="T4" y="T5"/>
                  </a:cxn>
                  <a:cxn ang="0">
                    <a:pos x="T6" y="T7"/>
                  </a:cxn>
                  <a:cxn ang="0">
                    <a:pos x="T8" y="T9"/>
                  </a:cxn>
                </a:cxnLst>
                <a:rect l="0" t="0" r="r" b="b"/>
                <a:pathLst>
                  <a:path w="108" h="31">
                    <a:moveTo>
                      <a:pt x="108" y="0"/>
                    </a:moveTo>
                    <a:lnTo>
                      <a:pt x="102" y="12"/>
                    </a:lnTo>
                    <a:lnTo>
                      <a:pt x="78" y="24"/>
                    </a:lnTo>
                    <a:lnTo>
                      <a:pt x="42" y="31"/>
                    </a:lnTo>
                    <a:lnTo>
                      <a:pt x="0" y="31"/>
                    </a:lnTo>
                  </a:path>
                </a:pathLst>
              </a:custGeom>
              <a:noFill/>
              <a:ln w="952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513150" name="Rectangle 126">
              <a:extLst>
                <a:ext uri="{FF2B5EF4-FFF2-40B4-BE49-F238E27FC236}">
                  <a16:creationId xmlns:a16="http://schemas.microsoft.com/office/drawing/2014/main" id="{49D27CD0-02C9-CC2A-5A4D-90B40EAE8124}"/>
                </a:ext>
              </a:extLst>
            </p:cNvPr>
            <p:cNvSpPr>
              <a:spLocks noChangeArrowheads="1"/>
            </p:cNvSpPr>
            <p:nvPr/>
          </p:nvSpPr>
          <p:spPr bwMode="auto">
            <a:xfrm>
              <a:off x="754" y="2530"/>
              <a:ext cx="658" cy="329"/>
            </a:xfrm>
            <a:prstGeom prst="rect">
              <a:avLst/>
            </a:prstGeom>
            <a:solidFill>
              <a:srgbClr val="BBE0E3"/>
            </a:solidFill>
            <a:ln w="9525">
              <a:solidFill>
                <a:srgbClr val="000000"/>
              </a:solidFill>
              <a:miter lim="800000"/>
              <a:headEnd/>
              <a:tailEnd/>
            </a:ln>
          </p:spPr>
          <p:txBody>
            <a:bodyPr/>
            <a:lstStyle/>
            <a:p>
              <a:endParaRPr lang="en-US"/>
            </a:p>
          </p:txBody>
        </p:sp>
        <p:sp>
          <p:nvSpPr>
            <p:cNvPr id="513151" name="Line 127">
              <a:extLst>
                <a:ext uri="{FF2B5EF4-FFF2-40B4-BE49-F238E27FC236}">
                  <a16:creationId xmlns:a16="http://schemas.microsoft.com/office/drawing/2014/main" id="{D1AB7C7A-FC45-0A1F-478A-0F59D6B3F1DC}"/>
                </a:ext>
              </a:extLst>
            </p:cNvPr>
            <p:cNvSpPr>
              <a:spLocks noChangeShapeType="1"/>
            </p:cNvSpPr>
            <p:nvPr/>
          </p:nvSpPr>
          <p:spPr bwMode="auto">
            <a:xfrm>
              <a:off x="1067" y="2437"/>
              <a:ext cx="1" cy="8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152" name="Line 128">
              <a:extLst>
                <a:ext uri="{FF2B5EF4-FFF2-40B4-BE49-F238E27FC236}">
                  <a16:creationId xmlns:a16="http://schemas.microsoft.com/office/drawing/2014/main" id="{44CD6351-9CB2-2179-F55D-EEC96706A8CD}"/>
                </a:ext>
              </a:extLst>
            </p:cNvPr>
            <p:cNvSpPr>
              <a:spLocks noChangeShapeType="1"/>
            </p:cNvSpPr>
            <p:nvPr/>
          </p:nvSpPr>
          <p:spPr bwMode="auto">
            <a:xfrm>
              <a:off x="699" y="3172"/>
              <a:ext cx="1276"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153" name="Line 129">
              <a:extLst>
                <a:ext uri="{FF2B5EF4-FFF2-40B4-BE49-F238E27FC236}">
                  <a16:creationId xmlns:a16="http://schemas.microsoft.com/office/drawing/2014/main" id="{D9CDECD2-4CB4-5715-5324-3067E7EF66A8}"/>
                </a:ext>
              </a:extLst>
            </p:cNvPr>
            <p:cNvSpPr>
              <a:spLocks noChangeShapeType="1"/>
            </p:cNvSpPr>
            <p:nvPr/>
          </p:nvSpPr>
          <p:spPr bwMode="auto">
            <a:xfrm flipV="1">
              <a:off x="1067" y="3039"/>
              <a:ext cx="1" cy="13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154" name="Rectangle 130">
              <a:extLst>
                <a:ext uri="{FF2B5EF4-FFF2-40B4-BE49-F238E27FC236}">
                  <a16:creationId xmlns:a16="http://schemas.microsoft.com/office/drawing/2014/main" id="{A52530A9-900C-5200-2E31-62435F23F228}"/>
                </a:ext>
              </a:extLst>
            </p:cNvPr>
            <p:cNvSpPr>
              <a:spLocks noChangeArrowheads="1"/>
            </p:cNvSpPr>
            <p:nvPr/>
          </p:nvSpPr>
          <p:spPr bwMode="auto">
            <a:xfrm>
              <a:off x="910" y="2554"/>
              <a:ext cx="322"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55" name="Rectangle 131">
              <a:extLst>
                <a:ext uri="{FF2B5EF4-FFF2-40B4-BE49-F238E27FC236}">
                  <a16:creationId xmlns:a16="http://schemas.microsoft.com/office/drawing/2014/main" id="{55450A2A-3EF6-A93E-3286-F7A3E74B1197}"/>
                </a:ext>
              </a:extLst>
            </p:cNvPr>
            <p:cNvSpPr>
              <a:spLocks noChangeArrowheads="1"/>
            </p:cNvSpPr>
            <p:nvPr/>
          </p:nvSpPr>
          <p:spPr bwMode="auto">
            <a:xfrm>
              <a:off x="934" y="2562"/>
              <a:ext cx="27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Carbon</a:t>
              </a:r>
              <a:endParaRPr lang="en-US" altLang="en-US" sz="1700" b="1">
                <a:latin typeface="Arial" panose="020B0604020202020204" pitchFamily="34" charset="0"/>
              </a:endParaRPr>
            </a:p>
          </p:txBody>
        </p:sp>
        <p:sp>
          <p:nvSpPr>
            <p:cNvPr id="513156" name="Rectangle 132">
              <a:extLst>
                <a:ext uri="{FF2B5EF4-FFF2-40B4-BE49-F238E27FC236}">
                  <a16:creationId xmlns:a16="http://schemas.microsoft.com/office/drawing/2014/main" id="{EC31D58A-39A3-CD04-3650-049705CBF784}"/>
                </a:ext>
              </a:extLst>
            </p:cNvPr>
            <p:cNvSpPr>
              <a:spLocks noChangeArrowheads="1"/>
            </p:cNvSpPr>
            <p:nvPr/>
          </p:nvSpPr>
          <p:spPr bwMode="auto">
            <a:xfrm>
              <a:off x="1224" y="2530"/>
              <a:ext cx="36"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57" name="Rectangle 133">
              <a:extLst>
                <a:ext uri="{FF2B5EF4-FFF2-40B4-BE49-F238E27FC236}">
                  <a16:creationId xmlns:a16="http://schemas.microsoft.com/office/drawing/2014/main" id="{6A930723-7435-2840-8D64-1FC3D5CC43A6}"/>
                </a:ext>
              </a:extLst>
            </p:cNvPr>
            <p:cNvSpPr>
              <a:spLocks noChangeArrowheads="1"/>
            </p:cNvSpPr>
            <p:nvPr/>
          </p:nvSpPr>
          <p:spPr bwMode="auto">
            <a:xfrm>
              <a:off x="949" y="2648"/>
              <a:ext cx="236"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58" name="Rectangle 134">
              <a:extLst>
                <a:ext uri="{FF2B5EF4-FFF2-40B4-BE49-F238E27FC236}">
                  <a16:creationId xmlns:a16="http://schemas.microsoft.com/office/drawing/2014/main" id="{D4480897-D21B-1F87-83B7-2B884D3EC33C}"/>
                </a:ext>
              </a:extLst>
            </p:cNvPr>
            <p:cNvSpPr>
              <a:spLocks noChangeArrowheads="1"/>
            </p:cNvSpPr>
            <p:nvPr/>
          </p:nvSpPr>
          <p:spPr bwMode="auto">
            <a:xfrm>
              <a:off x="973" y="2656"/>
              <a:ext cx="186"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Face</a:t>
              </a:r>
              <a:endParaRPr lang="en-US" altLang="en-US" sz="1700" b="1">
                <a:latin typeface="Arial" panose="020B0604020202020204" pitchFamily="34" charset="0"/>
              </a:endParaRPr>
            </a:p>
          </p:txBody>
        </p:sp>
        <p:sp>
          <p:nvSpPr>
            <p:cNvPr id="513159" name="Rectangle 135">
              <a:extLst>
                <a:ext uri="{FF2B5EF4-FFF2-40B4-BE49-F238E27FC236}">
                  <a16:creationId xmlns:a16="http://schemas.microsoft.com/office/drawing/2014/main" id="{9ED3C68B-D088-C223-D655-19BAFD57AF36}"/>
                </a:ext>
              </a:extLst>
            </p:cNvPr>
            <p:cNvSpPr>
              <a:spLocks noChangeArrowheads="1"/>
            </p:cNvSpPr>
            <p:nvPr/>
          </p:nvSpPr>
          <p:spPr bwMode="auto">
            <a:xfrm>
              <a:off x="1162" y="2624"/>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60" name="Rectangle 136">
              <a:extLst>
                <a:ext uri="{FF2B5EF4-FFF2-40B4-BE49-F238E27FC236}">
                  <a16:creationId xmlns:a16="http://schemas.microsoft.com/office/drawing/2014/main" id="{9B60BF43-C944-89C8-EC0D-8EEB24E41A23}"/>
                </a:ext>
              </a:extLst>
            </p:cNvPr>
            <p:cNvSpPr>
              <a:spLocks noChangeArrowheads="1"/>
            </p:cNvSpPr>
            <p:nvPr/>
          </p:nvSpPr>
          <p:spPr bwMode="auto">
            <a:xfrm>
              <a:off x="910" y="2742"/>
              <a:ext cx="307"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61" name="Rectangle 137">
              <a:extLst>
                <a:ext uri="{FF2B5EF4-FFF2-40B4-BE49-F238E27FC236}">
                  <a16:creationId xmlns:a16="http://schemas.microsoft.com/office/drawing/2014/main" id="{FA634AA2-9FE0-F5AE-11A4-7B6E3B756F31}"/>
                </a:ext>
              </a:extLst>
            </p:cNvPr>
            <p:cNvSpPr>
              <a:spLocks noChangeArrowheads="1"/>
            </p:cNvSpPr>
            <p:nvPr/>
          </p:nvSpPr>
          <p:spPr bwMode="auto">
            <a:xfrm>
              <a:off x="926" y="2749"/>
              <a:ext cx="255"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Failure</a:t>
              </a:r>
              <a:endParaRPr lang="en-US" altLang="en-US" sz="1700" b="1">
                <a:latin typeface="Arial" panose="020B0604020202020204" pitchFamily="34" charset="0"/>
              </a:endParaRPr>
            </a:p>
          </p:txBody>
        </p:sp>
        <p:sp>
          <p:nvSpPr>
            <p:cNvPr id="513162" name="Rectangle 138">
              <a:extLst>
                <a:ext uri="{FF2B5EF4-FFF2-40B4-BE49-F238E27FC236}">
                  <a16:creationId xmlns:a16="http://schemas.microsoft.com/office/drawing/2014/main" id="{7B4312DD-3B5B-DA85-A76B-EA7E609C5F83}"/>
                </a:ext>
              </a:extLst>
            </p:cNvPr>
            <p:cNvSpPr>
              <a:spLocks noChangeArrowheads="1"/>
            </p:cNvSpPr>
            <p:nvPr/>
          </p:nvSpPr>
          <p:spPr bwMode="auto">
            <a:xfrm>
              <a:off x="1201" y="2718"/>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63" name="Rectangle 139">
              <a:extLst>
                <a:ext uri="{FF2B5EF4-FFF2-40B4-BE49-F238E27FC236}">
                  <a16:creationId xmlns:a16="http://schemas.microsoft.com/office/drawing/2014/main" id="{7DC442F2-CB68-3EFB-960B-D754041B656E}"/>
                </a:ext>
              </a:extLst>
            </p:cNvPr>
            <p:cNvSpPr>
              <a:spLocks noChangeArrowheads="1"/>
            </p:cNvSpPr>
            <p:nvPr/>
          </p:nvSpPr>
          <p:spPr bwMode="auto">
            <a:xfrm>
              <a:off x="566" y="3383"/>
              <a:ext cx="329"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64" name="Rectangle 140">
              <a:extLst>
                <a:ext uri="{FF2B5EF4-FFF2-40B4-BE49-F238E27FC236}">
                  <a16:creationId xmlns:a16="http://schemas.microsoft.com/office/drawing/2014/main" id="{654BD9CE-FB8F-1EDE-0763-72AF7C1D49BF}"/>
                </a:ext>
              </a:extLst>
            </p:cNvPr>
            <p:cNvSpPr>
              <a:spLocks noChangeArrowheads="1"/>
            </p:cNvSpPr>
            <p:nvPr/>
          </p:nvSpPr>
          <p:spPr bwMode="auto">
            <a:xfrm>
              <a:off x="590" y="3391"/>
              <a:ext cx="27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Carbon</a:t>
              </a:r>
              <a:endParaRPr lang="en-US" altLang="en-US" sz="1700" b="1">
                <a:latin typeface="Arial" panose="020B0604020202020204" pitchFamily="34" charset="0"/>
              </a:endParaRPr>
            </a:p>
          </p:txBody>
        </p:sp>
        <p:sp>
          <p:nvSpPr>
            <p:cNvPr id="513165" name="Rectangle 141">
              <a:extLst>
                <a:ext uri="{FF2B5EF4-FFF2-40B4-BE49-F238E27FC236}">
                  <a16:creationId xmlns:a16="http://schemas.microsoft.com/office/drawing/2014/main" id="{0B448B23-0979-10F5-8A03-961C6122918C}"/>
                </a:ext>
              </a:extLst>
            </p:cNvPr>
            <p:cNvSpPr>
              <a:spLocks noChangeArrowheads="1"/>
            </p:cNvSpPr>
            <p:nvPr/>
          </p:nvSpPr>
          <p:spPr bwMode="auto">
            <a:xfrm>
              <a:off x="879" y="3360"/>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66" name="Rectangle 142">
              <a:extLst>
                <a:ext uri="{FF2B5EF4-FFF2-40B4-BE49-F238E27FC236}">
                  <a16:creationId xmlns:a16="http://schemas.microsoft.com/office/drawing/2014/main" id="{6A579236-01CA-45CB-5CB6-6FBA0CDB087C}"/>
                </a:ext>
              </a:extLst>
            </p:cNvPr>
            <p:cNvSpPr>
              <a:spLocks noChangeArrowheads="1"/>
            </p:cNvSpPr>
            <p:nvPr/>
          </p:nvSpPr>
          <p:spPr bwMode="auto">
            <a:xfrm>
              <a:off x="597" y="3477"/>
              <a:ext cx="235"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67" name="Rectangle 143">
              <a:extLst>
                <a:ext uri="{FF2B5EF4-FFF2-40B4-BE49-F238E27FC236}">
                  <a16:creationId xmlns:a16="http://schemas.microsoft.com/office/drawing/2014/main" id="{A4DB9A30-1C9D-DF70-ADEB-44483C5BE001}"/>
                </a:ext>
              </a:extLst>
            </p:cNvPr>
            <p:cNvSpPr>
              <a:spLocks noChangeArrowheads="1"/>
            </p:cNvSpPr>
            <p:nvPr/>
          </p:nvSpPr>
          <p:spPr bwMode="auto">
            <a:xfrm>
              <a:off x="621" y="3485"/>
              <a:ext cx="186"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Face</a:t>
              </a:r>
              <a:endParaRPr lang="en-US" altLang="en-US" sz="1700" b="1">
                <a:latin typeface="Arial" panose="020B0604020202020204" pitchFamily="34" charset="0"/>
              </a:endParaRPr>
            </a:p>
          </p:txBody>
        </p:sp>
        <p:sp>
          <p:nvSpPr>
            <p:cNvPr id="513168" name="Rectangle 144">
              <a:extLst>
                <a:ext uri="{FF2B5EF4-FFF2-40B4-BE49-F238E27FC236}">
                  <a16:creationId xmlns:a16="http://schemas.microsoft.com/office/drawing/2014/main" id="{EEB01E6A-4B12-3232-C637-CEA12563814E}"/>
                </a:ext>
              </a:extLst>
            </p:cNvPr>
            <p:cNvSpPr>
              <a:spLocks noChangeArrowheads="1"/>
            </p:cNvSpPr>
            <p:nvPr/>
          </p:nvSpPr>
          <p:spPr bwMode="auto">
            <a:xfrm>
              <a:off x="809" y="3453"/>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69" name="Rectangle 145">
              <a:extLst>
                <a:ext uri="{FF2B5EF4-FFF2-40B4-BE49-F238E27FC236}">
                  <a16:creationId xmlns:a16="http://schemas.microsoft.com/office/drawing/2014/main" id="{312FAA3B-E8B4-47E2-04C9-5D399E014DA6}"/>
                </a:ext>
              </a:extLst>
            </p:cNvPr>
            <p:cNvSpPr>
              <a:spLocks noChangeArrowheads="1"/>
            </p:cNvSpPr>
            <p:nvPr/>
          </p:nvSpPr>
          <p:spPr bwMode="auto">
            <a:xfrm>
              <a:off x="590" y="3563"/>
              <a:ext cx="250"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70" name="Rectangle 146">
              <a:extLst>
                <a:ext uri="{FF2B5EF4-FFF2-40B4-BE49-F238E27FC236}">
                  <a16:creationId xmlns:a16="http://schemas.microsoft.com/office/drawing/2014/main" id="{553A131A-7945-5C62-0CF6-B89D3B7B4E63}"/>
                </a:ext>
              </a:extLst>
            </p:cNvPr>
            <p:cNvSpPr>
              <a:spLocks noChangeArrowheads="1"/>
            </p:cNvSpPr>
            <p:nvPr/>
          </p:nvSpPr>
          <p:spPr bwMode="auto">
            <a:xfrm>
              <a:off x="613" y="3571"/>
              <a:ext cx="19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Wear</a:t>
              </a:r>
              <a:endParaRPr lang="en-US" altLang="en-US" sz="1700" b="1">
                <a:latin typeface="Arial" panose="020B0604020202020204" pitchFamily="34" charset="0"/>
              </a:endParaRPr>
            </a:p>
          </p:txBody>
        </p:sp>
        <p:sp>
          <p:nvSpPr>
            <p:cNvPr id="513171" name="Rectangle 147">
              <a:extLst>
                <a:ext uri="{FF2B5EF4-FFF2-40B4-BE49-F238E27FC236}">
                  <a16:creationId xmlns:a16="http://schemas.microsoft.com/office/drawing/2014/main" id="{E6CE87C2-167B-3311-A0C5-725E3ECB9A8E}"/>
                </a:ext>
              </a:extLst>
            </p:cNvPr>
            <p:cNvSpPr>
              <a:spLocks noChangeArrowheads="1"/>
            </p:cNvSpPr>
            <p:nvPr/>
          </p:nvSpPr>
          <p:spPr bwMode="auto">
            <a:xfrm>
              <a:off x="809" y="3540"/>
              <a:ext cx="35" cy="1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72" name="Rectangle 148">
              <a:extLst>
                <a:ext uri="{FF2B5EF4-FFF2-40B4-BE49-F238E27FC236}">
                  <a16:creationId xmlns:a16="http://schemas.microsoft.com/office/drawing/2014/main" id="{A8E1891B-2A48-C680-F1F2-D0F87B68F1B0}"/>
                </a:ext>
              </a:extLst>
            </p:cNvPr>
            <p:cNvSpPr>
              <a:spLocks noChangeArrowheads="1"/>
            </p:cNvSpPr>
            <p:nvPr/>
          </p:nvSpPr>
          <p:spPr bwMode="auto">
            <a:xfrm>
              <a:off x="3259" y="3438"/>
              <a:ext cx="251"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73" name="Rectangle 149">
              <a:extLst>
                <a:ext uri="{FF2B5EF4-FFF2-40B4-BE49-F238E27FC236}">
                  <a16:creationId xmlns:a16="http://schemas.microsoft.com/office/drawing/2014/main" id="{5E44BA05-D2D6-8823-93F1-BA06115D8C26}"/>
                </a:ext>
              </a:extLst>
            </p:cNvPr>
            <p:cNvSpPr>
              <a:spLocks noChangeArrowheads="1"/>
            </p:cNvSpPr>
            <p:nvPr/>
          </p:nvSpPr>
          <p:spPr bwMode="auto">
            <a:xfrm>
              <a:off x="3283" y="3446"/>
              <a:ext cx="199"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Wear</a:t>
              </a:r>
              <a:endParaRPr lang="en-US" altLang="en-US" sz="1700" b="1">
                <a:latin typeface="Arial" panose="020B0604020202020204" pitchFamily="34" charset="0"/>
              </a:endParaRPr>
            </a:p>
          </p:txBody>
        </p:sp>
        <p:sp>
          <p:nvSpPr>
            <p:cNvPr id="513174" name="Rectangle 150">
              <a:extLst>
                <a:ext uri="{FF2B5EF4-FFF2-40B4-BE49-F238E27FC236}">
                  <a16:creationId xmlns:a16="http://schemas.microsoft.com/office/drawing/2014/main" id="{742D968E-43B1-AE3C-60F2-DFA2B91EA4EA}"/>
                </a:ext>
              </a:extLst>
            </p:cNvPr>
            <p:cNvSpPr>
              <a:spLocks noChangeArrowheads="1"/>
            </p:cNvSpPr>
            <p:nvPr/>
          </p:nvSpPr>
          <p:spPr bwMode="auto">
            <a:xfrm>
              <a:off x="3478" y="3414"/>
              <a:ext cx="36"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75" name="Rectangle 151">
              <a:extLst>
                <a:ext uri="{FF2B5EF4-FFF2-40B4-BE49-F238E27FC236}">
                  <a16:creationId xmlns:a16="http://schemas.microsoft.com/office/drawing/2014/main" id="{E561E729-35BD-8E62-3E80-DB5F6DF3FA0D}"/>
                </a:ext>
              </a:extLst>
            </p:cNvPr>
            <p:cNvSpPr>
              <a:spLocks noChangeArrowheads="1"/>
            </p:cNvSpPr>
            <p:nvPr/>
          </p:nvSpPr>
          <p:spPr bwMode="auto">
            <a:xfrm>
              <a:off x="3220" y="3352"/>
              <a:ext cx="313"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76" name="Rectangle 152">
              <a:extLst>
                <a:ext uri="{FF2B5EF4-FFF2-40B4-BE49-F238E27FC236}">
                  <a16:creationId xmlns:a16="http://schemas.microsoft.com/office/drawing/2014/main" id="{EA166CD5-5B57-9914-8D3C-29A4E11CDD9A}"/>
                </a:ext>
              </a:extLst>
            </p:cNvPr>
            <p:cNvSpPr>
              <a:spLocks noChangeArrowheads="1"/>
            </p:cNvSpPr>
            <p:nvPr/>
          </p:nvSpPr>
          <p:spPr bwMode="auto">
            <a:xfrm>
              <a:off x="3244" y="3360"/>
              <a:ext cx="6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O</a:t>
              </a:r>
              <a:endParaRPr lang="en-US" altLang="en-US" sz="1700" b="1">
                <a:latin typeface="Arial" panose="020B0604020202020204" pitchFamily="34" charset="0"/>
              </a:endParaRPr>
            </a:p>
          </p:txBody>
        </p:sp>
        <p:sp>
          <p:nvSpPr>
            <p:cNvPr id="513177" name="Rectangle 153">
              <a:extLst>
                <a:ext uri="{FF2B5EF4-FFF2-40B4-BE49-F238E27FC236}">
                  <a16:creationId xmlns:a16="http://schemas.microsoft.com/office/drawing/2014/main" id="{9FFB0D32-B854-7D15-4605-9FEE1DB72E27}"/>
                </a:ext>
              </a:extLst>
            </p:cNvPr>
            <p:cNvSpPr>
              <a:spLocks noChangeArrowheads="1"/>
            </p:cNvSpPr>
            <p:nvPr/>
          </p:nvSpPr>
          <p:spPr bwMode="auto">
            <a:xfrm>
              <a:off x="3306" y="3360"/>
              <a:ext cx="28"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a:t>
              </a:r>
              <a:endParaRPr lang="en-US" altLang="en-US" sz="1700" b="1">
                <a:latin typeface="Arial" panose="020B0604020202020204" pitchFamily="34" charset="0"/>
              </a:endParaRPr>
            </a:p>
          </p:txBody>
        </p:sp>
        <p:sp>
          <p:nvSpPr>
            <p:cNvPr id="513178" name="Rectangle 154">
              <a:extLst>
                <a:ext uri="{FF2B5EF4-FFF2-40B4-BE49-F238E27FC236}">
                  <a16:creationId xmlns:a16="http://schemas.microsoft.com/office/drawing/2014/main" id="{C28EBFC8-CEE0-4F63-8388-DCEEC44D7A27}"/>
                </a:ext>
              </a:extLst>
            </p:cNvPr>
            <p:cNvSpPr>
              <a:spLocks noChangeArrowheads="1"/>
            </p:cNvSpPr>
            <p:nvPr/>
          </p:nvSpPr>
          <p:spPr bwMode="auto">
            <a:xfrm>
              <a:off x="3338" y="3360"/>
              <a:ext cx="172"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Ring</a:t>
              </a:r>
              <a:endParaRPr lang="en-US" altLang="en-US" sz="1700" b="1">
                <a:latin typeface="Arial" panose="020B0604020202020204" pitchFamily="34" charset="0"/>
              </a:endParaRPr>
            </a:p>
          </p:txBody>
        </p:sp>
        <p:sp>
          <p:nvSpPr>
            <p:cNvPr id="513179" name="Rectangle 155">
              <a:extLst>
                <a:ext uri="{FF2B5EF4-FFF2-40B4-BE49-F238E27FC236}">
                  <a16:creationId xmlns:a16="http://schemas.microsoft.com/office/drawing/2014/main" id="{E2FC91D7-7689-0C85-DAF7-D06ABB724419}"/>
                </a:ext>
              </a:extLst>
            </p:cNvPr>
            <p:cNvSpPr>
              <a:spLocks noChangeArrowheads="1"/>
            </p:cNvSpPr>
            <p:nvPr/>
          </p:nvSpPr>
          <p:spPr bwMode="auto">
            <a:xfrm>
              <a:off x="3510" y="3328"/>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80" name="Line 156">
              <a:extLst>
                <a:ext uri="{FF2B5EF4-FFF2-40B4-BE49-F238E27FC236}">
                  <a16:creationId xmlns:a16="http://schemas.microsoft.com/office/drawing/2014/main" id="{C4C60DCE-62FD-B543-3DE7-7527909C23AF}"/>
                </a:ext>
              </a:extLst>
            </p:cNvPr>
            <p:cNvSpPr>
              <a:spLocks noChangeShapeType="1"/>
            </p:cNvSpPr>
            <p:nvPr/>
          </p:nvSpPr>
          <p:spPr bwMode="auto">
            <a:xfrm flipV="1">
              <a:off x="699" y="3164"/>
              <a:ext cx="1" cy="13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181" name="Line 157">
              <a:extLst>
                <a:ext uri="{FF2B5EF4-FFF2-40B4-BE49-F238E27FC236}">
                  <a16:creationId xmlns:a16="http://schemas.microsoft.com/office/drawing/2014/main" id="{DDE98AE1-83BF-B0B7-CD70-405B3E514BD3}"/>
                </a:ext>
              </a:extLst>
            </p:cNvPr>
            <p:cNvSpPr>
              <a:spLocks noChangeShapeType="1"/>
            </p:cNvSpPr>
            <p:nvPr/>
          </p:nvSpPr>
          <p:spPr bwMode="auto">
            <a:xfrm flipV="1">
              <a:off x="1279" y="3172"/>
              <a:ext cx="1" cy="7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182" name="Line 158">
              <a:extLst>
                <a:ext uri="{FF2B5EF4-FFF2-40B4-BE49-F238E27FC236}">
                  <a16:creationId xmlns:a16="http://schemas.microsoft.com/office/drawing/2014/main" id="{D376AC39-5FFC-8BE4-45DB-DF4C87D5EF47}"/>
                </a:ext>
              </a:extLst>
            </p:cNvPr>
            <p:cNvSpPr>
              <a:spLocks noChangeShapeType="1"/>
            </p:cNvSpPr>
            <p:nvPr/>
          </p:nvSpPr>
          <p:spPr bwMode="auto">
            <a:xfrm flipV="1">
              <a:off x="1983" y="3172"/>
              <a:ext cx="1" cy="7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183" name="Line 159">
              <a:extLst>
                <a:ext uri="{FF2B5EF4-FFF2-40B4-BE49-F238E27FC236}">
                  <a16:creationId xmlns:a16="http://schemas.microsoft.com/office/drawing/2014/main" id="{F1BCD18C-7522-412C-AB40-107D3548BB7B}"/>
                </a:ext>
              </a:extLst>
            </p:cNvPr>
            <p:cNvSpPr>
              <a:spLocks noChangeShapeType="1"/>
            </p:cNvSpPr>
            <p:nvPr/>
          </p:nvSpPr>
          <p:spPr bwMode="auto">
            <a:xfrm>
              <a:off x="1631" y="3172"/>
              <a:ext cx="1" cy="57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3184" name="Rectangle 160">
              <a:extLst>
                <a:ext uri="{FF2B5EF4-FFF2-40B4-BE49-F238E27FC236}">
                  <a16:creationId xmlns:a16="http://schemas.microsoft.com/office/drawing/2014/main" id="{FB051ADF-74C1-A454-8515-1B22F81ED57E}"/>
                </a:ext>
              </a:extLst>
            </p:cNvPr>
            <p:cNvSpPr>
              <a:spLocks noChangeArrowheads="1"/>
            </p:cNvSpPr>
            <p:nvPr/>
          </p:nvSpPr>
          <p:spPr bwMode="auto">
            <a:xfrm>
              <a:off x="2657" y="3461"/>
              <a:ext cx="336"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85" name="Rectangle 161">
              <a:extLst>
                <a:ext uri="{FF2B5EF4-FFF2-40B4-BE49-F238E27FC236}">
                  <a16:creationId xmlns:a16="http://schemas.microsoft.com/office/drawing/2014/main" id="{5800C037-B9B5-02C5-AA44-B24C1491FC30}"/>
                </a:ext>
              </a:extLst>
            </p:cNvPr>
            <p:cNvSpPr>
              <a:spLocks noChangeArrowheads="1"/>
            </p:cNvSpPr>
            <p:nvPr/>
          </p:nvSpPr>
          <p:spPr bwMode="auto">
            <a:xfrm>
              <a:off x="2681" y="3469"/>
              <a:ext cx="284" cy="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Cooling</a:t>
              </a:r>
              <a:endParaRPr lang="en-US" altLang="en-US" sz="1700" b="1">
                <a:latin typeface="Arial" panose="020B0604020202020204" pitchFamily="34" charset="0"/>
              </a:endParaRPr>
            </a:p>
          </p:txBody>
        </p:sp>
        <p:sp>
          <p:nvSpPr>
            <p:cNvPr id="513186" name="Rectangle 162">
              <a:extLst>
                <a:ext uri="{FF2B5EF4-FFF2-40B4-BE49-F238E27FC236}">
                  <a16:creationId xmlns:a16="http://schemas.microsoft.com/office/drawing/2014/main" id="{6A638E36-883D-84DF-96A3-AE52B0A98C98}"/>
                </a:ext>
              </a:extLst>
            </p:cNvPr>
            <p:cNvSpPr>
              <a:spLocks noChangeArrowheads="1"/>
            </p:cNvSpPr>
            <p:nvPr/>
          </p:nvSpPr>
          <p:spPr bwMode="auto">
            <a:xfrm>
              <a:off x="2978" y="3438"/>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87" name="Rectangle 163">
              <a:extLst>
                <a:ext uri="{FF2B5EF4-FFF2-40B4-BE49-F238E27FC236}">
                  <a16:creationId xmlns:a16="http://schemas.microsoft.com/office/drawing/2014/main" id="{9C080B27-6D22-E082-673B-71761802A00E}"/>
                </a:ext>
              </a:extLst>
            </p:cNvPr>
            <p:cNvSpPr>
              <a:spLocks noChangeArrowheads="1"/>
            </p:cNvSpPr>
            <p:nvPr/>
          </p:nvSpPr>
          <p:spPr bwMode="auto">
            <a:xfrm>
              <a:off x="3714" y="3399"/>
              <a:ext cx="384" cy="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88" name="Rectangle 164">
              <a:extLst>
                <a:ext uri="{FF2B5EF4-FFF2-40B4-BE49-F238E27FC236}">
                  <a16:creationId xmlns:a16="http://schemas.microsoft.com/office/drawing/2014/main" id="{16671A35-A5D6-4E55-7261-0B779481521E}"/>
                </a:ext>
              </a:extLst>
            </p:cNvPr>
            <p:cNvSpPr>
              <a:spLocks noChangeArrowheads="1"/>
            </p:cNvSpPr>
            <p:nvPr/>
          </p:nvSpPr>
          <p:spPr bwMode="auto">
            <a:xfrm>
              <a:off x="3714" y="3407"/>
              <a:ext cx="335"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Improper</a:t>
              </a:r>
              <a:endParaRPr lang="en-US" altLang="en-US" sz="1700" b="1">
                <a:latin typeface="Arial" panose="020B0604020202020204" pitchFamily="34" charset="0"/>
              </a:endParaRPr>
            </a:p>
          </p:txBody>
        </p:sp>
        <p:sp>
          <p:nvSpPr>
            <p:cNvPr id="513189" name="Rectangle 165">
              <a:extLst>
                <a:ext uri="{FF2B5EF4-FFF2-40B4-BE49-F238E27FC236}">
                  <a16:creationId xmlns:a16="http://schemas.microsoft.com/office/drawing/2014/main" id="{B10023FB-2EA0-8CCD-2DE5-885F2BE868A7}"/>
                </a:ext>
              </a:extLst>
            </p:cNvPr>
            <p:cNvSpPr>
              <a:spLocks noChangeArrowheads="1"/>
            </p:cNvSpPr>
            <p:nvPr/>
          </p:nvSpPr>
          <p:spPr bwMode="auto">
            <a:xfrm>
              <a:off x="4082" y="3375"/>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90" name="Rectangle 166">
              <a:extLst>
                <a:ext uri="{FF2B5EF4-FFF2-40B4-BE49-F238E27FC236}">
                  <a16:creationId xmlns:a16="http://schemas.microsoft.com/office/drawing/2014/main" id="{9BC909D4-99A2-AFD2-44EB-5503A0EA0272}"/>
                </a:ext>
              </a:extLst>
            </p:cNvPr>
            <p:cNvSpPr>
              <a:spLocks noChangeArrowheads="1"/>
            </p:cNvSpPr>
            <p:nvPr/>
          </p:nvSpPr>
          <p:spPr bwMode="auto">
            <a:xfrm>
              <a:off x="3683" y="3477"/>
              <a:ext cx="446" cy="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3191" name="Rectangle 167">
              <a:extLst>
                <a:ext uri="{FF2B5EF4-FFF2-40B4-BE49-F238E27FC236}">
                  <a16:creationId xmlns:a16="http://schemas.microsoft.com/office/drawing/2014/main" id="{8F9D7462-63FE-5B09-E46A-12424B0DC385}"/>
                </a:ext>
              </a:extLst>
            </p:cNvPr>
            <p:cNvSpPr>
              <a:spLocks noChangeArrowheads="1"/>
            </p:cNvSpPr>
            <p:nvPr/>
          </p:nvSpPr>
          <p:spPr bwMode="auto">
            <a:xfrm>
              <a:off x="3691" y="3485"/>
              <a:ext cx="401" cy="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News Gothic MT" panose="020B0504020203020204" pitchFamily="34" charset="0"/>
                  <a:ea typeface="Batang" panose="02030600000101010101" pitchFamily="18" charset="-127"/>
                </a:rPr>
                <a:t>Installation</a:t>
              </a:r>
              <a:endParaRPr lang="en-US" altLang="en-US" sz="1700" b="1">
                <a:latin typeface="Arial" panose="020B0604020202020204" pitchFamily="34" charset="0"/>
              </a:endParaRPr>
            </a:p>
          </p:txBody>
        </p:sp>
        <p:sp>
          <p:nvSpPr>
            <p:cNvPr id="513192" name="Rectangle 168">
              <a:extLst>
                <a:ext uri="{FF2B5EF4-FFF2-40B4-BE49-F238E27FC236}">
                  <a16:creationId xmlns:a16="http://schemas.microsoft.com/office/drawing/2014/main" id="{F5C1E2D3-20C1-9647-8695-3E2126E8B0AD}"/>
                </a:ext>
              </a:extLst>
            </p:cNvPr>
            <p:cNvSpPr>
              <a:spLocks noChangeArrowheads="1"/>
            </p:cNvSpPr>
            <p:nvPr/>
          </p:nvSpPr>
          <p:spPr bwMode="auto">
            <a:xfrm>
              <a:off x="4137" y="3453"/>
              <a:ext cx="35" cy="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600" b="1">
                  <a:ea typeface="Batang" panose="02030600000101010101" pitchFamily="18" charset="-127"/>
                </a:rPr>
                <a:t> </a:t>
              </a:r>
              <a:endParaRPr lang="en-US" altLang="en-US" sz="1700" b="1">
                <a:latin typeface="Arial" panose="020B0604020202020204" pitchFamily="34" charset="0"/>
              </a:endParaRPr>
            </a:p>
          </p:txBody>
        </p:sp>
        <p:sp>
          <p:nvSpPr>
            <p:cNvPr id="513193" name="Line 169">
              <a:extLst>
                <a:ext uri="{FF2B5EF4-FFF2-40B4-BE49-F238E27FC236}">
                  <a16:creationId xmlns:a16="http://schemas.microsoft.com/office/drawing/2014/main" id="{7F68AC38-F8D9-883B-D828-51CACB1618B9}"/>
                </a:ext>
              </a:extLst>
            </p:cNvPr>
            <p:cNvSpPr>
              <a:spLocks noChangeShapeType="1"/>
            </p:cNvSpPr>
            <p:nvPr/>
          </p:nvSpPr>
          <p:spPr bwMode="auto">
            <a:xfrm>
              <a:off x="3863" y="3164"/>
              <a:ext cx="1" cy="7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pic>
        <p:nvPicPr>
          <p:cNvPr id="513196" name="Picture 172">
            <a:extLst>
              <a:ext uri="{FF2B5EF4-FFF2-40B4-BE49-F238E27FC236}">
                <a16:creationId xmlns:a16="http://schemas.microsoft.com/office/drawing/2014/main" id="{88AB28F1-C4FC-B556-7AE2-D04B4C1E5B48}"/>
              </a:ext>
            </a:extLst>
          </p:cNvPr>
          <p:cNvPicPr>
            <a:picLocks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524000"/>
            <a:ext cx="2667000" cy="175577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3198" name="Text Box 174">
            <a:extLst>
              <a:ext uri="{FF2B5EF4-FFF2-40B4-BE49-F238E27FC236}">
                <a16:creationId xmlns:a16="http://schemas.microsoft.com/office/drawing/2014/main" id="{B896EA41-CF85-D510-5827-A86AD418B622}"/>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15.3-3</a:t>
            </a:r>
            <a:endParaRPr lang="en-US" altLang="en-US" sz="130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2">
            <a:extLst>
              <a:ext uri="{FF2B5EF4-FFF2-40B4-BE49-F238E27FC236}">
                <a16:creationId xmlns:a16="http://schemas.microsoft.com/office/drawing/2014/main" id="{F4BD5981-7490-EEEB-B624-021D5B114878}"/>
              </a:ext>
            </a:extLst>
          </p:cNvPr>
          <p:cNvSpPr>
            <a:spLocks noGrp="1" noChangeArrowheads="1"/>
          </p:cNvSpPr>
          <p:nvPr>
            <p:ph type="title"/>
          </p:nvPr>
        </p:nvSpPr>
        <p:spPr/>
        <p:txBody>
          <a:bodyPr/>
          <a:lstStyle/>
          <a:p>
            <a:r>
              <a:rPr lang="en-US" altLang="en-US"/>
              <a:t>Fault Tree – Building Blocks</a:t>
            </a:r>
          </a:p>
        </p:txBody>
      </p:sp>
      <p:sp>
        <p:nvSpPr>
          <p:cNvPr id="514052" name="Rectangle 4">
            <a:extLst>
              <a:ext uri="{FF2B5EF4-FFF2-40B4-BE49-F238E27FC236}">
                <a16:creationId xmlns:a16="http://schemas.microsoft.com/office/drawing/2014/main" id="{89A4C4C7-8BEA-B6C7-6709-E20114769E0E}"/>
              </a:ext>
            </a:extLst>
          </p:cNvPr>
          <p:cNvSpPr>
            <a:spLocks noChangeArrowheads="1"/>
          </p:cNvSpPr>
          <p:nvPr/>
        </p:nvSpPr>
        <p:spPr bwMode="auto">
          <a:xfrm>
            <a:off x="0" y="2714625"/>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514062" name="Group 14">
            <a:extLst>
              <a:ext uri="{FF2B5EF4-FFF2-40B4-BE49-F238E27FC236}">
                <a16:creationId xmlns:a16="http://schemas.microsoft.com/office/drawing/2014/main" id="{5827FE38-A913-D612-369A-73C3A0B7E517}"/>
              </a:ext>
            </a:extLst>
          </p:cNvPr>
          <p:cNvGrpSpPr>
            <a:grpSpLocks/>
          </p:cNvGrpSpPr>
          <p:nvPr/>
        </p:nvGrpSpPr>
        <p:grpSpPr bwMode="auto">
          <a:xfrm>
            <a:off x="785813" y="1497013"/>
            <a:ext cx="1003300" cy="804862"/>
            <a:chOff x="2011" y="985"/>
            <a:chExt cx="370" cy="297"/>
          </a:xfrm>
        </p:grpSpPr>
        <p:sp>
          <p:nvSpPr>
            <p:cNvPr id="514059" name="Arc 11">
              <a:extLst>
                <a:ext uri="{FF2B5EF4-FFF2-40B4-BE49-F238E27FC236}">
                  <a16:creationId xmlns:a16="http://schemas.microsoft.com/office/drawing/2014/main" id="{45E78A6C-4027-FD10-3915-C617BBEBD3C2}"/>
                </a:ext>
              </a:extLst>
            </p:cNvPr>
            <p:cNvSpPr>
              <a:spLocks/>
            </p:cNvSpPr>
            <p:nvPr/>
          </p:nvSpPr>
          <p:spPr bwMode="auto">
            <a:xfrm>
              <a:off x="2011" y="985"/>
              <a:ext cx="185" cy="296"/>
            </a:xfrm>
            <a:custGeom>
              <a:avLst/>
              <a:gdLst>
                <a:gd name="G0" fmla="+- 21600 0 0"/>
                <a:gd name="G1" fmla="+- 21600 0 0"/>
                <a:gd name="G2" fmla="+- 21600 0 0"/>
                <a:gd name="T0" fmla="*/ 0 w 21600"/>
                <a:gd name="T1" fmla="*/ 21527 h 21600"/>
                <a:gd name="T2" fmla="*/ 21600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527"/>
                  </a:moveTo>
                  <a:cubicBezTo>
                    <a:pt x="40" y="9626"/>
                    <a:pt x="9699" y="0"/>
                    <a:pt x="21600" y="0"/>
                  </a:cubicBezTo>
                </a:path>
                <a:path w="21600" h="21600" stroke="0" extrusionOk="0">
                  <a:moveTo>
                    <a:pt x="0" y="21527"/>
                  </a:moveTo>
                  <a:cubicBezTo>
                    <a:pt x="40" y="9626"/>
                    <a:pt x="9699" y="0"/>
                    <a:pt x="21600" y="0"/>
                  </a:cubicBezTo>
                  <a:lnTo>
                    <a:pt x="21600" y="21600"/>
                  </a:lnTo>
                  <a:close/>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4060" name="Arc 12">
              <a:extLst>
                <a:ext uri="{FF2B5EF4-FFF2-40B4-BE49-F238E27FC236}">
                  <a16:creationId xmlns:a16="http://schemas.microsoft.com/office/drawing/2014/main" id="{D04597BF-6131-AC1C-765E-564FEDCDC581}"/>
                </a:ext>
              </a:extLst>
            </p:cNvPr>
            <p:cNvSpPr>
              <a:spLocks/>
            </p:cNvSpPr>
            <p:nvPr/>
          </p:nvSpPr>
          <p:spPr bwMode="auto">
            <a:xfrm>
              <a:off x="2196" y="985"/>
              <a:ext cx="185" cy="296"/>
            </a:xfrm>
            <a:custGeom>
              <a:avLst/>
              <a:gdLst>
                <a:gd name="G0" fmla="+- 0 0 0"/>
                <a:gd name="G1" fmla="+- 21600 0 0"/>
                <a:gd name="G2" fmla="+- 21600 0 0"/>
                <a:gd name="T0" fmla="*/ 0 w 21600"/>
                <a:gd name="T1" fmla="*/ 0 h 21600"/>
                <a:gd name="T2" fmla="*/ 21600 w 21600"/>
                <a:gd name="T3" fmla="*/ 21527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00" y="0"/>
                    <a:pt x="21559" y="9626"/>
                    <a:pt x="21599" y="21527"/>
                  </a:cubicBezTo>
                </a:path>
                <a:path w="21600" h="21600" stroke="0" extrusionOk="0">
                  <a:moveTo>
                    <a:pt x="0" y="0"/>
                  </a:moveTo>
                  <a:cubicBezTo>
                    <a:pt x="11900" y="0"/>
                    <a:pt x="21559" y="9626"/>
                    <a:pt x="21599" y="21527"/>
                  </a:cubicBezTo>
                  <a:lnTo>
                    <a:pt x="0" y="21600"/>
                  </a:lnTo>
                  <a:close/>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4061" name="Line 13">
              <a:extLst>
                <a:ext uri="{FF2B5EF4-FFF2-40B4-BE49-F238E27FC236}">
                  <a16:creationId xmlns:a16="http://schemas.microsoft.com/office/drawing/2014/main" id="{8BF06D73-C9A4-61A1-339E-DB5A89FCBDD9}"/>
                </a:ext>
              </a:extLst>
            </p:cNvPr>
            <p:cNvSpPr>
              <a:spLocks noChangeShapeType="1"/>
            </p:cNvSpPr>
            <p:nvPr/>
          </p:nvSpPr>
          <p:spPr bwMode="auto">
            <a:xfrm>
              <a:off x="2011" y="1281"/>
              <a:ext cx="369" cy="1"/>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514067" name="Line 19">
            <a:extLst>
              <a:ext uri="{FF2B5EF4-FFF2-40B4-BE49-F238E27FC236}">
                <a16:creationId xmlns:a16="http://schemas.microsoft.com/office/drawing/2014/main" id="{2606A12E-0307-F22F-DA99-91C8B9C5A141}"/>
              </a:ext>
            </a:extLst>
          </p:cNvPr>
          <p:cNvSpPr>
            <a:spLocks noChangeShapeType="1"/>
          </p:cNvSpPr>
          <p:nvPr/>
        </p:nvSpPr>
        <p:spPr bwMode="auto">
          <a:xfrm>
            <a:off x="1287463" y="2300288"/>
            <a:ext cx="3175" cy="300037"/>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068" name="Line 20">
            <a:extLst>
              <a:ext uri="{FF2B5EF4-FFF2-40B4-BE49-F238E27FC236}">
                <a16:creationId xmlns:a16="http://schemas.microsoft.com/office/drawing/2014/main" id="{D34A296A-89BE-3DBD-3BBB-CA8085587778}"/>
              </a:ext>
            </a:extLst>
          </p:cNvPr>
          <p:cNvSpPr>
            <a:spLocks noChangeShapeType="1"/>
          </p:cNvSpPr>
          <p:nvPr/>
        </p:nvSpPr>
        <p:spPr bwMode="auto">
          <a:xfrm flipV="1">
            <a:off x="1287463" y="1196975"/>
            <a:ext cx="3175" cy="300038"/>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069" name="Line 21">
            <a:extLst>
              <a:ext uri="{FF2B5EF4-FFF2-40B4-BE49-F238E27FC236}">
                <a16:creationId xmlns:a16="http://schemas.microsoft.com/office/drawing/2014/main" id="{87FEFA6F-26AF-7D01-36B5-9A685172C5AF}"/>
              </a:ext>
            </a:extLst>
          </p:cNvPr>
          <p:cNvSpPr>
            <a:spLocks noChangeShapeType="1"/>
          </p:cNvSpPr>
          <p:nvPr/>
        </p:nvSpPr>
        <p:spPr bwMode="auto">
          <a:xfrm>
            <a:off x="685800" y="2600325"/>
            <a:ext cx="1401763" cy="3175"/>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070" name="Line 22">
            <a:extLst>
              <a:ext uri="{FF2B5EF4-FFF2-40B4-BE49-F238E27FC236}">
                <a16:creationId xmlns:a16="http://schemas.microsoft.com/office/drawing/2014/main" id="{98FA7AEC-EDF9-4E35-6710-E66C46CFF7D1}"/>
              </a:ext>
            </a:extLst>
          </p:cNvPr>
          <p:cNvSpPr>
            <a:spLocks noChangeShapeType="1"/>
          </p:cNvSpPr>
          <p:nvPr/>
        </p:nvSpPr>
        <p:spPr bwMode="auto">
          <a:xfrm>
            <a:off x="2087563" y="2600325"/>
            <a:ext cx="3175" cy="29845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071" name="Line 23">
            <a:extLst>
              <a:ext uri="{FF2B5EF4-FFF2-40B4-BE49-F238E27FC236}">
                <a16:creationId xmlns:a16="http://schemas.microsoft.com/office/drawing/2014/main" id="{94CBEE0F-BC3B-7B74-30DA-485F70FBA8B9}"/>
              </a:ext>
            </a:extLst>
          </p:cNvPr>
          <p:cNvSpPr>
            <a:spLocks noChangeShapeType="1"/>
          </p:cNvSpPr>
          <p:nvPr/>
        </p:nvSpPr>
        <p:spPr bwMode="auto">
          <a:xfrm>
            <a:off x="685800" y="2600325"/>
            <a:ext cx="3175" cy="29845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077" name="Rectangle 29">
            <a:extLst>
              <a:ext uri="{FF2B5EF4-FFF2-40B4-BE49-F238E27FC236}">
                <a16:creationId xmlns:a16="http://schemas.microsoft.com/office/drawing/2014/main" id="{6D213D93-2D9E-9B68-A1ED-FB803595D6DA}"/>
              </a:ext>
            </a:extLst>
          </p:cNvPr>
          <p:cNvSpPr>
            <a:spLocks noChangeArrowheads="1"/>
          </p:cNvSpPr>
          <p:nvPr/>
        </p:nvSpPr>
        <p:spPr bwMode="auto">
          <a:xfrm>
            <a:off x="1041400" y="1817688"/>
            <a:ext cx="438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Helv" charset="0"/>
              </a:rPr>
              <a:t>AND</a:t>
            </a:r>
            <a:endParaRPr lang="en-US" altLang="en-US" sz="2100" b="1">
              <a:latin typeface="Arial" panose="020B0604020202020204" pitchFamily="34" charset="0"/>
            </a:endParaRPr>
          </a:p>
        </p:txBody>
      </p:sp>
      <p:sp>
        <p:nvSpPr>
          <p:cNvPr id="514079" name="Rectangle 31">
            <a:extLst>
              <a:ext uri="{FF2B5EF4-FFF2-40B4-BE49-F238E27FC236}">
                <a16:creationId xmlns:a16="http://schemas.microsoft.com/office/drawing/2014/main" id="{61515BD6-D9C5-6D41-FC97-9A5888C20F8B}"/>
              </a:ext>
            </a:extLst>
          </p:cNvPr>
          <p:cNvSpPr>
            <a:spLocks noChangeArrowheads="1"/>
          </p:cNvSpPr>
          <p:nvPr/>
        </p:nvSpPr>
        <p:spPr bwMode="auto">
          <a:xfrm>
            <a:off x="842963" y="914400"/>
            <a:ext cx="83343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Helv" charset="0"/>
              </a:rPr>
              <a:t>OUTPUT</a:t>
            </a:r>
            <a:endParaRPr lang="en-US" altLang="en-US" sz="2100" b="1">
              <a:latin typeface="Arial" panose="020B0604020202020204" pitchFamily="34" charset="0"/>
            </a:endParaRPr>
          </a:p>
        </p:txBody>
      </p:sp>
      <p:sp>
        <p:nvSpPr>
          <p:cNvPr id="514081" name="Rectangle 33">
            <a:extLst>
              <a:ext uri="{FF2B5EF4-FFF2-40B4-BE49-F238E27FC236}">
                <a16:creationId xmlns:a16="http://schemas.microsoft.com/office/drawing/2014/main" id="{D387A3C4-7D65-742B-BCDB-EB018F8C2882}"/>
              </a:ext>
            </a:extLst>
          </p:cNvPr>
          <p:cNvSpPr>
            <a:spLocks noChangeArrowheads="1"/>
          </p:cNvSpPr>
          <p:nvPr/>
        </p:nvSpPr>
        <p:spPr bwMode="auto">
          <a:xfrm>
            <a:off x="887413" y="2971800"/>
            <a:ext cx="7429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Helv" charset="0"/>
              </a:rPr>
              <a:t>INPUTS</a:t>
            </a:r>
            <a:endParaRPr lang="en-US" altLang="en-US" sz="2100" b="1">
              <a:latin typeface="Arial" panose="020B0604020202020204" pitchFamily="34" charset="0"/>
            </a:endParaRPr>
          </a:p>
        </p:txBody>
      </p:sp>
      <p:grpSp>
        <p:nvGrpSpPr>
          <p:cNvPr id="514065" name="Group 17">
            <a:extLst>
              <a:ext uri="{FF2B5EF4-FFF2-40B4-BE49-F238E27FC236}">
                <a16:creationId xmlns:a16="http://schemas.microsoft.com/office/drawing/2014/main" id="{E100A774-5040-51B5-100A-CE9349E984DA}"/>
              </a:ext>
            </a:extLst>
          </p:cNvPr>
          <p:cNvGrpSpPr>
            <a:grpSpLocks/>
          </p:cNvGrpSpPr>
          <p:nvPr/>
        </p:nvGrpSpPr>
        <p:grpSpPr bwMode="auto">
          <a:xfrm>
            <a:off x="835025" y="4643438"/>
            <a:ext cx="1000125" cy="803275"/>
            <a:chOff x="2898" y="985"/>
            <a:chExt cx="369" cy="296"/>
          </a:xfrm>
        </p:grpSpPr>
        <p:sp>
          <p:nvSpPr>
            <p:cNvPr id="514063" name="Arc 15">
              <a:extLst>
                <a:ext uri="{FF2B5EF4-FFF2-40B4-BE49-F238E27FC236}">
                  <a16:creationId xmlns:a16="http://schemas.microsoft.com/office/drawing/2014/main" id="{9EDBDEDA-5F80-F9ED-E449-FBD113BBFADB}"/>
                </a:ext>
              </a:extLst>
            </p:cNvPr>
            <p:cNvSpPr>
              <a:spLocks/>
            </p:cNvSpPr>
            <p:nvPr/>
          </p:nvSpPr>
          <p:spPr bwMode="auto">
            <a:xfrm>
              <a:off x="2898" y="985"/>
              <a:ext cx="185" cy="296"/>
            </a:xfrm>
            <a:custGeom>
              <a:avLst/>
              <a:gdLst>
                <a:gd name="G0" fmla="+- 21600 0 0"/>
                <a:gd name="G1" fmla="+- 21600 0 0"/>
                <a:gd name="G2" fmla="+- 21600 0 0"/>
                <a:gd name="T0" fmla="*/ 0 w 21600"/>
                <a:gd name="T1" fmla="*/ 21527 h 21600"/>
                <a:gd name="T2" fmla="*/ 21483 w 21600"/>
                <a:gd name="T3" fmla="*/ 0 h 21600"/>
                <a:gd name="T4" fmla="*/ 21600 w 21600"/>
                <a:gd name="T5" fmla="*/ 21600 h 21600"/>
              </a:gdLst>
              <a:ahLst/>
              <a:cxnLst>
                <a:cxn ang="0">
                  <a:pos x="T0" y="T1"/>
                </a:cxn>
                <a:cxn ang="0">
                  <a:pos x="T2" y="T3"/>
                </a:cxn>
                <a:cxn ang="0">
                  <a:pos x="T4" y="T5"/>
                </a:cxn>
              </a:cxnLst>
              <a:rect l="0" t="0" r="r" b="b"/>
              <a:pathLst>
                <a:path w="21600" h="21600" fill="none" extrusionOk="0">
                  <a:moveTo>
                    <a:pt x="0" y="21527"/>
                  </a:moveTo>
                  <a:cubicBezTo>
                    <a:pt x="40" y="9671"/>
                    <a:pt x="9627" y="64"/>
                    <a:pt x="21483" y="0"/>
                  </a:cubicBezTo>
                </a:path>
                <a:path w="21600" h="21600" stroke="0" extrusionOk="0">
                  <a:moveTo>
                    <a:pt x="0" y="21527"/>
                  </a:moveTo>
                  <a:cubicBezTo>
                    <a:pt x="40" y="9671"/>
                    <a:pt x="9627" y="64"/>
                    <a:pt x="21483" y="0"/>
                  </a:cubicBezTo>
                  <a:lnTo>
                    <a:pt x="21600" y="21600"/>
                  </a:lnTo>
                  <a:close/>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4064" name="Arc 16">
              <a:extLst>
                <a:ext uri="{FF2B5EF4-FFF2-40B4-BE49-F238E27FC236}">
                  <a16:creationId xmlns:a16="http://schemas.microsoft.com/office/drawing/2014/main" id="{717CEAEC-205B-852B-5042-B1EA864B12AD}"/>
                </a:ext>
              </a:extLst>
            </p:cNvPr>
            <p:cNvSpPr>
              <a:spLocks/>
            </p:cNvSpPr>
            <p:nvPr/>
          </p:nvSpPr>
          <p:spPr bwMode="auto">
            <a:xfrm>
              <a:off x="3082" y="985"/>
              <a:ext cx="185" cy="296"/>
            </a:xfrm>
            <a:custGeom>
              <a:avLst/>
              <a:gdLst>
                <a:gd name="G0" fmla="+- 117 0 0"/>
                <a:gd name="G1" fmla="+- 21600 0 0"/>
                <a:gd name="G2" fmla="+- 21600 0 0"/>
                <a:gd name="T0" fmla="*/ 0 w 21717"/>
                <a:gd name="T1" fmla="*/ 0 h 21600"/>
                <a:gd name="T2" fmla="*/ 21717 w 21717"/>
                <a:gd name="T3" fmla="*/ 21526 h 21600"/>
                <a:gd name="T4" fmla="*/ 117 w 21717"/>
                <a:gd name="T5" fmla="*/ 21600 h 21600"/>
              </a:gdLst>
              <a:ahLst/>
              <a:cxnLst>
                <a:cxn ang="0">
                  <a:pos x="T0" y="T1"/>
                </a:cxn>
                <a:cxn ang="0">
                  <a:pos x="T2" y="T3"/>
                </a:cxn>
                <a:cxn ang="0">
                  <a:pos x="T4" y="T5"/>
                </a:cxn>
              </a:cxnLst>
              <a:rect l="0" t="0" r="r" b="b"/>
              <a:pathLst>
                <a:path w="21717" h="21600" fill="none" extrusionOk="0">
                  <a:moveTo>
                    <a:pt x="0" y="0"/>
                  </a:moveTo>
                  <a:cubicBezTo>
                    <a:pt x="39" y="0"/>
                    <a:pt x="78" y="0"/>
                    <a:pt x="117" y="0"/>
                  </a:cubicBezTo>
                  <a:cubicBezTo>
                    <a:pt x="12017" y="0"/>
                    <a:pt x="21676" y="9625"/>
                    <a:pt x="21716" y="21526"/>
                  </a:cubicBezTo>
                </a:path>
                <a:path w="21717" h="21600" stroke="0" extrusionOk="0">
                  <a:moveTo>
                    <a:pt x="0" y="0"/>
                  </a:moveTo>
                  <a:cubicBezTo>
                    <a:pt x="39" y="0"/>
                    <a:pt x="78" y="0"/>
                    <a:pt x="117" y="0"/>
                  </a:cubicBezTo>
                  <a:cubicBezTo>
                    <a:pt x="12017" y="0"/>
                    <a:pt x="21676" y="9625"/>
                    <a:pt x="21716" y="21526"/>
                  </a:cubicBezTo>
                  <a:lnTo>
                    <a:pt x="117" y="21600"/>
                  </a:lnTo>
                  <a:close/>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514066" name="Arc 18">
            <a:extLst>
              <a:ext uri="{FF2B5EF4-FFF2-40B4-BE49-F238E27FC236}">
                <a16:creationId xmlns:a16="http://schemas.microsoft.com/office/drawing/2014/main" id="{82D50049-596B-A327-50B3-26FD27E2D0E6}"/>
              </a:ext>
            </a:extLst>
          </p:cNvPr>
          <p:cNvSpPr>
            <a:spLocks/>
          </p:cNvSpPr>
          <p:nvPr/>
        </p:nvSpPr>
        <p:spPr bwMode="auto">
          <a:xfrm>
            <a:off x="862013" y="5245100"/>
            <a:ext cx="954087" cy="703263"/>
          </a:xfrm>
          <a:custGeom>
            <a:avLst/>
            <a:gdLst>
              <a:gd name="G0" fmla="+- 14592 0 0"/>
              <a:gd name="G1" fmla="+- 21600 0 0"/>
              <a:gd name="G2" fmla="+- 21600 0 0"/>
              <a:gd name="T0" fmla="*/ 0 w 29398"/>
              <a:gd name="T1" fmla="*/ 5674 h 21600"/>
              <a:gd name="T2" fmla="*/ 29398 w 29398"/>
              <a:gd name="T3" fmla="*/ 5873 h 21600"/>
              <a:gd name="T4" fmla="*/ 14592 w 29398"/>
              <a:gd name="T5" fmla="*/ 21600 h 21600"/>
            </a:gdLst>
            <a:ahLst/>
            <a:cxnLst>
              <a:cxn ang="0">
                <a:pos x="T0" y="T1"/>
              </a:cxn>
              <a:cxn ang="0">
                <a:pos x="T2" y="T3"/>
              </a:cxn>
              <a:cxn ang="0">
                <a:pos x="T4" y="T5"/>
              </a:cxn>
            </a:cxnLst>
            <a:rect l="0" t="0" r="r" b="b"/>
            <a:pathLst>
              <a:path w="29398" h="21600" fill="none" extrusionOk="0">
                <a:moveTo>
                  <a:pt x="0" y="5674"/>
                </a:moveTo>
                <a:cubicBezTo>
                  <a:pt x="3983" y="2024"/>
                  <a:pt x="9189" y="0"/>
                  <a:pt x="14592" y="0"/>
                </a:cubicBezTo>
                <a:cubicBezTo>
                  <a:pt x="20095" y="0"/>
                  <a:pt x="25391" y="2100"/>
                  <a:pt x="29398" y="5872"/>
                </a:cubicBezTo>
              </a:path>
              <a:path w="29398" h="21600" stroke="0" extrusionOk="0">
                <a:moveTo>
                  <a:pt x="0" y="5674"/>
                </a:moveTo>
                <a:cubicBezTo>
                  <a:pt x="3983" y="2024"/>
                  <a:pt x="9189" y="0"/>
                  <a:pt x="14592" y="0"/>
                </a:cubicBezTo>
                <a:cubicBezTo>
                  <a:pt x="20095" y="0"/>
                  <a:pt x="25391" y="2100"/>
                  <a:pt x="29398" y="5872"/>
                </a:cubicBezTo>
                <a:lnTo>
                  <a:pt x="14592" y="21600"/>
                </a:lnTo>
                <a:close/>
              </a:path>
            </a:pathLst>
          </a:cu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4072" name="Line 24">
            <a:extLst>
              <a:ext uri="{FF2B5EF4-FFF2-40B4-BE49-F238E27FC236}">
                <a16:creationId xmlns:a16="http://schemas.microsoft.com/office/drawing/2014/main" id="{356E2446-4302-AE88-58D8-32E39A2085DC}"/>
              </a:ext>
            </a:extLst>
          </p:cNvPr>
          <p:cNvSpPr>
            <a:spLocks noChangeShapeType="1"/>
          </p:cNvSpPr>
          <p:nvPr/>
        </p:nvSpPr>
        <p:spPr bwMode="auto">
          <a:xfrm flipV="1">
            <a:off x="1333500" y="4343400"/>
            <a:ext cx="3175" cy="300038"/>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073" name="Line 25">
            <a:extLst>
              <a:ext uri="{FF2B5EF4-FFF2-40B4-BE49-F238E27FC236}">
                <a16:creationId xmlns:a16="http://schemas.microsoft.com/office/drawing/2014/main" id="{CF364015-1747-DFC1-C63D-555B46D1C145}"/>
              </a:ext>
            </a:extLst>
          </p:cNvPr>
          <p:cNvSpPr>
            <a:spLocks noChangeShapeType="1"/>
          </p:cNvSpPr>
          <p:nvPr/>
        </p:nvSpPr>
        <p:spPr bwMode="auto">
          <a:xfrm>
            <a:off x="1333500" y="5245100"/>
            <a:ext cx="3175" cy="50165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074" name="Line 26">
            <a:extLst>
              <a:ext uri="{FF2B5EF4-FFF2-40B4-BE49-F238E27FC236}">
                <a16:creationId xmlns:a16="http://schemas.microsoft.com/office/drawing/2014/main" id="{C60DA9AC-6D7B-48D8-F841-A556B8BFA03A}"/>
              </a:ext>
            </a:extLst>
          </p:cNvPr>
          <p:cNvSpPr>
            <a:spLocks noChangeShapeType="1"/>
          </p:cNvSpPr>
          <p:nvPr/>
        </p:nvSpPr>
        <p:spPr bwMode="auto">
          <a:xfrm>
            <a:off x="533400" y="5746750"/>
            <a:ext cx="1601788" cy="3175"/>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075" name="Line 27">
            <a:extLst>
              <a:ext uri="{FF2B5EF4-FFF2-40B4-BE49-F238E27FC236}">
                <a16:creationId xmlns:a16="http://schemas.microsoft.com/office/drawing/2014/main" id="{1D66CAB6-7175-0FB7-781A-472728355654}"/>
              </a:ext>
            </a:extLst>
          </p:cNvPr>
          <p:cNvSpPr>
            <a:spLocks noChangeShapeType="1"/>
          </p:cNvSpPr>
          <p:nvPr/>
        </p:nvSpPr>
        <p:spPr bwMode="auto">
          <a:xfrm>
            <a:off x="533400" y="5746750"/>
            <a:ext cx="3175" cy="29845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076" name="Line 28">
            <a:extLst>
              <a:ext uri="{FF2B5EF4-FFF2-40B4-BE49-F238E27FC236}">
                <a16:creationId xmlns:a16="http://schemas.microsoft.com/office/drawing/2014/main" id="{5667F70E-6FA7-089A-BFE8-BC42F27F479A}"/>
              </a:ext>
            </a:extLst>
          </p:cNvPr>
          <p:cNvSpPr>
            <a:spLocks noChangeShapeType="1"/>
          </p:cNvSpPr>
          <p:nvPr/>
        </p:nvSpPr>
        <p:spPr bwMode="auto">
          <a:xfrm>
            <a:off x="2135188" y="5746750"/>
            <a:ext cx="3175" cy="29845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078" name="Rectangle 30">
            <a:extLst>
              <a:ext uri="{FF2B5EF4-FFF2-40B4-BE49-F238E27FC236}">
                <a16:creationId xmlns:a16="http://schemas.microsoft.com/office/drawing/2014/main" id="{E4C1714E-5AB9-DB38-ED87-7CC883682BEE}"/>
              </a:ext>
            </a:extLst>
          </p:cNvPr>
          <p:cNvSpPr>
            <a:spLocks noChangeArrowheads="1"/>
          </p:cNvSpPr>
          <p:nvPr/>
        </p:nvSpPr>
        <p:spPr bwMode="auto">
          <a:xfrm>
            <a:off x="1177925" y="4865688"/>
            <a:ext cx="3048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Helv" charset="0"/>
              </a:rPr>
              <a:t>OR</a:t>
            </a:r>
            <a:endParaRPr lang="en-US" altLang="en-US" sz="2100" b="1">
              <a:latin typeface="Arial" panose="020B0604020202020204" pitchFamily="34" charset="0"/>
            </a:endParaRPr>
          </a:p>
        </p:txBody>
      </p:sp>
      <p:sp>
        <p:nvSpPr>
          <p:cNvPr id="514080" name="Rectangle 32">
            <a:extLst>
              <a:ext uri="{FF2B5EF4-FFF2-40B4-BE49-F238E27FC236}">
                <a16:creationId xmlns:a16="http://schemas.microsoft.com/office/drawing/2014/main" id="{48CE199B-D75E-0986-D556-4356B6E6E423}"/>
              </a:ext>
            </a:extLst>
          </p:cNvPr>
          <p:cNvSpPr>
            <a:spLocks noChangeArrowheads="1"/>
          </p:cNvSpPr>
          <p:nvPr/>
        </p:nvSpPr>
        <p:spPr bwMode="auto">
          <a:xfrm>
            <a:off x="914400" y="3962400"/>
            <a:ext cx="8334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Helv" charset="0"/>
              </a:rPr>
              <a:t>OUTPUT</a:t>
            </a:r>
            <a:endParaRPr lang="en-US" altLang="en-US" sz="2100" b="1">
              <a:latin typeface="Arial" panose="020B0604020202020204" pitchFamily="34" charset="0"/>
            </a:endParaRPr>
          </a:p>
        </p:txBody>
      </p:sp>
      <p:sp>
        <p:nvSpPr>
          <p:cNvPr id="514082" name="Rectangle 34">
            <a:extLst>
              <a:ext uri="{FF2B5EF4-FFF2-40B4-BE49-F238E27FC236}">
                <a16:creationId xmlns:a16="http://schemas.microsoft.com/office/drawing/2014/main" id="{03B4B3FE-0B4B-7A3B-F752-751DC1C6BC44}"/>
              </a:ext>
            </a:extLst>
          </p:cNvPr>
          <p:cNvSpPr>
            <a:spLocks noChangeArrowheads="1"/>
          </p:cNvSpPr>
          <p:nvPr/>
        </p:nvSpPr>
        <p:spPr bwMode="auto">
          <a:xfrm>
            <a:off x="958850" y="6019800"/>
            <a:ext cx="7429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Helv" charset="0"/>
              </a:rPr>
              <a:t>INPUTS</a:t>
            </a:r>
            <a:endParaRPr lang="en-US" altLang="en-US" sz="2100" b="1">
              <a:latin typeface="Arial" panose="020B0604020202020204" pitchFamily="34" charset="0"/>
            </a:endParaRPr>
          </a:p>
        </p:txBody>
      </p:sp>
      <p:sp>
        <p:nvSpPr>
          <p:cNvPr id="514100" name="Rectangle 52">
            <a:extLst>
              <a:ext uri="{FF2B5EF4-FFF2-40B4-BE49-F238E27FC236}">
                <a16:creationId xmlns:a16="http://schemas.microsoft.com/office/drawing/2014/main" id="{10604219-B70A-8AB2-6A23-F0D83BA86E0D}"/>
              </a:ext>
            </a:extLst>
          </p:cNvPr>
          <p:cNvSpPr>
            <a:spLocks noChangeArrowheads="1"/>
          </p:cNvSpPr>
          <p:nvPr/>
        </p:nvSpPr>
        <p:spPr bwMode="auto">
          <a:xfrm>
            <a:off x="3889375" y="1381125"/>
            <a:ext cx="1257300"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01" name="Rectangle 53">
            <a:extLst>
              <a:ext uri="{FF2B5EF4-FFF2-40B4-BE49-F238E27FC236}">
                <a16:creationId xmlns:a16="http://schemas.microsoft.com/office/drawing/2014/main" id="{BD984D72-6A73-6747-D659-B68158E661ED}"/>
              </a:ext>
            </a:extLst>
          </p:cNvPr>
          <p:cNvSpPr>
            <a:spLocks noChangeArrowheads="1"/>
          </p:cNvSpPr>
          <p:nvPr/>
        </p:nvSpPr>
        <p:spPr bwMode="auto">
          <a:xfrm>
            <a:off x="5146675" y="1381125"/>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04" name="Rectangle 56">
            <a:extLst>
              <a:ext uri="{FF2B5EF4-FFF2-40B4-BE49-F238E27FC236}">
                <a16:creationId xmlns:a16="http://schemas.microsoft.com/office/drawing/2014/main" id="{7AB0C00B-1D23-FD49-0293-429983530E0D}"/>
              </a:ext>
            </a:extLst>
          </p:cNvPr>
          <p:cNvSpPr>
            <a:spLocks noChangeArrowheads="1"/>
          </p:cNvSpPr>
          <p:nvPr/>
        </p:nvSpPr>
        <p:spPr bwMode="auto">
          <a:xfrm>
            <a:off x="5156200" y="1381125"/>
            <a:ext cx="723900"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27" name="Rectangle 79">
            <a:extLst>
              <a:ext uri="{FF2B5EF4-FFF2-40B4-BE49-F238E27FC236}">
                <a16:creationId xmlns:a16="http://schemas.microsoft.com/office/drawing/2014/main" id="{DC29D2C0-41C1-F961-143F-5761948E99E1}"/>
              </a:ext>
            </a:extLst>
          </p:cNvPr>
          <p:cNvSpPr>
            <a:spLocks noChangeArrowheads="1"/>
          </p:cNvSpPr>
          <p:nvPr/>
        </p:nvSpPr>
        <p:spPr bwMode="auto">
          <a:xfrm>
            <a:off x="3889375" y="1476375"/>
            <a:ext cx="654050"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28" name="Rectangle 80">
            <a:extLst>
              <a:ext uri="{FF2B5EF4-FFF2-40B4-BE49-F238E27FC236}">
                <a16:creationId xmlns:a16="http://schemas.microsoft.com/office/drawing/2014/main" id="{2A86C70A-4927-2E37-A6A3-93DB4900031A}"/>
              </a:ext>
            </a:extLst>
          </p:cNvPr>
          <p:cNvSpPr>
            <a:spLocks noChangeArrowheads="1"/>
          </p:cNvSpPr>
          <p:nvPr/>
        </p:nvSpPr>
        <p:spPr bwMode="auto">
          <a:xfrm>
            <a:off x="4548188" y="1476375"/>
            <a:ext cx="4762"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29" name="Rectangle 81">
            <a:extLst>
              <a:ext uri="{FF2B5EF4-FFF2-40B4-BE49-F238E27FC236}">
                <a16:creationId xmlns:a16="http://schemas.microsoft.com/office/drawing/2014/main" id="{49967C3B-FAD3-15B6-C484-CC38DB0362AF}"/>
              </a:ext>
            </a:extLst>
          </p:cNvPr>
          <p:cNvSpPr>
            <a:spLocks noChangeArrowheads="1"/>
          </p:cNvSpPr>
          <p:nvPr/>
        </p:nvSpPr>
        <p:spPr bwMode="auto">
          <a:xfrm>
            <a:off x="4543425" y="1476375"/>
            <a:ext cx="4763"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32" name="Rectangle 84">
            <a:extLst>
              <a:ext uri="{FF2B5EF4-FFF2-40B4-BE49-F238E27FC236}">
                <a16:creationId xmlns:a16="http://schemas.microsoft.com/office/drawing/2014/main" id="{D061C4F5-BD77-85E2-26CE-EB1ABE19B4A0}"/>
              </a:ext>
            </a:extLst>
          </p:cNvPr>
          <p:cNvSpPr>
            <a:spLocks noChangeArrowheads="1"/>
          </p:cNvSpPr>
          <p:nvPr/>
        </p:nvSpPr>
        <p:spPr bwMode="auto">
          <a:xfrm>
            <a:off x="4552950" y="1476375"/>
            <a:ext cx="593725"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33" name="Rectangle 85">
            <a:extLst>
              <a:ext uri="{FF2B5EF4-FFF2-40B4-BE49-F238E27FC236}">
                <a16:creationId xmlns:a16="http://schemas.microsoft.com/office/drawing/2014/main" id="{10BF3829-07BD-1E28-7E20-D5894242A3E4}"/>
              </a:ext>
            </a:extLst>
          </p:cNvPr>
          <p:cNvSpPr>
            <a:spLocks noChangeArrowheads="1"/>
          </p:cNvSpPr>
          <p:nvPr/>
        </p:nvSpPr>
        <p:spPr bwMode="auto">
          <a:xfrm>
            <a:off x="5146675" y="1476375"/>
            <a:ext cx="3175"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34" name="Rectangle 86">
            <a:extLst>
              <a:ext uri="{FF2B5EF4-FFF2-40B4-BE49-F238E27FC236}">
                <a16:creationId xmlns:a16="http://schemas.microsoft.com/office/drawing/2014/main" id="{96AB8B8C-7A18-7E89-6C89-A2F1802469D2}"/>
              </a:ext>
            </a:extLst>
          </p:cNvPr>
          <p:cNvSpPr>
            <a:spLocks noChangeArrowheads="1"/>
          </p:cNvSpPr>
          <p:nvPr/>
        </p:nvSpPr>
        <p:spPr bwMode="auto">
          <a:xfrm>
            <a:off x="5149850" y="1476375"/>
            <a:ext cx="4763"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35" name="Rectangle 87">
            <a:extLst>
              <a:ext uri="{FF2B5EF4-FFF2-40B4-BE49-F238E27FC236}">
                <a16:creationId xmlns:a16="http://schemas.microsoft.com/office/drawing/2014/main" id="{B29C84B7-9C14-ADC7-4C1C-69BF3455C20E}"/>
              </a:ext>
            </a:extLst>
          </p:cNvPr>
          <p:cNvSpPr>
            <a:spLocks noChangeArrowheads="1"/>
          </p:cNvSpPr>
          <p:nvPr/>
        </p:nvSpPr>
        <p:spPr bwMode="auto">
          <a:xfrm>
            <a:off x="5154613" y="1476375"/>
            <a:ext cx="1587"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37" name="Rectangle 89">
            <a:extLst>
              <a:ext uri="{FF2B5EF4-FFF2-40B4-BE49-F238E27FC236}">
                <a16:creationId xmlns:a16="http://schemas.microsoft.com/office/drawing/2014/main" id="{8F4E16DA-0D75-06FD-2335-FBB4D1591295}"/>
              </a:ext>
            </a:extLst>
          </p:cNvPr>
          <p:cNvSpPr>
            <a:spLocks noChangeArrowheads="1"/>
          </p:cNvSpPr>
          <p:nvPr/>
        </p:nvSpPr>
        <p:spPr bwMode="auto">
          <a:xfrm>
            <a:off x="5156200" y="1476375"/>
            <a:ext cx="9525"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40" name="Rectangle 92">
            <a:extLst>
              <a:ext uri="{FF2B5EF4-FFF2-40B4-BE49-F238E27FC236}">
                <a16:creationId xmlns:a16="http://schemas.microsoft.com/office/drawing/2014/main" id="{3A4B78DA-B946-5EF7-B4AF-1CF37C032C37}"/>
              </a:ext>
            </a:extLst>
          </p:cNvPr>
          <p:cNvSpPr>
            <a:spLocks noChangeArrowheads="1"/>
          </p:cNvSpPr>
          <p:nvPr/>
        </p:nvSpPr>
        <p:spPr bwMode="auto">
          <a:xfrm>
            <a:off x="5165725" y="1476375"/>
            <a:ext cx="714375"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54" name="Rectangle 106">
            <a:extLst>
              <a:ext uri="{FF2B5EF4-FFF2-40B4-BE49-F238E27FC236}">
                <a16:creationId xmlns:a16="http://schemas.microsoft.com/office/drawing/2014/main" id="{0A62D8A8-9510-E699-8F6B-C5CC5EE54245}"/>
              </a:ext>
            </a:extLst>
          </p:cNvPr>
          <p:cNvSpPr>
            <a:spLocks noChangeArrowheads="1"/>
          </p:cNvSpPr>
          <p:nvPr/>
        </p:nvSpPr>
        <p:spPr bwMode="auto">
          <a:xfrm>
            <a:off x="4543425" y="1571625"/>
            <a:ext cx="4763"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57" name="Rectangle 109">
            <a:extLst>
              <a:ext uri="{FF2B5EF4-FFF2-40B4-BE49-F238E27FC236}">
                <a16:creationId xmlns:a16="http://schemas.microsoft.com/office/drawing/2014/main" id="{B35BC7AA-8F65-18F8-60C5-988275243685}"/>
              </a:ext>
            </a:extLst>
          </p:cNvPr>
          <p:cNvSpPr>
            <a:spLocks noChangeArrowheads="1"/>
          </p:cNvSpPr>
          <p:nvPr/>
        </p:nvSpPr>
        <p:spPr bwMode="auto">
          <a:xfrm>
            <a:off x="5149850" y="1571625"/>
            <a:ext cx="4763"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73" name="Rectangle 125">
            <a:extLst>
              <a:ext uri="{FF2B5EF4-FFF2-40B4-BE49-F238E27FC236}">
                <a16:creationId xmlns:a16="http://schemas.microsoft.com/office/drawing/2014/main" id="{E28264FB-A152-376F-7D91-4B530D0F02F9}"/>
              </a:ext>
            </a:extLst>
          </p:cNvPr>
          <p:cNvSpPr>
            <a:spLocks noChangeArrowheads="1"/>
          </p:cNvSpPr>
          <p:nvPr/>
        </p:nvSpPr>
        <p:spPr bwMode="auto">
          <a:xfrm>
            <a:off x="4543425" y="1658938"/>
            <a:ext cx="4763" cy="4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14226" name="Group 178">
            <a:extLst>
              <a:ext uri="{FF2B5EF4-FFF2-40B4-BE49-F238E27FC236}">
                <a16:creationId xmlns:a16="http://schemas.microsoft.com/office/drawing/2014/main" id="{DC8F4A26-9D9F-38FF-D563-AFB38F4D5A83}"/>
              </a:ext>
            </a:extLst>
          </p:cNvPr>
          <p:cNvGrpSpPr>
            <a:grpSpLocks/>
          </p:cNvGrpSpPr>
          <p:nvPr/>
        </p:nvGrpSpPr>
        <p:grpSpPr bwMode="auto">
          <a:xfrm>
            <a:off x="2895600" y="1447800"/>
            <a:ext cx="5884863" cy="1671638"/>
            <a:chOff x="2445" y="864"/>
            <a:chExt cx="1264" cy="359"/>
          </a:xfrm>
        </p:grpSpPr>
        <p:sp>
          <p:nvSpPr>
            <p:cNvPr id="514087" name="Rectangle 39">
              <a:extLst>
                <a:ext uri="{FF2B5EF4-FFF2-40B4-BE49-F238E27FC236}">
                  <a16:creationId xmlns:a16="http://schemas.microsoft.com/office/drawing/2014/main" id="{35A9E1BA-9BBE-2E9A-EC66-CCAEA5B9F066}"/>
                </a:ext>
              </a:extLst>
            </p:cNvPr>
            <p:cNvSpPr>
              <a:spLocks noChangeArrowheads="1"/>
            </p:cNvSpPr>
            <p:nvPr/>
          </p:nvSpPr>
          <p:spPr bwMode="auto">
            <a:xfrm>
              <a:off x="2450" y="870"/>
              <a:ext cx="19" cy="5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88" name="Rectangle 40">
              <a:extLst>
                <a:ext uri="{FF2B5EF4-FFF2-40B4-BE49-F238E27FC236}">
                  <a16:creationId xmlns:a16="http://schemas.microsoft.com/office/drawing/2014/main" id="{FA9C5872-0ACC-FB78-A7B0-F76903B2DB07}"/>
                </a:ext>
              </a:extLst>
            </p:cNvPr>
            <p:cNvSpPr>
              <a:spLocks noChangeArrowheads="1"/>
            </p:cNvSpPr>
            <p:nvPr/>
          </p:nvSpPr>
          <p:spPr bwMode="auto">
            <a:xfrm>
              <a:off x="3224" y="870"/>
              <a:ext cx="18" cy="5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89" name="Rectangle 41">
              <a:extLst>
                <a:ext uri="{FF2B5EF4-FFF2-40B4-BE49-F238E27FC236}">
                  <a16:creationId xmlns:a16="http://schemas.microsoft.com/office/drawing/2014/main" id="{7C22651E-DEFD-BBC3-21D8-BC3E4DF56BA7}"/>
                </a:ext>
              </a:extLst>
            </p:cNvPr>
            <p:cNvSpPr>
              <a:spLocks noChangeArrowheads="1"/>
            </p:cNvSpPr>
            <p:nvPr/>
          </p:nvSpPr>
          <p:spPr bwMode="auto">
            <a:xfrm>
              <a:off x="2469" y="870"/>
              <a:ext cx="755"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90" name="Rectangle 42">
              <a:extLst>
                <a:ext uri="{FF2B5EF4-FFF2-40B4-BE49-F238E27FC236}">
                  <a16:creationId xmlns:a16="http://schemas.microsoft.com/office/drawing/2014/main" id="{C95B4809-4B01-B901-6817-471C7714B9FE}"/>
                </a:ext>
              </a:extLst>
            </p:cNvPr>
            <p:cNvSpPr>
              <a:spLocks noChangeArrowheads="1"/>
            </p:cNvSpPr>
            <p:nvPr/>
          </p:nvSpPr>
          <p:spPr bwMode="auto">
            <a:xfrm>
              <a:off x="2760" y="870"/>
              <a:ext cx="14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INPUTS</a:t>
              </a:r>
              <a:endParaRPr lang="en-US" altLang="en-US" sz="2900">
                <a:latin typeface="Arial" panose="020B0604020202020204" pitchFamily="34" charset="0"/>
              </a:endParaRPr>
            </a:p>
          </p:txBody>
        </p:sp>
        <p:sp>
          <p:nvSpPr>
            <p:cNvPr id="514091" name="Rectangle 43">
              <a:extLst>
                <a:ext uri="{FF2B5EF4-FFF2-40B4-BE49-F238E27FC236}">
                  <a16:creationId xmlns:a16="http://schemas.microsoft.com/office/drawing/2014/main" id="{DE65D829-FE49-6144-1903-4127260CB823}"/>
                </a:ext>
              </a:extLst>
            </p:cNvPr>
            <p:cNvSpPr>
              <a:spLocks noChangeArrowheads="1"/>
            </p:cNvSpPr>
            <p:nvPr/>
          </p:nvSpPr>
          <p:spPr bwMode="auto">
            <a:xfrm>
              <a:off x="2933" y="870"/>
              <a:ext cx="1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092" name="Rectangle 44">
              <a:extLst>
                <a:ext uri="{FF2B5EF4-FFF2-40B4-BE49-F238E27FC236}">
                  <a16:creationId xmlns:a16="http://schemas.microsoft.com/office/drawing/2014/main" id="{0008B6F5-1C7A-A513-9DA4-C1CC7625D625}"/>
                </a:ext>
              </a:extLst>
            </p:cNvPr>
            <p:cNvSpPr>
              <a:spLocks noChangeArrowheads="1"/>
            </p:cNvSpPr>
            <p:nvPr/>
          </p:nvSpPr>
          <p:spPr bwMode="auto">
            <a:xfrm>
              <a:off x="3248" y="870"/>
              <a:ext cx="19" cy="5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93" name="Rectangle 45">
              <a:extLst>
                <a:ext uri="{FF2B5EF4-FFF2-40B4-BE49-F238E27FC236}">
                  <a16:creationId xmlns:a16="http://schemas.microsoft.com/office/drawing/2014/main" id="{1196BF62-C8AC-1E1E-C92E-538DE1039183}"/>
                </a:ext>
              </a:extLst>
            </p:cNvPr>
            <p:cNvSpPr>
              <a:spLocks noChangeArrowheads="1"/>
            </p:cNvSpPr>
            <p:nvPr/>
          </p:nvSpPr>
          <p:spPr bwMode="auto">
            <a:xfrm>
              <a:off x="3685" y="870"/>
              <a:ext cx="19" cy="5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94" name="Rectangle 46">
              <a:extLst>
                <a:ext uri="{FF2B5EF4-FFF2-40B4-BE49-F238E27FC236}">
                  <a16:creationId xmlns:a16="http://schemas.microsoft.com/office/drawing/2014/main" id="{4EA10BB2-C049-125E-33B3-53E6FCEF0E33}"/>
                </a:ext>
              </a:extLst>
            </p:cNvPr>
            <p:cNvSpPr>
              <a:spLocks noChangeArrowheads="1"/>
            </p:cNvSpPr>
            <p:nvPr/>
          </p:nvSpPr>
          <p:spPr bwMode="auto">
            <a:xfrm>
              <a:off x="3267" y="870"/>
              <a:ext cx="418"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95" name="Rectangle 47">
              <a:extLst>
                <a:ext uri="{FF2B5EF4-FFF2-40B4-BE49-F238E27FC236}">
                  <a16:creationId xmlns:a16="http://schemas.microsoft.com/office/drawing/2014/main" id="{D8D1133A-73C3-5AB7-9A07-3C41F17D5ABD}"/>
                </a:ext>
              </a:extLst>
            </p:cNvPr>
            <p:cNvSpPr>
              <a:spLocks noChangeArrowheads="1"/>
            </p:cNvSpPr>
            <p:nvPr/>
          </p:nvSpPr>
          <p:spPr bwMode="auto">
            <a:xfrm>
              <a:off x="3379" y="870"/>
              <a:ext cx="157"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OUTPUT</a:t>
              </a:r>
              <a:endParaRPr lang="en-US" altLang="en-US" sz="2900">
                <a:latin typeface="Arial" panose="020B0604020202020204" pitchFamily="34" charset="0"/>
              </a:endParaRPr>
            </a:p>
          </p:txBody>
        </p:sp>
        <p:sp>
          <p:nvSpPr>
            <p:cNvPr id="514096" name="Rectangle 48">
              <a:extLst>
                <a:ext uri="{FF2B5EF4-FFF2-40B4-BE49-F238E27FC236}">
                  <a16:creationId xmlns:a16="http://schemas.microsoft.com/office/drawing/2014/main" id="{E1BF7063-3C62-FE71-D5B4-EE6FE7C41754}"/>
                </a:ext>
              </a:extLst>
            </p:cNvPr>
            <p:cNvSpPr>
              <a:spLocks noChangeArrowheads="1"/>
            </p:cNvSpPr>
            <p:nvPr/>
          </p:nvSpPr>
          <p:spPr bwMode="auto">
            <a:xfrm>
              <a:off x="3573" y="870"/>
              <a:ext cx="1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097" name="Rectangle 49">
              <a:extLst>
                <a:ext uri="{FF2B5EF4-FFF2-40B4-BE49-F238E27FC236}">
                  <a16:creationId xmlns:a16="http://schemas.microsoft.com/office/drawing/2014/main" id="{9526A938-66A9-F6E8-AE7B-C478122980D2}"/>
                </a:ext>
              </a:extLst>
            </p:cNvPr>
            <p:cNvSpPr>
              <a:spLocks noChangeArrowheads="1"/>
            </p:cNvSpPr>
            <p:nvPr/>
          </p:nvSpPr>
          <p:spPr bwMode="auto">
            <a:xfrm>
              <a:off x="2445" y="864"/>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98" name="Rectangle 50">
              <a:extLst>
                <a:ext uri="{FF2B5EF4-FFF2-40B4-BE49-F238E27FC236}">
                  <a16:creationId xmlns:a16="http://schemas.microsoft.com/office/drawing/2014/main" id="{89982B3A-3F3B-DAB7-6724-300F17DB2EDB}"/>
                </a:ext>
              </a:extLst>
            </p:cNvPr>
            <p:cNvSpPr>
              <a:spLocks noChangeArrowheads="1"/>
            </p:cNvSpPr>
            <p:nvPr/>
          </p:nvSpPr>
          <p:spPr bwMode="auto">
            <a:xfrm>
              <a:off x="2445" y="864"/>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99" name="Rectangle 51">
              <a:extLst>
                <a:ext uri="{FF2B5EF4-FFF2-40B4-BE49-F238E27FC236}">
                  <a16:creationId xmlns:a16="http://schemas.microsoft.com/office/drawing/2014/main" id="{CC1B69C4-FD4F-25A8-3B9B-3138957C2A06}"/>
                </a:ext>
              </a:extLst>
            </p:cNvPr>
            <p:cNvSpPr>
              <a:spLocks noChangeArrowheads="1"/>
            </p:cNvSpPr>
            <p:nvPr/>
          </p:nvSpPr>
          <p:spPr bwMode="auto">
            <a:xfrm>
              <a:off x="2450" y="864"/>
              <a:ext cx="79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02" name="Rectangle 54">
              <a:extLst>
                <a:ext uri="{FF2B5EF4-FFF2-40B4-BE49-F238E27FC236}">
                  <a16:creationId xmlns:a16="http://schemas.microsoft.com/office/drawing/2014/main" id="{707C6BFF-EBAE-1128-BC52-7C0345C217B1}"/>
                </a:ext>
              </a:extLst>
            </p:cNvPr>
            <p:cNvSpPr>
              <a:spLocks noChangeArrowheads="1"/>
            </p:cNvSpPr>
            <p:nvPr/>
          </p:nvSpPr>
          <p:spPr bwMode="auto">
            <a:xfrm>
              <a:off x="3242" y="86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03" name="Rectangle 55">
              <a:extLst>
                <a:ext uri="{FF2B5EF4-FFF2-40B4-BE49-F238E27FC236}">
                  <a16:creationId xmlns:a16="http://schemas.microsoft.com/office/drawing/2014/main" id="{55E507A7-CA85-96E5-F417-92229D435C99}"/>
                </a:ext>
              </a:extLst>
            </p:cNvPr>
            <p:cNvSpPr>
              <a:spLocks noChangeArrowheads="1"/>
            </p:cNvSpPr>
            <p:nvPr/>
          </p:nvSpPr>
          <p:spPr bwMode="auto">
            <a:xfrm>
              <a:off x="3248" y="864"/>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05" name="Rectangle 57">
              <a:extLst>
                <a:ext uri="{FF2B5EF4-FFF2-40B4-BE49-F238E27FC236}">
                  <a16:creationId xmlns:a16="http://schemas.microsoft.com/office/drawing/2014/main" id="{A6E72F64-CAC8-2314-3F1A-430BAE762B86}"/>
                </a:ext>
              </a:extLst>
            </p:cNvPr>
            <p:cNvSpPr>
              <a:spLocks noChangeArrowheads="1"/>
            </p:cNvSpPr>
            <p:nvPr/>
          </p:nvSpPr>
          <p:spPr bwMode="auto">
            <a:xfrm>
              <a:off x="3704" y="864"/>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06" name="Rectangle 58">
              <a:extLst>
                <a:ext uri="{FF2B5EF4-FFF2-40B4-BE49-F238E27FC236}">
                  <a16:creationId xmlns:a16="http://schemas.microsoft.com/office/drawing/2014/main" id="{3B949F61-E20B-4506-1D68-015103A82EEA}"/>
                </a:ext>
              </a:extLst>
            </p:cNvPr>
            <p:cNvSpPr>
              <a:spLocks noChangeArrowheads="1"/>
            </p:cNvSpPr>
            <p:nvPr/>
          </p:nvSpPr>
          <p:spPr bwMode="auto">
            <a:xfrm>
              <a:off x="3704" y="864"/>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07" name="Rectangle 59">
              <a:extLst>
                <a:ext uri="{FF2B5EF4-FFF2-40B4-BE49-F238E27FC236}">
                  <a16:creationId xmlns:a16="http://schemas.microsoft.com/office/drawing/2014/main" id="{AEFFB323-C968-64E8-A121-AB1598466BCC}"/>
                </a:ext>
              </a:extLst>
            </p:cNvPr>
            <p:cNvSpPr>
              <a:spLocks noChangeArrowheads="1"/>
            </p:cNvSpPr>
            <p:nvPr/>
          </p:nvSpPr>
          <p:spPr bwMode="auto">
            <a:xfrm>
              <a:off x="2445" y="870"/>
              <a:ext cx="5"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08" name="Rectangle 60">
              <a:extLst>
                <a:ext uri="{FF2B5EF4-FFF2-40B4-BE49-F238E27FC236}">
                  <a16:creationId xmlns:a16="http://schemas.microsoft.com/office/drawing/2014/main" id="{6FD9ACE6-4AC7-936E-3012-371952F519C9}"/>
                </a:ext>
              </a:extLst>
            </p:cNvPr>
            <p:cNvSpPr>
              <a:spLocks noChangeArrowheads="1"/>
            </p:cNvSpPr>
            <p:nvPr/>
          </p:nvSpPr>
          <p:spPr bwMode="auto">
            <a:xfrm>
              <a:off x="3242" y="870"/>
              <a:ext cx="6"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09" name="Rectangle 61">
              <a:extLst>
                <a:ext uri="{FF2B5EF4-FFF2-40B4-BE49-F238E27FC236}">
                  <a16:creationId xmlns:a16="http://schemas.microsoft.com/office/drawing/2014/main" id="{3B892DA9-EE96-96C4-E79D-4A005EABFEAD}"/>
                </a:ext>
              </a:extLst>
            </p:cNvPr>
            <p:cNvSpPr>
              <a:spLocks noChangeArrowheads="1"/>
            </p:cNvSpPr>
            <p:nvPr/>
          </p:nvSpPr>
          <p:spPr bwMode="auto">
            <a:xfrm>
              <a:off x="3704" y="870"/>
              <a:ext cx="5"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10" name="Rectangle 62">
              <a:extLst>
                <a:ext uri="{FF2B5EF4-FFF2-40B4-BE49-F238E27FC236}">
                  <a16:creationId xmlns:a16="http://schemas.microsoft.com/office/drawing/2014/main" id="{064A831A-1BC9-ADE2-2D35-3E03DECEFE70}"/>
                </a:ext>
              </a:extLst>
            </p:cNvPr>
            <p:cNvSpPr>
              <a:spLocks noChangeArrowheads="1"/>
            </p:cNvSpPr>
            <p:nvPr/>
          </p:nvSpPr>
          <p:spPr bwMode="auto">
            <a:xfrm>
              <a:off x="2450" y="930"/>
              <a:ext cx="19"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11" name="Rectangle 63">
              <a:extLst>
                <a:ext uri="{FF2B5EF4-FFF2-40B4-BE49-F238E27FC236}">
                  <a16:creationId xmlns:a16="http://schemas.microsoft.com/office/drawing/2014/main" id="{473BA991-BF23-6D3A-D7D0-BA2345DDDED0}"/>
                </a:ext>
              </a:extLst>
            </p:cNvPr>
            <p:cNvSpPr>
              <a:spLocks noChangeArrowheads="1"/>
            </p:cNvSpPr>
            <p:nvPr/>
          </p:nvSpPr>
          <p:spPr bwMode="auto">
            <a:xfrm>
              <a:off x="2842" y="930"/>
              <a:ext cx="20"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12" name="Rectangle 64">
              <a:extLst>
                <a:ext uri="{FF2B5EF4-FFF2-40B4-BE49-F238E27FC236}">
                  <a16:creationId xmlns:a16="http://schemas.microsoft.com/office/drawing/2014/main" id="{AFFACCB4-C705-543B-92C1-9337E6D82A71}"/>
                </a:ext>
              </a:extLst>
            </p:cNvPr>
            <p:cNvSpPr>
              <a:spLocks noChangeArrowheads="1"/>
            </p:cNvSpPr>
            <p:nvPr/>
          </p:nvSpPr>
          <p:spPr bwMode="auto">
            <a:xfrm>
              <a:off x="2469" y="930"/>
              <a:ext cx="373"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13" name="Rectangle 65">
              <a:extLst>
                <a:ext uri="{FF2B5EF4-FFF2-40B4-BE49-F238E27FC236}">
                  <a16:creationId xmlns:a16="http://schemas.microsoft.com/office/drawing/2014/main" id="{5330801E-3B0C-68C9-3D48-D69DF00F60FA}"/>
                </a:ext>
              </a:extLst>
            </p:cNvPr>
            <p:cNvSpPr>
              <a:spLocks noChangeArrowheads="1"/>
            </p:cNvSpPr>
            <p:nvPr/>
          </p:nvSpPr>
          <p:spPr bwMode="auto">
            <a:xfrm>
              <a:off x="2639" y="930"/>
              <a:ext cx="28"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A</a:t>
              </a:r>
              <a:endParaRPr lang="en-US" altLang="en-US" sz="2900">
                <a:latin typeface="Arial" panose="020B0604020202020204" pitchFamily="34" charset="0"/>
              </a:endParaRPr>
            </a:p>
          </p:txBody>
        </p:sp>
        <p:sp>
          <p:nvSpPr>
            <p:cNvPr id="514114" name="Rectangle 66">
              <a:extLst>
                <a:ext uri="{FF2B5EF4-FFF2-40B4-BE49-F238E27FC236}">
                  <a16:creationId xmlns:a16="http://schemas.microsoft.com/office/drawing/2014/main" id="{04FBF324-764A-D561-3B43-6E46AF188B14}"/>
                </a:ext>
              </a:extLst>
            </p:cNvPr>
            <p:cNvSpPr>
              <a:spLocks noChangeArrowheads="1"/>
            </p:cNvSpPr>
            <p:nvPr/>
          </p:nvSpPr>
          <p:spPr bwMode="auto">
            <a:xfrm>
              <a:off x="2672" y="930"/>
              <a:ext cx="1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115" name="Rectangle 67">
              <a:extLst>
                <a:ext uri="{FF2B5EF4-FFF2-40B4-BE49-F238E27FC236}">
                  <a16:creationId xmlns:a16="http://schemas.microsoft.com/office/drawing/2014/main" id="{54D392E6-215B-9E06-23E5-1E6194C22E13}"/>
                </a:ext>
              </a:extLst>
            </p:cNvPr>
            <p:cNvSpPr>
              <a:spLocks noChangeArrowheads="1"/>
            </p:cNvSpPr>
            <p:nvPr/>
          </p:nvSpPr>
          <p:spPr bwMode="auto">
            <a:xfrm>
              <a:off x="2865" y="930"/>
              <a:ext cx="20"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16" name="Rectangle 68">
              <a:extLst>
                <a:ext uri="{FF2B5EF4-FFF2-40B4-BE49-F238E27FC236}">
                  <a16:creationId xmlns:a16="http://schemas.microsoft.com/office/drawing/2014/main" id="{481B1E1C-2455-FD39-90BD-A412CE953109}"/>
                </a:ext>
              </a:extLst>
            </p:cNvPr>
            <p:cNvSpPr>
              <a:spLocks noChangeArrowheads="1"/>
            </p:cNvSpPr>
            <p:nvPr/>
          </p:nvSpPr>
          <p:spPr bwMode="auto">
            <a:xfrm>
              <a:off x="3224" y="930"/>
              <a:ext cx="20"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17" name="Rectangle 69">
              <a:extLst>
                <a:ext uri="{FF2B5EF4-FFF2-40B4-BE49-F238E27FC236}">
                  <a16:creationId xmlns:a16="http://schemas.microsoft.com/office/drawing/2014/main" id="{57A5EDFA-FF4D-43B5-40CD-F5ABC41AA235}"/>
                </a:ext>
              </a:extLst>
            </p:cNvPr>
            <p:cNvSpPr>
              <a:spLocks noChangeArrowheads="1"/>
            </p:cNvSpPr>
            <p:nvPr/>
          </p:nvSpPr>
          <p:spPr bwMode="auto">
            <a:xfrm>
              <a:off x="2885" y="930"/>
              <a:ext cx="339"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18" name="Rectangle 70">
              <a:extLst>
                <a:ext uri="{FF2B5EF4-FFF2-40B4-BE49-F238E27FC236}">
                  <a16:creationId xmlns:a16="http://schemas.microsoft.com/office/drawing/2014/main" id="{764A034D-8C9A-31D3-73B9-E3A062C5C968}"/>
                </a:ext>
              </a:extLst>
            </p:cNvPr>
            <p:cNvSpPr>
              <a:spLocks noChangeArrowheads="1"/>
            </p:cNvSpPr>
            <p:nvPr/>
          </p:nvSpPr>
          <p:spPr bwMode="auto">
            <a:xfrm>
              <a:off x="3038" y="930"/>
              <a:ext cx="28"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B</a:t>
              </a:r>
              <a:endParaRPr lang="en-US" altLang="en-US" sz="2900">
                <a:latin typeface="Arial" panose="020B0604020202020204" pitchFamily="34" charset="0"/>
              </a:endParaRPr>
            </a:p>
          </p:txBody>
        </p:sp>
        <p:sp>
          <p:nvSpPr>
            <p:cNvPr id="514119" name="Rectangle 71">
              <a:extLst>
                <a:ext uri="{FF2B5EF4-FFF2-40B4-BE49-F238E27FC236}">
                  <a16:creationId xmlns:a16="http://schemas.microsoft.com/office/drawing/2014/main" id="{0041C024-6C9D-DD91-38A8-4BC18ADCE472}"/>
                </a:ext>
              </a:extLst>
            </p:cNvPr>
            <p:cNvSpPr>
              <a:spLocks noChangeArrowheads="1"/>
            </p:cNvSpPr>
            <p:nvPr/>
          </p:nvSpPr>
          <p:spPr bwMode="auto">
            <a:xfrm>
              <a:off x="3072" y="930"/>
              <a:ext cx="1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120" name="Rectangle 72">
              <a:extLst>
                <a:ext uri="{FF2B5EF4-FFF2-40B4-BE49-F238E27FC236}">
                  <a16:creationId xmlns:a16="http://schemas.microsoft.com/office/drawing/2014/main" id="{7CF72BE6-3DFE-1DE1-F75D-24B8B7BD1A8D}"/>
                </a:ext>
              </a:extLst>
            </p:cNvPr>
            <p:cNvSpPr>
              <a:spLocks noChangeArrowheads="1"/>
            </p:cNvSpPr>
            <p:nvPr/>
          </p:nvSpPr>
          <p:spPr bwMode="auto">
            <a:xfrm>
              <a:off x="3247" y="930"/>
              <a:ext cx="20"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21" name="Rectangle 73">
              <a:extLst>
                <a:ext uri="{FF2B5EF4-FFF2-40B4-BE49-F238E27FC236}">
                  <a16:creationId xmlns:a16="http://schemas.microsoft.com/office/drawing/2014/main" id="{426E791C-E6AE-3888-0C7E-05A394863727}"/>
                </a:ext>
              </a:extLst>
            </p:cNvPr>
            <p:cNvSpPr>
              <a:spLocks noChangeArrowheads="1"/>
            </p:cNvSpPr>
            <p:nvPr/>
          </p:nvSpPr>
          <p:spPr bwMode="auto">
            <a:xfrm>
              <a:off x="3685" y="930"/>
              <a:ext cx="19"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22" name="Rectangle 74">
              <a:extLst>
                <a:ext uri="{FF2B5EF4-FFF2-40B4-BE49-F238E27FC236}">
                  <a16:creationId xmlns:a16="http://schemas.microsoft.com/office/drawing/2014/main" id="{B7CBBE0B-DE98-6104-0E71-D3957BBF1BE4}"/>
                </a:ext>
              </a:extLst>
            </p:cNvPr>
            <p:cNvSpPr>
              <a:spLocks noChangeArrowheads="1"/>
            </p:cNvSpPr>
            <p:nvPr/>
          </p:nvSpPr>
          <p:spPr bwMode="auto">
            <a:xfrm>
              <a:off x="3267" y="930"/>
              <a:ext cx="418"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23" name="Rectangle 75">
              <a:extLst>
                <a:ext uri="{FF2B5EF4-FFF2-40B4-BE49-F238E27FC236}">
                  <a16:creationId xmlns:a16="http://schemas.microsoft.com/office/drawing/2014/main" id="{74201C24-A3B5-A262-7B50-C4FE6D246163}"/>
                </a:ext>
              </a:extLst>
            </p:cNvPr>
            <p:cNvSpPr>
              <a:spLocks noChangeArrowheads="1"/>
            </p:cNvSpPr>
            <p:nvPr/>
          </p:nvSpPr>
          <p:spPr bwMode="auto">
            <a:xfrm>
              <a:off x="3459" y="930"/>
              <a:ext cx="28"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C</a:t>
              </a:r>
              <a:endParaRPr lang="en-US" altLang="en-US" sz="2900">
                <a:latin typeface="Arial" panose="020B0604020202020204" pitchFamily="34" charset="0"/>
              </a:endParaRPr>
            </a:p>
          </p:txBody>
        </p:sp>
        <p:sp>
          <p:nvSpPr>
            <p:cNvPr id="514124" name="Rectangle 76">
              <a:extLst>
                <a:ext uri="{FF2B5EF4-FFF2-40B4-BE49-F238E27FC236}">
                  <a16:creationId xmlns:a16="http://schemas.microsoft.com/office/drawing/2014/main" id="{13CBADEA-4369-E8FF-4BB1-C4D8A1DC5AA7}"/>
                </a:ext>
              </a:extLst>
            </p:cNvPr>
            <p:cNvSpPr>
              <a:spLocks noChangeArrowheads="1"/>
            </p:cNvSpPr>
            <p:nvPr/>
          </p:nvSpPr>
          <p:spPr bwMode="auto">
            <a:xfrm>
              <a:off x="3493" y="930"/>
              <a:ext cx="1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125" name="Rectangle 77">
              <a:extLst>
                <a:ext uri="{FF2B5EF4-FFF2-40B4-BE49-F238E27FC236}">
                  <a16:creationId xmlns:a16="http://schemas.microsoft.com/office/drawing/2014/main" id="{B7A6B2AD-492F-B410-4AD0-7AB05277C04C}"/>
                </a:ext>
              </a:extLst>
            </p:cNvPr>
            <p:cNvSpPr>
              <a:spLocks noChangeArrowheads="1"/>
            </p:cNvSpPr>
            <p:nvPr/>
          </p:nvSpPr>
          <p:spPr bwMode="auto">
            <a:xfrm>
              <a:off x="2445" y="924"/>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26" name="Rectangle 78">
              <a:extLst>
                <a:ext uri="{FF2B5EF4-FFF2-40B4-BE49-F238E27FC236}">
                  <a16:creationId xmlns:a16="http://schemas.microsoft.com/office/drawing/2014/main" id="{64C084B6-82A3-7E71-F3AA-42141465A45F}"/>
                </a:ext>
              </a:extLst>
            </p:cNvPr>
            <p:cNvSpPr>
              <a:spLocks noChangeArrowheads="1"/>
            </p:cNvSpPr>
            <p:nvPr/>
          </p:nvSpPr>
          <p:spPr bwMode="auto">
            <a:xfrm>
              <a:off x="2450" y="924"/>
              <a:ext cx="4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30" name="Rectangle 82">
              <a:extLst>
                <a:ext uri="{FF2B5EF4-FFF2-40B4-BE49-F238E27FC236}">
                  <a16:creationId xmlns:a16="http://schemas.microsoft.com/office/drawing/2014/main" id="{3592DBC4-FA19-9CAE-2DEC-F7A84BD21325}"/>
                </a:ext>
              </a:extLst>
            </p:cNvPr>
            <p:cNvSpPr>
              <a:spLocks noChangeArrowheads="1"/>
            </p:cNvSpPr>
            <p:nvPr/>
          </p:nvSpPr>
          <p:spPr bwMode="auto">
            <a:xfrm>
              <a:off x="2862" y="9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31" name="Rectangle 83">
              <a:extLst>
                <a:ext uri="{FF2B5EF4-FFF2-40B4-BE49-F238E27FC236}">
                  <a16:creationId xmlns:a16="http://schemas.microsoft.com/office/drawing/2014/main" id="{FA0205E1-C6B2-576A-2909-FFD3A84E542A}"/>
                </a:ext>
              </a:extLst>
            </p:cNvPr>
            <p:cNvSpPr>
              <a:spLocks noChangeArrowheads="1"/>
            </p:cNvSpPr>
            <p:nvPr/>
          </p:nvSpPr>
          <p:spPr bwMode="auto">
            <a:xfrm>
              <a:off x="2868" y="924"/>
              <a:ext cx="37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36" name="Rectangle 88">
              <a:extLst>
                <a:ext uri="{FF2B5EF4-FFF2-40B4-BE49-F238E27FC236}">
                  <a16:creationId xmlns:a16="http://schemas.microsoft.com/office/drawing/2014/main" id="{CCE1E42B-9909-F92B-6D40-CF351F5B136B}"/>
                </a:ext>
              </a:extLst>
            </p:cNvPr>
            <p:cNvSpPr>
              <a:spLocks noChangeArrowheads="1"/>
            </p:cNvSpPr>
            <p:nvPr/>
          </p:nvSpPr>
          <p:spPr bwMode="auto">
            <a:xfrm>
              <a:off x="3242" y="9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38" name="Rectangle 90">
              <a:extLst>
                <a:ext uri="{FF2B5EF4-FFF2-40B4-BE49-F238E27FC236}">
                  <a16:creationId xmlns:a16="http://schemas.microsoft.com/office/drawing/2014/main" id="{A6F8E634-22F5-6E8A-250D-CFBC48E7CD96}"/>
                </a:ext>
              </a:extLst>
            </p:cNvPr>
            <p:cNvSpPr>
              <a:spLocks noChangeArrowheads="1"/>
            </p:cNvSpPr>
            <p:nvPr/>
          </p:nvSpPr>
          <p:spPr bwMode="auto">
            <a:xfrm>
              <a:off x="3248" y="9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39" name="Rectangle 91">
              <a:extLst>
                <a:ext uri="{FF2B5EF4-FFF2-40B4-BE49-F238E27FC236}">
                  <a16:creationId xmlns:a16="http://schemas.microsoft.com/office/drawing/2014/main" id="{D8A1D832-D603-DD54-17C0-AB179ABB0BC6}"/>
                </a:ext>
              </a:extLst>
            </p:cNvPr>
            <p:cNvSpPr>
              <a:spLocks noChangeArrowheads="1"/>
            </p:cNvSpPr>
            <p:nvPr/>
          </p:nvSpPr>
          <p:spPr bwMode="auto">
            <a:xfrm>
              <a:off x="3254" y="924"/>
              <a:ext cx="45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41" name="Rectangle 93">
              <a:extLst>
                <a:ext uri="{FF2B5EF4-FFF2-40B4-BE49-F238E27FC236}">
                  <a16:creationId xmlns:a16="http://schemas.microsoft.com/office/drawing/2014/main" id="{1E418EAD-6342-15E7-C119-F0E7479F935F}"/>
                </a:ext>
              </a:extLst>
            </p:cNvPr>
            <p:cNvSpPr>
              <a:spLocks noChangeArrowheads="1"/>
            </p:cNvSpPr>
            <p:nvPr/>
          </p:nvSpPr>
          <p:spPr bwMode="auto">
            <a:xfrm>
              <a:off x="3704" y="924"/>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42" name="Rectangle 94">
              <a:extLst>
                <a:ext uri="{FF2B5EF4-FFF2-40B4-BE49-F238E27FC236}">
                  <a16:creationId xmlns:a16="http://schemas.microsoft.com/office/drawing/2014/main" id="{B36FA372-C1EE-852C-897E-D6FECFE55AC8}"/>
                </a:ext>
              </a:extLst>
            </p:cNvPr>
            <p:cNvSpPr>
              <a:spLocks noChangeArrowheads="1"/>
            </p:cNvSpPr>
            <p:nvPr/>
          </p:nvSpPr>
          <p:spPr bwMode="auto">
            <a:xfrm>
              <a:off x="2445" y="930"/>
              <a:ext cx="5"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43" name="Rectangle 95">
              <a:extLst>
                <a:ext uri="{FF2B5EF4-FFF2-40B4-BE49-F238E27FC236}">
                  <a16:creationId xmlns:a16="http://schemas.microsoft.com/office/drawing/2014/main" id="{A8D6E933-88C1-FA40-7946-4091EECF9EEB}"/>
                </a:ext>
              </a:extLst>
            </p:cNvPr>
            <p:cNvSpPr>
              <a:spLocks noChangeArrowheads="1"/>
            </p:cNvSpPr>
            <p:nvPr/>
          </p:nvSpPr>
          <p:spPr bwMode="auto">
            <a:xfrm>
              <a:off x="2862" y="930"/>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44" name="Rectangle 96">
              <a:extLst>
                <a:ext uri="{FF2B5EF4-FFF2-40B4-BE49-F238E27FC236}">
                  <a16:creationId xmlns:a16="http://schemas.microsoft.com/office/drawing/2014/main" id="{1F4C2C8C-91E5-59E3-D9B8-0FDB57D56B09}"/>
                </a:ext>
              </a:extLst>
            </p:cNvPr>
            <p:cNvSpPr>
              <a:spLocks noChangeArrowheads="1"/>
            </p:cNvSpPr>
            <p:nvPr/>
          </p:nvSpPr>
          <p:spPr bwMode="auto">
            <a:xfrm>
              <a:off x="3244" y="930"/>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45" name="Rectangle 97">
              <a:extLst>
                <a:ext uri="{FF2B5EF4-FFF2-40B4-BE49-F238E27FC236}">
                  <a16:creationId xmlns:a16="http://schemas.microsoft.com/office/drawing/2014/main" id="{AC134C9C-A388-C3A2-09FC-2A02E33A7B4C}"/>
                </a:ext>
              </a:extLst>
            </p:cNvPr>
            <p:cNvSpPr>
              <a:spLocks noChangeArrowheads="1"/>
            </p:cNvSpPr>
            <p:nvPr/>
          </p:nvSpPr>
          <p:spPr bwMode="auto">
            <a:xfrm>
              <a:off x="3704" y="930"/>
              <a:ext cx="5"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46" name="Rectangle 98">
              <a:extLst>
                <a:ext uri="{FF2B5EF4-FFF2-40B4-BE49-F238E27FC236}">
                  <a16:creationId xmlns:a16="http://schemas.microsoft.com/office/drawing/2014/main" id="{A844C1AD-B891-A8DC-D7D5-29E56BEEA443}"/>
                </a:ext>
              </a:extLst>
            </p:cNvPr>
            <p:cNvSpPr>
              <a:spLocks noChangeArrowheads="1"/>
            </p:cNvSpPr>
            <p:nvPr/>
          </p:nvSpPr>
          <p:spPr bwMode="auto">
            <a:xfrm>
              <a:off x="2580" y="991"/>
              <a:ext cx="12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Occurs</a:t>
              </a:r>
              <a:endParaRPr lang="en-US" altLang="en-US" sz="2900">
                <a:latin typeface="Arial" panose="020B0604020202020204" pitchFamily="34" charset="0"/>
              </a:endParaRPr>
            </a:p>
          </p:txBody>
        </p:sp>
        <p:sp>
          <p:nvSpPr>
            <p:cNvPr id="514147" name="Rectangle 99">
              <a:extLst>
                <a:ext uri="{FF2B5EF4-FFF2-40B4-BE49-F238E27FC236}">
                  <a16:creationId xmlns:a16="http://schemas.microsoft.com/office/drawing/2014/main" id="{578A4FFD-8274-0DA6-35EA-1F14056F8E26}"/>
                </a:ext>
              </a:extLst>
            </p:cNvPr>
            <p:cNvSpPr>
              <a:spLocks noChangeArrowheads="1"/>
            </p:cNvSpPr>
            <p:nvPr/>
          </p:nvSpPr>
          <p:spPr bwMode="auto">
            <a:xfrm>
              <a:off x="2730" y="991"/>
              <a:ext cx="1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148" name="Rectangle 100">
              <a:extLst>
                <a:ext uri="{FF2B5EF4-FFF2-40B4-BE49-F238E27FC236}">
                  <a16:creationId xmlns:a16="http://schemas.microsoft.com/office/drawing/2014/main" id="{97D2BD32-24D0-6BE5-8D89-AAA2FE3B3BF8}"/>
                </a:ext>
              </a:extLst>
            </p:cNvPr>
            <p:cNvSpPr>
              <a:spLocks noChangeArrowheads="1"/>
            </p:cNvSpPr>
            <p:nvPr/>
          </p:nvSpPr>
          <p:spPr bwMode="auto">
            <a:xfrm>
              <a:off x="2980" y="991"/>
              <a:ext cx="12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Occurs</a:t>
              </a:r>
              <a:endParaRPr lang="en-US" altLang="en-US" sz="2900">
                <a:latin typeface="Arial" panose="020B0604020202020204" pitchFamily="34" charset="0"/>
              </a:endParaRPr>
            </a:p>
          </p:txBody>
        </p:sp>
        <p:sp>
          <p:nvSpPr>
            <p:cNvPr id="514149" name="Rectangle 101">
              <a:extLst>
                <a:ext uri="{FF2B5EF4-FFF2-40B4-BE49-F238E27FC236}">
                  <a16:creationId xmlns:a16="http://schemas.microsoft.com/office/drawing/2014/main" id="{45C87559-AB65-3D3F-3313-908AAF6E452B}"/>
                </a:ext>
              </a:extLst>
            </p:cNvPr>
            <p:cNvSpPr>
              <a:spLocks noChangeArrowheads="1"/>
            </p:cNvSpPr>
            <p:nvPr/>
          </p:nvSpPr>
          <p:spPr bwMode="auto">
            <a:xfrm>
              <a:off x="3129" y="991"/>
              <a:ext cx="1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150" name="Rectangle 102">
              <a:extLst>
                <a:ext uri="{FF2B5EF4-FFF2-40B4-BE49-F238E27FC236}">
                  <a16:creationId xmlns:a16="http://schemas.microsoft.com/office/drawing/2014/main" id="{D25F2BAF-BA38-94D3-563B-B51CEE12CDD6}"/>
                </a:ext>
              </a:extLst>
            </p:cNvPr>
            <p:cNvSpPr>
              <a:spLocks noChangeArrowheads="1"/>
            </p:cNvSpPr>
            <p:nvPr/>
          </p:nvSpPr>
          <p:spPr bwMode="auto">
            <a:xfrm>
              <a:off x="3401" y="991"/>
              <a:ext cx="12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Occurs</a:t>
              </a:r>
              <a:endParaRPr lang="en-US" altLang="en-US" sz="2900">
                <a:latin typeface="Arial" panose="020B0604020202020204" pitchFamily="34" charset="0"/>
              </a:endParaRPr>
            </a:p>
          </p:txBody>
        </p:sp>
        <p:sp>
          <p:nvSpPr>
            <p:cNvPr id="514151" name="Rectangle 103">
              <a:extLst>
                <a:ext uri="{FF2B5EF4-FFF2-40B4-BE49-F238E27FC236}">
                  <a16:creationId xmlns:a16="http://schemas.microsoft.com/office/drawing/2014/main" id="{62FC8861-95AD-FAE4-0413-959D720FBB59}"/>
                </a:ext>
              </a:extLst>
            </p:cNvPr>
            <p:cNvSpPr>
              <a:spLocks noChangeArrowheads="1"/>
            </p:cNvSpPr>
            <p:nvPr/>
          </p:nvSpPr>
          <p:spPr bwMode="auto">
            <a:xfrm>
              <a:off x="3551" y="991"/>
              <a:ext cx="1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152" name="Rectangle 104">
              <a:extLst>
                <a:ext uri="{FF2B5EF4-FFF2-40B4-BE49-F238E27FC236}">
                  <a16:creationId xmlns:a16="http://schemas.microsoft.com/office/drawing/2014/main" id="{EF81ABE4-E858-44FE-DF57-2D7E721E5D97}"/>
                </a:ext>
              </a:extLst>
            </p:cNvPr>
            <p:cNvSpPr>
              <a:spLocks noChangeArrowheads="1"/>
            </p:cNvSpPr>
            <p:nvPr/>
          </p:nvSpPr>
          <p:spPr bwMode="auto">
            <a:xfrm>
              <a:off x="2445" y="985"/>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53" name="Rectangle 105">
              <a:extLst>
                <a:ext uri="{FF2B5EF4-FFF2-40B4-BE49-F238E27FC236}">
                  <a16:creationId xmlns:a16="http://schemas.microsoft.com/office/drawing/2014/main" id="{0E5A01F6-A934-5121-EF6B-B973E37B367C}"/>
                </a:ext>
              </a:extLst>
            </p:cNvPr>
            <p:cNvSpPr>
              <a:spLocks noChangeArrowheads="1"/>
            </p:cNvSpPr>
            <p:nvPr/>
          </p:nvSpPr>
          <p:spPr bwMode="auto">
            <a:xfrm>
              <a:off x="2450" y="985"/>
              <a:ext cx="412"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55" name="Rectangle 107">
              <a:extLst>
                <a:ext uri="{FF2B5EF4-FFF2-40B4-BE49-F238E27FC236}">
                  <a16:creationId xmlns:a16="http://schemas.microsoft.com/office/drawing/2014/main" id="{C0C724A2-82C8-E7CB-CE20-170E64E55481}"/>
                </a:ext>
              </a:extLst>
            </p:cNvPr>
            <p:cNvSpPr>
              <a:spLocks noChangeArrowheads="1"/>
            </p:cNvSpPr>
            <p:nvPr/>
          </p:nvSpPr>
          <p:spPr bwMode="auto">
            <a:xfrm>
              <a:off x="2862" y="98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56" name="Rectangle 108">
              <a:extLst>
                <a:ext uri="{FF2B5EF4-FFF2-40B4-BE49-F238E27FC236}">
                  <a16:creationId xmlns:a16="http://schemas.microsoft.com/office/drawing/2014/main" id="{B9E89630-7BB5-BA8B-8784-E623857D326F}"/>
                </a:ext>
              </a:extLst>
            </p:cNvPr>
            <p:cNvSpPr>
              <a:spLocks noChangeArrowheads="1"/>
            </p:cNvSpPr>
            <p:nvPr/>
          </p:nvSpPr>
          <p:spPr bwMode="auto">
            <a:xfrm>
              <a:off x="2868" y="985"/>
              <a:ext cx="37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58" name="Rectangle 110">
              <a:extLst>
                <a:ext uri="{FF2B5EF4-FFF2-40B4-BE49-F238E27FC236}">
                  <a16:creationId xmlns:a16="http://schemas.microsoft.com/office/drawing/2014/main" id="{CCF7087B-BD9E-5BB9-1352-AD55049787C2}"/>
                </a:ext>
              </a:extLst>
            </p:cNvPr>
            <p:cNvSpPr>
              <a:spLocks noChangeArrowheads="1"/>
            </p:cNvSpPr>
            <p:nvPr/>
          </p:nvSpPr>
          <p:spPr bwMode="auto">
            <a:xfrm>
              <a:off x="3244" y="98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59" name="Rectangle 111">
              <a:extLst>
                <a:ext uri="{FF2B5EF4-FFF2-40B4-BE49-F238E27FC236}">
                  <a16:creationId xmlns:a16="http://schemas.microsoft.com/office/drawing/2014/main" id="{CCD5D959-89A8-B35B-B8F1-5A844D2CACF3}"/>
                </a:ext>
              </a:extLst>
            </p:cNvPr>
            <p:cNvSpPr>
              <a:spLocks noChangeArrowheads="1"/>
            </p:cNvSpPr>
            <p:nvPr/>
          </p:nvSpPr>
          <p:spPr bwMode="auto">
            <a:xfrm>
              <a:off x="3250" y="985"/>
              <a:ext cx="4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60" name="Rectangle 112">
              <a:extLst>
                <a:ext uri="{FF2B5EF4-FFF2-40B4-BE49-F238E27FC236}">
                  <a16:creationId xmlns:a16="http://schemas.microsoft.com/office/drawing/2014/main" id="{1937ACE0-2B71-BFE4-8C36-5EC76471FE5B}"/>
                </a:ext>
              </a:extLst>
            </p:cNvPr>
            <p:cNvSpPr>
              <a:spLocks noChangeArrowheads="1"/>
            </p:cNvSpPr>
            <p:nvPr/>
          </p:nvSpPr>
          <p:spPr bwMode="auto">
            <a:xfrm>
              <a:off x="3704" y="985"/>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61" name="Rectangle 113">
              <a:extLst>
                <a:ext uri="{FF2B5EF4-FFF2-40B4-BE49-F238E27FC236}">
                  <a16:creationId xmlns:a16="http://schemas.microsoft.com/office/drawing/2014/main" id="{A16D4E25-2DE8-6572-0AF5-C8925FA8A893}"/>
                </a:ext>
              </a:extLst>
            </p:cNvPr>
            <p:cNvSpPr>
              <a:spLocks noChangeArrowheads="1"/>
            </p:cNvSpPr>
            <p:nvPr/>
          </p:nvSpPr>
          <p:spPr bwMode="auto">
            <a:xfrm>
              <a:off x="2445" y="991"/>
              <a:ext cx="5"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62" name="Rectangle 114">
              <a:extLst>
                <a:ext uri="{FF2B5EF4-FFF2-40B4-BE49-F238E27FC236}">
                  <a16:creationId xmlns:a16="http://schemas.microsoft.com/office/drawing/2014/main" id="{36E96ACB-815F-C767-9FCC-B71B8D44EACC}"/>
                </a:ext>
              </a:extLst>
            </p:cNvPr>
            <p:cNvSpPr>
              <a:spLocks noChangeArrowheads="1"/>
            </p:cNvSpPr>
            <p:nvPr/>
          </p:nvSpPr>
          <p:spPr bwMode="auto">
            <a:xfrm>
              <a:off x="2862" y="991"/>
              <a:ext cx="3"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63" name="Rectangle 115">
              <a:extLst>
                <a:ext uri="{FF2B5EF4-FFF2-40B4-BE49-F238E27FC236}">
                  <a16:creationId xmlns:a16="http://schemas.microsoft.com/office/drawing/2014/main" id="{DEA172F6-DE5F-B905-5513-22709FD48500}"/>
                </a:ext>
              </a:extLst>
            </p:cNvPr>
            <p:cNvSpPr>
              <a:spLocks noChangeArrowheads="1"/>
            </p:cNvSpPr>
            <p:nvPr/>
          </p:nvSpPr>
          <p:spPr bwMode="auto">
            <a:xfrm>
              <a:off x="3244" y="991"/>
              <a:ext cx="3"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64" name="Rectangle 116">
              <a:extLst>
                <a:ext uri="{FF2B5EF4-FFF2-40B4-BE49-F238E27FC236}">
                  <a16:creationId xmlns:a16="http://schemas.microsoft.com/office/drawing/2014/main" id="{EAA18F92-EF6D-CE5C-C2F3-9EFD530E8BD9}"/>
                </a:ext>
              </a:extLst>
            </p:cNvPr>
            <p:cNvSpPr>
              <a:spLocks noChangeArrowheads="1"/>
            </p:cNvSpPr>
            <p:nvPr/>
          </p:nvSpPr>
          <p:spPr bwMode="auto">
            <a:xfrm>
              <a:off x="3704" y="991"/>
              <a:ext cx="5"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65" name="Rectangle 117">
              <a:extLst>
                <a:ext uri="{FF2B5EF4-FFF2-40B4-BE49-F238E27FC236}">
                  <a16:creationId xmlns:a16="http://schemas.microsoft.com/office/drawing/2014/main" id="{147B34C3-8067-86A9-A604-53C3FB63AE59}"/>
                </a:ext>
              </a:extLst>
            </p:cNvPr>
            <p:cNvSpPr>
              <a:spLocks noChangeArrowheads="1"/>
            </p:cNvSpPr>
            <p:nvPr/>
          </p:nvSpPr>
          <p:spPr bwMode="auto">
            <a:xfrm>
              <a:off x="2580" y="1048"/>
              <a:ext cx="12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Occurs</a:t>
              </a:r>
              <a:endParaRPr lang="en-US" altLang="en-US" sz="2900">
                <a:latin typeface="Arial" panose="020B0604020202020204" pitchFamily="34" charset="0"/>
              </a:endParaRPr>
            </a:p>
          </p:txBody>
        </p:sp>
        <p:sp>
          <p:nvSpPr>
            <p:cNvPr id="514166" name="Rectangle 118">
              <a:extLst>
                <a:ext uri="{FF2B5EF4-FFF2-40B4-BE49-F238E27FC236}">
                  <a16:creationId xmlns:a16="http://schemas.microsoft.com/office/drawing/2014/main" id="{EA991755-0E5F-BCF9-F867-A547E124206A}"/>
                </a:ext>
              </a:extLst>
            </p:cNvPr>
            <p:cNvSpPr>
              <a:spLocks noChangeArrowheads="1"/>
            </p:cNvSpPr>
            <p:nvPr/>
          </p:nvSpPr>
          <p:spPr bwMode="auto">
            <a:xfrm>
              <a:off x="2730" y="1048"/>
              <a:ext cx="1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167" name="Rectangle 119">
              <a:extLst>
                <a:ext uri="{FF2B5EF4-FFF2-40B4-BE49-F238E27FC236}">
                  <a16:creationId xmlns:a16="http://schemas.microsoft.com/office/drawing/2014/main" id="{F12209B6-52E8-920E-AA2D-D635DE4123BA}"/>
                </a:ext>
              </a:extLst>
            </p:cNvPr>
            <p:cNvSpPr>
              <a:spLocks noChangeArrowheads="1"/>
            </p:cNvSpPr>
            <p:nvPr/>
          </p:nvSpPr>
          <p:spPr bwMode="auto">
            <a:xfrm>
              <a:off x="2886" y="1048"/>
              <a:ext cx="27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Does Not Occur</a:t>
              </a:r>
              <a:endParaRPr lang="en-US" altLang="en-US" sz="2900">
                <a:latin typeface="Arial" panose="020B0604020202020204" pitchFamily="34" charset="0"/>
              </a:endParaRPr>
            </a:p>
          </p:txBody>
        </p:sp>
        <p:sp>
          <p:nvSpPr>
            <p:cNvPr id="514168" name="Rectangle 120">
              <a:extLst>
                <a:ext uri="{FF2B5EF4-FFF2-40B4-BE49-F238E27FC236}">
                  <a16:creationId xmlns:a16="http://schemas.microsoft.com/office/drawing/2014/main" id="{90B64C9B-4BEC-EFA0-1F11-50818EB401EA}"/>
                </a:ext>
              </a:extLst>
            </p:cNvPr>
            <p:cNvSpPr>
              <a:spLocks noChangeArrowheads="1"/>
            </p:cNvSpPr>
            <p:nvPr/>
          </p:nvSpPr>
          <p:spPr bwMode="auto">
            <a:xfrm>
              <a:off x="3223" y="1048"/>
              <a:ext cx="1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169" name="Rectangle 121">
              <a:extLst>
                <a:ext uri="{FF2B5EF4-FFF2-40B4-BE49-F238E27FC236}">
                  <a16:creationId xmlns:a16="http://schemas.microsoft.com/office/drawing/2014/main" id="{0E41786C-C94B-86A0-84CD-2E47FB3CA67B}"/>
                </a:ext>
              </a:extLst>
            </p:cNvPr>
            <p:cNvSpPr>
              <a:spLocks noChangeArrowheads="1"/>
            </p:cNvSpPr>
            <p:nvPr/>
          </p:nvSpPr>
          <p:spPr bwMode="auto">
            <a:xfrm>
              <a:off x="3307" y="1048"/>
              <a:ext cx="27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Does Not Occur</a:t>
              </a:r>
              <a:endParaRPr lang="en-US" altLang="en-US" sz="2900">
                <a:latin typeface="Arial" panose="020B0604020202020204" pitchFamily="34" charset="0"/>
              </a:endParaRPr>
            </a:p>
          </p:txBody>
        </p:sp>
        <p:sp>
          <p:nvSpPr>
            <p:cNvPr id="514170" name="Rectangle 122">
              <a:extLst>
                <a:ext uri="{FF2B5EF4-FFF2-40B4-BE49-F238E27FC236}">
                  <a16:creationId xmlns:a16="http://schemas.microsoft.com/office/drawing/2014/main" id="{EB1408B3-021C-EBF3-A1C8-F7119CEED29A}"/>
                </a:ext>
              </a:extLst>
            </p:cNvPr>
            <p:cNvSpPr>
              <a:spLocks noChangeArrowheads="1"/>
            </p:cNvSpPr>
            <p:nvPr/>
          </p:nvSpPr>
          <p:spPr bwMode="auto">
            <a:xfrm>
              <a:off x="3644" y="1048"/>
              <a:ext cx="1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171" name="Rectangle 123">
              <a:extLst>
                <a:ext uri="{FF2B5EF4-FFF2-40B4-BE49-F238E27FC236}">
                  <a16:creationId xmlns:a16="http://schemas.microsoft.com/office/drawing/2014/main" id="{8FDE0DBA-F19A-A58C-A18E-3D610644AB31}"/>
                </a:ext>
              </a:extLst>
            </p:cNvPr>
            <p:cNvSpPr>
              <a:spLocks noChangeArrowheads="1"/>
            </p:cNvSpPr>
            <p:nvPr/>
          </p:nvSpPr>
          <p:spPr bwMode="auto">
            <a:xfrm>
              <a:off x="2445" y="1045"/>
              <a:ext cx="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72" name="Rectangle 124">
              <a:extLst>
                <a:ext uri="{FF2B5EF4-FFF2-40B4-BE49-F238E27FC236}">
                  <a16:creationId xmlns:a16="http://schemas.microsoft.com/office/drawing/2014/main" id="{954F2174-EA00-589C-2CB2-3E94E64255C5}"/>
                </a:ext>
              </a:extLst>
            </p:cNvPr>
            <p:cNvSpPr>
              <a:spLocks noChangeArrowheads="1"/>
            </p:cNvSpPr>
            <p:nvPr/>
          </p:nvSpPr>
          <p:spPr bwMode="auto">
            <a:xfrm>
              <a:off x="2450" y="1045"/>
              <a:ext cx="41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74" name="Rectangle 126">
              <a:extLst>
                <a:ext uri="{FF2B5EF4-FFF2-40B4-BE49-F238E27FC236}">
                  <a16:creationId xmlns:a16="http://schemas.microsoft.com/office/drawing/2014/main" id="{597830C1-C81D-92A1-7B61-A4444B819F6F}"/>
                </a:ext>
              </a:extLst>
            </p:cNvPr>
            <p:cNvSpPr>
              <a:spLocks noChangeArrowheads="1"/>
            </p:cNvSpPr>
            <p:nvPr/>
          </p:nvSpPr>
          <p:spPr bwMode="auto">
            <a:xfrm>
              <a:off x="2865" y="1045"/>
              <a:ext cx="379"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75" name="Rectangle 127">
              <a:extLst>
                <a:ext uri="{FF2B5EF4-FFF2-40B4-BE49-F238E27FC236}">
                  <a16:creationId xmlns:a16="http://schemas.microsoft.com/office/drawing/2014/main" id="{2699CAD7-B39C-83A2-04FF-964C9508FD54}"/>
                </a:ext>
              </a:extLst>
            </p:cNvPr>
            <p:cNvSpPr>
              <a:spLocks noChangeArrowheads="1"/>
            </p:cNvSpPr>
            <p:nvPr/>
          </p:nvSpPr>
          <p:spPr bwMode="auto">
            <a:xfrm>
              <a:off x="3244" y="1045"/>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76" name="Rectangle 128">
              <a:extLst>
                <a:ext uri="{FF2B5EF4-FFF2-40B4-BE49-F238E27FC236}">
                  <a16:creationId xmlns:a16="http://schemas.microsoft.com/office/drawing/2014/main" id="{BAECAC9F-AD2F-6D53-4767-BC5A238763E3}"/>
                </a:ext>
              </a:extLst>
            </p:cNvPr>
            <p:cNvSpPr>
              <a:spLocks noChangeArrowheads="1"/>
            </p:cNvSpPr>
            <p:nvPr/>
          </p:nvSpPr>
          <p:spPr bwMode="auto">
            <a:xfrm>
              <a:off x="3247" y="1045"/>
              <a:ext cx="457"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77" name="Rectangle 129">
              <a:extLst>
                <a:ext uri="{FF2B5EF4-FFF2-40B4-BE49-F238E27FC236}">
                  <a16:creationId xmlns:a16="http://schemas.microsoft.com/office/drawing/2014/main" id="{CD03A6C7-1550-F763-1A6F-4C34A9DBEE40}"/>
                </a:ext>
              </a:extLst>
            </p:cNvPr>
            <p:cNvSpPr>
              <a:spLocks noChangeArrowheads="1"/>
            </p:cNvSpPr>
            <p:nvPr/>
          </p:nvSpPr>
          <p:spPr bwMode="auto">
            <a:xfrm>
              <a:off x="3704" y="1045"/>
              <a:ext cx="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78" name="Rectangle 130">
              <a:extLst>
                <a:ext uri="{FF2B5EF4-FFF2-40B4-BE49-F238E27FC236}">
                  <a16:creationId xmlns:a16="http://schemas.microsoft.com/office/drawing/2014/main" id="{C9C11869-3931-908A-178A-FBCC6FD0EA16}"/>
                </a:ext>
              </a:extLst>
            </p:cNvPr>
            <p:cNvSpPr>
              <a:spLocks noChangeArrowheads="1"/>
            </p:cNvSpPr>
            <p:nvPr/>
          </p:nvSpPr>
          <p:spPr bwMode="auto">
            <a:xfrm>
              <a:off x="2445" y="1048"/>
              <a:ext cx="5"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79" name="Rectangle 131">
              <a:extLst>
                <a:ext uri="{FF2B5EF4-FFF2-40B4-BE49-F238E27FC236}">
                  <a16:creationId xmlns:a16="http://schemas.microsoft.com/office/drawing/2014/main" id="{2F25B5DA-B966-C713-C4D1-55860FABCA54}"/>
                </a:ext>
              </a:extLst>
            </p:cNvPr>
            <p:cNvSpPr>
              <a:spLocks noChangeArrowheads="1"/>
            </p:cNvSpPr>
            <p:nvPr/>
          </p:nvSpPr>
          <p:spPr bwMode="auto">
            <a:xfrm>
              <a:off x="2862" y="1048"/>
              <a:ext cx="3"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80" name="Rectangle 132">
              <a:extLst>
                <a:ext uri="{FF2B5EF4-FFF2-40B4-BE49-F238E27FC236}">
                  <a16:creationId xmlns:a16="http://schemas.microsoft.com/office/drawing/2014/main" id="{D566B595-3DE7-2243-6445-67DFE175D31D}"/>
                </a:ext>
              </a:extLst>
            </p:cNvPr>
            <p:cNvSpPr>
              <a:spLocks noChangeArrowheads="1"/>
            </p:cNvSpPr>
            <p:nvPr/>
          </p:nvSpPr>
          <p:spPr bwMode="auto">
            <a:xfrm>
              <a:off x="3244" y="1048"/>
              <a:ext cx="3"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81" name="Rectangle 133">
              <a:extLst>
                <a:ext uri="{FF2B5EF4-FFF2-40B4-BE49-F238E27FC236}">
                  <a16:creationId xmlns:a16="http://schemas.microsoft.com/office/drawing/2014/main" id="{BA5B6FAE-59D6-F549-17B3-EA4F00E6D92D}"/>
                </a:ext>
              </a:extLst>
            </p:cNvPr>
            <p:cNvSpPr>
              <a:spLocks noChangeArrowheads="1"/>
            </p:cNvSpPr>
            <p:nvPr/>
          </p:nvSpPr>
          <p:spPr bwMode="auto">
            <a:xfrm>
              <a:off x="3704" y="1048"/>
              <a:ext cx="5"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82" name="Rectangle 134">
              <a:extLst>
                <a:ext uri="{FF2B5EF4-FFF2-40B4-BE49-F238E27FC236}">
                  <a16:creationId xmlns:a16="http://schemas.microsoft.com/office/drawing/2014/main" id="{2A536530-FD3B-CD26-AB61-DF2CCAB5EE30}"/>
                </a:ext>
              </a:extLst>
            </p:cNvPr>
            <p:cNvSpPr>
              <a:spLocks noChangeArrowheads="1"/>
            </p:cNvSpPr>
            <p:nvPr/>
          </p:nvSpPr>
          <p:spPr bwMode="auto">
            <a:xfrm>
              <a:off x="2487" y="1106"/>
              <a:ext cx="27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Does Not Occur</a:t>
              </a:r>
              <a:endParaRPr lang="en-US" altLang="en-US" sz="2900">
                <a:latin typeface="Arial" panose="020B0604020202020204" pitchFamily="34" charset="0"/>
              </a:endParaRPr>
            </a:p>
          </p:txBody>
        </p:sp>
        <p:sp>
          <p:nvSpPr>
            <p:cNvPr id="514183" name="Rectangle 135">
              <a:extLst>
                <a:ext uri="{FF2B5EF4-FFF2-40B4-BE49-F238E27FC236}">
                  <a16:creationId xmlns:a16="http://schemas.microsoft.com/office/drawing/2014/main" id="{3DFED51B-5DC1-EF3B-0FA4-76B9824C30A7}"/>
                </a:ext>
              </a:extLst>
            </p:cNvPr>
            <p:cNvSpPr>
              <a:spLocks noChangeArrowheads="1"/>
            </p:cNvSpPr>
            <p:nvPr/>
          </p:nvSpPr>
          <p:spPr bwMode="auto">
            <a:xfrm>
              <a:off x="2824" y="1106"/>
              <a:ext cx="1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184" name="Rectangle 136">
              <a:extLst>
                <a:ext uri="{FF2B5EF4-FFF2-40B4-BE49-F238E27FC236}">
                  <a16:creationId xmlns:a16="http://schemas.microsoft.com/office/drawing/2014/main" id="{9F4C2DED-6CA5-3F22-4ED9-6F6E96211D69}"/>
                </a:ext>
              </a:extLst>
            </p:cNvPr>
            <p:cNvSpPr>
              <a:spLocks noChangeArrowheads="1"/>
            </p:cNvSpPr>
            <p:nvPr/>
          </p:nvSpPr>
          <p:spPr bwMode="auto">
            <a:xfrm>
              <a:off x="2980" y="1106"/>
              <a:ext cx="12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Occurs</a:t>
              </a:r>
              <a:endParaRPr lang="en-US" altLang="en-US" sz="2900">
                <a:latin typeface="Arial" panose="020B0604020202020204" pitchFamily="34" charset="0"/>
              </a:endParaRPr>
            </a:p>
          </p:txBody>
        </p:sp>
        <p:sp>
          <p:nvSpPr>
            <p:cNvPr id="514185" name="Rectangle 137">
              <a:extLst>
                <a:ext uri="{FF2B5EF4-FFF2-40B4-BE49-F238E27FC236}">
                  <a16:creationId xmlns:a16="http://schemas.microsoft.com/office/drawing/2014/main" id="{57446C1C-597A-FC1E-9F9E-F93737526434}"/>
                </a:ext>
              </a:extLst>
            </p:cNvPr>
            <p:cNvSpPr>
              <a:spLocks noChangeArrowheads="1"/>
            </p:cNvSpPr>
            <p:nvPr/>
          </p:nvSpPr>
          <p:spPr bwMode="auto">
            <a:xfrm>
              <a:off x="3129" y="1106"/>
              <a:ext cx="1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186" name="Rectangle 138">
              <a:extLst>
                <a:ext uri="{FF2B5EF4-FFF2-40B4-BE49-F238E27FC236}">
                  <a16:creationId xmlns:a16="http://schemas.microsoft.com/office/drawing/2014/main" id="{184F35EF-DF5F-9B3E-80F6-FC6C81ED0F0D}"/>
                </a:ext>
              </a:extLst>
            </p:cNvPr>
            <p:cNvSpPr>
              <a:spLocks noChangeArrowheads="1"/>
            </p:cNvSpPr>
            <p:nvPr/>
          </p:nvSpPr>
          <p:spPr bwMode="auto">
            <a:xfrm>
              <a:off x="3307" y="1106"/>
              <a:ext cx="27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Does Not Occur</a:t>
              </a:r>
              <a:endParaRPr lang="en-US" altLang="en-US" sz="2900">
                <a:latin typeface="Arial" panose="020B0604020202020204" pitchFamily="34" charset="0"/>
              </a:endParaRPr>
            </a:p>
          </p:txBody>
        </p:sp>
        <p:sp>
          <p:nvSpPr>
            <p:cNvPr id="514187" name="Rectangle 139">
              <a:extLst>
                <a:ext uri="{FF2B5EF4-FFF2-40B4-BE49-F238E27FC236}">
                  <a16:creationId xmlns:a16="http://schemas.microsoft.com/office/drawing/2014/main" id="{EDF9978C-6274-616F-439E-129C82C38545}"/>
                </a:ext>
              </a:extLst>
            </p:cNvPr>
            <p:cNvSpPr>
              <a:spLocks noChangeArrowheads="1"/>
            </p:cNvSpPr>
            <p:nvPr/>
          </p:nvSpPr>
          <p:spPr bwMode="auto">
            <a:xfrm>
              <a:off x="3644" y="1106"/>
              <a:ext cx="1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188" name="Rectangle 140">
              <a:extLst>
                <a:ext uri="{FF2B5EF4-FFF2-40B4-BE49-F238E27FC236}">
                  <a16:creationId xmlns:a16="http://schemas.microsoft.com/office/drawing/2014/main" id="{2EC3FAFA-4648-63EC-EBF2-0AF945B57494}"/>
                </a:ext>
              </a:extLst>
            </p:cNvPr>
            <p:cNvSpPr>
              <a:spLocks noChangeArrowheads="1"/>
            </p:cNvSpPr>
            <p:nvPr/>
          </p:nvSpPr>
          <p:spPr bwMode="auto">
            <a:xfrm>
              <a:off x="2445" y="1102"/>
              <a:ext cx="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89" name="Rectangle 141">
              <a:extLst>
                <a:ext uri="{FF2B5EF4-FFF2-40B4-BE49-F238E27FC236}">
                  <a16:creationId xmlns:a16="http://schemas.microsoft.com/office/drawing/2014/main" id="{93E55012-74AC-272B-C53F-C76E91153DC4}"/>
                </a:ext>
              </a:extLst>
            </p:cNvPr>
            <p:cNvSpPr>
              <a:spLocks noChangeArrowheads="1"/>
            </p:cNvSpPr>
            <p:nvPr/>
          </p:nvSpPr>
          <p:spPr bwMode="auto">
            <a:xfrm>
              <a:off x="2450" y="1102"/>
              <a:ext cx="41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90" name="Rectangle 142">
              <a:extLst>
                <a:ext uri="{FF2B5EF4-FFF2-40B4-BE49-F238E27FC236}">
                  <a16:creationId xmlns:a16="http://schemas.microsoft.com/office/drawing/2014/main" id="{CDB2AAB3-07ED-7767-0254-50A1BBAC766D}"/>
                </a:ext>
              </a:extLst>
            </p:cNvPr>
            <p:cNvSpPr>
              <a:spLocks noChangeArrowheads="1"/>
            </p:cNvSpPr>
            <p:nvPr/>
          </p:nvSpPr>
          <p:spPr bwMode="auto">
            <a:xfrm>
              <a:off x="2862" y="1102"/>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91" name="Rectangle 143">
              <a:extLst>
                <a:ext uri="{FF2B5EF4-FFF2-40B4-BE49-F238E27FC236}">
                  <a16:creationId xmlns:a16="http://schemas.microsoft.com/office/drawing/2014/main" id="{C65B9D8B-FD78-0D32-CC15-113245587675}"/>
                </a:ext>
              </a:extLst>
            </p:cNvPr>
            <p:cNvSpPr>
              <a:spLocks noChangeArrowheads="1"/>
            </p:cNvSpPr>
            <p:nvPr/>
          </p:nvSpPr>
          <p:spPr bwMode="auto">
            <a:xfrm>
              <a:off x="2865" y="1102"/>
              <a:ext cx="379"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92" name="Rectangle 144">
              <a:extLst>
                <a:ext uri="{FF2B5EF4-FFF2-40B4-BE49-F238E27FC236}">
                  <a16:creationId xmlns:a16="http://schemas.microsoft.com/office/drawing/2014/main" id="{54B09D2D-256C-4B77-E1AB-CC2D2B51BAA0}"/>
                </a:ext>
              </a:extLst>
            </p:cNvPr>
            <p:cNvSpPr>
              <a:spLocks noChangeArrowheads="1"/>
            </p:cNvSpPr>
            <p:nvPr/>
          </p:nvSpPr>
          <p:spPr bwMode="auto">
            <a:xfrm>
              <a:off x="3244" y="1102"/>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93" name="Rectangle 145">
              <a:extLst>
                <a:ext uri="{FF2B5EF4-FFF2-40B4-BE49-F238E27FC236}">
                  <a16:creationId xmlns:a16="http://schemas.microsoft.com/office/drawing/2014/main" id="{0F769E88-CFA3-38CC-DCEE-FF994FC8E2FE}"/>
                </a:ext>
              </a:extLst>
            </p:cNvPr>
            <p:cNvSpPr>
              <a:spLocks noChangeArrowheads="1"/>
            </p:cNvSpPr>
            <p:nvPr/>
          </p:nvSpPr>
          <p:spPr bwMode="auto">
            <a:xfrm>
              <a:off x="3247" y="1102"/>
              <a:ext cx="457"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94" name="Rectangle 146">
              <a:extLst>
                <a:ext uri="{FF2B5EF4-FFF2-40B4-BE49-F238E27FC236}">
                  <a16:creationId xmlns:a16="http://schemas.microsoft.com/office/drawing/2014/main" id="{5202C42C-0425-CB00-C3D4-3E6E531832AC}"/>
                </a:ext>
              </a:extLst>
            </p:cNvPr>
            <p:cNvSpPr>
              <a:spLocks noChangeArrowheads="1"/>
            </p:cNvSpPr>
            <p:nvPr/>
          </p:nvSpPr>
          <p:spPr bwMode="auto">
            <a:xfrm>
              <a:off x="3704" y="1102"/>
              <a:ext cx="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95" name="Rectangle 147">
              <a:extLst>
                <a:ext uri="{FF2B5EF4-FFF2-40B4-BE49-F238E27FC236}">
                  <a16:creationId xmlns:a16="http://schemas.microsoft.com/office/drawing/2014/main" id="{741C549A-38A3-8558-2F9A-8EF673C20E9C}"/>
                </a:ext>
              </a:extLst>
            </p:cNvPr>
            <p:cNvSpPr>
              <a:spLocks noChangeArrowheads="1"/>
            </p:cNvSpPr>
            <p:nvPr/>
          </p:nvSpPr>
          <p:spPr bwMode="auto">
            <a:xfrm>
              <a:off x="2445" y="1105"/>
              <a:ext cx="5"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96" name="Rectangle 148">
              <a:extLst>
                <a:ext uri="{FF2B5EF4-FFF2-40B4-BE49-F238E27FC236}">
                  <a16:creationId xmlns:a16="http://schemas.microsoft.com/office/drawing/2014/main" id="{5C8438D4-BEB5-D343-7BC0-9AF5A2B8D15D}"/>
                </a:ext>
              </a:extLst>
            </p:cNvPr>
            <p:cNvSpPr>
              <a:spLocks noChangeArrowheads="1"/>
            </p:cNvSpPr>
            <p:nvPr/>
          </p:nvSpPr>
          <p:spPr bwMode="auto">
            <a:xfrm>
              <a:off x="2862" y="1105"/>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97" name="Rectangle 149">
              <a:extLst>
                <a:ext uri="{FF2B5EF4-FFF2-40B4-BE49-F238E27FC236}">
                  <a16:creationId xmlns:a16="http://schemas.microsoft.com/office/drawing/2014/main" id="{D0BAEDF1-2604-D6FB-3DDF-AA2527C69809}"/>
                </a:ext>
              </a:extLst>
            </p:cNvPr>
            <p:cNvSpPr>
              <a:spLocks noChangeArrowheads="1"/>
            </p:cNvSpPr>
            <p:nvPr/>
          </p:nvSpPr>
          <p:spPr bwMode="auto">
            <a:xfrm>
              <a:off x="3244" y="1105"/>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98" name="Rectangle 150">
              <a:extLst>
                <a:ext uri="{FF2B5EF4-FFF2-40B4-BE49-F238E27FC236}">
                  <a16:creationId xmlns:a16="http://schemas.microsoft.com/office/drawing/2014/main" id="{55F1FBDB-6D97-F5AD-470C-E5D095D0F368}"/>
                </a:ext>
              </a:extLst>
            </p:cNvPr>
            <p:cNvSpPr>
              <a:spLocks noChangeArrowheads="1"/>
            </p:cNvSpPr>
            <p:nvPr/>
          </p:nvSpPr>
          <p:spPr bwMode="auto">
            <a:xfrm>
              <a:off x="3704" y="1105"/>
              <a:ext cx="5"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99" name="Rectangle 151">
              <a:extLst>
                <a:ext uri="{FF2B5EF4-FFF2-40B4-BE49-F238E27FC236}">
                  <a16:creationId xmlns:a16="http://schemas.microsoft.com/office/drawing/2014/main" id="{94268314-727A-7394-DF49-3FB000A95AF1}"/>
                </a:ext>
              </a:extLst>
            </p:cNvPr>
            <p:cNvSpPr>
              <a:spLocks noChangeArrowheads="1"/>
            </p:cNvSpPr>
            <p:nvPr/>
          </p:nvSpPr>
          <p:spPr bwMode="auto">
            <a:xfrm>
              <a:off x="2487" y="1163"/>
              <a:ext cx="27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Does Not Occur</a:t>
              </a:r>
              <a:endParaRPr lang="en-US" altLang="en-US" sz="2900">
                <a:latin typeface="Arial" panose="020B0604020202020204" pitchFamily="34" charset="0"/>
              </a:endParaRPr>
            </a:p>
          </p:txBody>
        </p:sp>
        <p:sp>
          <p:nvSpPr>
            <p:cNvPr id="514200" name="Rectangle 152">
              <a:extLst>
                <a:ext uri="{FF2B5EF4-FFF2-40B4-BE49-F238E27FC236}">
                  <a16:creationId xmlns:a16="http://schemas.microsoft.com/office/drawing/2014/main" id="{8015D475-F055-11B1-F7D9-EE62C761DA56}"/>
                </a:ext>
              </a:extLst>
            </p:cNvPr>
            <p:cNvSpPr>
              <a:spLocks noChangeArrowheads="1"/>
            </p:cNvSpPr>
            <p:nvPr/>
          </p:nvSpPr>
          <p:spPr bwMode="auto">
            <a:xfrm>
              <a:off x="2824" y="1163"/>
              <a:ext cx="1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201" name="Rectangle 153">
              <a:extLst>
                <a:ext uri="{FF2B5EF4-FFF2-40B4-BE49-F238E27FC236}">
                  <a16:creationId xmlns:a16="http://schemas.microsoft.com/office/drawing/2014/main" id="{247C9461-A902-F9F1-0B39-6F0262C5285D}"/>
                </a:ext>
              </a:extLst>
            </p:cNvPr>
            <p:cNvSpPr>
              <a:spLocks noChangeArrowheads="1"/>
            </p:cNvSpPr>
            <p:nvPr/>
          </p:nvSpPr>
          <p:spPr bwMode="auto">
            <a:xfrm>
              <a:off x="2886" y="1163"/>
              <a:ext cx="27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Does Not Occur</a:t>
              </a:r>
              <a:endParaRPr lang="en-US" altLang="en-US" sz="2900">
                <a:latin typeface="Arial" panose="020B0604020202020204" pitchFamily="34" charset="0"/>
              </a:endParaRPr>
            </a:p>
          </p:txBody>
        </p:sp>
        <p:sp>
          <p:nvSpPr>
            <p:cNvPr id="514202" name="Rectangle 154">
              <a:extLst>
                <a:ext uri="{FF2B5EF4-FFF2-40B4-BE49-F238E27FC236}">
                  <a16:creationId xmlns:a16="http://schemas.microsoft.com/office/drawing/2014/main" id="{179B964E-9F22-B93A-5003-F0DFF65B05E7}"/>
                </a:ext>
              </a:extLst>
            </p:cNvPr>
            <p:cNvSpPr>
              <a:spLocks noChangeArrowheads="1"/>
            </p:cNvSpPr>
            <p:nvPr/>
          </p:nvSpPr>
          <p:spPr bwMode="auto">
            <a:xfrm>
              <a:off x="3223" y="1163"/>
              <a:ext cx="1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203" name="Rectangle 155">
              <a:extLst>
                <a:ext uri="{FF2B5EF4-FFF2-40B4-BE49-F238E27FC236}">
                  <a16:creationId xmlns:a16="http://schemas.microsoft.com/office/drawing/2014/main" id="{6A2CCC0B-DC10-DBAF-E5CD-6C5C95C1A327}"/>
                </a:ext>
              </a:extLst>
            </p:cNvPr>
            <p:cNvSpPr>
              <a:spLocks noChangeArrowheads="1"/>
            </p:cNvSpPr>
            <p:nvPr/>
          </p:nvSpPr>
          <p:spPr bwMode="auto">
            <a:xfrm>
              <a:off x="3307" y="1163"/>
              <a:ext cx="27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Does Not Occur</a:t>
              </a:r>
              <a:endParaRPr lang="en-US" altLang="en-US" sz="2900">
                <a:latin typeface="Arial" panose="020B0604020202020204" pitchFamily="34" charset="0"/>
              </a:endParaRPr>
            </a:p>
          </p:txBody>
        </p:sp>
        <p:sp>
          <p:nvSpPr>
            <p:cNvPr id="514204" name="Rectangle 156">
              <a:extLst>
                <a:ext uri="{FF2B5EF4-FFF2-40B4-BE49-F238E27FC236}">
                  <a16:creationId xmlns:a16="http://schemas.microsoft.com/office/drawing/2014/main" id="{5836C37E-E99E-D356-A6C2-4B55BC8C3023}"/>
                </a:ext>
              </a:extLst>
            </p:cNvPr>
            <p:cNvSpPr>
              <a:spLocks noChangeArrowheads="1"/>
            </p:cNvSpPr>
            <p:nvPr/>
          </p:nvSpPr>
          <p:spPr bwMode="auto">
            <a:xfrm>
              <a:off x="3644" y="1163"/>
              <a:ext cx="1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205" name="Rectangle 157">
              <a:extLst>
                <a:ext uri="{FF2B5EF4-FFF2-40B4-BE49-F238E27FC236}">
                  <a16:creationId xmlns:a16="http://schemas.microsoft.com/office/drawing/2014/main" id="{4BDEA21E-02D1-3204-F407-496A60BAFCF1}"/>
                </a:ext>
              </a:extLst>
            </p:cNvPr>
            <p:cNvSpPr>
              <a:spLocks noChangeArrowheads="1"/>
            </p:cNvSpPr>
            <p:nvPr/>
          </p:nvSpPr>
          <p:spPr bwMode="auto">
            <a:xfrm>
              <a:off x="2445" y="1160"/>
              <a:ext cx="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06" name="Rectangle 158">
              <a:extLst>
                <a:ext uri="{FF2B5EF4-FFF2-40B4-BE49-F238E27FC236}">
                  <a16:creationId xmlns:a16="http://schemas.microsoft.com/office/drawing/2014/main" id="{C98E4026-AF87-DD65-7C6E-16EAC67B0F76}"/>
                </a:ext>
              </a:extLst>
            </p:cNvPr>
            <p:cNvSpPr>
              <a:spLocks noChangeArrowheads="1"/>
            </p:cNvSpPr>
            <p:nvPr/>
          </p:nvSpPr>
          <p:spPr bwMode="auto">
            <a:xfrm>
              <a:off x="2450" y="1160"/>
              <a:ext cx="41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07" name="Rectangle 159">
              <a:extLst>
                <a:ext uri="{FF2B5EF4-FFF2-40B4-BE49-F238E27FC236}">
                  <a16:creationId xmlns:a16="http://schemas.microsoft.com/office/drawing/2014/main" id="{BCB112CC-9510-335A-B3B0-F59ED417DBDC}"/>
                </a:ext>
              </a:extLst>
            </p:cNvPr>
            <p:cNvSpPr>
              <a:spLocks noChangeArrowheads="1"/>
            </p:cNvSpPr>
            <p:nvPr/>
          </p:nvSpPr>
          <p:spPr bwMode="auto">
            <a:xfrm>
              <a:off x="2862" y="1160"/>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08" name="Rectangle 160">
              <a:extLst>
                <a:ext uri="{FF2B5EF4-FFF2-40B4-BE49-F238E27FC236}">
                  <a16:creationId xmlns:a16="http://schemas.microsoft.com/office/drawing/2014/main" id="{842E6306-C389-DDBE-3C66-96C0544DDF1B}"/>
                </a:ext>
              </a:extLst>
            </p:cNvPr>
            <p:cNvSpPr>
              <a:spLocks noChangeArrowheads="1"/>
            </p:cNvSpPr>
            <p:nvPr/>
          </p:nvSpPr>
          <p:spPr bwMode="auto">
            <a:xfrm>
              <a:off x="2865" y="1160"/>
              <a:ext cx="379"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09" name="Rectangle 161">
              <a:extLst>
                <a:ext uri="{FF2B5EF4-FFF2-40B4-BE49-F238E27FC236}">
                  <a16:creationId xmlns:a16="http://schemas.microsoft.com/office/drawing/2014/main" id="{F35649B9-FE74-F457-753F-1034A4EFB720}"/>
                </a:ext>
              </a:extLst>
            </p:cNvPr>
            <p:cNvSpPr>
              <a:spLocks noChangeArrowheads="1"/>
            </p:cNvSpPr>
            <p:nvPr/>
          </p:nvSpPr>
          <p:spPr bwMode="auto">
            <a:xfrm>
              <a:off x="3244" y="1160"/>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10" name="Rectangle 162">
              <a:extLst>
                <a:ext uri="{FF2B5EF4-FFF2-40B4-BE49-F238E27FC236}">
                  <a16:creationId xmlns:a16="http://schemas.microsoft.com/office/drawing/2014/main" id="{67A0AFF5-3944-1D52-D26E-A546058AEA38}"/>
                </a:ext>
              </a:extLst>
            </p:cNvPr>
            <p:cNvSpPr>
              <a:spLocks noChangeArrowheads="1"/>
            </p:cNvSpPr>
            <p:nvPr/>
          </p:nvSpPr>
          <p:spPr bwMode="auto">
            <a:xfrm>
              <a:off x="3247" y="1160"/>
              <a:ext cx="457"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11" name="Rectangle 163">
              <a:extLst>
                <a:ext uri="{FF2B5EF4-FFF2-40B4-BE49-F238E27FC236}">
                  <a16:creationId xmlns:a16="http://schemas.microsoft.com/office/drawing/2014/main" id="{E5D579F8-F2A8-7DEF-08C4-6A375A73C5C7}"/>
                </a:ext>
              </a:extLst>
            </p:cNvPr>
            <p:cNvSpPr>
              <a:spLocks noChangeArrowheads="1"/>
            </p:cNvSpPr>
            <p:nvPr/>
          </p:nvSpPr>
          <p:spPr bwMode="auto">
            <a:xfrm>
              <a:off x="3704" y="1160"/>
              <a:ext cx="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12" name="Rectangle 164">
              <a:extLst>
                <a:ext uri="{FF2B5EF4-FFF2-40B4-BE49-F238E27FC236}">
                  <a16:creationId xmlns:a16="http://schemas.microsoft.com/office/drawing/2014/main" id="{AB2337FB-68ED-6366-FFD6-829D2D97EBC4}"/>
                </a:ext>
              </a:extLst>
            </p:cNvPr>
            <p:cNvSpPr>
              <a:spLocks noChangeArrowheads="1"/>
            </p:cNvSpPr>
            <p:nvPr/>
          </p:nvSpPr>
          <p:spPr bwMode="auto">
            <a:xfrm>
              <a:off x="2445" y="1163"/>
              <a:ext cx="5"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13" name="Rectangle 165">
              <a:extLst>
                <a:ext uri="{FF2B5EF4-FFF2-40B4-BE49-F238E27FC236}">
                  <a16:creationId xmlns:a16="http://schemas.microsoft.com/office/drawing/2014/main" id="{586B3926-4866-E3F7-E4AC-7C29BBBEF2F1}"/>
                </a:ext>
              </a:extLst>
            </p:cNvPr>
            <p:cNvSpPr>
              <a:spLocks noChangeArrowheads="1"/>
            </p:cNvSpPr>
            <p:nvPr/>
          </p:nvSpPr>
          <p:spPr bwMode="auto">
            <a:xfrm>
              <a:off x="2445" y="1217"/>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14" name="Rectangle 166">
              <a:extLst>
                <a:ext uri="{FF2B5EF4-FFF2-40B4-BE49-F238E27FC236}">
                  <a16:creationId xmlns:a16="http://schemas.microsoft.com/office/drawing/2014/main" id="{1ACEA143-9FC9-E5C1-7F5D-064C50AFA583}"/>
                </a:ext>
              </a:extLst>
            </p:cNvPr>
            <p:cNvSpPr>
              <a:spLocks noChangeArrowheads="1"/>
            </p:cNvSpPr>
            <p:nvPr/>
          </p:nvSpPr>
          <p:spPr bwMode="auto">
            <a:xfrm>
              <a:off x="2445" y="1217"/>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15" name="Rectangle 167">
              <a:extLst>
                <a:ext uri="{FF2B5EF4-FFF2-40B4-BE49-F238E27FC236}">
                  <a16:creationId xmlns:a16="http://schemas.microsoft.com/office/drawing/2014/main" id="{9BC01A2A-DF76-7F77-9F72-ABDA24B0229C}"/>
                </a:ext>
              </a:extLst>
            </p:cNvPr>
            <p:cNvSpPr>
              <a:spLocks noChangeArrowheads="1"/>
            </p:cNvSpPr>
            <p:nvPr/>
          </p:nvSpPr>
          <p:spPr bwMode="auto">
            <a:xfrm>
              <a:off x="2450" y="1217"/>
              <a:ext cx="4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16" name="Rectangle 168">
              <a:extLst>
                <a:ext uri="{FF2B5EF4-FFF2-40B4-BE49-F238E27FC236}">
                  <a16:creationId xmlns:a16="http://schemas.microsoft.com/office/drawing/2014/main" id="{FF053BA2-23B7-8C38-10DC-1E4D6253AF5D}"/>
                </a:ext>
              </a:extLst>
            </p:cNvPr>
            <p:cNvSpPr>
              <a:spLocks noChangeArrowheads="1"/>
            </p:cNvSpPr>
            <p:nvPr/>
          </p:nvSpPr>
          <p:spPr bwMode="auto">
            <a:xfrm>
              <a:off x="2862" y="1163"/>
              <a:ext cx="3"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17" name="Rectangle 169">
              <a:extLst>
                <a:ext uri="{FF2B5EF4-FFF2-40B4-BE49-F238E27FC236}">
                  <a16:creationId xmlns:a16="http://schemas.microsoft.com/office/drawing/2014/main" id="{DDF6E40C-9B85-03B8-A8D9-14E8C8EF53CA}"/>
                </a:ext>
              </a:extLst>
            </p:cNvPr>
            <p:cNvSpPr>
              <a:spLocks noChangeArrowheads="1"/>
            </p:cNvSpPr>
            <p:nvPr/>
          </p:nvSpPr>
          <p:spPr bwMode="auto">
            <a:xfrm>
              <a:off x="2862" y="1217"/>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18" name="Rectangle 170">
              <a:extLst>
                <a:ext uri="{FF2B5EF4-FFF2-40B4-BE49-F238E27FC236}">
                  <a16:creationId xmlns:a16="http://schemas.microsoft.com/office/drawing/2014/main" id="{02B61767-E83A-7FF5-8C43-47AF020314C6}"/>
                </a:ext>
              </a:extLst>
            </p:cNvPr>
            <p:cNvSpPr>
              <a:spLocks noChangeArrowheads="1"/>
            </p:cNvSpPr>
            <p:nvPr/>
          </p:nvSpPr>
          <p:spPr bwMode="auto">
            <a:xfrm>
              <a:off x="2868" y="1217"/>
              <a:ext cx="37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19" name="Rectangle 171">
              <a:extLst>
                <a:ext uri="{FF2B5EF4-FFF2-40B4-BE49-F238E27FC236}">
                  <a16:creationId xmlns:a16="http://schemas.microsoft.com/office/drawing/2014/main" id="{F9680DF4-B8D8-B75D-681B-803B7AA75526}"/>
                </a:ext>
              </a:extLst>
            </p:cNvPr>
            <p:cNvSpPr>
              <a:spLocks noChangeArrowheads="1"/>
            </p:cNvSpPr>
            <p:nvPr/>
          </p:nvSpPr>
          <p:spPr bwMode="auto">
            <a:xfrm>
              <a:off x="3244" y="1163"/>
              <a:ext cx="3"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20" name="Rectangle 172">
              <a:extLst>
                <a:ext uri="{FF2B5EF4-FFF2-40B4-BE49-F238E27FC236}">
                  <a16:creationId xmlns:a16="http://schemas.microsoft.com/office/drawing/2014/main" id="{59A9F384-B266-F64A-99F7-B00EB795B7AD}"/>
                </a:ext>
              </a:extLst>
            </p:cNvPr>
            <p:cNvSpPr>
              <a:spLocks noChangeArrowheads="1"/>
            </p:cNvSpPr>
            <p:nvPr/>
          </p:nvSpPr>
          <p:spPr bwMode="auto">
            <a:xfrm>
              <a:off x="3244" y="1217"/>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21" name="Rectangle 173">
              <a:extLst>
                <a:ext uri="{FF2B5EF4-FFF2-40B4-BE49-F238E27FC236}">
                  <a16:creationId xmlns:a16="http://schemas.microsoft.com/office/drawing/2014/main" id="{A677189A-83CA-1F1F-520F-1F5CE84EA069}"/>
                </a:ext>
              </a:extLst>
            </p:cNvPr>
            <p:cNvSpPr>
              <a:spLocks noChangeArrowheads="1"/>
            </p:cNvSpPr>
            <p:nvPr/>
          </p:nvSpPr>
          <p:spPr bwMode="auto">
            <a:xfrm>
              <a:off x="3250" y="1217"/>
              <a:ext cx="4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22" name="Rectangle 174">
              <a:extLst>
                <a:ext uri="{FF2B5EF4-FFF2-40B4-BE49-F238E27FC236}">
                  <a16:creationId xmlns:a16="http://schemas.microsoft.com/office/drawing/2014/main" id="{335E9D3E-356E-1C21-829E-6AC11711A744}"/>
                </a:ext>
              </a:extLst>
            </p:cNvPr>
            <p:cNvSpPr>
              <a:spLocks noChangeArrowheads="1"/>
            </p:cNvSpPr>
            <p:nvPr/>
          </p:nvSpPr>
          <p:spPr bwMode="auto">
            <a:xfrm>
              <a:off x="3704" y="1163"/>
              <a:ext cx="5"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23" name="Rectangle 175">
              <a:extLst>
                <a:ext uri="{FF2B5EF4-FFF2-40B4-BE49-F238E27FC236}">
                  <a16:creationId xmlns:a16="http://schemas.microsoft.com/office/drawing/2014/main" id="{E6D8B003-C978-6C83-A253-BF3454F321FE}"/>
                </a:ext>
              </a:extLst>
            </p:cNvPr>
            <p:cNvSpPr>
              <a:spLocks noChangeArrowheads="1"/>
            </p:cNvSpPr>
            <p:nvPr/>
          </p:nvSpPr>
          <p:spPr bwMode="auto">
            <a:xfrm>
              <a:off x="3704" y="1217"/>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24" name="Rectangle 176">
              <a:extLst>
                <a:ext uri="{FF2B5EF4-FFF2-40B4-BE49-F238E27FC236}">
                  <a16:creationId xmlns:a16="http://schemas.microsoft.com/office/drawing/2014/main" id="{7CE624BA-7878-075E-8FDE-51670BAADC98}"/>
                </a:ext>
              </a:extLst>
            </p:cNvPr>
            <p:cNvSpPr>
              <a:spLocks noChangeArrowheads="1"/>
            </p:cNvSpPr>
            <p:nvPr/>
          </p:nvSpPr>
          <p:spPr bwMode="auto">
            <a:xfrm>
              <a:off x="3704" y="1217"/>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14242" name="Rectangle 194">
            <a:extLst>
              <a:ext uri="{FF2B5EF4-FFF2-40B4-BE49-F238E27FC236}">
                <a16:creationId xmlns:a16="http://schemas.microsoft.com/office/drawing/2014/main" id="{3417412C-A61B-B6AC-6763-6DD7F5E48EAE}"/>
              </a:ext>
            </a:extLst>
          </p:cNvPr>
          <p:cNvSpPr>
            <a:spLocks noChangeArrowheads="1"/>
          </p:cNvSpPr>
          <p:nvPr/>
        </p:nvSpPr>
        <p:spPr bwMode="auto">
          <a:xfrm>
            <a:off x="5719763" y="3521075"/>
            <a:ext cx="1258887"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43" name="Rectangle 195">
            <a:extLst>
              <a:ext uri="{FF2B5EF4-FFF2-40B4-BE49-F238E27FC236}">
                <a16:creationId xmlns:a16="http://schemas.microsoft.com/office/drawing/2014/main" id="{2E27889C-3CE1-3976-B003-7777706747EA}"/>
              </a:ext>
            </a:extLst>
          </p:cNvPr>
          <p:cNvSpPr>
            <a:spLocks noChangeArrowheads="1"/>
          </p:cNvSpPr>
          <p:nvPr/>
        </p:nvSpPr>
        <p:spPr bwMode="auto">
          <a:xfrm>
            <a:off x="6978650" y="3521075"/>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46" name="Rectangle 198">
            <a:extLst>
              <a:ext uri="{FF2B5EF4-FFF2-40B4-BE49-F238E27FC236}">
                <a16:creationId xmlns:a16="http://schemas.microsoft.com/office/drawing/2014/main" id="{4D7FFA9F-8D06-E879-450A-9A7126A80660}"/>
              </a:ext>
            </a:extLst>
          </p:cNvPr>
          <p:cNvSpPr>
            <a:spLocks noChangeArrowheads="1"/>
          </p:cNvSpPr>
          <p:nvPr/>
        </p:nvSpPr>
        <p:spPr bwMode="auto">
          <a:xfrm>
            <a:off x="6988175" y="3521075"/>
            <a:ext cx="723900"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69" name="Rectangle 221">
            <a:extLst>
              <a:ext uri="{FF2B5EF4-FFF2-40B4-BE49-F238E27FC236}">
                <a16:creationId xmlns:a16="http://schemas.microsoft.com/office/drawing/2014/main" id="{231AC28B-3AF4-A692-9B48-2B2BAF2469F3}"/>
              </a:ext>
            </a:extLst>
          </p:cNvPr>
          <p:cNvSpPr>
            <a:spLocks noChangeArrowheads="1"/>
          </p:cNvSpPr>
          <p:nvPr/>
        </p:nvSpPr>
        <p:spPr bwMode="auto">
          <a:xfrm>
            <a:off x="5719763" y="3616325"/>
            <a:ext cx="654050"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70" name="Rectangle 222">
            <a:extLst>
              <a:ext uri="{FF2B5EF4-FFF2-40B4-BE49-F238E27FC236}">
                <a16:creationId xmlns:a16="http://schemas.microsoft.com/office/drawing/2014/main" id="{D7FADC05-8479-7540-6BA7-DE7FCAF6666A}"/>
              </a:ext>
            </a:extLst>
          </p:cNvPr>
          <p:cNvSpPr>
            <a:spLocks noChangeArrowheads="1"/>
          </p:cNvSpPr>
          <p:nvPr/>
        </p:nvSpPr>
        <p:spPr bwMode="auto">
          <a:xfrm>
            <a:off x="6378575" y="3616325"/>
            <a:ext cx="4763"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71" name="Rectangle 223">
            <a:extLst>
              <a:ext uri="{FF2B5EF4-FFF2-40B4-BE49-F238E27FC236}">
                <a16:creationId xmlns:a16="http://schemas.microsoft.com/office/drawing/2014/main" id="{24727850-72B2-2721-ED44-8B54D8962924}"/>
              </a:ext>
            </a:extLst>
          </p:cNvPr>
          <p:cNvSpPr>
            <a:spLocks noChangeArrowheads="1"/>
          </p:cNvSpPr>
          <p:nvPr/>
        </p:nvSpPr>
        <p:spPr bwMode="auto">
          <a:xfrm>
            <a:off x="6373813" y="3616325"/>
            <a:ext cx="4762"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74" name="Rectangle 226">
            <a:extLst>
              <a:ext uri="{FF2B5EF4-FFF2-40B4-BE49-F238E27FC236}">
                <a16:creationId xmlns:a16="http://schemas.microsoft.com/office/drawing/2014/main" id="{0C740617-60B5-4C00-3F07-FAA5E828BDFD}"/>
              </a:ext>
            </a:extLst>
          </p:cNvPr>
          <p:cNvSpPr>
            <a:spLocks noChangeArrowheads="1"/>
          </p:cNvSpPr>
          <p:nvPr/>
        </p:nvSpPr>
        <p:spPr bwMode="auto">
          <a:xfrm>
            <a:off x="6383338" y="3616325"/>
            <a:ext cx="595312"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75" name="Rectangle 227">
            <a:extLst>
              <a:ext uri="{FF2B5EF4-FFF2-40B4-BE49-F238E27FC236}">
                <a16:creationId xmlns:a16="http://schemas.microsoft.com/office/drawing/2014/main" id="{16B4AF4C-E9B6-EA01-A439-567BC56B1989}"/>
              </a:ext>
            </a:extLst>
          </p:cNvPr>
          <p:cNvSpPr>
            <a:spLocks noChangeArrowheads="1"/>
          </p:cNvSpPr>
          <p:nvPr/>
        </p:nvSpPr>
        <p:spPr bwMode="auto">
          <a:xfrm>
            <a:off x="6978650" y="3616325"/>
            <a:ext cx="3175"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76" name="Rectangle 228">
            <a:extLst>
              <a:ext uri="{FF2B5EF4-FFF2-40B4-BE49-F238E27FC236}">
                <a16:creationId xmlns:a16="http://schemas.microsoft.com/office/drawing/2014/main" id="{913CB1C2-BF48-3246-5029-9CFF75D174C4}"/>
              </a:ext>
            </a:extLst>
          </p:cNvPr>
          <p:cNvSpPr>
            <a:spLocks noChangeArrowheads="1"/>
          </p:cNvSpPr>
          <p:nvPr/>
        </p:nvSpPr>
        <p:spPr bwMode="auto">
          <a:xfrm>
            <a:off x="6981825" y="3616325"/>
            <a:ext cx="317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77" name="Rectangle 229">
            <a:extLst>
              <a:ext uri="{FF2B5EF4-FFF2-40B4-BE49-F238E27FC236}">
                <a16:creationId xmlns:a16="http://schemas.microsoft.com/office/drawing/2014/main" id="{D661937E-8531-191A-D5F0-DFE445A254FA}"/>
              </a:ext>
            </a:extLst>
          </p:cNvPr>
          <p:cNvSpPr>
            <a:spLocks noChangeArrowheads="1"/>
          </p:cNvSpPr>
          <p:nvPr/>
        </p:nvSpPr>
        <p:spPr bwMode="auto">
          <a:xfrm>
            <a:off x="6985000" y="3616325"/>
            <a:ext cx="3175"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79" name="Rectangle 231">
            <a:extLst>
              <a:ext uri="{FF2B5EF4-FFF2-40B4-BE49-F238E27FC236}">
                <a16:creationId xmlns:a16="http://schemas.microsoft.com/office/drawing/2014/main" id="{377D5C10-01AA-96AC-53B4-F393271E13E2}"/>
              </a:ext>
            </a:extLst>
          </p:cNvPr>
          <p:cNvSpPr>
            <a:spLocks noChangeArrowheads="1"/>
          </p:cNvSpPr>
          <p:nvPr/>
        </p:nvSpPr>
        <p:spPr bwMode="auto">
          <a:xfrm>
            <a:off x="6988175" y="3616325"/>
            <a:ext cx="7938"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82" name="Rectangle 234">
            <a:extLst>
              <a:ext uri="{FF2B5EF4-FFF2-40B4-BE49-F238E27FC236}">
                <a16:creationId xmlns:a16="http://schemas.microsoft.com/office/drawing/2014/main" id="{93ED467C-2BC5-591A-4B2F-9F714F3D54BB}"/>
              </a:ext>
            </a:extLst>
          </p:cNvPr>
          <p:cNvSpPr>
            <a:spLocks noChangeArrowheads="1"/>
          </p:cNvSpPr>
          <p:nvPr/>
        </p:nvSpPr>
        <p:spPr bwMode="auto">
          <a:xfrm>
            <a:off x="6996113" y="3616325"/>
            <a:ext cx="715962"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96" name="Rectangle 248">
            <a:extLst>
              <a:ext uri="{FF2B5EF4-FFF2-40B4-BE49-F238E27FC236}">
                <a16:creationId xmlns:a16="http://schemas.microsoft.com/office/drawing/2014/main" id="{3BC6DA08-93FD-5DC6-B45B-5615FA67414F}"/>
              </a:ext>
            </a:extLst>
          </p:cNvPr>
          <p:cNvSpPr>
            <a:spLocks noChangeArrowheads="1"/>
          </p:cNvSpPr>
          <p:nvPr/>
        </p:nvSpPr>
        <p:spPr bwMode="auto">
          <a:xfrm>
            <a:off x="6373813" y="3711575"/>
            <a:ext cx="4762"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99" name="Rectangle 251">
            <a:extLst>
              <a:ext uri="{FF2B5EF4-FFF2-40B4-BE49-F238E27FC236}">
                <a16:creationId xmlns:a16="http://schemas.microsoft.com/office/drawing/2014/main" id="{AFB8EDF7-798C-17A7-C26D-0D745F13B7F4}"/>
              </a:ext>
            </a:extLst>
          </p:cNvPr>
          <p:cNvSpPr>
            <a:spLocks noChangeArrowheads="1"/>
          </p:cNvSpPr>
          <p:nvPr/>
        </p:nvSpPr>
        <p:spPr bwMode="auto">
          <a:xfrm>
            <a:off x="6981825" y="3711575"/>
            <a:ext cx="317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16" name="Rectangle 268">
            <a:extLst>
              <a:ext uri="{FF2B5EF4-FFF2-40B4-BE49-F238E27FC236}">
                <a16:creationId xmlns:a16="http://schemas.microsoft.com/office/drawing/2014/main" id="{43BCAE5F-499A-FB5E-0FC9-3C9B3BA0637A}"/>
              </a:ext>
            </a:extLst>
          </p:cNvPr>
          <p:cNvSpPr>
            <a:spLocks noChangeArrowheads="1"/>
          </p:cNvSpPr>
          <p:nvPr/>
        </p:nvSpPr>
        <p:spPr bwMode="auto">
          <a:xfrm>
            <a:off x="6373813" y="3798888"/>
            <a:ext cx="4762" cy="4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35" name="Rectangle 287">
            <a:extLst>
              <a:ext uri="{FF2B5EF4-FFF2-40B4-BE49-F238E27FC236}">
                <a16:creationId xmlns:a16="http://schemas.microsoft.com/office/drawing/2014/main" id="{E78D97BE-5CB5-47BB-0EF2-F98DCAA0F133}"/>
              </a:ext>
            </a:extLst>
          </p:cNvPr>
          <p:cNvSpPr>
            <a:spLocks noChangeArrowheads="1"/>
          </p:cNvSpPr>
          <p:nvPr/>
        </p:nvSpPr>
        <p:spPr bwMode="auto">
          <a:xfrm>
            <a:off x="6981825" y="3889375"/>
            <a:ext cx="3175" cy="47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37" name="Rectangle 289">
            <a:extLst>
              <a:ext uri="{FF2B5EF4-FFF2-40B4-BE49-F238E27FC236}">
                <a16:creationId xmlns:a16="http://schemas.microsoft.com/office/drawing/2014/main" id="{0CEF4581-E302-40CD-6B03-D01223F99D1D}"/>
              </a:ext>
            </a:extLst>
          </p:cNvPr>
          <p:cNvSpPr>
            <a:spLocks noChangeArrowheads="1"/>
          </p:cNvSpPr>
          <p:nvPr/>
        </p:nvSpPr>
        <p:spPr bwMode="auto">
          <a:xfrm>
            <a:off x="7712075" y="3889375"/>
            <a:ext cx="7938" cy="47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52" name="Rectangle 304">
            <a:extLst>
              <a:ext uri="{FF2B5EF4-FFF2-40B4-BE49-F238E27FC236}">
                <a16:creationId xmlns:a16="http://schemas.microsoft.com/office/drawing/2014/main" id="{EAD23279-B385-44D7-C90A-10C1CEC8ACBC}"/>
              </a:ext>
            </a:extLst>
          </p:cNvPr>
          <p:cNvSpPr>
            <a:spLocks noChangeArrowheads="1"/>
          </p:cNvSpPr>
          <p:nvPr/>
        </p:nvSpPr>
        <p:spPr bwMode="auto">
          <a:xfrm>
            <a:off x="6981825" y="3981450"/>
            <a:ext cx="3175" cy="47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54" name="Rectangle 306">
            <a:extLst>
              <a:ext uri="{FF2B5EF4-FFF2-40B4-BE49-F238E27FC236}">
                <a16:creationId xmlns:a16="http://schemas.microsoft.com/office/drawing/2014/main" id="{9F5DC439-05E3-78CF-CFCA-BC82E90AF15B}"/>
              </a:ext>
            </a:extLst>
          </p:cNvPr>
          <p:cNvSpPr>
            <a:spLocks noChangeArrowheads="1"/>
          </p:cNvSpPr>
          <p:nvPr/>
        </p:nvSpPr>
        <p:spPr bwMode="auto">
          <a:xfrm>
            <a:off x="7712075" y="3981450"/>
            <a:ext cx="7938" cy="47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14369" name="Group 321">
            <a:extLst>
              <a:ext uri="{FF2B5EF4-FFF2-40B4-BE49-F238E27FC236}">
                <a16:creationId xmlns:a16="http://schemas.microsoft.com/office/drawing/2014/main" id="{14F8AF39-1BD9-741E-A64E-38AB9C491AC4}"/>
              </a:ext>
            </a:extLst>
          </p:cNvPr>
          <p:cNvGrpSpPr>
            <a:grpSpLocks/>
          </p:cNvGrpSpPr>
          <p:nvPr/>
        </p:nvGrpSpPr>
        <p:grpSpPr bwMode="auto">
          <a:xfrm>
            <a:off x="2895600" y="4343400"/>
            <a:ext cx="5895975" cy="1671638"/>
            <a:chOff x="3597" y="2212"/>
            <a:chExt cx="1266" cy="359"/>
          </a:xfrm>
        </p:grpSpPr>
        <p:sp>
          <p:nvSpPr>
            <p:cNvPr id="514229" name="Rectangle 181">
              <a:extLst>
                <a:ext uri="{FF2B5EF4-FFF2-40B4-BE49-F238E27FC236}">
                  <a16:creationId xmlns:a16="http://schemas.microsoft.com/office/drawing/2014/main" id="{DF337459-BC90-7925-1DC7-E78E9F556277}"/>
                </a:ext>
              </a:extLst>
            </p:cNvPr>
            <p:cNvSpPr>
              <a:spLocks noChangeArrowheads="1"/>
            </p:cNvSpPr>
            <p:nvPr/>
          </p:nvSpPr>
          <p:spPr bwMode="auto">
            <a:xfrm>
              <a:off x="3603" y="2218"/>
              <a:ext cx="19" cy="5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30" name="Rectangle 182">
              <a:extLst>
                <a:ext uri="{FF2B5EF4-FFF2-40B4-BE49-F238E27FC236}">
                  <a16:creationId xmlns:a16="http://schemas.microsoft.com/office/drawing/2014/main" id="{DAF53378-64F2-274A-7AF3-5D44E15747F6}"/>
                </a:ext>
              </a:extLst>
            </p:cNvPr>
            <p:cNvSpPr>
              <a:spLocks noChangeArrowheads="1"/>
            </p:cNvSpPr>
            <p:nvPr/>
          </p:nvSpPr>
          <p:spPr bwMode="auto">
            <a:xfrm>
              <a:off x="4378" y="2218"/>
              <a:ext cx="18" cy="5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31" name="Rectangle 183">
              <a:extLst>
                <a:ext uri="{FF2B5EF4-FFF2-40B4-BE49-F238E27FC236}">
                  <a16:creationId xmlns:a16="http://schemas.microsoft.com/office/drawing/2014/main" id="{BB529B2E-BA2D-8F55-1F31-BB7D57D25CC5}"/>
                </a:ext>
              </a:extLst>
            </p:cNvPr>
            <p:cNvSpPr>
              <a:spLocks noChangeArrowheads="1"/>
            </p:cNvSpPr>
            <p:nvPr/>
          </p:nvSpPr>
          <p:spPr bwMode="auto">
            <a:xfrm>
              <a:off x="3622" y="2218"/>
              <a:ext cx="756"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32" name="Rectangle 184">
              <a:extLst>
                <a:ext uri="{FF2B5EF4-FFF2-40B4-BE49-F238E27FC236}">
                  <a16:creationId xmlns:a16="http://schemas.microsoft.com/office/drawing/2014/main" id="{B7A16ED4-BA92-3915-E038-00966D23C265}"/>
                </a:ext>
              </a:extLst>
            </p:cNvPr>
            <p:cNvSpPr>
              <a:spLocks noChangeArrowheads="1"/>
            </p:cNvSpPr>
            <p:nvPr/>
          </p:nvSpPr>
          <p:spPr bwMode="auto">
            <a:xfrm>
              <a:off x="3913" y="2218"/>
              <a:ext cx="14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INPUTS</a:t>
              </a:r>
              <a:endParaRPr lang="en-US" altLang="en-US" sz="2900">
                <a:latin typeface="Arial" panose="020B0604020202020204" pitchFamily="34" charset="0"/>
              </a:endParaRPr>
            </a:p>
          </p:txBody>
        </p:sp>
        <p:sp>
          <p:nvSpPr>
            <p:cNvPr id="514233" name="Rectangle 185">
              <a:extLst>
                <a:ext uri="{FF2B5EF4-FFF2-40B4-BE49-F238E27FC236}">
                  <a16:creationId xmlns:a16="http://schemas.microsoft.com/office/drawing/2014/main" id="{0D56C84A-D8DC-B2C6-13ED-8C8717BC2306}"/>
                </a:ext>
              </a:extLst>
            </p:cNvPr>
            <p:cNvSpPr>
              <a:spLocks noChangeArrowheads="1"/>
            </p:cNvSpPr>
            <p:nvPr/>
          </p:nvSpPr>
          <p:spPr bwMode="auto">
            <a:xfrm>
              <a:off x="4087" y="2218"/>
              <a:ext cx="1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234" name="Rectangle 186">
              <a:extLst>
                <a:ext uri="{FF2B5EF4-FFF2-40B4-BE49-F238E27FC236}">
                  <a16:creationId xmlns:a16="http://schemas.microsoft.com/office/drawing/2014/main" id="{0D9B66FA-43C9-265F-CA5F-C62BE6AC9D70}"/>
                </a:ext>
              </a:extLst>
            </p:cNvPr>
            <p:cNvSpPr>
              <a:spLocks noChangeArrowheads="1"/>
            </p:cNvSpPr>
            <p:nvPr/>
          </p:nvSpPr>
          <p:spPr bwMode="auto">
            <a:xfrm>
              <a:off x="4402" y="2218"/>
              <a:ext cx="18" cy="5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35" name="Rectangle 187">
              <a:extLst>
                <a:ext uri="{FF2B5EF4-FFF2-40B4-BE49-F238E27FC236}">
                  <a16:creationId xmlns:a16="http://schemas.microsoft.com/office/drawing/2014/main" id="{73F1B6FA-0BBA-8AAC-06DD-05455BA4ACB8}"/>
                </a:ext>
              </a:extLst>
            </p:cNvPr>
            <p:cNvSpPr>
              <a:spLocks noChangeArrowheads="1"/>
            </p:cNvSpPr>
            <p:nvPr/>
          </p:nvSpPr>
          <p:spPr bwMode="auto">
            <a:xfrm>
              <a:off x="4839" y="2218"/>
              <a:ext cx="19" cy="5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36" name="Rectangle 188">
              <a:extLst>
                <a:ext uri="{FF2B5EF4-FFF2-40B4-BE49-F238E27FC236}">
                  <a16:creationId xmlns:a16="http://schemas.microsoft.com/office/drawing/2014/main" id="{22091873-EC9A-B2FF-8176-B74D69FEAAEE}"/>
                </a:ext>
              </a:extLst>
            </p:cNvPr>
            <p:cNvSpPr>
              <a:spLocks noChangeArrowheads="1"/>
            </p:cNvSpPr>
            <p:nvPr/>
          </p:nvSpPr>
          <p:spPr bwMode="auto">
            <a:xfrm>
              <a:off x="4420" y="2218"/>
              <a:ext cx="419"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37" name="Rectangle 189">
              <a:extLst>
                <a:ext uri="{FF2B5EF4-FFF2-40B4-BE49-F238E27FC236}">
                  <a16:creationId xmlns:a16="http://schemas.microsoft.com/office/drawing/2014/main" id="{3EF1848B-5318-0453-BBEF-537697E1D676}"/>
                </a:ext>
              </a:extLst>
            </p:cNvPr>
            <p:cNvSpPr>
              <a:spLocks noChangeArrowheads="1"/>
            </p:cNvSpPr>
            <p:nvPr/>
          </p:nvSpPr>
          <p:spPr bwMode="auto">
            <a:xfrm>
              <a:off x="4532" y="2218"/>
              <a:ext cx="157"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OUTPUT</a:t>
              </a:r>
              <a:endParaRPr lang="en-US" altLang="en-US" sz="2900">
                <a:latin typeface="Arial" panose="020B0604020202020204" pitchFamily="34" charset="0"/>
              </a:endParaRPr>
            </a:p>
          </p:txBody>
        </p:sp>
        <p:sp>
          <p:nvSpPr>
            <p:cNvPr id="514238" name="Rectangle 190">
              <a:extLst>
                <a:ext uri="{FF2B5EF4-FFF2-40B4-BE49-F238E27FC236}">
                  <a16:creationId xmlns:a16="http://schemas.microsoft.com/office/drawing/2014/main" id="{5839BBF1-0E80-E7F1-2913-5D1DB4D84B58}"/>
                </a:ext>
              </a:extLst>
            </p:cNvPr>
            <p:cNvSpPr>
              <a:spLocks noChangeArrowheads="1"/>
            </p:cNvSpPr>
            <p:nvPr/>
          </p:nvSpPr>
          <p:spPr bwMode="auto">
            <a:xfrm>
              <a:off x="4727" y="2218"/>
              <a:ext cx="1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239" name="Rectangle 191">
              <a:extLst>
                <a:ext uri="{FF2B5EF4-FFF2-40B4-BE49-F238E27FC236}">
                  <a16:creationId xmlns:a16="http://schemas.microsoft.com/office/drawing/2014/main" id="{9ECBFA4C-B455-FB96-50D3-4D56660FE08B}"/>
                </a:ext>
              </a:extLst>
            </p:cNvPr>
            <p:cNvSpPr>
              <a:spLocks noChangeArrowheads="1"/>
            </p:cNvSpPr>
            <p:nvPr/>
          </p:nvSpPr>
          <p:spPr bwMode="auto">
            <a:xfrm>
              <a:off x="3597" y="221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40" name="Rectangle 192">
              <a:extLst>
                <a:ext uri="{FF2B5EF4-FFF2-40B4-BE49-F238E27FC236}">
                  <a16:creationId xmlns:a16="http://schemas.microsoft.com/office/drawing/2014/main" id="{B32B4003-6123-CB3C-FF3A-D14410F406CB}"/>
                </a:ext>
              </a:extLst>
            </p:cNvPr>
            <p:cNvSpPr>
              <a:spLocks noChangeArrowheads="1"/>
            </p:cNvSpPr>
            <p:nvPr/>
          </p:nvSpPr>
          <p:spPr bwMode="auto">
            <a:xfrm>
              <a:off x="3597" y="221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41" name="Rectangle 193">
              <a:extLst>
                <a:ext uri="{FF2B5EF4-FFF2-40B4-BE49-F238E27FC236}">
                  <a16:creationId xmlns:a16="http://schemas.microsoft.com/office/drawing/2014/main" id="{D44AE8DC-4324-A3FE-C05D-B2B24C71C12B}"/>
                </a:ext>
              </a:extLst>
            </p:cNvPr>
            <p:cNvSpPr>
              <a:spLocks noChangeArrowheads="1"/>
            </p:cNvSpPr>
            <p:nvPr/>
          </p:nvSpPr>
          <p:spPr bwMode="auto">
            <a:xfrm>
              <a:off x="3603" y="2212"/>
              <a:ext cx="79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44" name="Rectangle 196">
              <a:extLst>
                <a:ext uri="{FF2B5EF4-FFF2-40B4-BE49-F238E27FC236}">
                  <a16:creationId xmlns:a16="http://schemas.microsoft.com/office/drawing/2014/main" id="{193F36E9-B853-B2B2-9342-EDA412EC36D8}"/>
                </a:ext>
              </a:extLst>
            </p:cNvPr>
            <p:cNvSpPr>
              <a:spLocks noChangeArrowheads="1"/>
            </p:cNvSpPr>
            <p:nvPr/>
          </p:nvSpPr>
          <p:spPr bwMode="auto">
            <a:xfrm>
              <a:off x="4396" y="221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45" name="Rectangle 197">
              <a:extLst>
                <a:ext uri="{FF2B5EF4-FFF2-40B4-BE49-F238E27FC236}">
                  <a16:creationId xmlns:a16="http://schemas.microsoft.com/office/drawing/2014/main" id="{8B1C58EB-5F7C-9C56-F500-4097AB3C8F22}"/>
                </a:ext>
              </a:extLst>
            </p:cNvPr>
            <p:cNvSpPr>
              <a:spLocks noChangeArrowheads="1"/>
            </p:cNvSpPr>
            <p:nvPr/>
          </p:nvSpPr>
          <p:spPr bwMode="auto">
            <a:xfrm>
              <a:off x="4402" y="2212"/>
              <a:ext cx="45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47" name="Rectangle 199">
              <a:extLst>
                <a:ext uri="{FF2B5EF4-FFF2-40B4-BE49-F238E27FC236}">
                  <a16:creationId xmlns:a16="http://schemas.microsoft.com/office/drawing/2014/main" id="{9C8C0118-D729-1D78-4B35-95FB46802239}"/>
                </a:ext>
              </a:extLst>
            </p:cNvPr>
            <p:cNvSpPr>
              <a:spLocks noChangeArrowheads="1"/>
            </p:cNvSpPr>
            <p:nvPr/>
          </p:nvSpPr>
          <p:spPr bwMode="auto">
            <a:xfrm>
              <a:off x="4858" y="2212"/>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48" name="Rectangle 200">
              <a:extLst>
                <a:ext uri="{FF2B5EF4-FFF2-40B4-BE49-F238E27FC236}">
                  <a16:creationId xmlns:a16="http://schemas.microsoft.com/office/drawing/2014/main" id="{4FC798C1-0C88-ABD0-B001-C2E1FFE1D720}"/>
                </a:ext>
              </a:extLst>
            </p:cNvPr>
            <p:cNvSpPr>
              <a:spLocks noChangeArrowheads="1"/>
            </p:cNvSpPr>
            <p:nvPr/>
          </p:nvSpPr>
          <p:spPr bwMode="auto">
            <a:xfrm>
              <a:off x="4858" y="2212"/>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49" name="Rectangle 201">
              <a:extLst>
                <a:ext uri="{FF2B5EF4-FFF2-40B4-BE49-F238E27FC236}">
                  <a16:creationId xmlns:a16="http://schemas.microsoft.com/office/drawing/2014/main" id="{96AE4BE7-C1AD-1CA3-0AF3-24B60D818DF3}"/>
                </a:ext>
              </a:extLst>
            </p:cNvPr>
            <p:cNvSpPr>
              <a:spLocks noChangeArrowheads="1"/>
            </p:cNvSpPr>
            <p:nvPr/>
          </p:nvSpPr>
          <p:spPr bwMode="auto">
            <a:xfrm>
              <a:off x="3597" y="2218"/>
              <a:ext cx="6"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50" name="Rectangle 202">
              <a:extLst>
                <a:ext uri="{FF2B5EF4-FFF2-40B4-BE49-F238E27FC236}">
                  <a16:creationId xmlns:a16="http://schemas.microsoft.com/office/drawing/2014/main" id="{1258F7CD-366F-E353-6C02-D912874C412A}"/>
                </a:ext>
              </a:extLst>
            </p:cNvPr>
            <p:cNvSpPr>
              <a:spLocks noChangeArrowheads="1"/>
            </p:cNvSpPr>
            <p:nvPr/>
          </p:nvSpPr>
          <p:spPr bwMode="auto">
            <a:xfrm>
              <a:off x="4396" y="2218"/>
              <a:ext cx="6"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51" name="Rectangle 203">
              <a:extLst>
                <a:ext uri="{FF2B5EF4-FFF2-40B4-BE49-F238E27FC236}">
                  <a16:creationId xmlns:a16="http://schemas.microsoft.com/office/drawing/2014/main" id="{BD78225E-1C2B-9E73-B6EF-5807A5C76978}"/>
                </a:ext>
              </a:extLst>
            </p:cNvPr>
            <p:cNvSpPr>
              <a:spLocks noChangeArrowheads="1"/>
            </p:cNvSpPr>
            <p:nvPr/>
          </p:nvSpPr>
          <p:spPr bwMode="auto">
            <a:xfrm>
              <a:off x="4858" y="2218"/>
              <a:ext cx="5"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52" name="Rectangle 204">
              <a:extLst>
                <a:ext uri="{FF2B5EF4-FFF2-40B4-BE49-F238E27FC236}">
                  <a16:creationId xmlns:a16="http://schemas.microsoft.com/office/drawing/2014/main" id="{B6EF65BE-7FBC-18C9-A214-0FC4CF7F5222}"/>
                </a:ext>
              </a:extLst>
            </p:cNvPr>
            <p:cNvSpPr>
              <a:spLocks noChangeArrowheads="1"/>
            </p:cNvSpPr>
            <p:nvPr/>
          </p:nvSpPr>
          <p:spPr bwMode="auto">
            <a:xfrm>
              <a:off x="3603" y="2278"/>
              <a:ext cx="19"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53" name="Rectangle 205">
              <a:extLst>
                <a:ext uri="{FF2B5EF4-FFF2-40B4-BE49-F238E27FC236}">
                  <a16:creationId xmlns:a16="http://schemas.microsoft.com/office/drawing/2014/main" id="{7E48B7F1-24BD-4A4A-B447-4B98843D2200}"/>
                </a:ext>
              </a:extLst>
            </p:cNvPr>
            <p:cNvSpPr>
              <a:spLocks noChangeArrowheads="1"/>
            </p:cNvSpPr>
            <p:nvPr/>
          </p:nvSpPr>
          <p:spPr bwMode="auto">
            <a:xfrm>
              <a:off x="3996" y="2278"/>
              <a:ext cx="19"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54" name="Rectangle 206">
              <a:extLst>
                <a:ext uri="{FF2B5EF4-FFF2-40B4-BE49-F238E27FC236}">
                  <a16:creationId xmlns:a16="http://schemas.microsoft.com/office/drawing/2014/main" id="{7827AA2F-AC94-E3DD-C378-758452DEA1F9}"/>
                </a:ext>
              </a:extLst>
            </p:cNvPr>
            <p:cNvSpPr>
              <a:spLocks noChangeArrowheads="1"/>
            </p:cNvSpPr>
            <p:nvPr/>
          </p:nvSpPr>
          <p:spPr bwMode="auto">
            <a:xfrm>
              <a:off x="3622" y="2278"/>
              <a:ext cx="374"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55" name="Rectangle 207">
              <a:extLst>
                <a:ext uri="{FF2B5EF4-FFF2-40B4-BE49-F238E27FC236}">
                  <a16:creationId xmlns:a16="http://schemas.microsoft.com/office/drawing/2014/main" id="{8019C685-3CA2-1793-4E8A-62AFC6566D09}"/>
                </a:ext>
              </a:extLst>
            </p:cNvPr>
            <p:cNvSpPr>
              <a:spLocks noChangeArrowheads="1"/>
            </p:cNvSpPr>
            <p:nvPr/>
          </p:nvSpPr>
          <p:spPr bwMode="auto">
            <a:xfrm>
              <a:off x="3792" y="2278"/>
              <a:ext cx="28"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A</a:t>
              </a:r>
              <a:endParaRPr lang="en-US" altLang="en-US" sz="2900">
                <a:latin typeface="Arial" panose="020B0604020202020204" pitchFamily="34" charset="0"/>
              </a:endParaRPr>
            </a:p>
          </p:txBody>
        </p:sp>
        <p:sp>
          <p:nvSpPr>
            <p:cNvPr id="514256" name="Rectangle 208">
              <a:extLst>
                <a:ext uri="{FF2B5EF4-FFF2-40B4-BE49-F238E27FC236}">
                  <a16:creationId xmlns:a16="http://schemas.microsoft.com/office/drawing/2014/main" id="{96086C7B-BA06-6BA9-3E6F-A36AE350E7AA}"/>
                </a:ext>
              </a:extLst>
            </p:cNvPr>
            <p:cNvSpPr>
              <a:spLocks noChangeArrowheads="1"/>
            </p:cNvSpPr>
            <p:nvPr/>
          </p:nvSpPr>
          <p:spPr bwMode="auto">
            <a:xfrm>
              <a:off x="3825" y="2278"/>
              <a:ext cx="1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257" name="Rectangle 209">
              <a:extLst>
                <a:ext uri="{FF2B5EF4-FFF2-40B4-BE49-F238E27FC236}">
                  <a16:creationId xmlns:a16="http://schemas.microsoft.com/office/drawing/2014/main" id="{22343485-FB8B-B7CC-E1DB-9AA834E22F0B}"/>
                </a:ext>
              </a:extLst>
            </p:cNvPr>
            <p:cNvSpPr>
              <a:spLocks noChangeArrowheads="1"/>
            </p:cNvSpPr>
            <p:nvPr/>
          </p:nvSpPr>
          <p:spPr bwMode="auto">
            <a:xfrm>
              <a:off x="4018" y="2278"/>
              <a:ext cx="20"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58" name="Rectangle 210">
              <a:extLst>
                <a:ext uri="{FF2B5EF4-FFF2-40B4-BE49-F238E27FC236}">
                  <a16:creationId xmlns:a16="http://schemas.microsoft.com/office/drawing/2014/main" id="{C36C3D8E-B4B6-5145-9AE6-9218DA010A9B}"/>
                </a:ext>
              </a:extLst>
            </p:cNvPr>
            <p:cNvSpPr>
              <a:spLocks noChangeArrowheads="1"/>
            </p:cNvSpPr>
            <p:nvPr/>
          </p:nvSpPr>
          <p:spPr bwMode="auto">
            <a:xfrm>
              <a:off x="4378" y="2278"/>
              <a:ext cx="20"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59" name="Rectangle 211">
              <a:extLst>
                <a:ext uri="{FF2B5EF4-FFF2-40B4-BE49-F238E27FC236}">
                  <a16:creationId xmlns:a16="http://schemas.microsoft.com/office/drawing/2014/main" id="{608A765E-B38C-F247-6AA5-0B3F07FDE01C}"/>
                </a:ext>
              </a:extLst>
            </p:cNvPr>
            <p:cNvSpPr>
              <a:spLocks noChangeArrowheads="1"/>
            </p:cNvSpPr>
            <p:nvPr/>
          </p:nvSpPr>
          <p:spPr bwMode="auto">
            <a:xfrm>
              <a:off x="4038" y="2278"/>
              <a:ext cx="340"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60" name="Rectangle 212">
              <a:extLst>
                <a:ext uri="{FF2B5EF4-FFF2-40B4-BE49-F238E27FC236}">
                  <a16:creationId xmlns:a16="http://schemas.microsoft.com/office/drawing/2014/main" id="{FCAA73CF-7C35-757A-9C4E-270C40DF58A2}"/>
                </a:ext>
              </a:extLst>
            </p:cNvPr>
            <p:cNvSpPr>
              <a:spLocks noChangeArrowheads="1"/>
            </p:cNvSpPr>
            <p:nvPr/>
          </p:nvSpPr>
          <p:spPr bwMode="auto">
            <a:xfrm>
              <a:off x="4191" y="2278"/>
              <a:ext cx="28"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B</a:t>
              </a:r>
              <a:endParaRPr lang="en-US" altLang="en-US" sz="2900">
                <a:latin typeface="Arial" panose="020B0604020202020204" pitchFamily="34" charset="0"/>
              </a:endParaRPr>
            </a:p>
          </p:txBody>
        </p:sp>
        <p:sp>
          <p:nvSpPr>
            <p:cNvPr id="514261" name="Rectangle 213">
              <a:extLst>
                <a:ext uri="{FF2B5EF4-FFF2-40B4-BE49-F238E27FC236}">
                  <a16:creationId xmlns:a16="http://schemas.microsoft.com/office/drawing/2014/main" id="{17771AEF-FB49-07E5-3E44-C8FF124A8A82}"/>
                </a:ext>
              </a:extLst>
            </p:cNvPr>
            <p:cNvSpPr>
              <a:spLocks noChangeArrowheads="1"/>
            </p:cNvSpPr>
            <p:nvPr/>
          </p:nvSpPr>
          <p:spPr bwMode="auto">
            <a:xfrm>
              <a:off x="4225" y="2278"/>
              <a:ext cx="1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262" name="Rectangle 214">
              <a:extLst>
                <a:ext uri="{FF2B5EF4-FFF2-40B4-BE49-F238E27FC236}">
                  <a16:creationId xmlns:a16="http://schemas.microsoft.com/office/drawing/2014/main" id="{24F56499-48CD-417C-E3E2-7A32747C2E8F}"/>
                </a:ext>
              </a:extLst>
            </p:cNvPr>
            <p:cNvSpPr>
              <a:spLocks noChangeArrowheads="1"/>
            </p:cNvSpPr>
            <p:nvPr/>
          </p:nvSpPr>
          <p:spPr bwMode="auto">
            <a:xfrm>
              <a:off x="4400" y="2278"/>
              <a:ext cx="20"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63" name="Rectangle 215">
              <a:extLst>
                <a:ext uri="{FF2B5EF4-FFF2-40B4-BE49-F238E27FC236}">
                  <a16:creationId xmlns:a16="http://schemas.microsoft.com/office/drawing/2014/main" id="{E6227277-12FA-DA90-ED3B-B4FA1443FEB5}"/>
                </a:ext>
              </a:extLst>
            </p:cNvPr>
            <p:cNvSpPr>
              <a:spLocks noChangeArrowheads="1"/>
            </p:cNvSpPr>
            <p:nvPr/>
          </p:nvSpPr>
          <p:spPr bwMode="auto">
            <a:xfrm>
              <a:off x="4839" y="2278"/>
              <a:ext cx="19"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64" name="Rectangle 216">
              <a:extLst>
                <a:ext uri="{FF2B5EF4-FFF2-40B4-BE49-F238E27FC236}">
                  <a16:creationId xmlns:a16="http://schemas.microsoft.com/office/drawing/2014/main" id="{03226408-64CB-3472-53BE-7BB4A651BBA9}"/>
                </a:ext>
              </a:extLst>
            </p:cNvPr>
            <p:cNvSpPr>
              <a:spLocks noChangeArrowheads="1"/>
            </p:cNvSpPr>
            <p:nvPr/>
          </p:nvSpPr>
          <p:spPr bwMode="auto">
            <a:xfrm>
              <a:off x="4420" y="2278"/>
              <a:ext cx="419"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65" name="Rectangle 217">
              <a:extLst>
                <a:ext uri="{FF2B5EF4-FFF2-40B4-BE49-F238E27FC236}">
                  <a16:creationId xmlns:a16="http://schemas.microsoft.com/office/drawing/2014/main" id="{7F1FB1C1-F3F0-A526-A56F-C31F6DD5F986}"/>
                </a:ext>
              </a:extLst>
            </p:cNvPr>
            <p:cNvSpPr>
              <a:spLocks noChangeArrowheads="1"/>
            </p:cNvSpPr>
            <p:nvPr/>
          </p:nvSpPr>
          <p:spPr bwMode="auto">
            <a:xfrm>
              <a:off x="4612" y="2278"/>
              <a:ext cx="28"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C</a:t>
              </a:r>
              <a:endParaRPr lang="en-US" altLang="en-US" sz="2900">
                <a:latin typeface="Arial" panose="020B0604020202020204" pitchFamily="34" charset="0"/>
              </a:endParaRPr>
            </a:p>
          </p:txBody>
        </p:sp>
        <p:sp>
          <p:nvSpPr>
            <p:cNvPr id="514266" name="Rectangle 218">
              <a:extLst>
                <a:ext uri="{FF2B5EF4-FFF2-40B4-BE49-F238E27FC236}">
                  <a16:creationId xmlns:a16="http://schemas.microsoft.com/office/drawing/2014/main" id="{5163D119-9ECB-7B7D-067B-F06DA6AF3C78}"/>
                </a:ext>
              </a:extLst>
            </p:cNvPr>
            <p:cNvSpPr>
              <a:spLocks noChangeArrowheads="1"/>
            </p:cNvSpPr>
            <p:nvPr/>
          </p:nvSpPr>
          <p:spPr bwMode="auto">
            <a:xfrm>
              <a:off x="4647" y="2278"/>
              <a:ext cx="1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267" name="Rectangle 219">
              <a:extLst>
                <a:ext uri="{FF2B5EF4-FFF2-40B4-BE49-F238E27FC236}">
                  <a16:creationId xmlns:a16="http://schemas.microsoft.com/office/drawing/2014/main" id="{EDE8C675-6EB0-3458-CB77-AB4157806084}"/>
                </a:ext>
              </a:extLst>
            </p:cNvPr>
            <p:cNvSpPr>
              <a:spLocks noChangeArrowheads="1"/>
            </p:cNvSpPr>
            <p:nvPr/>
          </p:nvSpPr>
          <p:spPr bwMode="auto">
            <a:xfrm>
              <a:off x="3597" y="227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68" name="Rectangle 220">
              <a:extLst>
                <a:ext uri="{FF2B5EF4-FFF2-40B4-BE49-F238E27FC236}">
                  <a16:creationId xmlns:a16="http://schemas.microsoft.com/office/drawing/2014/main" id="{43BBDFF2-EB92-0CE6-E37B-1719536DD3D9}"/>
                </a:ext>
              </a:extLst>
            </p:cNvPr>
            <p:cNvSpPr>
              <a:spLocks noChangeArrowheads="1"/>
            </p:cNvSpPr>
            <p:nvPr/>
          </p:nvSpPr>
          <p:spPr bwMode="auto">
            <a:xfrm>
              <a:off x="3603" y="2272"/>
              <a:ext cx="4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72" name="Rectangle 224">
              <a:extLst>
                <a:ext uri="{FF2B5EF4-FFF2-40B4-BE49-F238E27FC236}">
                  <a16:creationId xmlns:a16="http://schemas.microsoft.com/office/drawing/2014/main" id="{E390B86F-926B-8BB5-9F47-3EB57317B7D8}"/>
                </a:ext>
              </a:extLst>
            </p:cNvPr>
            <p:cNvSpPr>
              <a:spLocks noChangeArrowheads="1"/>
            </p:cNvSpPr>
            <p:nvPr/>
          </p:nvSpPr>
          <p:spPr bwMode="auto">
            <a:xfrm>
              <a:off x="4015" y="227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73" name="Rectangle 225">
              <a:extLst>
                <a:ext uri="{FF2B5EF4-FFF2-40B4-BE49-F238E27FC236}">
                  <a16:creationId xmlns:a16="http://schemas.microsoft.com/office/drawing/2014/main" id="{008E475E-FE66-04B5-AE3F-0974850457BA}"/>
                </a:ext>
              </a:extLst>
            </p:cNvPr>
            <p:cNvSpPr>
              <a:spLocks noChangeArrowheads="1"/>
            </p:cNvSpPr>
            <p:nvPr/>
          </p:nvSpPr>
          <p:spPr bwMode="auto">
            <a:xfrm>
              <a:off x="4021" y="2272"/>
              <a:ext cx="37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78" name="Rectangle 230">
              <a:extLst>
                <a:ext uri="{FF2B5EF4-FFF2-40B4-BE49-F238E27FC236}">
                  <a16:creationId xmlns:a16="http://schemas.microsoft.com/office/drawing/2014/main" id="{53C4A2A4-0B53-5EBF-5209-8611C5462FD5}"/>
                </a:ext>
              </a:extLst>
            </p:cNvPr>
            <p:cNvSpPr>
              <a:spLocks noChangeArrowheads="1"/>
            </p:cNvSpPr>
            <p:nvPr/>
          </p:nvSpPr>
          <p:spPr bwMode="auto">
            <a:xfrm>
              <a:off x="4396" y="227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80" name="Rectangle 232">
              <a:extLst>
                <a:ext uri="{FF2B5EF4-FFF2-40B4-BE49-F238E27FC236}">
                  <a16:creationId xmlns:a16="http://schemas.microsoft.com/office/drawing/2014/main" id="{7BB85620-42FE-7C13-5E46-81C09DCE58A1}"/>
                </a:ext>
              </a:extLst>
            </p:cNvPr>
            <p:cNvSpPr>
              <a:spLocks noChangeArrowheads="1"/>
            </p:cNvSpPr>
            <p:nvPr/>
          </p:nvSpPr>
          <p:spPr bwMode="auto">
            <a:xfrm>
              <a:off x="4402" y="2272"/>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81" name="Rectangle 233">
              <a:extLst>
                <a:ext uri="{FF2B5EF4-FFF2-40B4-BE49-F238E27FC236}">
                  <a16:creationId xmlns:a16="http://schemas.microsoft.com/office/drawing/2014/main" id="{D29931A0-1BA9-942A-7C7D-DB9DE5FB4FEE}"/>
                </a:ext>
              </a:extLst>
            </p:cNvPr>
            <p:cNvSpPr>
              <a:spLocks noChangeArrowheads="1"/>
            </p:cNvSpPr>
            <p:nvPr/>
          </p:nvSpPr>
          <p:spPr bwMode="auto">
            <a:xfrm>
              <a:off x="4407" y="2272"/>
              <a:ext cx="45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83" name="Rectangle 235">
              <a:extLst>
                <a:ext uri="{FF2B5EF4-FFF2-40B4-BE49-F238E27FC236}">
                  <a16:creationId xmlns:a16="http://schemas.microsoft.com/office/drawing/2014/main" id="{04EEAD65-1391-EB0E-CC1C-CFF4BF3E4AF9}"/>
                </a:ext>
              </a:extLst>
            </p:cNvPr>
            <p:cNvSpPr>
              <a:spLocks noChangeArrowheads="1"/>
            </p:cNvSpPr>
            <p:nvPr/>
          </p:nvSpPr>
          <p:spPr bwMode="auto">
            <a:xfrm>
              <a:off x="4858" y="2272"/>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84" name="Rectangle 236">
              <a:extLst>
                <a:ext uri="{FF2B5EF4-FFF2-40B4-BE49-F238E27FC236}">
                  <a16:creationId xmlns:a16="http://schemas.microsoft.com/office/drawing/2014/main" id="{2CCB7E1E-B714-C09B-AE83-68E383EDF4B9}"/>
                </a:ext>
              </a:extLst>
            </p:cNvPr>
            <p:cNvSpPr>
              <a:spLocks noChangeArrowheads="1"/>
            </p:cNvSpPr>
            <p:nvPr/>
          </p:nvSpPr>
          <p:spPr bwMode="auto">
            <a:xfrm>
              <a:off x="3597" y="2278"/>
              <a:ext cx="6"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85" name="Rectangle 237">
              <a:extLst>
                <a:ext uri="{FF2B5EF4-FFF2-40B4-BE49-F238E27FC236}">
                  <a16:creationId xmlns:a16="http://schemas.microsoft.com/office/drawing/2014/main" id="{6557B70D-9DAA-C070-9442-983363DC9199}"/>
                </a:ext>
              </a:extLst>
            </p:cNvPr>
            <p:cNvSpPr>
              <a:spLocks noChangeArrowheads="1"/>
            </p:cNvSpPr>
            <p:nvPr/>
          </p:nvSpPr>
          <p:spPr bwMode="auto">
            <a:xfrm>
              <a:off x="4015" y="2278"/>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86" name="Rectangle 238">
              <a:extLst>
                <a:ext uri="{FF2B5EF4-FFF2-40B4-BE49-F238E27FC236}">
                  <a16:creationId xmlns:a16="http://schemas.microsoft.com/office/drawing/2014/main" id="{B24A70FD-83CC-0367-7D19-E72349AACFFC}"/>
                </a:ext>
              </a:extLst>
            </p:cNvPr>
            <p:cNvSpPr>
              <a:spLocks noChangeArrowheads="1"/>
            </p:cNvSpPr>
            <p:nvPr/>
          </p:nvSpPr>
          <p:spPr bwMode="auto">
            <a:xfrm>
              <a:off x="4398" y="2278"/>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87" name="Rectangle 239">
              <a:extLst>
                <a:ext uri="{FF2B5EF4-FFF2-40B4-BE49-F238E27FC236}">
                  <a16:creationId xmlns:a16="http://schemas.microsoft.com/office/drawing/2014/main" id="{B4BB7561-C051-2E6E-FBD4-F515A75F57A4}"/>
                </a:ext>
              </a:extLst>
            </p:cNvPr>
            <p:cNvSpPr>
              <a:spLocks noChangeArrowheads="1"/>
            </p:cNvSpPr>
            <p:nvPr/>
          </p:nvSpPr>
          <p:spPr bwMode="auto">
            <a:xfrm>
              <a:off x="4858" y="2278"/>
              <a:ext cx="5"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88" name="Rectangle 240">
              <a:extLst>
                <a:ext uri="{FF2B5EF4-FFF2-40B4-BE49-F238E27FC236}">
                  <a16:creationId xmlns:a16="http://schemas.microsoft.com/office/drawing/2014/main" id="{4FFE9EB3-D62E-2EA9-95C7-98F58726D8AC}"/>
                </a:ext>
              </a:extLst>
            </p:cNvPr>
            <p:cNvSpPr>
              <a:spLocks noChangeArrowheads="1"/>
            </p:cNvSpPr>
            <p:nvPr/>
          </p:nvSpPr>
          <p:spPr bwMode="auto">
            <a:xfrm>
              <a:off x="3733" y="2339"/>
              <a:ext cx="12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Occurs</a:t>
              </a:r>
              <a:endParaRPr lang="en-US" altLang="en-US" sz="2900">
                <a:latin typeface="Arial" panose="020B0604020202020204" pitchFamily="34" charset="0"/>
              </a:endParaRPr>
            </a:p>
          </p:txBody>
        </p:sp>
        <p:sp>
          <p:nvSpPr>
            <p:cNvPr id="514289" name="Rectangle 241">
              <a:extLst>
                <a:ext uri="{FF2B5EF4-FFF2-40B4-BE49-F238E27FC236}">
                  <a16:creationId xmlns:a16="http://schemas.microsoft.com/office/drawing/2014/main" id="{4B6762DD-ACD1-F870-C7AE-2FE983B72F6B}"/>
                </a:ext>
              </a:extLst>
            </p:cNvPr>
            <p:cNvSpPr>
              <a:spLocks noChangeArrowheads="1"/>
            </p:cNvSpPr>
            <p:nvPr/>
          </p:nvSpPr>
          <p:spPr bwMode="auto">
            <a:xfrm>
              <a:off x="3883" y="2339"/>
              <a:ext cx="1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290" name="Rectangle 242">
              <a:extLst>
                <a:ext uri="{FF2B5EF4-FFF2-40B4-BE49-F238E27FC236}">
                  <a16:creationId xmlns:a16="http://schemas.microsoft.com/office/drawing/2014/main" id="{E2E41DFB-1856-1E2D-6155-E3731DD6E037}"/>
                </a:ext>
              </a:extLst>
            </p:cNvPr>
            <p:cNvSpPr>
              <a:spLocks noChangeArrowheads="1"/>
            </p:cNvSpPr>
            <p:nvPr/>
          </p:nvSpPr>
          <p:spPr bwMode="auto">
            <a:xfrm>
              <a:off x="4133" y="2339"/>
              <a:ext cx="12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Occurs</a:t>
              </a:r>
              <a:endParaRPr lang="en-US" altLang="en-US" sz="2900">
                <a:latin typeface="Arial" panose="020B0604020202020204" pitchFamily="34" charset="0"/>
              </a:endParaRPr>
            </a:p>
          </p:txBody>
        </p:sp>
        <p:sp>
          <p:nvSpPr>
            <p:cNvPr id="514291" name="Rectangle 243">
              <a:extLst>
                <a:ext uri="{FF2B5EF4-FFF2-40B4-BE49-F238E27FC236}">
                  <a16:creationId xmlns:a16="http://schemas.microsoft.com/office/drawing/2014/main" id="{46382ACC-80E5-6CCA-122D-917D79B39964}"/>
                </a:ext>
              </a:extLst>
            </p:cNvPr>
            <p:cNvSpPr>
              <a:spLocks noChangeArrowheads="1"/>
            </p:cNvSpPr>
            <p:nvPr/>
          </p:nvSpPr>
          <p:spPr bwMode="auto">
            <a:xfrm>
              <a:off x="4283" y="2339"/>
              <a:ext cx="1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292" name="Rectangle 244">
              <a:extLst>
                <a:ext uri="{FF2B5EF4-FFF2-40B4-BE49-F238E27FC236}">
                  <a16:creationId xmlns:a16="http://schemas.microsoft.com/office/drawing/2014/main" id="{3EE6F85F-A8F7-FFFB-4A1E-1A7ADB46E458}"/>
                </a:ext>
              </a:extLst>
            </p:cNvPr>
            <p:cNvSpPr>
              <a:spLocks noChangeArrowheads="1"/>
            </p:cNvSpPr>
            <p:nvPr/>
          </p:nvSpPr>
          <p:spPr bwMode="auto">
            <a:xfrm>
              <a:off x="4555" y="2339"/>
              <a:ext cx="12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Occurs</a:t>
              </a:r>
              <a:endParaRPr lang="en-US" altLang="en-US" sz="2900">
                <a:latin typeface="Arial" panose="020B0604020202020204" pitchFamily="34" charset="0"/>
              </a:endParaRPr>
            </a:p>
          </p:txBody>
        </p:sp>
        <p:sp>
          <p:nvSpPr>
            <p:cNvPr id="514293" name="Rectangle 245">
              <a:extLst>
                <a:ext uri="{FF2B5EF4-FFF2-40B4-BE49-F238E27FC236}">
                  <a16:creationId xmlns:a16="http://schemas.microsoft.com/office/drawing/2014/main" id="{9EF11433-8547-62A9-4789-5A4AD1763EA7}"/>
                </a:ext>
              </a:extLst>
            </p:cNvPr>
            <p:cNvSpPr>
              <a:spLocks noChangeArrowheads="1"/>
            </p:cNvSpPr>
            <p:nvPr/>
          </p:nvSpPr>
          <p:spPr bwMode="auto">
            <a:xfrm>
              <a:off x="4705" y="2339"/>
              <a:ext cx="1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294" name="Rectangle 246">
              <a:extLst>
                <a:ext uri="{FF2B5EF4-FFF2-40B4-BE49-F238E27FC236}">
                  <a16:creationId xmlns:a16="http://schemas.microsoft.com/office/drawing/2014/main" id="{DC0B804A-233C-DAB2-6976-A6FA28AC2C59}"/>
                </a:ext>
              </a:extLst>
            </p:cNvPr>
            <p:cNvSpPr>
              <a:spLocks noChangeArrowheads="1"/>
            </p:cNvSpPr>
            <p:nvPr/>
          </p:nvSpPr>
          <p:spPr bwMode="auto">
            <a:xfrm>
              <a:off x="3597" y="233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95" name="Rectangle 247">
              <a:extLst>
                <a:ext uri="{FF2B5EF4-FFF2-40B4-BE49-F238E27FC236}">
                  <a16:creationId xmlns:a16="http://schemas.microsoft.com/office/drawing/2014/main" id="{91153384-713A-81B1-E2EA-EC08D998D981}"/>
                </a:ext>
              </a:extLst>
            </p:cNvPr>
            <p:cNvSpPr>
              <a:spLocks noChangeArrowheads="1"/>
            </p:cNvSpPr>
            <p:nvPr/>
          </p:nvSpPr>
          <p:spPr bwMode="auto">
            <a:xfrm>
              <a:off x="3603" y="2333"/>
              <a:ext cx="412"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97" name="Rectangle 249">
              <a:extLst>
                <a:ext uri="{FF2B5EF4-FFF2-40B4-BE49-F238E27FC236}">
                  <a16:creationId xmlns:a16="http://schemas.microsoft.com/office/drawing/2014/main" id="{1257649C-0DBC-2CB6-F188-4AC248707135}"/>
                </a:ext>
              </a:extLst>
            </p:cNvPr>
            <p:cNvSpPr>
              <a:spLocks noChangeArrowheads="1"/>
            </p:cNvSpPr>
            <p:nvPr/>
          </p:nvSpPr>
          <p:spPr bwMode="auto">
            <a:xfrm>
              <a:off x="4015" y="2333"/>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298" name="Rectangle 250">
              <a:extLst>
                <a:ext uri="{FF2B5EF4-FFF2-40B4-BE49-F238E27FC236}">
                  <a16:creationId xmlns:a16="http://schemas.microsoft.com/office/drawing/2014/main" id="{BEDDE2B8-5CC7-88A1-627E-1965C7BB934F}"/>
                </a:ext>
              </a:extLst>
            </p:cNvPr>
            <p:cNvSpPr>
              <a:spLocks noChangeArrowheads="1"/>
            </p:cNvSpPr>
            <p:nvPr/>
          </p:nvSpPr>
          <p:spPr bwMode="auto">
            <a:xfrm>
              <a:off x="4021" y="2333"/>
              <a:ext cx="37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00" name="Rectangle 252">
              <a:extLst>
                <a:ext uri="{FF2B5EF4-FFF2-40B4-BE49-F238E27FC236}">
                  <a16:creationId xmlns:a16="http://schemas.microsoft.com/office/drawing/2014/main" id="{FF30F104-46E5-E7E7-0BC1-F779980F1DE5}"/>
                </a:ext>
              </a:extLst>
            </p:cNvPr>
            <p:cNvSpPr>
              <a:spLocks noChangeArrowheads="1"/>
            </p:cNvSpPr>
            <p:nvPr/>
          </p:nvSpPr>
          <p:spPr bwMode="auto">
            <a:xfrm>
              <a:off x="4398" y="2333"/>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01" name="Rectangle 253">
              <a:extLst>
                <a:ext uri="{FF2B5EF4-FFF2-40B4-BE49-F238E27FC236}">
                  <a16:creationId xmlns:a16="http://schemas.microsoft.com/office/drawing/2014/main" id="{C0B99D04-35AD-CF59-0130-ACA6F0B058A7}"/>
                </a:ext>
              </a:extLst>
            </p:cNvPr>
            <p:cNvSpPr>
              <a:spLocks noChangeArrowheads="1"/>
            </p:cNvSpPr>
            <p:nvPr/>
          </p:nvSpPr>
          <p:spPr bwMode="auto">
            <a:xfrm>
              <a:off x="4403" y="2333"/>
              <a:ext cx="45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02" name="Rectangle 254">
              <a:extLst>
                <a:ext uri="{FF2B5EF4-FFF2-40B4-BE49-F238E27FC236}">
                  <a16:creationId xmlns:a16="http://schemas.microsoft.com/office/drawing/2014/main" id="{A7138E73-AA91-24EA-9CAC-0F7E446A4D7D}"/>
                </a:ext>
              </a:extLst>
            </p:cNvPr>
            <p:cNvSpPr>
              <a:spLocks noChangeArrowheads="1"/>
            </p:cNvSpPr>
            <p:nvPr/>
          </p:nvSpPr>
          <p:spPr bwMode="auto">
            <a:xfrm>
              <a:off x="4858" y="2333"/>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03" name="Rectangle 255">
              <a:extLst>
                <a:ext uri="{FF2B5EF4-FFF2-40B4-BE49-F238E27FC236}">
                  <a16:creationId xmlns:a16="http://schemas.microsoft.com/office/drawing/2014/main" id="{1A0A2279-24DB-D823-A5B1-937DD1287FD6}"/>
                </a:ext>
              </a:extLst>
            </p:cNvPr>
            <p:cNvSpPr>
              <a:spLocks noChangeArrowheads="1"/>
            </p:cNvSpPr>
            <p:nvPr/>
          </p:nvSpPr>
          <p:spPr bwMode="auto">
            <a:xfrm>
              <a:off x="3597" y="2339"/>
              <a:ext cx="6"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04" name="Rectangle 256">
              <a:extLst>
                <a:ext uri="{FF2B5EF4-FFF2-40B4-BE49-F238E27FC236}">
                  <a16:creationId xmlns:a16="http://schemas.microsoft.com/office/drawing/2014/main" id="{9D4B68AF-2105-F487-50DF-8DB91B4DC8FE}"/>
                </a:ext>
              </a:extLst>
            </p:cNvPr>
            <p:cNvSpPr>
              <a:spLocks noChangeArrowheads="1"/>
            </p:cNvSpPr>
            <p:nvPr/>
          </p:nvSpPr>
          <p:spPr bwMode="auto">
            <a:xfrm>
              <a:off x="4015" y="2339"/>
              <a:ext cx="3"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05" name="Rectangle 257">
              <a:extLst>
                <a:ext uri="{FF2B5EF4-FFF2-40B4-BE49-F238E27FC236}">
                  <a16:creationId xmlns:a16="http://schemas.microsoft.com/office/drawing/2014/main" id="{E3BDC2D2-2CE2-F250-6AF6-E6953BF89DFA}"/>
                </a:ext>
              </a:extLst>
            </p:cNvPr>
            <p:cNvSpPr>
              <a:spLocks noChangeArrowheads="1"/>
            </p:cNvSpPr>
            <p:nvPr/>
          </p:nvSpPr>
          <p:spPr bwMode="auto">
            <a:xfrm>
              <a:off x="4398" y="2339"/>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06" name="Rectangle 258">
              <a:extLst>
                <a:ext uri="{FF2B5EF4-FFF2-40B4-BE49-F238E27FC236}">
                  <a16:creationId xmlns:a16="http://schemas.microsoft.com/office/drawing/2014/main" id="{57A5F436-4D38-ABA1-256F-C405B8715BEA}"/>
                </a:ext>
              </a:extLst>
            </p:cNvPr>
            <p:cNvSpPr>
              <a:spLocks noChangeArrowheads="1"/>
            </p:cNvSpPr>
            <p:nvPr/>
          </p:nvSpPr>
          <p:spPr bwMode="auto">
            <a:xfrm>
              <a:off x="4858" y="2339"/>
              <a:ext cx="5"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07" name="Rectangle 259">
              <a:extLst>
                <a:ext uri="{FF2B5EF4-FFF2-40B4-BE49-F238E27FC236}">
                  <a16:creationId xmlns:a16="http://schemas.microsoft.com/office/drawing/2014/main" id="{4AD7FDD8-97B7-EFDA-1AB0-C1CDCD004212}"/>
                </a:ext>
              </a:extLst>
            </p:cNvPr>
            <p:cNvSpPr>
              <a:spLocks noChangeArrowheads="1"/>
            </p:cNvSpPr>
            <p:nvPr/>
          </p:nvSpPr>
          <p:spPr bwMode="auto">
            <a:xfrm>
              <a:off x="3733" y="2396"/>
              <a:ext cx="12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Occurs</a:t>
              </a:r>
              <a:endParaRPr lang="en-US" altLang="en-US" sz="2900">
                <a:latin typeface="Arial" panose="020B0604020202020204" pitchFamily="34" charset="0"/>
              </a:endParaRPr>
            </a:p>
          </p:txBody>
        </p:sp>
        <p:sp>
          <p:nvSpPr>
            <p:cNvPr id="514308" name="Rectangle 260">
              <a:extLst>
                <a:ext uri="{FF2B5EF4-FFF2-40B4-BE49-F238E27FC236}">
                  <a16:creationId xmlns:a16="http://schemas.microsoft.com/office/drawing/2014/main" id="{B93B4364-AF10-EF98-9073-BB31B3ED43E7}"/>
                </a:ext>
              </a:extLst>
            </p:cNvPr>
            <p:cNvSpPr>
              <a:spLocks noChangeArrowheads="1"/>
            </p:cNvSpPr>
            <p:nvPr/>
          </p:nvSpPr>
          <p:spPr bwMode="auto">
            <a:xfrm>
              <a:off x="3883" y="2396"/>
              <a:ext cx="1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309" name="Rectangle 261">
              <a:extLst>
                <a:ext uri="{FF2B5EF4-FFF2-40B4-BE49-F238E27FC236}">
                  <a16:creationId xmlns:a16="http://schemas.microsoft.com/office/drawing/2014/main" id="{E6A19234-4EE3-4354-DD54-810A5DE5F61E}"/>
                </a:ext>
              </a:extLst>
            </p:cNvPr>
            <p:cNvSpPr>
              <a:spLocks noChangeArrowheads="1"/>
            </p:cNvSpPr>
            <p:nvPr/>
          </p:nvSpPr>
          <p:spPr bwMode="auto">
            <a:xfrm>
              <a:off x="4040" y="2396"/>
              <a:ext cx="218"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Does Not Oc</a:t>
              </a:r>
              <a:endParaRPr lang="en-US" altLang="en-US" sz="2900">
                <a:latin typeface="Arial" panose="020B0604020202020204" pitchFamily="34" charset="0"/>
              </a:endParaRPr>
            </a:p>
          </p:txBody>
        </p:sp>
        <p:sp>
          <p:nvSpPr>
            <p:cNvPr id="514310" name="Rectangle 262">
              <a:extLst>
                <a:ext uri="{FF2B5EF4-FFF2-40B4-BE49-F238E27FC236}">
                  <a16:creationId xmlns:a16="http://schemas.microsoft.com/office/drawing/2014/main" id="{938D032D-B04A-0BF7-3E57-4944E514D98D}"/>
                </a:ext>
              </a:extLst>
            </p:cNvPr>
            <p:cNvSpPr>
              <a:spLocks noChangeArrowheads="1"/>
            </p:cNvSpPr>
            <p:nvPr/>
          </p:nvSpPr>
          <p:spPr bwMode="auto">
            <a:xfrm>
              <a:off x="4311" y="2396"/>
              <a:ext cx="53"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cur</a:t>
              </a:r>
              <a:endParaRPr lang="en-US" altLang="en-US" sz="2900">
                <a:latin typeface="Arial" panose="020B0604020202020204" pitchFamily="34" charset="0"/>
              </a:endParaRPr>
            </a:p>
          </p:txBody>
        </p:sp>
        <p:sp>
          <p:nvSpPr>
            <p:cNvPr id="514311" name="Rectangle 263">
              <a:extLst>
                <a:ext uri="{FF2B5EF4-FFF2-40B4-BE49-F238E27FC236}">
                  <a16:creationId xmlns:a16="http://schemas.microsoft.com/office/drawing/2014/main" id="{B7A450EA-B1B6-8DE5-5D08-032338FB5523}"/>
                </a:ext>
              </a:extLst>
            </p:cNvPr>
            <p:cNvSpPr>
              <a:spLocks noChangeArrowheads="1"/>
            </p:cNvSpPr>
            <p:nvPr/>
          </p:nvSpPr>
          <p:spPr bwMode="auto">
            <a:xfrm>
              <a:off x="4377" y="2396"/>
              <a:ext cx="1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312" name="Rectangle 264">
              <a:extLst>
                <a:ext uri="{FF2B5EF4-FFF2-40B4-BE49-F238E27FC236}">
                  <a16:creationId xmlns:a16="http://schemas.microsoft.com/office/drawing/2014/main" id="{03023E89-9647-4A58-E315-08B55757AF11}"/>
                </a:ext>
              </a:extLst>
            </p:cNvPr>
            <p:cNvSpPr>
              <a:spLocks noChangeArrowheads="1"/>
            </p:cNvSpPr>
            <p:nvPr/>
          </p:nvSpPr>
          <p:spPr bwMode="auto">
            <a:xfrm>
              <a:off x="4555" y="2396"/>
              <a:ext cx="12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Occurs</a:t>
              </a:r>
              <a:endParaRPr lang="en-US" altLang="en-US" sz="2900">
                <a:latin typeface="Arial" panose="020B0604020202020204" pitchFamily="34" charset="0"/>
              </a:endParaRPr>
            </a:p>
          </p:txBody>
        </p:sp>
        <p:sp>
          <p:nvSpPr>
            <p:cNvPr id="514313" name="Rectangle 265">
              <a:extLst>
                <a:ext uri="{FF2B5EF4-FFF2-40B4-BE49-F238E27FC236}">
                  <a16:creationId xmlns:a16="http://schemas.microsoft.com/office/drawing/2014/main" id="{05C8A879-A5E5-5B9B-019C-80AE254BF5AE}"/>
                </a:ext>
              </a:extLst>
            </p:cNvPr>
            <p:cNvSpPr>
              <a:spLocks noChangeArrowheads="1"/>
            </p:cNvSpPr>
            <p:nvPr/>
          </p:nvSpPr>
          <p:spPr bwMode="auto">
            <a:xfrm>
              <a:off x="4705" y="2396"/>
              <a:ext cx="1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314" name="Rectangle 266">
              <a:extLst>
                <a:ext uri="{FF2B5EF4-FFF2-40B4-BE49-F238E27FC236}">
                  <a16:creationId xmlns:a16="http://schemas.microsoft.com/office/drawing/2014/main" id="{26D5DF50-5673-79D4-E631-054A9807B56B}"/>
                </a:ext>
              </a:extLst>
            </p:cNvPr>
            <p:cNvSpPr>
              <a:spLocks noChangeArrowheads="1"/>
            </p:cNvSpPr>
            <p:nvPr/>
          </p:nvSpPr>
          <p:spPr bwMode="auto">
            <a:xfrm>
              <a:off x="3597" y="2393"/>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15" name="Rectangle 267">
              <a:extLst>
                <a:ext uri="{FF2B5EF4-FFF2-40B4-BE49-F238E27FC236}">
                  <a16:creationId xmlns:a16="http://schemas.microsoft.com/office/drawing/2014/main" id="{F1536C8C-9BF3-3CDF-A5EE-223DBA20D83E}"/>
                </a:ext>
              </a:extLst>
            </p:cNvPr>
            <p:cNvSpPr>
              <a:spLocks noChangeArrowheads="1"/>
            </p:cNvSpPr>
            <p:nvPr/>
          </p:nvSpPr>
          <p:spPr bwMode="auto">
            <a:xfrm>
              <a:off x="3603" y="2393"/>
              <a:ext cx="41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17" name="Rectangle 269">
              <a:extLst>
                <a:ext uri="{FF2B5EF4-FFF2-40B4-BE49-F238E27FC236}">
                  <a16:creationId xmlns:a16="http://schemas.microsoft.com/office/drawing/2014/main" id="{4DF01EB4-28A3-E6E4-7896-428AD417B8D5}"/>
                </a:ext>
              </a:extLst>
            </p:cNvPr>
            <p:cNvSpPr>
              <a:spLocks noChangeArrowheads="1"/>
            </p:cNvSpPr>
            <p:nvPr/>
          </p:nvSpPr>
          <p:spPr bwMode="auto">
            <a:xfrm>
              <a:off x="4018" y="2393"/>
              <a:ext cx="38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18" name="Rectangle 270">
              <a:extLst>
                <a:ext uri="{FF2B5EF4-FFF2-40B4-BE49-F238E27FC236}">
                  <a16:creationId xmlns:a16="http://schemas.microsoft.com/office/drawing/2014/main" id="{D6496EF9-694B-9B53-39A4-66E0E7A952B3}"/>
                </a:ext>
              </a:extLst>
            </p:cNvPr>
            <p:cNvSpPr>
              <a:spLocks noChangeArrowheads="1"/>
            </p:cNvSpPr>
            <p:nvPr/>
          </p:nvSpPr>
          <p:spPr bwMode="auto">
            <a:xfrm>
              <a:off x="4398" y="2393"/>
              <a:ext cx="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19" name="Rectangle 271">
              <a:extLst>
                <a:ext uri="{FF2B5EF4-FFF2-40B4-BE49-F238E27FC236}">
                  <a16:creationId xmlns:a16="http://schemas.microsoft.com/office/drawing/2014/main" id="{70345F4E-060A-26F3-C6BC-78F7EB77D025}"/>
                </a:ext>
              </a:extLst>
            </p:cNvPr>
            <p:cNvSpPr>
              <a:spLocks noChangeArrowheads="1"/>
            </p:cNvSpPr>
            <p:nvPr/>
          </p:nvSpPr>
          <p:spPr bwMode="auto">
            <a:xfrm>
              <a:off x="4400" y="2393"/>
              <a:ext cx="458"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20" name="Rectangle 272">
              <a:extLst>
                <a:ext uri="{FF2B5EF4-FFF2-40B4-BE49-F238E27FC236}">
                  <a16:creationId xmlns:a16="http://schemas.microsoft.com/office/drawing/2014/main" id="{15C9B07F-A00B-9E16-6AE1-E1DFCF5A4B79}"/>
                </a:ext>
              </a:extLst>
            </p:cNvPr>
            <p:cNvSpPr>
              <a:spLocks noChangeArrowheads="1"/>
            </p:cNvSpPr>
            <p:nvPr/>
          </p:nvSpPr>
          <p:spPr bwMode="auto">
            <a:xfrm>
              <a:off x="4858" y="2393"/>
              <a:ext cx="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21" name="Rectangle 273">
              <a:extLst>
                <a:ext uri="{FF2B5EF4-FFF2-40B4-BE49-F238E27FC236}">
                  <a16:creationId xmlns:a16="http://schemas.microsoft.com/office/drawing/2014/main" id="{2241C9BE-1A19-E04F-6B84-998FAB683C65}"/>
                </a:ext>
              </a:extLst>
            </p:cNvPr>
            <p:cNvSpPr>
              <a:spLocks noChangeArrowheads="1"/>
            </p:cNvSpPr>
            <p:nvPr/>
          </p:nvSpPr>
          <p:spPr bwMode="auto">
            <a:xfrm>
              <a:off x="3597" y="2396"/>
              <a:ext cx="6"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22" name="Rectangle 274">
              <a:extLst>
                <a:ext uri="{FF2B5EF4-FFF2-40B4-BE49-F238E27FC236}">
                  <a16:creationId xmlns:a16="http://schemas.microsoft.com/office/drawing/2014/main" id="{26C8DE74-3EC0-5FC3-DCD7-D3DFA9B73FB5}"/>
                </a:ext>
              </a:extLst>
            </p:cNvPr>
            <p:cNvSpPr>
              <a:spLocks noChangeArrowheads="1"/>
            </p:cNvSpPr>
            <p:nvPr/>
          </p:nvSpPr>
          <p:spPr bwMode="auto">
            <a:xfrm>
              <a:off x="4015" y="2396"/>
              <a:ext cx="3"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23" name="Rectangle 275">
              <a:extLst>
                <a:ext uri="{FF2B5EF4-FFF2-40B4-BE49-F238E27FC236}">
                  <a16:creationId xmlns:a16="http://schemas.microsoft.com/office/drawing/2014/main" id="{4F6FEBB8-E794-C608-1139-43C7E41D4BF4}"/>
                </a:ext>
              </a:extLst>
            </p:cNvPr>
            <p:cNvSpPr>
              <a:spLocks noChangeArrowheads="1"/>
            </p:cNvSpPr>
            <p:nvPr/>
          </p:nvSpPr>
          <p:spPr bwMode="auto">
            <a:xfrm>
              <a:off x="4398" y="2396"/>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24" name="Rectangle 276">
              <a:extLst>
                <a:ext uri="{FF2B5EF4-FFF2-40B4-BE49-F238E27FC236}">
                  <a16:creationId xmlns:a16="http://schemas.microsoft.com/office/drawing/2014/main" id="{F1D6686E-F5D8-04A2-FE7C-441AE19EBC99}"/>
                </a:ext>
              </a:extLst>
            </p:cNvPr>
            <p:cNvSpPr>
              <a:spLocks noChangeArrowheads="1"/>
            </p:cNvSpPr>
            <p:nvPr/>
          </p:nvSpPr>
          <p:spPr bwMode="auto">
            <a:xfrm>
              <a:off x="4858" y="2396"/>
              <a:ext cx="5"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25" name="Rectangle 277">
              <a:extLst>
                <a:ext uri="{FF2B5EF4-FFF2-40B4-BE49-F238E27FC236}">
                  <a16:creationId xmlns:a16="http://schemas.microsoft.com/office/drawing/2014/main" id="{DCA46961-A402-B668-E30A-A1B5D52CF027}"/>
                </a:ext>
              </a:extLst>
            </p:cNvPr>
            <p:cNvSpPr>
              <a:spLocks noChangeArrowheads="1"/>
            </p:cNvSpPr>
            <p:nvPr/>
          </p:nvSpPr>
          <p:spPr bwMode="auto">
            <a:xfrm>
              <a:off x="3640" y="2454"/>
              <a:ext cx="27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Does Not Occur</a:t>
              </a:r>
              <a:endParaRPr lang="en-US" altLang="en-US" sz="2900">
                <a:latin typeface="Arial" panose="020B0604020202020204" pitchFamily="34" charset="0"/>
              </a:endParaRPr>
            </a:p>
          </p:txBody>
        </p:sp>
        <p:sp>
          <p:nvSpPr>
            <p:cNvPr id="514326" name="Rectangle 278">
              <a:extLst>
                <a:ext uri="{FF2B5EF4-FFF2-40B4-BE49-F238E27FC236}">
                  <a16:creationId xmlns:a16="http://schemas.microsoft.com/office/drawing/2014/main" id="{016477AE-E543-D211-AB57-D2019FA5BF97}"/>
                </a:ext>
              </a:extLst>
            </p:cNvPr>
            <p:cNvSpPr>
              <a:spLocks noChangeArrowheads="1"/>
            </p:cNvSpPr>
            <p:nvPr/>
          </p:nvSpPr>
          <p:spPr bwMode="auto">
            <a:xfrm>
              <a:off x="3977" y="2454"/>
              <a:ext cx="1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327" name="Rectangle 279">
              <a:extLst>
                <a:ext uri="{FF2B5EF4-FFF2-40B4-BE49-F238E27FC236}">
                  <a16:creationId xmlns:a16="http://schemas.microsoft.com/office/drawing/2014/main" id="{B64B82F0-7751-FEF2-932D-C9CC2D702DF3}"/>
                </a:ext>
              </a:extLst>
            </p:cNvPr>
            <p:cNvSpPr>
              <a:spLocks noChangeArrowheads="1"/>
            </p:cNvSpPr>
            <p:nvPr/>
          </p:nvSpPr>
          <p:spPr bwMode="auto">
            <a:xfrm>
              <a:off x="4133" y="2454"/>
              <a:ext cx="12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Occurs</a:t>
              </a:r>
              <a:endParaRPr lang="en-US" altLang="en-US" sz="2900">
                <a:latin typeface="Arial" panose="020B0604020202020204" pitchFamily="34" charset="0"/>
              </a:endParaRPr>
            </a:p>
          </p:txBody>
        </p:sp>
        <p:sp>
          <p:nvSpPr>
            <p:cNvPr id="514328" name="Rectangle 280">
              <a:extLst>
                <a:ext uri="{FF2B5EF4-FFF2-40B4-BE49-F238E27FC236}">
                  <a16:creationId xmlns:a16="http://schemas.microsoft.com/office/drawing/2014/main" id="{A43616A7-9752-F982-AA08-3ADDF08D61F5}"/>
                </a:ext>
              </a:extLst>
            </p:cNvPr>
            <p:cNvSpPr>
              <a:spLocks noChangeArrowheads="1"/>
            </p:cNvSpPr>
            <p:nvPr/>
          </p:nvSpPr>
          <p:spPr bwMode="auto">
            <a:xfrm>
              <a:off x="4283" y="2454"/>
              <a:ext cx="1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329" name="Rectangle 281">
              <a:extLst>
                <a:ext uri="{FF2B5EF4-FFF2-40B4-BE49-F238E27FC236}">
                  <a16:creationId xmlns:a16="http://schemas.microsoft.com/office/drawing/2014/main" id="{DB2C034A-95F8-CC81-5AD4-32E50475F73C}"/>
                </a:ext>
              </a:extLst>
            </p:cNvPr>
            <p:cNvSpPr>
              <a:spLocks noChangeArrowheads="1"/>
            </p:cNvSpPr>
            <p:nvPr/>
          </p:nvSpPr>
          <p:spPr bwMode="auto">
            <a:xfrm>
              <a:off x="4555" y="2454"/>
              <a:ext cx="12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Occurs</a:t>
              </a:r>
              <a:endParaRPr lang="en-US" altLang="en-US" sz="2900">
                <a:latin typeface="Arial" panose="020B0604020202020204" pitchFamily="34" charset="0"/>
              </a:endParaRPr>
            </a:p>
          </p:txBody>
        </p:sp>
        <p:sp>
          <p:nvSpPr>
            <p:cNvPr id="514330" name="Rectangle 282">
              <a:extLst>
                <a:ext uri="{FF2B5EF4-FFF2-40B4-BE49-F238E27FC236}">
                  <a16:creationId xmlns:a16="http://schemas.microsoft.com/office/drawing/2014/main" id="{FAFD040E-C3B3-6741-5EAC-8D77BDB723DC}"/>
                </a:ext>
              </a:extLst>
            </p:cNvPr>
            <p:cNvSpPr>
              <a:spLocks noChangeArrowheads="1"/>
            </p:cNvSpPr>
            <p:nvPr/>
          </p:nvSpPr>
          <p:spPr bwMode="auto">
            <a:xfrm>
              <a:off x="4705" y="2454"/>
              <a:ext cx="1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331" name="Rectangle 283">
              <a:extLst>
                <a:ext uri="{FF2B5EF4-FFF2-40B4-BE49-F238E27FC236}">
                  <a16:creationId xmlns:a16="http://schemas.microsoft.com/office/drawing/2014/main" id="{D9883FAD-970D-130F-98C4-27D61CAE2482}"/>
                </a:ext>
              </a:extLst>
            </p:cNvPr>
            <p:cNvSpPr>
              <a:spLocks noChangeArrowheads="1"/>
            </p:cNvSpPr>
            <p:nvPr/>
          </p:nvSpPr>
          <p:spPr bwMode="auto">
            <a:xfrm>
              <a:off x="3597" y="2450"/>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32" name="Rectangle 284">
              <a:extLst>
                <a:ext uri="{FF2B5EF4-FFF2-40B4-BE49-F238E27FC236}">
                  <a16:creationId xmlns:a16="http://schemas.microsoft.com/office/drawing/2014/main" id="{B1ED6EFC-5333-3C04-4444-F784B7E3F8D4}"/>
                </a:ext>
              </a:extLst>
            </p:cNvPr>
            <p:cNvSpPr>
              <a:spLocks noChangeArrowheads="1"/>
            </p:cNvSpPr>
            <p:nvPr/>
          </p:nvSpPr>
          <p:spPr bwMode="auto">
            <a:xfrm>
              <a:off x="3603" y="2450"/>
              <a:ext cx="41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33" name="Rectangle 285">
              <a:extLst>
                <a:ext uri="{FF2B5EF4-FFF2-40B4-BE49-F238E27FC236}">
                  <a16:creationId xmlns:a16="http://schemas.microsoft.com/office/drawing/2014/main" id="{5FA29871-61D4-1026-3506-531367E97706}"/>
                </a:ext>
              </a:extLst>
            </p:cNvPr>
            <p:cNvSpPr>
              <a:spLocks noChangeArrowheads="1"/>
            </p:cNvSpPr>
            <p:nvPr/>
          </p:nvSpPr>
          <p:spPr bwMode="auto">
            <a:xfrm>
              <a:off x="4015" y="2450"/>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34" name="Rectangle 286">
              <a:extLst>
                <a:ext uri="{FF2B5EF4-FFF2-40B4-BE49-F238E27FC236}">
                  <a16:creationId xmlns:a16="http://schemas.microsoft.com/office/drawing/2014/main" id="{E9B3FC02-50E8-C8FF-60CA-93318D2DD711}"/>
                </a:ext>
              </a:extLst>
            </p:cNvPr>
            <p:cNvSpPr>
              <a:spLocks noChangeArrowheads="1"/>
            </p:cNvSpPr>
            <p:nvPr/>
          </p:nvSpPr>
          <p:spPr bwMode="auto">
            <a:xfrm>
              <a:off x="4018" y="2450"/>
              <a:ext cx="38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36" name="Rectangle 288">
              <a:extLst>
                <a:ext uri="{FF2B5EF4-FFF2-40B4-BE49-F238E27FC236}">
                  <a16:creationId xmlns:a16="http://schemas.microsoft.com/office/drawing/2014/main" id="{674B1570-1FCA-C570-F76D-D68EA27BE9AE}"/>
                </a:ext>
              </a:extLst>
            </p:cNvPr>
            <p:cNvSpPr>
              <a:spLocks noChangeArrowheads="1"/>
            </p:cNvSpPr>
            <p:nvPr/>
          </p:nvSpPr>
          <p:spPr bwMode="auto">
            <a:xfrm>
              <a:off x="4400" y="2450"/>
              <a:ext cx="458"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38" name="Rectangle 290">
              <a:extLst>
                <a:ext uri="{FF2B5EF4-FFF2-40B4-BE49-F238E27FC236}">
                  <a16:creationId xmlns:a16="http://schemas.microsoft.com/office/drawing/2014/main" id="{9A5F32BA-5F16-6358-789F-BAC5FEEC3FAB}"/>
                </a:ext>
              </a:extLst>
            </p:cNvPr>
            <p:cNvSpPr>
              <a:spLocks noChangeArrowheads="1"/>
            </p:cNvSpPr>
            <p:nvPr/>
          </p:nvSpPr>
          <p:spPr bwMode="auto">
            <a:xfrm>
              <a:off x="3597" y="2453"/>
              <a:ext cx="6"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39" name="Rectangle 291">
              <a:extLst>
                <a:ext uri="{FF2B5EF4-FFF2-40B4-BE49-F238E27FC236}">
                  <a16:creationId xmlns:a16="http://schemas.microsoft.com/office/drawing/2014/main" id="{9AC30E3F-55B6-39F5-BF12-2FFB8A54653F}"/>
                </a:ext>
              </a:extLst>
            </p:cNvPr>
            <p:cNvSpPr>
              <a:spLocks noChangeArrowheads="1"/>
            </p:cNvSpPr>
            <p:nvPr/>
          </p:nvSpPr>
          <p:spPr bwMode="auto">
            <a:xfrm>
              <a:off x="4015" y="2453"/>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40" name="Rectangle 292">
              <a:extLst>
                <a:ext uri="{FF2B5EF4-FFF2-40B4-BE49-F238E27FC236}">
                  <a16:creationId xmlns:a16="http://schemas.microsoft.com/office/drawing/2014/main" id="{89172E36-34E4-FDC6-4F36-447BED8BA4E5}"/>
                </a:ext>
              </a:extLst>
            </p:cNvPr>
            <p:cNvSpPr>
              <a:spLocks noChangeArrowheads="1"/>
            </p:cNvSpPr>
            <p:nvPr/>
          </p:nvSpPr>
          <p:spPr bwMode="auto">
            <a:xfrm>
              <a:off x="4398" y="2453"/>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41" name="Rectangle 293">
              <a:extLst>
                <a:ext uri="{FF2B5EF4-FFF2-40B4-BE49-F238E27FC236}">
                  <a16:creationId xmlns:a16="http://schemas.microsoft.com/office/drawing/2014/main" id="{54E15A6A-7C39-9CFF-AC59-740205B722A9}"/>
                </a:ext>
              </a:extLst>
            </p:cNvPr>
            <p:cNvSpPr>
              <a:spLocks noChangeArrowheads="1"/>
            </p:cNvSpPr>
            <p:nvPr/>
          </p:nvSpPr>
          <p:spPr bwMode="auto">
            <a:xfrm>
              <a:off x="4858" y="2453"/>
              <a:ext cx="5"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42" name="Rectangle 294">
              <a:extLst>
                <a:ext uri="{FF2B5EF4-FFF2-40B4-BE49-F238E27FC236}">
                  <a16:creationId xmlns:a16="http://schemas.microsoft.com/office/drawing/2014/main" id="{AC6AFFB0-712C-4DE9-38D7-9743C74A8CF6}"/>
                </a:ext>
              </a:extLst>
            </p:cNvPr>
            <p:cNvSpPr>
              <a:spLocks noChangeArrowheads="1"/>
            </p:cNvSpPr>
            <p:nvPr/>
          </p:nvSpPr>
          <p:spPr bwMode="auto">
            <a:xfrm>
              <a:off x="3640" y="2511"/>
              <a:ext cx="27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Does Not Occur</a:t>
              </a:r>
              <a:endParaRPr lang="en-US" altLang="en-US" sz="2900">
                <a:latin typeface="Arial" panose="020B0604020202020204" pitchFamily="34" charset="0"/>
              </a:endParaRPr>
            </a:p>
          </p:txBody>
        </p:sp>
        <p:sp>
          <p:nvSpPr>
            <p:cNvPr id="514343" name="Rectangle 295">
              <a:extLst>
                <a:ext uri="{FF2B5EF4-FFF2-40B4-BE49-F238E27FC236}">
                  <a16:creationId xmlns:a16="http://schemas.microsoft.com/office/drawing/2014/main" id="{677D8CFF-C313-75CF-CBB5-80CBFBC4C7B9}"/>
                </a:ext>
              </a:extLst>
            </p:cNvPr>
            <p:cNvSpPr>
              <a:spLocks noChangeArrowheads="1"/>
            </p:cNvSpPr>
            <p:nvPr/>
          </p:nvSpPr>
          <p:spPr bwMode="auto">
            <a:xfrm>
              <a:off x="3977" y="2511"/>
              <a:ext cx="1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344" name="Rectangle 296">
              <a:extLst>
                <a:ext uri="{FF2B5EF4-FFF2-40B4-BE49-F238E27FC236}">
                  <a16:creationId xmlns:a16="http://schemas.microsoft.com/office/drawing/2014/main" id="{33E1B910-5257-278F-00B0-946E366D5665}"/>
                </a:ext>
              </a:extLst>
            </p:cNvPr>
            <p:cNvSpPr>
              <a:spLocks noChangeArrowheads="1"/>
            </p:cNvSpPr>
            <p:nvPr/>
          </p:nvSpPr>
          <p:spPr bwMode="auto">
            <a:xfrm>
              <a:off x="4040" y="2511"/>
              <a:ext cx="27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Does Not Occur</a:t>
              </a:r>
              <a:endParaRPr lang="en-US" altLang="en-US" sz="2900">
                <a:latin typeface="Arial" panose="020B0604020202020204" pitchFamily="34" charset="0"/>
              </a:endParaRPr>
            </a:p>
          </p:txBody>
        </p:sp>
        <p:sp>
          <p:nvSpPr>
            <p:cNvPr id="514345" name="Rectangle 297">
              <a:extLst>
                <a:ext uri="{FF2B5EF4-FFF2-40B4-BE49-F238E27FC236}">
                  <a16:creationId xmlns:a16="http://schemas.microsoft.com/office/drawing/2014/main" id="{845531D4-42CD-D420-9726-D08C6BDF425D}"/>
                </a:ext>
              </a:extLst>
            </p:cNvPr>
            <p:cNvSpPr>
              <a:spLocks noChangeArrowheads="1"/>
            </p:cNvSpPr>
            <p:nvPr/>
          </p:nvSpPr>
          <p:spPr bwMode="auto">
            <a:xfrm>
              <a:off x="4377" y="2511"/>
              <a:ext cx="1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346" name="Rectangle 298">
              <a:extLst>
                <a:ext uri="{FF2B5EF4-FFF2-40B4-BE49-F238E27FC236}">
                  <a16:creationId xmlns:a16="http://schemas.microsoft.com/office/drawing/2014/main" id="{DF5C51B8-F64C-532F-710E-836E055EA8B4}"/>
                </a:ext>
              </a:extLst>
            </p:cNvPr>
            <p:cNvSpPr>
              <a:spLocks noChangeArrowheads="1"/>
            </p:cNvSpPr>
            <p:nvPr/>
          </p:nvSpPr>
          <p:spPr bwMode="auto">
            <a:xfrm>
              <a:off x="4461" y="2511"/>
              <a:ext cx="271"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Does Not Occur</a:t>
              </a:r>
              <a:endParaRPr lang="en-US" altLang="en-US" sz="2900">
                <a:latin typeface="Arial" panose="020B0604020202020204" pitchFamily="34" charset="0"/>
              </a:endParaRPr>
            </a:p>
          </p:txBody>
        </p:sp>
        <p:sp>
          <p:nvSpPr>
            <p:cNvPr id="514347" name="Rectangle 299">
              <a:extLst>
                <a:ext uri="{FF2B5EF4-FFF2-40B4-BE49-F238E27FC236}">
                  <a16:creationId xmlns:a16="http://schemas.microsoft.com/office/drawing/2014/main" id="{24B51F22-435F-DD7C-96BA-74742E859574}"/>
                </a:ext>
              </a:extLst>
            </p:cNvPr>
            <p:cNvSpPr>
              <a:spLocks noChangeArrowheads="1"/>
            </p:cNvSpPr>
            <p:nvPr/>
          </p:nvSpPr>
          <p:spPr bwMode="auto">
            <a:xfrm>
              <a:off x="4798" y="2511"/>
              <a:ext cx="10" cy="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2900">
                <a:latin typeface="Arial" panose="020B0604020202020204" pitchFamily="34" charset="0"/>
              </a:endParaRPr>
            </a:p>
          </p:txBody>
        </p:sp>
        <p:sp>
          <p:nvSpPr>
            <p:cNvPr id="514348" name="Rectangle 300">
              <a:extLst>
                <a:ext uri="{FF2B5EF4-FFF2-40B4-BE49-F238E27FC236}">
                  <a16:creationId xmlns:a16="http://schemas.microsoft.com/office/drawing/2014/main" id="{77027D05-B5BD-92FD-F459-6EB852A938CB}"/>
                </a:ext>
              </a:extLst>
            </p:cNvPr>
            <p:cNvSpPr>
              <a:spLocks noChangeArrowheads="1"/>
            </p:cNvSpPr>
            <p:nvPr/>
          </p:nvSpPr>
          <p:spPr bwMode="auto">
            <a:xfrm>
              <a:off x="3597" y="2508"/>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49" name="Rectangle 301">
              <a:extLst>
                <a:ext uri="{FF2B5EF4-FFF2-40B4-BE49-F238E27FC236}">
                  <a16:creationId xmlns:a16="http://schemas.microsoft.com/office/drawing/2014/main" id="{D019AE4C-E512-D24A-552B-A6E8973ABBD4}"/>
                </a:ext>
              </a:extLst>
            </p:cNvPr>
            <p:cNvSpPr>
              <a:spLocks noChangeArrowheads="1"/>
            </p:cNvSpPr>
            <p:nvPr/>
          </p:nvSpPr>
          <p:spPr bwMode="auto">
            <a:xfrm>
              <a:off x="3603" y="2508"/>
              <a:ext cx="41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50" name="Rectangle 302">
              <a:extLst>
                <a:ext uri="{FF2B5EF4-FFF2-40B4-BE49-F238E27FC236}">
                  <a16:creationId xmlns:a16="http://schemas.microsoft.com/office/drawing/2014/main" id="{D2BD44C0-090E-35A0-E3D7-61A867DA6A68}"/>
                </a:ext>
              </a:extLst>
            </p:cNvPr>
            <p:cNvSpPr>
              <a:spLocks noChangeArrowheads="1"/>
            </p:cNvSpPr>
            <p:nvPr/>
          </p:nvSpPr>
          <p:spPr bwMode="auto">
            <a:xfrm>
              <a:off x="4015" y="2508"/>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51" name="Rectangle 303">
              <a:extLst>
                <a:ext uri="{FF2B5EF4-FFF2-40B4-BE49-F238E27FC236}">
                  <a16:creationId xmlns:a16="http://schemas.microsoft.com/office/drawing/2014/main" id="{A7D86C94-6AD5-BF29-D854-CE04BEBE40F8}"/>
                </a:ext>
              </a:extLst>
            </p:cNvPr>
            <p:cNvSpPr>
              <a:spLocks noChangeArrowheads="1"/>
            </p:cNvSpPr>
            <p:nvPr/>
          </p:nvSpPr>
          <p:spPr bwMode="auto">
            <a:xfrm>
              <a:off x="4018" y="2508"/>
              <a:ext cx="38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53" name="Rectangle 305">
              <a:extLst>
                <a:ext uri="{FF2B5EF4-FFF2-40B4-BE49-F238E27FC236}">
                  <a16:creationId xmlns:a16="http://schemas.microsoft.com/office/drawing/2014/main" id="{E42A0C69-8E8C-397E-A7A7-E08F93ACA34D}"/>
                </a:ext>
              </a:extLst>
            </p:cNvPr>
            <p:cNvSpPr>
              <a:spLocks noChangeArrowheads="1"/>
            </p:cNvSpPr>
            <p:nvPr/>
          </p:nvSpPr>
          <p:spPr bwMode="auto">
            <a:xfrm>
              <a:off x="4400" y="2508"/>
              <a:ext cx="458"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55" name="Rectangle 307">
              <a:extLst>
                <a:ext uri="{FF2B5EF4-FFF2-40B4-BE49-F238E27FC236}">
                  <a16:creationId xmlns:a16="http://schemas.microsoft.com/office/drawing/2014/main" id="{85C5618E-BE82-99D6-AE02-1C879C9807E6}"/>
                </a:ext>
              </a:extLst>
            </p:cNvPr>
            <p:cNvSpPr>
              <a:spLocks noChangeArrowheads="1"/>
            </p:cNvSpPr>
            <p:nvPr/>
          </p:nvSpPr>
          <p:spPr bwMode="auto">
            <a:xfrm>
              <a:off x="3597" y="2511"/>
              <a:ext cx="6"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56" name="Rectangle 308">
              <a:extLst>
                <a:ext uri="{FF2B5EF4-FFF2-40B4-BE49-F238E27FC236}">
                  <a16:creationId xmlns:a16="http://schemas.microsoft.com/office/drawing/2014/main" id="{FB8CD901-1FB0-4EDE-2131-DB15A50D669D}"/>
                </a:ext>
              </a:extLst>
            </p:cNvPr>
            <p:cNvSpPr>
              <a:spLocks noChangeArrowheads="1"/>
            </p:cNvSpPr>
            <p:nvPr/>
          </p:nvSpPr>
          <p:spPr bwMode="auto">
            <a:xfrm>
              <a:off x="3597" y="2565"/>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57" name="Rectangle 309">
              <a:extLst>
                <a:ext uri="{FF2B5EF4-FFF2-40B4-BE49-F238E27FC236}">
                  <a16:creationId xmlns:a16="http://schemas.microsoft.com/office/drawing/2014/main" id="{9648E6EB-6AE6-4AAE-CCF2-04221014054D}"/>
                </a:ext>
              </a:extLst>
            </p:cNvPr>
            <p:cNvSpPr>
              <a:spLocks noChangeArrowheads="1"/>
            </p:cNvSpPr>
            <p:nvPr/>
          </p:nvSpPr>
          <p:spPr bwMode="auto">
            <a:xfrm>
              <a:off x="3597" y="2565"/>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58" name="Rectangle 310">
              <a:extLst>
                <a:ext uri="{FF2B5EF4-FFF2-40B4-BE49-F238E27FC236}">
                  <a16:creationId xmlns:a16="http://schemas.microsoft.com/office/drawing/2014/main" id="{A92AB57F-A3F5-317F-9F63-27A106190193}"/>
                </a:ext>
              </a:extLst>
            </p:cNvPr>
            <p:cNvSpPr>
              <a:spLocks noChangeArrowheads="1"/>
            </p:cNvSpPr>
            <p:nvPr/>
          </p:nvSpPr>
          <p:spPr bwMode="auto">
            <a:xfrm>
              <a:off x="3603" y="2565"/>
              <a:ext cx="4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59" name="Rectangle 311">
              <a:extLst>
                <a:ext uri="{FF2B5EF4-FFF2-40B4-BE49-F238E27FC236}">
                  <a16:creationId xmlns:a16="http://schemas.microsoft.com/office/drawing/2014/main" id="{4B1568C1-EA69-1756-D2D4-28170FAB85FE}"/>
                </a:ext>
              </a:extLst>
            </p:cNvPr>
            <p:cNvSpPr>
              <a:spLocks noChangeArrowheads="1"/>
            </p:cNvSpPr>
            <p:nvPr/>
          </p:nvSpPr>
          <p:spPr bwMode="auto">
            <a:xfrm>
              <a:off x="4015" y="2511"/>
              <a:ext cx="3"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60" name="Rectangle 312">
              <a:extLst>
                <a:ext uri="{FF2B5EF4-FFF2-40B4-BE49-F238E27FC236}">
                  <a16:creationId xmlns:a16="http://schemas.microsoft.com/office/drawing/2014/main" id="{793DFF17-05D1-5645-F8D0-396914C4B9F2}"/>
                </a:ext>
              </a:extLst>
            </p:cNvPr>
            <p:cNvSpPr>
              <a:spLocks noChangeArrowheads="1"/>
            </p:cNvSpPr>
            <p:nvPr/>
          </p:nvSpPr>
          <p:spPr bwMode="auto">
            <a:xfrm>
              <a:off x="4015" y="2565"/>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61" name="Rectangle 313">
              <a:extLst>
                <a:ext uri="{FF2B5EF4-FFF2-40B4-BE49-F238E27FC236}">
                  <a16:creationId xmlns:a16="http://schemas.microsoft.com/office/drawing/2014/main" id="{64678DC9-2D49-D802-31C2-6B5A6455501C}"/>
                </a:ext>
              </a:extLst>
            </p:cNvPr>
            <p:cNvSpPr>
              <a:spLocks noChangeArrowheads="1"/>
            </p:cNvSpPr>
            <p:nvPr/>
          </p:nvSpPr>
          <p:spPr bwMode="auto">
            <a:xfrm>
              <a:off x="4021" y="2565"/>
              <a:ext cx="37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62" name="Rectangle 314">
              <a:extLst>
                <a:ext uri="{FF2B5EF4-FFF2-40B4-BE49-F238E27FC236}">
                  <a16:creationId xmlns:a16="http://schemas.microsoft.com/office/drawing/2014/main" id="{FC5FB503-EB62-CE37-ABDA-6928890F1655}"/>
                </a:ext>
              </a:extLst>
            </p:cNvPr>
            <p:cNvSpPr>
              <a:spLocks noChangeArrowheads="1"/>
            </p:cNvSpPr>
            <p:nvPr/>
          </p:nvSpPr>
          <p:spPr bwMode="auto">
            <a:xfrm>
              <a:off x="4398" y="2511"/>
              <a:ext cx="2"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63" name="Rectangle 315">
              <a:extLst>
                <a:ext uri="{FF2B5EF4-FFF2-40B4-BE49-F238E27FC236}">
                  <a16:creationId xmlns:a16="http://schemas.microsoft.com/office/drawing/2014/main" id="{FDF6C0A2-FFD2-0469-A355-F8A99BA8CB1C}"/>
                </a:ext>
              </a:extLst>
            </p:cNvPr>
            <p:cNvSpPr>
              <a:spLocks noChangeArrowheads="1"/>
            </p:cNvSpPr>
            <p:nvPr/>
          </p:nvSpPr>
          <p:spPr bwMode="auto">
            <a:xfrm>
              <a:off x="4398" y="2565"/>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64" name="Rectangle 316">
              <a:extLst>
                <a:ext uri="{FF2B5EF4-FFF2-40B4-BE49-F238E27FC236}">
                  <a16:creationId xmlns:a16="http://schemas.microsoft.com/office/drawing/2014/main" id="{042A001E-1E09-DAB2-C0E7-939A800D96ED}"/>
                </a:ext>
              </a:extLst>
            </p:cNvPr>
            <p:cNvSpPr>
              <a:spLocks noChangeArrowheads="1"/>
            </p:cNvSpPr>
            <p:nvPr/>
          </p:nvSpPr>
          <p:spPr bwMode="auto">
            <a:xfrm>
              <a:off x="4403" y="2565"/>
              <a:ext cx="45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65" name="Rectangle 317">
              <a:extLst>
                <a:ext uri="{FF2B5EF4-FFF2-40B4-BE49-F238E27FC236}">
                  <a16:creationId xmlns:a16="http://schemas.microsoft.com/office/drawing/2014/main" id="{5C2367E5-2848-D7AA-5956-12FD215DC997}"/>
                </a:ext>
              </a:extLst>
            </p:cNvPr>
            <p:cNvSpPr>
              <a:spLocks noChangeArrowheads="1"/>
            </p:cNvSpPr>
            <p:nvPr/>
          </p:nvSpPr>
          <p:spPr bwMode="auto">
            <a:xfrm>
              <a:off x="4858" y="2511"/>
              <a:ext cx="5"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66" name="Rectangle 318">
              <a:extLst>
                <a:ext uri="{FF2B5EF4-FFF2-40B4-BE49-F238E27FC236}">
                  <a16:creationId xmlns:a16="http://schemas.microsoft.com/office/drawing/2014/main" id="{C97F7F61-30F1-309F-8A9F-D4ACAAB09009}"/>
                </a:ext>
              </a:extLst>
            </p:cNvPr>
            <p:cNvSpPr>
              <a:spLocks noChangeArrowheads="1"/>
            </p:cNvSpPr>
            <p:nvPr/>
          </p:nvSpPr>
          <p:spPr bwMode="auto">
            <a:xfrm>
              <a:off x="4858" y="2565"/>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367" name="Rectangle 319">
              <a:extLst>
                <a:ext uri="{FF2B5EF4-FFF2-40B4-BE49-F238E27FC236}">
                  <a16:creationId xmlns:a16="http://schemas.microsoft.com/office/drawing/2014/main" id="{7490CCD8-2E6D-F47E-2A67-DAD5DDD31311}"/>
                </a:ext>
              </a:extLst>
            </p:cNvPr>
            <p:cNvSpPr>
              <a:spLocks noChangeArrowheads="1"/>
            </p:cNvSpPr>
            <p:nvPr/>
          </p:nvSpPr>
          <p:spPr bwMode="auto">
            <a:xfrm>
              <a:off x="4858" y="2565"/>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14370" name="Text Box 322">
            <a:extLst>
              <a:ext uri="{FF2B5EF4-FFF2-40B4-BE49-F238E27FC236}">
                <a16:creationId xmlns:a16="http://schemas.microsoft.com/office/drawing/2014/main" id="{80B96207-8FC1-4192-03D9-9949EC50A512}"/>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15.3-4</a:t>
            </a:r>
            <a:endParaRPr lang="en-US" altLang="en-US" sz="130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45" name="AutoShape 25">
            <a:extLst>
              <a:ext uri="{FF2B5EF4-FFF2-40B4-BE49-F238E27FC236}">
                <a16:creationId xmlns:a16="http://schemas.microsoft.com/office/drawing/2014/main" id="{2D8687A4-2ABA-DA8D-B7BA-F05AB29306DD}"/>
              </a:ext>
            </a:extLst>
          </p:cNvPr>
          <p:cNvSpPr>
            <a:spLocks noChangeArrowheads="1"/>
          </p:cNvSpPr>
          <p:nvPr/>
        </p:nvSpPr>
        <p:spPr bwMode="auto">
          <a:xfrm>
            <a:off x="3048000" y="2743200"/>
            <a:ext cx="4800600" cy="3352800"/>
          </a:xfrm>
          <a:prstGeom prst="roundRect">
            <a:avLst>
              <a:gd name="adj" fmla="val 7102"/>
            </a:avLst>
          </a:prstGeom>
          <a:solidFill>
            <a:srgbClr val="FFFF99"/>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7122" name="Rectangle 2">
            <a:extLst>
              <a:ext uri="{FF2B5EF4-FFF2-40B4-BE49-F238E27FC236}">
                <a16:creationId xmlns:a16="http://schemas.microsoft.com/office/drawing/2014/main" id="{166BAD50-52FB-CF87-B912-F061FE75DA76}"/>
              </a:ext>
            </a:extLst>
          </p:cNvPr>
          <p:cNvSpPr>
            <a:spLocks noGrp="1" noChangeArrowheads="1"/>
          </p:cNvSpPr>
          <p:nvPr>
            <p:ph type="title"/>
          </p:nvPr>
        </p:nvSpPr>
        <p:spPr/>
        <p:txBody>
          <a:bodyPr/>
          <a:lstStyle/>
          <a:p>
            <a:r>
              <a:rPr lang="en-US" altLang="en-US"/>
              <a:t>Inhibit Gate</a:t>
            </a:r>
          </a:p>
        </p:txBody>
      </p:sp>
      <p:sp>
        <p:nvSpPr>
          <p:cNvPr id="517124" name="Rectangle 4">
            <a:extLst>
              <a:ext uri="{FF2B5EF4-FFF2-40B4-BE49-F238E27FC236}">
                <a16:creationId xmlns:a16="http://schemas.microsoft.com/office/drawing/2014/main" id="{45B41D29-930D-3114-A6DA-58A3AF99FADC}"/>
              </a:ext>
            </a:extLst>
          </p:cNvPr>
          <p:cNvSpPr>
            <a:spLocks noChangeArrowheads="1"/>
          </p:cNvSpPr>
          <p:nvPr/>
        </p:nvSpPr>
        <p:spPr bwMode="auto">
          <a:xfrm>
            <a:off x="0" y="28813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17123" name="Object 3">
            <a:extLst>
              <a:ext uri="{FF2B5EF4-FFF2-40B4-BE49-F238E27FC236}">
                <a16:creationId xmlns:a16="http://schemas.microsoft.com/office/drawing/2014/main" id="{11CDB83F-D72F-FDE6-E4F2-78924FCECB16}"/>
              </a:ext>
            </a:extLst>
          </p:cNvPr>
          <p:cNvGraphicFramePr>
            <a:graphicFrameLocks noChangeAspect="1"/>
          </p:cNvGraphicFramePr>
          <p:nvPr/>
        </p:nvGraphicFramePr>
        <p:xfrm>
          <a:off x="533400" y="990600"/>
          <a:ext cx="3581400" cy="2408238"/>
        </p:xfrm>
        <a:graphic>
          <a:graphicData uri="http://schemas.openxmlformats.org/presentationml/2006/ole">
            <mc:AlternateContent xmlns:mc="http://schemas.openxmlformats.org/markup-compatibility/2006">
              <mc:Choice xmlns:v="urn:schemas-microsoft-com:vml" Requires="v">
                <p:oleObj name="Microsoft Drawing" r:id="rId2" imgW="1625600" imgH="1092200" progId="MSDraw">
                  <p:embed/>
                </p:oleObj>
              </mc:Choice>
              <mc:Fallback>
                <p:oleObj name="Microsoft Drawing" r:id="rId2" imgW="1625600" imgH="1092200" progId="MSDraw">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990600"/>
                        <a:ext cx="3581400" cy="24082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17125" name="Text Box 5">
            <a:extLst>
              <a:ext uri="{FF2B5EF4-FFF2-40B4-BE49-F238E27FC236}">
                <a16:creationId xmlns:a16="http://schemas.microsoft.com/office/drawing/2014/main" id="{18B76815-57D5-8626-57E4-83EFDA49E69B}"/>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15.3-5</a:t>
            </a:r>
            <a:endParaRPr lang="en-US" altLang="en-US" sz="1300">
              <a:latin typeface="Arial" panose="020B0604020202020204" pitchFamily="34" charset="0"/>
            </a:endParaRPr>
          </a:p>
        </p:txBody>
      </p:sp>
      <p:sp>
        <p:nvSpPr>
          <p:cNvPr id="517136" name="Line 16">
            <a:extLst>
              <a:ext uri="{FF2B5EF4-FFF2-40B4-BE49-F238E27FC236}">
                <a16:creationId xmlns:a16="http://schemas.microsoft.com/office/drawing/2014/main" id="{FE5EB95B-6EB6-E3E0-DF22-06B4E2F09A11}"/>
              </a:ext>
            </a:extLst>
          </p:cNvPr>
          <p:cNvSpPr>
            <a:spLocks noChangeShapeType="1"/>
          </p:cNvSpPr>
          <p:nvPr/>
        </p:nvSpPr>
        <p:spPr bwMode="auto">
          <a:xfrm flipV="1">
            <a:off x="4379913" y="3324225"/>
            <a:ext cx="1587" cy="180975"/>
          </a:xfrm>
          <a:prstGeom prst="line">
            <a:avLst/>
          </a:prstGeom>
          <a:noFill/>
          <a:ln w="301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37" name="Line 17">
            <a:extLst>
              <a:ext uri="{FF2B5EF4-FFF2-40B4-BE49-F238E27FC236}">
                <a16:creationId xmlns:a16="http://schemas.microsoft.com/office/drawing/2014/main" id="{76CCEC9F-243A-6032-2E80-6D85BC4E57F0}"/>
              </a:ext>
            </a:extLst>
          </p:cNvPr>
          <p:cNvSpPr>
            <a:spLocks noChangeShapeType="1"/>
          </p:cNvSpPr>
          <p:nvPr/>
        </p:nvSpPr>
        <p:spPr bwMode="auto">
          <a:xfrm>
            <a:off x="4379913" y="4772025"/>
            <a:ext cx="1587" cy="361950"/>
          </a:xfrm>
          <a:prstGeom prst="line">
            <a:avLst/>
          </a:prstGeom>
          <a:noFill/>
          <a:ln w="301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38" name="Line 18">
            <a:extLst>
              <a:ext uri="{FF2B5EF4-FFF2-40B4-BE49-F238E27FC236}">
                <a16:creationId xmlns:a16="http://schemas.microsoft.com/office/drawing/2014/main" id="{827C49F1-9819-1DF4-0B4D-7B03A273B92B}"/>
              </a:ext>
            </a:extLst>
          </p:cNvPr>
          <p:cNvSpPr>
            <a:spLocks noChangeShapeType="1"/>
          </p:cNvSpPr>
          <p:nvPr/>
        </p:nvSpPr>
        <p:spPr bwMode="auto">
          <a:xfrm>
            <a:off x="4875213" y="4229100"/>
            <a:ext cx="361950" cy="1588"/>
          </a:xfrm>
          <a:prstGeom prst="line">
            <a:avLst/>
          </a:prstGeom>
          <a:noFill/>
          <a:ln w="3016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7139" name="Oval 19">
            <a:extLst>
              <a:ext uri="{FF2B5EF4-FFF2-40B4-BE49-F238E27FC236}">
                <a16:creationId xmlns:a16="http://schemas.microsoft.com/office/drawing/2014/main" id="{F2FCDB97-F363-7F92-81D1-6B67A9B6D057}"/>
              </a:ext>
            </a:extLst>
          </p:cNvPr>
          <p:cNvSpPr>
            <a:spLocks noChangeArrowheads="1"/>
          </p:cNvSpPr>
          <p:nvPr/>
        </p:nvSpPr>
        <p:spPr bwMode="auto">
          <a:xfrm>
            <a:off x="5237163" y="3867150"/>
            <a:ext cx="2354262" cy="725488"/>
          </a:xfrm>
          <a:prstGeom prst="ellipse">
            <a:avLst/>
          </a:prstGeom>
          <a:solidFill>
            <a:srgbClr val="FFFFFF"/>
          </a:solidFill>
          <a:ln w="30163">
            <a:solidFill>
              <a:srgbClr val="000000"/>
            </a:solidFill>
            <a:round/>
            <a:headEnd/>
            <a:tailEnd/>
          </a:ln>
        </p:spPr>
        <p:txBody>
          <a:bodyPr/>
          <a:lstStyle/>
          <a:p>
            <a:endParaRPr lang="en-US"/>
          </a:p>
        </p:txBody>
      </p:sp>
      <p:sp>
        <p:nvSpPr>
          <p:cNvPr id="517140" name="Rectangle 20">
            <a:extLst>
              <a:ext uri="{FF2B5EF4-FFF2-40B4-BE49-F238E27FC236}">
                <a16:creationId xmlns:a16="http://schemas.microsoft.com/office/drawing/2014/main" id="{0FA28C0D-F49E-D66C-F640-F7D18319F1AE}"/>
              </a:ext>
            </a:extLst>
          </p:cNvPr>
          <p:cNvSpPr>
            <a:spLocks noChangeArrowheads="1"/>
          </p:cNvSpPr>
          <p:nvPr/>
        </p:nvSpPr>
        <p:spPr bwMode="auto">
          <a:xfrm>
            <a:off x="4062413" y="2819400"/>
            <a:ext cx="635000" cy="441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900">
                <a:solidFill>
                  <a:srgbClr val="000000"/>
                </a:solidFill>
                <a:latin typeface="Helv" charset="0"/>
              </a:rPr>
              <a:t>Fire</a:t>
            </a:r>
            <a:endParaRPr lang="en-US" altLang="en-US" sz="1300">
              <a:latin typeface="Arial" panose="020B0604020202020204" pitchFamily="34" charset="0"/>
            </a:endParaRPr>
          </a:p>
        </p:txBody>
      </p:sp>
      <p:sp>
        <p:nvSpPr>
          <p:cNvPr id="517141" name="Rectangle 21">
            <a:extLst>
              <a:ext uri="{FF2B5EF4-FFF2-40B4-BE49-F238E27FC236}">
                <a16:creationId xmlns:a16="http://schemas.microsoft.com/office/drawing/2014/main" id="{9E00E308-95C5-94C4-8226-E7F3642EE203}"/>
              </a:ext>
            </a:extLst>
          </p:cNvPr>
          <p:cNvSpPr>
            <a:spLocks noChangeArrowheads="1"/>
          </p:cNvSpPr>
          <p:nvPr/>
        </p:nvSpPr>
        <p:spPr bwMode="auto">
          <a:xfrm>
            <a:off x="3276600" y="5105400"/>
            <a:ext cx="798513" cy="8826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2900">
                <a:solidFill>
                  <a:srgbClr val="000000"/>
                </a:solidFill>
                <a:latin typeface="Helv" charset="0"/>
              </a:rPr>
              <a:t>Fuel</a:t>
            </a:r>
          </a:p>
          <a:p>
            <a:pPr algn="ctr" eaLnBrk="1" hangingPunct="1"/>
            <a:r>
              <a:rPr lang="en-US" altLang="en-US" sz="2900">
                <a:solidFill>
                  <a:srgbClr val="000000"/>
                </a:solidFill>
                <a:latin typeface="Helv" charset="0"/>
              </a:rPr>
              <a:t>Leak</a:t>
            </a:r>
            <a:endParaRPr lang="en-US" altLang="en-US" sz="1300">
              <a:latin typeface="Arial" panose="020B0604020202020204" pitchFamily="34" charset="0"/>
            </a:endParaRPr>
          </a:p>
        </p:txBody>
      </p:sp>
      <p:sp>
        <p:nvSpPr>
          <p:cNvPr id="517142" name="Rectangle 22">
            <a:extLst>
              <a:ext uri="{FF2B5EF4-FFF2-40B4-BE49-F238E27FC236}">
                <a16:creationId xmlns:a16="http://schemas.microsoft.com/office/drawing/2014/main" id="{E343E3F7-37F6-B615-2B16-6D0580677D8A}"/>
              </a:ext>
            </a:extLst>
          </p:cNvPr>
          <p:cNvSpPr>
            <a:spLocks noChangeArrowheads="1"/>
          </p:cNvSpPr>
          <p:nvPr/>
        </p:nvSpPr>
        <p:spPr bwMode="auto">
          <a:xfrm>
            <a:off x="5741988" y="3962400"/>
            <a:ext cx="1268412"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900">
                <a:solidFill>
                  <a:srgbClr val="000000"/>
                </a:solidFill>
                <a:latin typeface="Helv" charset="0"/>
              </a:rPr>
              <a:t>Oxygen</a:t>
            </a:r>
            <a:endParaRPr lang="en-US" altLang="en-US" sz="1300">
              <a:latin typeface="Arial" panose="020B0604020202020204" pitchFamily="34" charset="0"/>
            </a:endParaRPr>
          </a:p>
        </p:txBody>
      </p:sp>
      <p:sp>
        <p:nvSpPr>
          <p:cNvPr id="517143" name="Rectangle 23">
            <a:extLst>
              <a:ext uri="{FF2B5EF4-FFF2-40B4-BE49-F238E27FC236}">
                <a16:creationId xmlns:a16="http://schemas.microsoft.com/office/drawing/2014/main" id="{313CE35A-E8E0-D682-4799-E53F4FF8621F}"/>
              </a:ext>
            </a:extLst>
          </p:cNvPr>
          <p:cNvSpPr>
            <a:spLocks noChangeArrowheads="1"/>
          </p:cNvSpPr>
          <p:nvPr/>
        </p:nvSpPr>
        <p:spPr bwMode="auto">
          <a:xfrm>
            <a:off x="4724400" y="5257800"/>
            <a:ext cx="962025" cy="441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900">
                <a:solidFill>
                  <a:srgbClr val="000000"/>
                </a:solidFill>
                <a:latin typeface="Helv" charset="0"/>
              </a:rPr>
              <a:t>Spark</a:t>
            </a:r>
            <a:endParaRPr lang="en-US" altLang="en-US" sz="1300">
              <a:latin typeface="Arial" panose="020B0604020202020204" pitchFamily="34" charset="0"/>
            </a:endParaRPr>
          </a:p>
        </p:txBody>
      </p:sp>
      <p:sp>
        <p:nvSpPr>
          <p:cNvPr id="517146" name="AutoShape 26">
            <a:extLst>
              <a:ext uri="{FF2B5EF4-FFF2-40B4-BE49-F238E27FC236}">
                <a16:creationId xmlns:a16="http://schemas.microsoft.com/office/drawing/2014/main" id="{DEE31BEF-7CD7-DDD7-ABAC-E5297698F147}"/>
              </a:ext>
            </a:extLst>
          </p:cNvPr>
          <p:cNvSpPr>
            <a:spLocks noChangeArrowheads="1"/>
          </p:cNvSpPr>
          <p:nvPr/>
        </p:nvSpPr>
        <p:spPr bwMode="auto">
          <a:xfrm rot="1891330">
            <a:off x="2286000" y="2819400"/>
            <a:ext cx="1066800" cy="838200"/>
          </a:xfrm>
          <a:prstGeom prst="rightArrow">
            <a:avLst>
              <a:gd name="adj1" fmla="val 50000"/>
              <a:gd name="adj2" fmla="val 31818"/>
            </a:avLst>
          </a:prstGeom>
          <a:solidFill>
            <a:schemeClr val="accent2"/>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7148" name="AutoShape 28">
            <a:extLst>
              <a:ext uri="{FF2B5EF4-FFF2-40B4-BE49-F238E27FC236}">
                <a16:creationId xmlns:a16="http://schemas.microsoft.com/office/drawing/2014/main" id="{4ED9865C-8EEC-EB7F-9EC9-8EFF5AFB6AB3}"/>
              </a:ext>
            </a:extLst>
          </p:cNvPr>
          <p:cNvSpPr>
            <a:spLocks noChangeArrowheads="1"/>
          </p:cNvSpPr>
          <p:nvPr/>
        </p:nvSpPr>
        <p:spPr bwMode="auto">
          <a:xfrm rot="-1800000">
            <a:off x="3733800" y="3581400"/>
            <a:ext cx="1295400" cy="1120775"/>
          </a:xfrm>
          <a:prstGeom prst="hexagon">
            <a:avLst>
              <a:gd name="adj" fmla="val 28895"/>
              <a:gd name="vf" fmla="val 115470"/>
            </a:avLst>
          </a:prstGeom>
          <a:solidFill>
            <a:srgbClr val="FFFFFF"/>
          </a:solidFill>
          <a:ln w="28575">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8" name="Rectangle 4">
            <a:extLst>
              <a:ext uri="{FF2B5EF4-FFF2-40B4-BE49-F238E27FC236}">
                <a16:creationId xmlns:a16="http://schemas.microsoft.com/office/drawing/2014/main" id="{D326EE1C-630C-39C4-55B3-6B4B81AAC4C9}"/>
              </a:ext>
            </a:extLst>
          </p:cNvPr>
          <p:cNvSpPr>
            <a:spLocks noGrp="1" noChangeArrowheads="1"/>
          </p:cNvSpPr>
          <p:nvPr>
            <p:ph type="title"/>
          </p:nvPr>
        </p:nvSpPr>
        <p:spPr/>
        <p:txBody>
          <a:bodyPr/>
          <a:lstStyle/>
          <a:p>
            <a:r>
              <a:rPr lang="en-US" altLang="en-US"/>
              <a:t>Event Types</a:t>
            </a:r>
          </a:p>
        </p:txBody>
      </p:sp>
      <p:sp>
        <p:nvSpPr>
          <p:cNvPr id="518242" name="Rectangle 98">
            <a:extLst>
              <a:ext uri="{FF2B5EF4-FFF2-40B4-BE49-F238E27FC236}">
                <a16:creationId xmlns:a16="http://schemas.microsoft.com/office/drawing/2014/main" id="{78C6B309-84FF-A00F-763D-14B1552FD973}"/>
              </a:ext>
            </a:extLst>
          </p:cNvPr>
          <p:cNvSpPr>
            <a:spLocks noChangeArrowheads="1"/>
          </p:cNvSpPr>
          <p:nvPr/>
        </p:nvSpPr>
        <p:spPr bwMode="auto">
          <a:xfrm>
            <a:off x="152400" y="1154113"/>
            <a:ext cx="3540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The </a:t>
            </a:r>
            <a:endParaRPr lang="en-US" altLang="en-US" sz="1300">
              <a:latin typeface="Arial" panose="020B0604020202020204" pitchFamily="34" charset="0"/>
            </a:endParaRPr>
          </a:p>
        </p:txBody>
      </p:sp>
      <p:sp>
        <p:nvSpPr>
          <p:cNvPr id="518243" name="Rectangle 99">
            <a:extLst>
              <a:ext uri="{FF2B5EF4-FFF2-40B4-BE49-F238E27FC236}">
                <a16:creationId xmlns:a16="http://schemas.microsoft.com/office/drawing/2014/main" id="{094C4CE1-49BB-E083-26E3-EB9ED8B6C238}"/>
              </a:ext>
            </a:extLst>
          </p:cNvPr>
          <p:cNvSpPr>
            <a:spLocks noChangeArrowheads="1"/>
          </p:cNvSpPr>
          <p:nvPr/>
        </p:nvSpPr>
        <p:spPr bwMode="auto">
          <a:xfrm>
            <a:off x="501650" y="1149350"/>
            <a:ext cx="100488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Basic Event</a:t>
            </a:r>
            <a:endParaRPr lang="en-US" altLang="en-US" sz="1300">
              <a:latin typeface="Arial" panose="020B0604020202020204" pitchFamily="34" charset="0"/>
            </a:endParaRPr>
          </a:p>
        </p:txBody>
      </p:sp>
      <p:sp>
        <p:nvSpPr>
          <p:cNvPr id="518244" name="Rectangle 100">
            <a:extLst>
              <a:ext uri="{FF2B5EF4-FFF2-40B4-BE49-F238E27FC236}">
                <a16:creationId xmlns:a16="http://schemas.microsoft.com/office/drawing/2014/main" id="{231D9E96-D7CB-8F7E-85E6-860B7D999577}"/>
              </a:ext>
            </a:extLst>
          </p:cNvPr>
          <p:cNvSpPr>
            <a:spLocks noChangeArrowheads="1"/>
          </p:cNvSpPr>
          <p:nvPr/>
        </p:nvSpPr>
        <p:spPr bwMode="auto">
          <a:xfrm>
            <a:off x="501650" y="1328738"/>
            <a:ext cx="949325"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245" name="Rectangle 101">
            <a:extLst>
              <a:ext uri="{FF2B5EF4-FFF2-40B4-BE49-F238E27FC236}">
                <a16:creationId xmlns:a16="http://schemas.microsoft.com/office/drawing/2014/main" id="{170CB442-411E-FD53-99A2-DD34414E6681}"/>
              </a:ext>
            </a:extLst>
          </p:cNvPr>
          <p:cNvSpPr>
            <a:spLocks noChangeArrowheads="1"/>
          </p:cNvSpPr>
          <p:nvPr/>
        </p:nvSpPr>
        <p:spPr bwMode="auto">
          <a:xfrm>
            <a:off x="1450975" y="1154113"/>
            <a:ext cx="49752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represented by a circle, describes a basic initiating fault event </a:t>
            </a:r>
            <a:endParaRPr lang="en-US" altLang="en-US" sz="1300">
              <a:latin typeface="Arial" panose="020B0604020202020204" pitchFamily="34" charset="0"/>
            </a:endParaRPr>
          </a:p>
        </p:txBody>
      </p:sp>
      <p:sp>
        <p:nvSpPr>
          <p:cNvPr id="518246" name="Rectangle 102">
            <a:extLst>
              <a:ext uri="{FF2B5EF4-FFF2-40B4-BE49-F238E27FC236}">
                <a16:creationId xmlns:a16="http://schemas.microsoft.com/office/drawing/2014/main" id="{BF32573A-B81C-E2ED-5DDA-021906802829}"/>
              </a:ext>
            </a:extLst>
          </p:cNvPr>
          <p:cNvSpPr>
            <a:spLocks noChangeArrowheads="1"/>
          </p:cNvSpPr>
          <p:nvPr/>
        </p:nvSpPr>
        <p:spPr bwMode="auto">
          <a:xfrm>
            <a:off x="152400" y="1352550"/>
            <a:ext cx="591026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that cannot be developed further or a basic event in the lowest level whose </a:t>
            </a:r>
            <a:endParaRPr lang="en-US" altLang="en-US" sz="1300">
              <a:latin typeface="Arial" panose="020B0604020202020204" pitchFamily="34" charset="0"/>
            </a:endParaRPr>
          </a:p>
        </p:txBody>
      </p:sp>
      <p:sp>
        <p:nvSpPr>
          <p:cNvPr id="518247" name="Rectangle 103">
            <a:extLst>
              <a:ext uri="{FF2B5EF4-FFF2-40B4-BE49-F238E27FC236}">
                <a16:creationId xmlns:a16="http://schemas.microsoft.com/office/drawing/2014/main" id="{DDED6A6E-9101-5C4C-7C40-829F8008DFCF}"/>
              </a:ext>
            </a:extLst>
          </p:cNvPr>
          <p:cNvSpPr>
            <a:spLocks noChangeArrowheads="1"/>
          </p:cNvSpPr>
          <p:nvPr/>
        </p:nvSpPr>
        <p:spPr bwMode="auto">
          <a:xfrm>
            <a:off x="152400" y="1550988"/>
            <a:ext cx="24130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probability of occurrence can b</a:t>
            </a:r>
            <a:endParaRPr lang="en-US" altLang="en-US" sz="1300">
              <a:latin typeface="Arial" panose="020B0604020202020204" pitchFamily="34" charset="0"/>
            </a:endParaRPr>
          </a:p>
        </p:txBody>
      </p:sp>
      <p:sp>
        <p:nvSpPr>
          <p:cNvPr id="518248" name="Rectangle 104">
            <a:extLst>
              <a:ext uri="{FF2B5EF4-FFF2-40B4-BE49-F238E27FC236}">
                <a16:creationId xmlns:a16="http://schemas.microsoft.com/office/drawing/2014/main" id="{C97962C8-6FDD-B6D8-9F6D-F1B5E93496E2}"/>
              </a:ext>
            </a:extLst>
          </p:cNvPr>
          <p:cNvSpPr>
            <a:spLocks noChangeArrowheads="1"/>
          </p:cNvSpPr>
          <p:nvPr/>
        </p:nvSpPr>
        <p:spPr bwMode="auto">
          <a:xfrm>
            <a:off x="2590800" y="1550988"/>
            <a:ext cx="20288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e obtained independently.</a:t>
            </a:r>
            <a:endParaRPr lang="en-US" altLang="en-US" sz="1300">
              <a:latin typeface="Arial" panose="020B0604020202020204" pitchFamily="34" charset="0"/>
            </a:endParaRPr>
          </a:p>
        </p:txBody>
      </p:sp>
      <p:sp>
        <p:nvSpPr>
          <p:cNvPr id="518249" name="Rectangle 105">
            <a:extLst>
              <a:ext uri="{FF2B5EF4-FFF2-40B4-BE49-F238E27FC236}">
                <a16:creationId xmlns:a16="http://schemas.microsoft.com/office/drawing/2014/main" id="{7A0B2EF6-1A9D-DA03-3DAC-1C39285B7CD5}"/>
              </a:ext>
            </a:extLst>
          </p:cNvPr>
          <p:cNvSpPr>
            <a:spLocks noChangeArrowheads="1"/>
          </p:cNvSpPr>
          <p:nvPr/>
        </p:nvSpPr>
        <p:spPr bwMode="auto">
          <a:xfrm>
            <a:off x="4241800" y="1550988"/>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18250" name="Rectangle 106">
            <a:extLst>
              <a:ext uri="{FF2B5EF4-FFF2-40B4-BE49-F238E27FC236}">
                <a16:creationId xmlns:a16="http://schemas.microsoft.com/office/drawing/2014/main" id="{18D64AA8-B95A-867C-9FD3-62839F03EE65}"/>
              </a:ext>
            </a:extLst>
          </p:cNvPr>
          <p:cNvSpPr>
            <a:spLocks noChangeArrowheads="1"/>
          </p:cNvSpPr>
          <p:nvPr/>
        </p:nvSpPr>
        <p:spPr bwMode="auto">
          <a:xfrm>
            <a:off x="152400" y="1751013"/>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18251" name="Rectangle 107">
            <a:extLst>
              <a:ext uri="{FF2B5EF4-FFF2-40B4-BE49-F238E27FC236}">
                <a16:creationId xmlns:a16="http://schemas.microsoft.com/office/drawing/2014/main" id="{277D1F35-46D3-DEA6-11D6-BEE75E19FA14}"/>
              </a:ext>
            </a:extLst>
          </p:cNvPr>
          <p:cNvSpPr>
            <a:spLocks noChangeArrowheads="1"/>
          </p:cNvSpPr>
          <p:nvPr/>
        </p:nvSpPr>
        <p:spPr bwMode="auto">
          <a:xfrm>
            <a:off x="152400" y="1949450"/>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18252" name="Rectangle 108">
            <a:extLst>
              <a:ext uri="{FF2B5EF4-FFF2-40B4-BE49-F238E27FC236}">
                <a16:creationId xmlns:a16="http://schemas.microsoft.com/office/drawing/2014/main" id="{0C59F160-48DE-50FF-0483-577727213204}"/>
              </a:ext>
            </a:extLst>
          </p:cNvPr>
          <p:cNvSpPr>
            <a:spLocks noChangeArrowheads="1"/>
          </p:cNvSpPr>
          <p:nvPr/>
        </p:nvSpPr>
        <p:spPr bwMode="auto">
          <a:xfrm>
            <a:off x="152400" y="2147888"/>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300">
              <a:latin typeface="Arial" panose="020B0604020202020204" pitchFamily="34" charset="0"/>
            </a:endParaRPr>
          </a:p>
        </p:txBody>
      </p:sp>
      <p:grpSp>
        <p:nvGrpSpPr>
          <p:cNvPr id="518255" name="Group 111">
            <a:extLst>
              <a:ext uri="{FF2B5EF4-FFF2-40B4-BE49-F238E27FC236}">
                <a16:creationId xmlns:a16="http://schemas.microsoft.com/office/drawing/2014/main" id="{B7E42B64-33B6-D4B0-E450-A8E300652704}"/>
              </a:ext>
            </a:extLst>
          </p:cNvPr>
          <p:cNvGrpSpPr>
            <a:grpSpLocks/>
          </p:cNvGrpSpPr>
          <p:nvPr/>
        </p:nvGrpSpPr>
        <p:grpSpPr bwMode="auto">
          <a:xfrm>
            <a:off x="7610475" y="1295400"/>
            <a:ext cx="738188" cy="842963"/>
            <a:chOff x="4586" y="731"/>
            <a:chExt cx="465" cy="616"/>
          </a:xfrm>
        </p:grpSpPr>
        <p:sp>
          <p:nvSpPr>
            <p:cNvPr id="518253" name="Oval 109">
              <a:extLst>
                <a:ext uri="{FF2B5EF4-FFF2-40B4-BE49-F238E27FC236}">
                  <a16:creationId xmlns:a16="http://schemas.microsoft.com/office/drawing/2014/main" id="{3FCE957A-216D-90CC-4570-95D51B6AE7F3}"/>
                </a:ext>
              </a:extLst>
            </p:cNvPr>
            <p:cNvSpPr>
              <a:spLocks noChangeArrowheads="1"/>
            </p:cNvSpPr>
            <p:nvPr/>
          </p:nvSpPr>
          <p:spPr bwMode="auto">
            <a:xfrm>
              <a:off x="4586" y="854"/>
              <a:ext cx="465" cy="493"/>
            </a:xfrm>
            <a:prstGeom prst="ellipse">
              <a:avLst/>
            </a:prstGeom>
            <a:solidFill>
              <a:srgbClr val="FFFFFF"/>
            </a:solidFill>
            <a:ln w="28575">
              <a:solidFill>
                <a:schemeClr val="accent2"/>
              </a:solidFill>
              <a:round/>
              <a:headEnd/>
              <a:tailEnd/>
            </a:ln>
          </p:spPr>
          <p:txBody>
            <a:bodyPr/>
            <a:lstStyle/>
            <a:p>
              <a:endParaRPr lang="en-US"/>
            </a:p>
          </p:txBody>
        </p:sp>
        <p:sp>
          <p:nvSpPr>
            <p:cNvPr id="518254" name="Line 110">
              <a:extLst>
                <a:ext uri="{FF2B5EF4-FFF2-40B4-BE49-F238E27FC236}">
                  <a16:creationId xmlns:a16="http://schemas.microsoft.com/office/drawing/2014/main" id="{933BEB83-4BFC-FA82-BEBC-69762DBA914D}"/>
                </a:ext>
              </a:extLst>
            </p:cNvPr>
            <p:cNvSpPr>
              <a:spLocks noChangeShapeType="1"/>
            </p:cNvSpPr>
            <p:nvPr/>
          </p:nvSpPr>
          <p:spPr bwMode="auto">
            <a:xfrm flipV="1">
              <a:off x="4819" y="731"/>
              <a:ext cx="1" cy="123"/>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518257" name="Rectangle 113">
            <a:extLst>
              <a:ext uri="{FF2B5EF4-FFF2-40B4-BE49-F238E27FC236}">
                <a16:creationId xmlns:a16="http://schemas.microsoft.com/office/drawing/2014/main" id="{34EEC00A-A33E-3D64-DB3D-7A98C82E6BC5}"/>
              </a:ext>
            </a:extLst>
          </p:cNvPr>
          <p:cNvSpPr>
            <a:spLocks noChangeArrowheads="1"/>
          </p:cNvSpPr>
          <p:nvPr/>
        </p:nvSpPr>
        <p:spPr bwMode="auto">
          <a:xfrm>
            <a:off x="76200" y="1143000"/>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258" name="Rectangle 114">
            <a:extLst>
              <a:ext uri="{FF2B5EF4-FFF2-40B4-BE49-F238E27FC236}">
                <a16:creationId xmlns:a16="http://schemas.microsoft.com/office/drawing/2014/main" id="{21DDD148-FDCB-460D-A807-7FDFBFF78A0C}"/>
              </a:ext>
            </a:extLst>
          </p:cNvPr>
          <p:cNvSpPr>
            <a:spLocks noChangeArrowheads="1"/>
          </p:cNvSpPr>
          <p:nvPr/>
        </p:nvSpPr>
        <p:spPr bwMode="auto">
          <a:xfrm>
            <a:off x="76200" y="1143000"/>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259" name="Rectangle 115">
            <a:extLst>
              <a:ext uri="{FF2B5EF4-FFF2-40B4-BE49-F238E27FC236}">
                <a16:creationId xmlns:a16="http://schemas.microsoft.com/office/drawing/2014/main" id="{7B529E91-AD87-E47C-5474-672088019B8C}"/>
              </a:ext>
            </a:extLst>
          </p:cNvPr>
          <p:cNvSpPr>
            <a:spLocks noChangeArrowheads="1"/>
          </p:cNvSpPr>
          <p:nvPr/>
        </p:nvSpPr>
        <p:spPr bwMode="auto">
          <a:xfrm>
            <a:off x="82550" y="1143000"/>
            <a:ext cx="6183313"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260" name="Rectangle 116">
            <a:extLst>
              <a:ext uri="{FF2B5EF4-FFF2-40B4-BE49-F238E27FC236}">
                <a16:creationId xmlns:a16="http://schemas.microsoft.com/office/drawing/2014/main" id="{181E1491-CAEC-8DAE-D516-379F4D68B685}"/>
              </a:ext>
            </a:extLst>
          </p:cNvPr>
          <p:cNvSpPr>
            <a:spLocks noChangeArrowheads="1"/>
          </p:cNvSpPr>
          <p:nvPr/>
        </p:nvSpPr>
        <p:spPr bwMode="auto">
          <a:xfrm>
            <a:off x="6851650" y="1143000"/>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261" name="Rectangle 117">
            <a:extLst>
              <a:ext uri="{FF2B5EF4-FFF2-40B4-BE49-F238E27FC236}">
                <a16:creationId xmlns:a16="http://schemas.microsoft.com/office/drawing/2014/main" id="{1ECA1F2D-2EAC-6FE1-B7CD-D3E858B8B577}"/>
              </a:ext>
            </a:extLst>
          </p:cNvPr>
          <p:cNvSpPr>
            <a:spLocks noChangeArrowheads="1"/>
          </p:cNvSpPr>
          <p:nvPr/>
        </p:nvSpPr>
        <p:spPr bwMode="auto">
          <a:xfrm>
            <a:off x="6272213" y="1143000"/>
            <a:ext cx="2757487"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262" name="Rectangle 118">
            <a:extLst>
              <a:ext uri="{FF2B5EF4-FFF2-40B4-BE49-F238E27FC236}">
                <a16:creationId xmlns:a16="http://schemas.microsoft.com/office/drawing/2014/main" id="{A36766FF-D288-96B3-500B-657BE1AF6C51}"/>
              </a:ext>
            </a:extLst>
          </p:cNvPr>
          <p:cNvSpPr>
            <a:spLocks noChangeArrowheads="1"/>
          </p:cNvSpPr>
          <p:nvPr/>
        </p:nvSpPr>
        <p:spPr bwMode="auto">
          <a:xfrm>
            <a:off x="9029700" y="1143000"/>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263" name="Rectangle 119">
            <a:extLst>
              <a:ext uri="{FF2B5EF4-FFF2-40B4-BE49-F238E27FC236}">
                <a16:creationId xmlns:a16="http://schemas.microsoft.com/office/drawing/2014/main" id="{3301A867-FDF2-8618-1911-AEAF70C2CFA0}"/>
              </a:ext>
            </a:extLst>
          </p:cNvPr>
          <p:cNvSpPr>
            <a:spLocks noChangeArrowheads="1"/>
          </p:cNvSpPr>
          <p:nvPr/>
        </p:nvSpPr>
        <p:spPr bwMode="auto">
          <a:xfrm>
            <a:off x="9029700" y="1143000"/>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264" name="Rectangle 120">
            <a:extLst>
              <a:ext uri="{FF2B5EF4-FFF2-40B4-BE49-F238E27FC236}">
                <a16:creationId xmlns:a16="http://schemas.microsoft.com/office/drawing/2014/main" id="{D80AF0EE-08D0-1792-2C76-1CBCEA88FBC4}"/>
              </a:ext>
            </a:extLst>
          </p:cNvPr>
          <p:cNvSpPr>
            <a:spLocks noChangeArrowheads="1"/>
          </p:cNvSpPr>
          <p:nvPr/>
        </p:nvSpPr>
        <p:spPr bwMode="auto">
          <a:xfrm>
            <a:off x="76200" y="1149350"/>
            <a:ext cx="6350" cy="11938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265" name="Rectangle 121">
            <a:extLst>
              <a:ext uri="{FF2B5EF4-FFF2-40B4-BE49-F238E27FC236}">
                <a16:creationId xmlns:a16="http://schemas.microsoft.com/office/drawing/2014/main" id="{B6AB6D15-5450-6857-CC35-B4B8CD0E1703}"/>
              </a:ext>
            </a:extLst>
          </p:cNvPr>
          <p:cNvSpPr>
            <a:spLocks noChangeArrowheads="1"/>
          </p:cNvSpPr>
          <p:nvPr/>
        </p:nvSpPr>
        <p:spPr bwMode="auto">
          <a:xfrm>
            <a:off x="6851650" y="1149350"/>
            <a:ext cx="6350" cy="11938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266" name="Rectangle 122">
            <a:extLst>
              <a:ext uri="{FF2B5EF4-FFF2-40B4-BE49-F238E27FC236}">
                <a16:creationId xmlns:a16="http://schemas.microsoft.com/office/drawing/2014/main" id="{8FD49567-595C-C173-892D-50C690E88FB0}"/>
              </a:ext>
            </a:extLst>
          </p:cNvPr>
          <p:cNvSpPr>
            <a:spLocks noChangeArrowheads="1"/>
          </p:cNvSpPr>
          <p:nvPr/>
        </p:nvSpPr>
        <p:spPr bwMode="auto">
          <a:xfrm>
            <a:off x="9029700" y="1149350"/>
            <a:ext cx="6350" cy="11938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267" name="Rectangle 123">
            <a:extLst>
              <a:ext uri="{FF2B5EF4-FFF2-40B4-BE49-F238E27FC236}">
                <a16:creationId xmlns:a16="http://schemas.microsoft.com/office/drawing/2014/main" id="{A7EAD1B5-BCF9-5624-9883-42121D0E1A8C}"/>
              </a:ext>
            </a:extLst>
          </p:cNvPr>
          <p:cNvSpPr>
            <a:spLocks noChangeArrowheads="1"/>
          </p:cNvSpPr>
          <p:nvPr/>
        </p:nvSpPr>
        <p:spPr bwMode="auto">
          <a:xfrm>
            <a:off x="152400" y="2354263"/>
            <a:ext cx="3540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The </a:t>
            </a:r>
            <a:endParaRPr lang="en-US" altLang="en-US" sz="1300">
              <a:latin typeface="Arial" panose="020B0604020202020204" pitchFamily="34" charset="0"/>
            </a:endParaRPr>
          </a:p>
        </p:txBody>
      </p:sp>
      <p:sp>
        <p:nvSpPr>
          <p:cNvPr id="518268" name="Rectangle 124">
            <a:extLst>
              <a:ext uri="{FF2B5EF4-FFF2-40B4-BE49-F238E27FC236}">
                <a16:creationId xmlns:a16="http://schemas.microsoft.com/office/drawing/2014/main" id="{078F832F-3DFE-F709-2645-78CE49E58D99}"/>
              </a:ext>
            </a:extLst>
          </p:cNvPr>
          <p:cNvSpPr>
            <a:spLocks noChangeArrowheads="1"/>
          </p:cNvSpPr>
          <p:nvPr/>
        </p:nvSpPr>
        <p:spPr bwMode="auto">
          <a:xfrm>
            <a:off x="503238" y="2349500"/>
            <a:ext cx="16430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Undeveloped Event</a:t>
            </a:r>
            <a:endParaRPr lang="en-US" altLang="en-US" sz="1300">
              <a:latin typeface="Arial" panose="020B0604020202020204" pitchFamily="34" charset="0"/>
            </a:endParaRPr>
          </a:p>
        </p:txBody>
      </p:sp>
      <p:sp>
        <p:nvSpPr>
          <p:cNvPr id="518269" name="Rectangle 125">
            <a:extLst>
              <a:ext uri="{FF2B5EF4-FFF2-40B4-BE49-F238E27FC236}">
                <a16:creationId xmlns:a16="http://schemas.microsoft.com/office/drawing/2014/main" id="{C36655A4-532B-263C-1BC3-A3FED6E097C0}"/>
              </a:ext>
            </a:extLst>
          </p:cNvPr>
          <p:cNvSpPr>
            <a:spLocks noChangeArrowheads="1"/>
          </p:cNvSpPr>
          <p:nvPr/>
        </p:nvSpPr>
        <p:spPr bwMode="auto">
          <a:xfrm>
            <a:off x="503238" y="2528888"/>
            <a:ext cx="1541462"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270" name="Rectangle 126">
            <a:extLst>
              <a:ext uri="{FF2B5EF4-FFF2-40B4-BE49-F238E27FC236}">
                <a16:creationId xmlns:a16="http://schemas.microsoft.com/office/drawing/2014/main" id="{40C7B0D9-A2C9-1686-7AB3-D89DAFD67C55}"/>
              </a:ext>
            </a:extLst>
          </p:cNvPr>
          <p:cNvSpPr>
            <a:spLocks noChangeArrowheads="1"/>
          </p:cNvSpPr>
          <p:nvPr/>
        </p:nvSpPr>
        <p:spPr bwMode="auto">
          <a:xfrm>
            <a:off x="2114550" y="2354263"/>
            <a:ext cx="43624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represented by a diamond, describes fault events that </a:t>
            </a:r>
            <a:endParaRPr lang="en-US" altLang="en-US" sz="1300">
              <a:latin typeface="Arial" panose="020B0604020202020204" pitchFamily="34" charset="0"/>
            </a:endParaRPr>
          </a:p>
        </p:txBody>
      </p:sp>
      <p:sp>
        <p:nvSpPr>
          <p:cNvPr id="518271" name="Rectangle 127">
            <a:extLst>
              <a:ext uri="{FF2B5EF4-FFF2-40B4-BE49-F238E27FC236}">
                <a16:creationId xmlns:a16="http://schemas.microsoft.com/office/drawing/2014/main" id="{251A0054-2727-7AB8-73CA-AE7AD08AA5A1}"/>
              </a:ext>
            </a:extLst>
          </p:cNvPr>
          <p:cNvSpPr>
            <a:spLocks noChangeArrowheads="1"/>
          </p:cNvSpPr>
          <p:nvPr/>
        </p:nvSpPr>
        <p:spPr bwMode="auto">
          <a:xfrm>
            <a:off x="152400" y="2552700"/>
            <a:ext cx="643096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are not further developed, either because the event is of insufficient consequence </a:t>
            </a:r>
            <a:endParaRPr lang="en-US" altLang="en-US" sz="1300">
              <a:latin typeface="Arial" panose="020B0604020202020204" pitchFamily="34" charset="0"/>
            </a:endParaRPr>
          </a:p>
        </p:txBody>
      </p:sp>
      <p:sp>
        <p:nvSpPr>
          <p:cNvPr id="518272" name="Rectangle 128">
            <a:extLst>
              <a:ext uri="{FF2B5EF4-FFF2-40B4-BE49-F238E27FC236}">
                <a16:creationId xmlns:a16="http://schemas.microsoft.com/office/drawing/2014/main" id="{A090B067-5D92-33B5-5D64-4D049CC2E735}"/>
              </a:ext>
            </a:extLst>
          </p:cNvPr>
          <p:cNvSpPr>
            <a:spLocks noChangeArrowheads="1"/>
          </p:cNvSpPr>
          <p:nvPr/>
        </p:nvSpPr>
        <p:spPr bwMode="auto">
          <a:xfrm>
            <a:off x="152400" y="2752725"/>
            <a:ext cx="254158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or because of the lack of necess</a:t>
            </a:r>
            <a:endParaRPr lang="en-US" altLang="en-US" sz="1300">
              <a:latin typeface="Arial" panose="020B0604020202020204" pitchFamily="34" charset="0"/>
            </a:endParaRPr>
          </a:p>
        </p:txBody>
      </p:sp>
      <p:sp>
        <p:nvSpPr>
          <p:cNvPr id="518273" name="Rectangle 129">
            <a:extLst>
              <a:ext uri="{FF2B5EF4-FFF2-40B4-BE49-F238E27FC236}">
                <a16:creationId xmlns:a16="http://schemas.microsoft.com/office/drawing/2014/main" id="{47D9A0F5-10C2-C302-662F-DD865228B7B7}"/>
              </a:ext>
            </a:extLst>
          </p:cNvPr>
          <p:cNvSpPr>
            <a:spLocks noChangeArrowheads="1"/>
          </p:cNvSpPr>
          <p:nvPr/>
        </p:nvSpPr>
        <p:spPr bwMode="auto">
          <a:xfrm>
            <a:off x="2716213" y="2752725"/>
            <a:ext cx="406558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ary information.  In order to obtain a solution for the </a:t>
            </a:r>
            <a:endParaRPr lang="en-US" altLang="en-US" sz="1300">
              <a:latin typeface="Arial" panose="020B0604020202020204" pitchFamily="34" charset="0"/>
            </a:endParaRPr>
          </a:p>
        </p:txBody>
      </p:sp>
      <p:sp>
        <p:nvSpPr>
          <p:cNvPr id="518274" name="Rectangle 130">
            <a:extLst>
              <a:ext uri="{FF2B5EF4-FFF2-40B4-BE49-F238E27FC236}">
                <a16:creationId xmlns:a16="http://schemas.microsoft.com/office/drawing/2014/main" id="{E6F85C48-E02E-92BA-1441-32AF9FA1B34F}"/>
              </a:ext>
            </a:extLst>
          </p:cNvPr>
          <p:cNvSpPr>
            <a:spLocks noChangeArrowheads="1"/>
          </p:cNvSpPr>
          <p:nvPr/>
        </p:nvSpPr>
        <p:spPr bwMode="auto">
          <a:xfrm>
            <a:off x="152400" y="2951163"/>
            <a:ext cx="61150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Fault Tree, both circles and diamonds must be represented by probabilities of </a:t>
            </a:r>
            <a:endParaRPr lang="en-US" altLang="en-US" sz="1300">
              <a:latin typeface="Arial" panose="020B0604020202020204" pitchFamily="34" charset="0"/>
            </a:endParaRPr>
          </a:p>
        </p:txBody>
      </p:sp>
      <p:sp>
        <p:nvSpPr>
          <p:cNvPr id="518275" name="Rectangle 131">
            <a:extLst>
              <a:ext uri="{FF2B5EF4-FFF2-40B4-BE49-F238E27FC236}">
                <a16:creationId xmlns:a16="http://schemas.microsoft.com/office/drawing/2014/main" id="{ED939D09-E99E-5577-2BC6-1257181367AC}"/>
              </a:ext>
            </a:extLst>
          </p:cNvPr>
          <p:cNvSpPr>
            <a:spLocks noChangeArrowheads="1"/>
          </p:cNvSpPr>
          <p:nvPr/>
        </p:nvSpPr>
        <p:spPr bwMode="auto">
          <a:xfrm>
            <a:off x="152400" y="3149600"/>
            <a:ext cx="5318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failure.</a:t>
            </a:r>
            <a:endParaRPr lang="en-US" altLang="en-US" sz="1300">
              <a:latin typeface="Arial" panose="020B0604020202020204" pitchFamily="34" charset="0"/>
            </a:endParaRPr>
          </a:p>
        </p:txBody>
      </p:sp>
      <p:sp>
        <p:nvSpPr>
          <p:cNvPr id="518276" name="Rectangle 132">
            <a:extLst>
              <a:ext uri="{FF2B5EF4-FFF2-40B4-BE49-F238E27FC236}">
                <a16:creationId xmlns:a16="http://schemas.microsoft.com/office/drawing/2014/main" id="{9BBB5C91-8218-84E5-0C38-0FC0EB3496A3}"/>
              </a:ext>
            </a:extLst>
          </p:cNvPr>
          <p:cNvSpPr>
            <a:spLocks noChangeArrowheads="1"/>
          </p:cNvSpPr>
          <p:nvPr/>
        </p:nvSpPr>
        <p:spPr bwMode="auto">
          <a:xfrm>
            <a:off x="644525" y="3149600"/>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18277" name="Rectangle 133">
            <a:extLst>
              <a:ext uri="{FF2B5EF4-FFF2-40B4-BE49-F238E27FC236}">
                <a16:creationId xmlns:a16="http://schemas.microsoft.com/office/drawing/2014/main" id="{88002F3D-12EC-23B6-355F-05CCE45C12AC}"/>
              </a:ext>
            </a:extLst>
          </p:cNvPr>
          <p:cNvSpPr>
            <a:spLocks noChangeArrowheads="1"/>
          </p:cNvSpPr>
          <p:nvPr/>
        </p:nvSpPr>
        <p:spPr bwMode="auto">
          <a:xfrm>
            <a:off x="152400" y="3349625"/>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18278" name="Rectangle 134">
            <a:extLst>
              <a:ext uri="{FF2B5EF4-FFF2-40B4-BE49-F238E27FC236}">
                <a16:creationId xmlns:a16="http://schemas.microsoft.com/office/drawing/2014/main" id="{D08017A2-986A-F6B0-09B2-99F3A3689054}"/>
              </a:ext>
            </a:extLst>
          </p:cNvPr>
          <p:cNvSpPr>
            <a:spLocks noChangeArrowheads="1"/>
          </p:cNvSpPr>
          <p:nvPr/>
        </p:nvSpPr>
        <p:spPr bwMode="auto">
          <a:xfrm>
            <a:off x="152400" y="3548063"/>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300">
              <a:latin typeface="Arial" panose="020B0604020202020204" pitchFamily="34" charset="0"/>
            </a:endParaRPr>
          </a:p>
        </p:txBody>
      </p:sp>
      <p:grpSp>
        <p:nvGrpSpPr>
          <p:cNvPr id="518284" name="Group 140">
            <a:extLst>
              <a:ext uri="{FF2B5EF4-FFF2-40B4-BE49-F238E27FC236}">
                <a16:creationId xmlns:a16="http://schemas.microsoft.com/office/drawing/2014/main" id="{0E17E90B-52F1-4670-45A8-17778CA7A1B2}"/>
              </a:ext>
            </a:extLst>
          </p:cNvPr>
          <p:cNvGrpSpPr>
            <a:grpSpLocks/>
          </p:cNvGrpSpPr>
          <p:nvPr/>
        </p:nvGrpSpPr>
        <p:grpSpPr bwMode="auto">
          <a:xfrm>
            <a:off x="7426325" y="2438400"/>
            <a:ext cx="1108075" cy="1020763"/>
            <a:chOff x="4470" y="1486"/>
            <a:chExt cx="698" cy="693"/>
          </a:xfrm>
        </p:grpSpPr>
        <p:sp>
          <p:nvSpPr>
            <p:cNvPr id="518279" name="Line 135">
              <a:extLst>
                <a:ext uri="{FF2B5EF4-FFF2-40B4-BE49-F238E27FC236}">
                  <a16:creationId xmlns:a16="http://schemas.microsoft.com/office/drawing/2014/main" id="{273ADB92-E768-ECA1-DC4C-BBE19540BA1F}"/>
                </a:ext>
              </a:extLst>
            </p:cNvPr>
            <p:cNvSpPr>
              <a:spLocks noChangeShapeType="1"/>
            </p:cNvSpPr>
            <p:nvPr/>
          </p:nvSpPr>
          <p:spPr bwMode="auto">
            <a:xfrm>
              <a:off x="4819" y="1605"/>
              <a:ext cx="349" cy="304"/>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280" name="Line 136">
              <a:extLst>
                <a:ext uri="{FF2B5EF4-FFF2-40B4-BE49-F238E27FC236}">
                  <a16:creationId xmlns:a16="http://schemas.microsoft.com/office/drawing/2014/main" id="{280EEFD3-83C0-303F-AF05-3775CCB51EC7}"/>
                </a:ext>
              </a:extLst>
            </p:cNvPr>
            <p:cNvSpPr>
              <a:spLocks noChangeShapeType="1"/>
            </p:cNvSpPr>
            <p:nvPr/>
          </p:nvSpPr>
          <p:spPr bwMode="auto">
            <a:xfrm flipH="1">
              <a:off x="4819" y="1909"/>
              <a:ext cx="349" cy="27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281" name="Line 137">
              <a:extLst>
                <a:ext uri="{FF2B5EF4-FFF2-40B4-BE49-F238E27FC236}">
                  <a16:creationId xmlns:a16="http://schemas.microsoft.com/office/drawing/2014/main" id="{C28B7FC4-74CF-E40C-BB26-CCF8E2D57831}"/>
                </a:ext>
              </a:extLst>
            </p:cNvPr>
            <p:cNvSpPr>
              <a:spLocks noChangeShapeType="1"/>
            </p:cNvSpPr>
            <p:nvPr/>
          </p:nvSpPr>
          <p:spPr bwMode="auto">
            <a:xfrm flipH="1">
              <a:off x="4470" y="1605"/>
              <a:ext cx="349" cy="304"/>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282" name="Line 138">
              <a:extLst>
                <a:ext uri="{FF2B5EF4-FFF2-40B4-BE49-F238E27FC236}">
                  <a16:creationId xmlns:a16="http://schemas.microsoft.com/office/drawing/2014/main" id="{B1895089-0E30-4EEF-4A22-82219121E328}"/>
                </a:ext>
              </a:extLst>
            </p:cNvPr>
            <p:cNvSpPr>
              <a:spLocks noChangeShapeType="1"/>
            </p:cNvSpPr>
            <p:nvPr/>
          </p:nvSpPr>
          <p:spPr bwMode="auto">
            <a:xfrm>
              <a:off x="4470" y="1909"/>
              <a:ext cx="349" cy="27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283" name="Line 139">
              <a:extLst>
                <a:ext uri="{FF2B5EF4-FFF2-40B4-BE49-F238E27FC236}">
                  <a16:creationId xmlns:a16="http://schemas.microsoft.com/office/drawing/2014/main" id="{75F533D4-F207-DC35-50D1-8689BEF15E8A}"/>
                </a:ext>
              </a:extLst>
            </p:cNvPr>
            <p:cNvSpPr>
              <a:spLocks noChangeShapeType="1"/>
            </p:cNvSpPr>
            <p:nvPr/>
          </p:nvSpPr>
          <p:spPr bwMode="auto">
            <a:xfrm>
              <a:off x="4819" y="1486"/>
              <a:ext cx="1" cy="136"/>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518286" name="Rectangle 142">
            <a:extLst>
              <a:ext uri="{FF2B5EF4-FFF2-40B4-BE49-F238E27FC236}">
                <a16:creationId xmlns:a16="http://schemas.microsoft.com/office/drawing/2014/main" id="{968496B4-99D9-3AF0-70F8-04183ADE0237}"/>
              </a:ext>
            </a:extLst>
          </p:cNvPr>
          <p:cNvSpPr>
            <a:spLocks noChangeArrowheads="1"/>
          </p:cNvSpPr>
          <p:nvPr/>
        </p:nvSpPr>
        <p:spPr bwMode="auto">
          <a:xfrm>
            <a:off x="76200" y="2343150"/>
            <a:ext cx="6350" cy="79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287" name="Rectangle 143">
            <a:extLst>
              <a:ext uri="{FF2B5EF4-FFF2-40B4-BE49-F238E27FC236}">
                <a16:creationId xmlns:a16="http://schemas.microsoft.com/office/drawing/2014/main" id="{DCE2B87A-BF39-8DD2-9118-DA3F9C5BB541}"/>
              </a:ext>
            </a:extLst>
          </p:cNvPr>
          <p:cNvSpPr>
            <a:spLocks noChangeArrowheads="1"/>
          </p:cNvSpPr>
          <p:nvPr/>
        </p:nvSpPr>
        <p:spPr bwMode="auto">
          <a:xfrm>
            <a:off x="82550" y="2343150"/>
            <a:ext cx="6183313" cy="79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288" name="Rectangle 144">
            <a:extLst>
              <a:ext uri="{FF2B5EF4-FFF2-40B4-BE49-F238E27FC236}">
                <a16:creationId xmlns:a16="http://schemas.microsoft.com/office/drawing/2014/main" id="{4CBCD94B-2F62-6444-D5D9-63342DA64EC2}"/>
              </a:ext>
            </a:extLst>
          </p:cNvPr>
          <p:cNvSpPr>
            <a:spLocks noChangeArrowheads="1"/>
          </p:cNvSpPr>
          <p:nvPr/>
        </p:nvSpPr>
        <p:spPr bwMode="auto">
          <a:xfrm>
            <a:off x="6851650" y="2343150"/>
            <a:ext cx="6350" cy="79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289" name="Rectangle 145">
            <a:extLst>
              <a:ext uri="{FF2B5EF4-FFF2-40B4-BE49-F238E27FC236}">
                <a16:creationId xmlns:a16="http://schemas.microsoft.com/office/drawing/2014/main" id="{70E111A6-9A92-EB3D-AB42-42A6B401FA66}"/>
              </a:ext>
            </a:extLst>
          </p:cNvPr>
          <p:cNvSpPr>
            <a:spLocks noChangeArrowheads="1"/>
          </p:cNvSpPr>
          <p:nvPr/>
        </p:nvSpPr>
        <p:spPr bwMode="auto">
          <a:xfrm>
            <a:off x="6272213" y="2343150"/>
            <a:ext cx="2757487" cy="79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290" name="Rectangle 146">
            <a:extLst>
              <a:ext uri="{FF2B5EF4-FFF2-40B4-BE49-F238E27FC236}">
                <a16:creationId xmlns:a16="http://schemas.microsoft.com/office/drawing/2014/main" id="{D610EE9A-6EA9-149F-6812-6087C8360890}"/>
              </a:ext>
            </a:extLst>
          </p:cNvPr>
          <p:cNvSpPr>
            <a:spLocks noChangeArrowheads="1"/>
          </p:cNvSpPr>
          <p:nvPr/>
        </p:nvSpPr>
        <p:spPr bwMode="auto">
          <a:xfrm>
            <a:off x="9029700" y="2343150"/>
            <a:ext cx="6350" cy="79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291" name="Rectangle 147">
            <a:extLst>
              <a:ext uri="{FF2B5EF4-FFF2-40B4-BE49-F238E27FC236}">
                <a16:creationId xmlns:a16="http://schemas.microsoft.com/office/drawing/2014/main" id="{B707CC87-1D5F-157B-DABF-99792C5D5D94}"/>
              </a:ext>
            </a:extLst>
          </p:cNvPr>
          <p:cNvSpPr>
            <a:spLocks noChangeArrowheads="1"/>
          </p:cNvSpPr>
          <p:nvPr/>
        </p:nvSpPr>
        <p:spPr bwMode="auto">
          <a:xfrm>
            <a:off x="76200" y="2351088"/>
            <a:ext cx="6350" cy="13922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292" name="Rectangle 148">
            <a:extLst>
              <a:ext uri="{FF2B5EF4-FFF2-40B4-BE49-F238E27FC236}">
                <a16:creationId xmlns:a16="http://schemas.microsoft.com/office/drawing/2014/main" id="{02F41016-302F-B920-FAB7-ED271C2A103D}"/>
              </a:ext>
            </a:extLst>
          </p:cNvPr>
          <p:cNvSpPr>
            <a:spLocks noChangeArrowheads="1"/>
          </p:cNvSpPr>
          <p:nvPr/>
        </p:nvSpPr>
        <p:spPr bwMode="auto">
          <a:xfrm>
            <a:off x="6851650" y="2351088"/>
            <a:ext cx="6350" cy="13922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293" name="Rectangle 149">
            <a:extLst>
              <a:ext uri="{FF2B5EF4-FFF2-40B4-BE49-F238E27FC236}">
                <a16:creationId xmlns:a16="http://schemas.microsoft.com/office/drawing/2014/main" id="{208202E1-C2AA-781C-906E-7EB03B74FBFC}"/>
              </a:ext>
            </a:extLst>
          </p:cNvPr>
          <p:cNvSpPr>
            <a:spLocks noChangeArrowheads="1"/>
          </p:cNvSpPr>
          <p:nvPr/>
        </p:nvSpPr>
        <p:spPr bwMode="auto">
          <a:xfrm>
            <a:off x="9029700" y="2351088"/>
            <a:ext cx="6350" cy="13922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294" name="Rectangle 150">
            <a:extLst>
              <a:ext uri="{FF2B5EF4-FFF2-40B4-BE49-F238E27FC236}">
                <a16:creationId xmlns:a16="http://schemas.microsoft.com/office/drawing/2014/main" id="{2EE8462E-1B87-278B-C605-99397176793A}"/>
              </a:ext>
            </a:extLst>
          </p:cNvPr>
          <p:cNvSpPr>
            <a:spLocks noChangeArrowheads="1"/>
          </p:cNvSpPr>
          <p:nvPr/>
        </p:nvSpPr>
        <p:spPr bwMode="auto">
          <a:xfrm>
            <a:off x="152400" y="3754438"/>
            <a:ext cx="3540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The </a:t>
            </a:r>
            <a:endParaRPr lang="en-US" altLang="en-US" sz="1300">
              <a:latin typeface="Arial" panose="020B0604020202020204" pitchFamily="34" charset="0"/>
            </a:endParaRPr>
          </a:p>
        </p:txBody>
      </p:sp>
      <p:sp>
        <p:nvSpPr>
          <p:cNvPr id="518295" name="Rectangle 151">
            <a:extLst>
              <a:ext uri="{FF2B5EF4-FFF2-40B4-BE49-F238E27FC236}">
                <a16:creationId xmlns:a16="http://schemas.microsoft.com/office/drawing/2014/main" id="{DE63CFB6-B0D9-E5BD-85E3-6427CE71FECF}"/>
              </a:ext>
            </a:extLst>
          </p:cNvPr>
          <p:cNvSpPr>
            <a:spLocks noChangeArrowheads="1"/>
          </p:cNvSpPr>
          <p:nvPr/>
        </p:nvSpPr>
        <p:spPr bwMode="auto">
          <a:xfrm>
            <a:off x="533400" y="3749675"/>
            <a:ext cx="204946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External or House Event</a:t>
            </a:r>
            <a:endParaRPr lang="en-US" altLang="en-US" sz="1300">
              <a:latin typeface="Arial" panose="020B0604020202020204" pitchFamily="34" charset="0"/>
            </a:endParaRPr>
          </a:p>
        </p:txBody>
      </p:sp>
      <p:sp>
        <p:nvSpPr>
          <p:cNvPr id="518296" name="Rectangle 152">
            <a:extLst>
              <a:ext uri="{FF2B5EF4-FFF2-40B4-BE49-F238E27FC236}">
                <a16:creationId xmlns:a16="http://schemas.microsoft.com/office/drawing/2014/main" id="{E21F68F6-8CD8-16AD-A6AE-071D3DA0D850}"/>
              </a:ext>
            </a:extLst>
          </p:cNvPr>
          <p:cNvSpPr>
            <a:spLocks noChangeArrowheads="1"/>
          </p:cNvSpPr>
          <p:nvPr/>
        </p:nvSpPr>
        <p:spPr bwMode="auto">
          <a:xfrm>
            <a:off x="533400" y="3929063"/>
            <a:ext cx="2054225" cy="174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297" name="Rectangle 153">
            <a:extLst>
              <a:ext uri="{FF2B5EF4-FFF2-40B4-BE49-F238E27FC236}">
                <a16:creationId xmlns:a16="http://schemas.microsoft.com/office/drawing/2014/main" id="{C30928B1-8323-7E06-5368-758117D13E21}"/>
              </a:ext>
            </a:extLst>
          </p:cNvPr>
          <p:cNvSpPr>
            <a:spLocks noChangeArrowheads="1"/>
          </p:cNvSpPr>
          <p:nvPr/>
        </p:nvSpPr>
        <p:spPr bwMode="auto">
          <a:xfrm>
            <a:off x="2587625" y="3754438"/>
            <a:ext cx="35163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is used to describe events that are normally </a:t>
            </a:r>
            <a:endParaRPr lang="en-US" altLang="en-US" sz="1300">
              <a:latin typeface="Arial" panose="020B0604020202020204" pitchFamily="34" charset="0"/>
            </a:endParaRPr>
          </a:p>
        </p:txBody>
      </p:sp>
      <p:sp>
        <p:nvSpPr>
          <p:cNvPr id="518298" name="Rectangle 154">
            <a:extLst>
              <a:ext uri="{FF2B5EF4-FFF2-40B4-BE49-F238E27FC236}">
                <a16:creationId xmlns:a16="http://schemas.microsoft.com/office/drawing/2014/main" id="{8A8F7BA8-D14E-E047-597B-88E21EC119DB}"/>
              </a:ext>
            </a:extLst>
          </p:cNvPr>
          <p:cNvSpPr>
            <a:spLocks noChangeArrowheads="1"/>
          </p:cNvSpPr>
          <p:nvPr/>
        </p:nvSpPr>
        <p:spPr bwMode="auto">
          <a:xfrm>
            <a:off x="152400" y="3952875"/>
            <a:ext cx="2857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exp</a:t>
            </a:r>
            <a:endParaRPr lang="en-US" altLang="en-US" sz="1300">
              <a:latin typeface="Arial" panose="020B0604020202020204" pitchFamily="34" charset="0"/>
            </a:endParaRPr>
          </a:p>
        </p:txBody>
      </p:sp>
      <p:sp>
        <p:nvSpPr>
          <p:cNvPr id="518299" name="Rectangle 155">
            <a:extLst>
              <a:ext uri="{FF2B5EF4-FFF2-40B4-BE49-F238E27FC236}">
                <a16:creationId xmlns:a16="http://schemas.microsoft.com/office/drawing/2014/main" id="{768174B2-E22E-5D90-EF0E-EFD6D2FE1CB0}"/>
              </a:ext>
            </a:extLst>
          </p:cNvPr>
          <p:cNvSpPr>
            <a:spLocks noChangeArrowheads="1"/>
          </p:cNvSpPr>
          <p:nvPr/>
        </p:nvSpPr>
        <p:spPr bwMode="auto">
          <a:xfrm>
            <a:off x="415925" y="3952875"/>
            <a:ext cx="59166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ected to occur and are generally not “faults.”  For example, the presence of </a:t>
            </a:r>
            <a:endParaRPr lang="en-US" altLang="en-US" sz="1300">
              <a:latin typeface="Arial" panose="020B0604020202020204" pitchFamily="34" charset="0"/>
            </a:endParaRPr>
          </a:p>
        </p:txBody>
      </p:sp>
      <p:sp>
        <p:nvSpPr>
          <p:cNvPr id="518300" name="Rectangle 156">
            <a:extLst>
              <a:ext uri="{FF2B5EF4-FFF2-40B4-BE49-F238E27FC236}">
                <a16:creationId xmlns:a16="http://schemas.microsoft.com/office/drawing/2014/main" id="{4A885E62-5A20-1F3E-67F3-1744A2C4FCCB}"/>
              </a:ext>
            </a:extLst>
          </p:cNvPr>
          <p:cNvSpPr>
            <a:spLocks noChangeArrowheads="1"/>
          </p:cNvSpPr>
          <p:nvPr/>
        </p:nvSpPr>
        <p:spPr bwMode="auto">
          <a:xfrm>
            <a:off x="152400" y="4152900"/>
            <a:ext cx="44640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oxygen in the analysis of a fire could be a House Event.  </a:t>
            </a:r>
            <a:endParaRPr lang="en-US" altLang="en-US" sz="1300">
              <a:latin typeface="Arial" panose="020B0604020202020204" pitchFamily="34" charset="0"/>
            </a:endParaRPr>
          </a:p>
        </p:txBody>
      </p:sp>
      <p:sp>
        <p:nvSpPr>
          <p:cNvPr id="518301" name="Rectangle 157">
            <a:extLst>
              <a:ext uri="{FF2B5EF4-FFF2-40B4-BE49-F238E27FC236}">
                <a16:creationId xmlns:a16="http://schemas.microsoft.com/office/drawing/2014/main" id="{B2CAFCED-21AE-2F2E-42EE-3E4A05C2400A}"/>
              </a:ext>
            </a:extLst>
          </p:cNvPr>
          <p:cNvSpPr>
            <a:spLocks noChangeArrowheads="1"/>
          </p:cNvSpPr>
          <p:nvPr/>
        </p:nvSpPr>
        <p:spPr bwMode="auto">
          <a:xfrm>
            <a:off x="4260850" y="4152900"/>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18302" name="Rectangle 158">
            <a:extLst>
              <a:ext uri="{FF2B5EF4-FFF2-40B4-BE49-F238E27FC236}">
                <a16:creationId xmlns:a16="http://schemas.microsoft.com/office/drawing/2014/main" id="{92232F3C-02A2-5CF0-DAA9-49962FD1D937}"/>
              </a:ext>
            </a:extLst>
          </p:cNvPr>
          <p:cNvSpPr>
            <a:spLocks noChangeArrowheads="1"/>
          </p:cNvSpPr>
          <p:nvPr/>
        </p:nvSpPr>
        <p:spPr bwMode="auto">
          <a:xfrm>
            <a:off x="152400" y="4351338"/>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18303" name="Rectangle 159">
            <a:extLst>
              <a:ext uri="{FF2B5EF4-FFF2-40B4-BE49-F238E27FC236}">
                <a16:creationId xmlns:a16="http://schemas.microsoft.com/office/drawing/2014/main" id="{3C41C584-55E5-95D9-0D1E-67357189B6E3}"/>
              </a:ext>
            </a:extLst>
          </p:cNvPr>
          <p:cNvSpPr>
            <a:spLocks noChangeArrowheads="1"/>
          </p:cNvSpPr>
          <p:nvPr/>
        </p:nvSpPr>
        <p:spPr bwMode="auto">
          <a:xfrm>
            <a:off x="152400" y="4549775"/>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300">
              <a:latin typeface="Arial" panose="020B0604020202020204" pitchFamily="34" charset="0"/>
            </a:endParaRPr>
          </a:p>
        </p:txBody>
      </p:sp>
      <p:grpSp>
        <p:nvGrpSpPr>
          <p:cNvPr id="518311" name="Group 167">
            <a:extLst>
              <a:ext uri="{FF2B5EF4-FFF2-40B4-BE49-F238E27FC236}">
                <a16:creationId xmlns:a16="http://schemas.microsoft.com/office/drawing/2014/main" id="{33080E8E-72B0-C46F-3B1A-27361FBA1E71}"/>
              </a:ext>
            </a:extLst>
          </p:cNvPr>
          <p:cNvGrpSpPr>
            <a:grpSpLocks/>
          </p:cNvGrpSpPr>
          <p:nvPr/>
        </p:nvGrpSpPr>
        <p:grpSpPr bwMode="auto">
          <a:xfrm>
            <a:off x="7707313" y="3810000"/>
            <a:ext cx="549275" cy="1066800"/>
            <a:chOff x="4647" y="2369"/>
            <a:chExt cx="346" cy="775"/>
          </a:xfrm>
        </p:grpSpPr>
        <p:sp>
          <p:nvSpPr>
            <p:cNvPr id="518304" name="Line 160">
              <a:extLst>
                <a:ext uri="{FF2B5EF4-FFF2-40B4-BE49-F238E27FC236}">
                  <a16:creationId xmlns:a16="http://schemas.microsoft.com/office/drawing/2014/main" id="{15B4D211-FFEC-1AB9-652C-E8E68CA76AE6}"/>
                </a:ext>
              </a:extLst>
            </p:cNvPr>
            <p:cNvSpPr>
              <a:spLocks noChangeShapeType="1"/>
            </p:cNvSpPr>
            <p:nvPr/>
          </p:nvSpPr>
          <p:spPr bwMode="auto">
            <a:xfrm>
              <a:off x="4820" y="2483"/>
              <a:ext cx="172" cy="147"/>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305" name="Line 161">
              <a:extLst>
                <a:ext uri="{FF2B5EF4-FFF2-40B4-BE49-F238E27FC236}">
                  <a16:creationId xmlns:a16="http://schemas.microsoft.com/office/drawing/2014/main" id="{A9F4D4C2-00C6-2A5B-CBFF-C0985306CEE0}"/>
                </a:ext>
              </a:extLst>
            </p:cNvPr>
            <p:cNvSpPr>
              <a:spLocks noChangeShapeType="1"/>
            </p:cNvSpPr>
            <p:nvPr/>
          </p:nvSpPr>
          <p:spPr bwMode="auto">
            <a:xfrm>
              <a:off x="4992" y="2630"/>
              <a:ext cx="1" cy="513"/>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306" name="Line 162">
              <a:extLst>
                <a:ext uri="{FF2B5EF4-FFF2-40B4-BE49-F238E27FC236}">
                  <a16:creationId xmlns:a16="http://schemas.microsoft.com/office/drawing/2014/main" id="{3D3AE644-7C00-6711-8D89-7FA1CD010393}"/>
                </a:ext>
              </a:extLst>
            </p:cNvPr>
            <p:cNvSpPr>
              <a:spLocks noChangeShapeType="1"/>
            </p:cNvSpPr>
            <p:nvPr/>
          </p:nvSpPr>
          <p:spPr bwMode="auto">
            <a:xfrm flipH="1">
              <a:off x="4820" y="3143"/>
              <a:ext cx="172" cy="1"/>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307" name="Line 163">
              <a:extLst>
                <a:ext uri="{FF2B5EF4-FFF2-40B4-BE49-F238E27FC236}">
                  <a16:creationId xmlns:a16="http://schemas.microsoft.com/office/drawing/2014/main" id="{44F23B4E-3F01-CF60-E0C6-EE93538A0066}"/>
                </a:ext>
              </a:extLst>
            </p:cNvPr>
            <p:cNvSpPr>
              <a:spLocks noChangeShapeType="1"/>
            </p:cNvSpPr>
            <p:nvPr/>
          </p:nvSpPr>
          <p:spPr bwMode="auto">
            <a:xfrm flipH="1">
              <a:off x="4647" y="2483"/>
              <a:ext cx="173" cy="147"/>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308" name="Line 164">
              <a:extLst>
                <a:ext uri="{FF2B5EF4-FFF2-40B4-BE49-F238E27FC236}">
                  <a16:creationId xmlns:a16="http://schemas.microsoft.com/office/drawing/2014/main" id="{1EF293EA-D823-C640-EBF1-6187E0A34038}"/>
                </a:ext>
              </a:extLst>
            </p:cNvPr>
            <p:cNvSpPr>
              <a:spLocks noChangeShapeType="1"/>
            </p:cNvSpPr>
            <p:nvPr/>
          </p:nvSpPr>
          <p:spPr bwMode="auto">
            <a:xfrm>
              <a:off x="4647" y="2630"/>
              <a:ext cx="1" cy="513"/>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309" name="Line 165">
              <a:extLst>
                <a:ext uri="{FF2B5EF4-FFF2-40B4-BE49-F238E27FC236}">
                  <a16:creationId xmlns:a16="http://schemas.microsoft.com/office/drawing/2014/main" id="{D6425651-01C7-2622-6074-1BCD6DB2FF42}"/>
                </a:ext>
              </a:extLst>
            </p:cNvPr>
            <p:cNvSpPr>
              <a:spLocks noChangeShapeType="1"/>
            </p:cNvSpPr>
            <p:nvPr/>
          </p:nvSpPr>
          <p:spPr bwMode="auto">
            <a:xfrm>
              <a:off x="4647" y="3143"/>
              <a:ext cx="173" cy="1"/>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310" name="Line 166">
              <a:extLst>
                <a:ext uri="{FF2B5EF4-FFF2-40B4-BE49-F238E27FC236}">
                  <a16:creationId xmlns:a16="http://schemas.microsoft.com/office/drawing/2014/main" id="{AE390486-E765-A8D7-7B4F-B41B19CE4EB5}"/>
                </a:ext>
              </a:extLst>
            </p:cNvPr>
            <p:cNvSpPr>
              <a:spLocks noChangeShapeType="1"/>
            </p:cNvSpPr>
            <p:nvPr/>
          </p:nvSpPr>
          <p:spPr bwMode="auto">
            <a:xfrm>
              <a:off x="4820" y="2369"/>
              <a:ext cx="1" cy="119"/>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518313" name="Rectangle 169">
            <a:extLst>
              <a:ext uri="{FF2B5EF4-FFF2-40B4-BE49-F238E27FC236}">
                <a16:creationId xmlns:a16="http://schemas.microsoft.com/office/drawing/2014/main" id="{20204072-4D69-1B51-DB22-7FEDDDE3BAA8}"/>
              </a:ext>
            </a:extLst>
          </p:cNvPr>
          <p:cNvSpPr>
            <a:spLocks noChangeArrowheads="1"/>
          </p:cNvSpPr>
          <p:nvPr/>
        </p:nvSpPr>
        <p:spPr bwMode="auto">
          <a:xfrm>
            <a:off x="76200" y="3743325"/>
            <a:ext cx="6350" cy="79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314" name="Rectangle 170">
            <a:extLst>
              <a:ext uri="{FF2B5EF4-FFF2-40B4-BE49-F238E27FC236}">
                <a16:creationId xmlns:a16="http://schemas.microsoft.com/office/drawing/2014/main" id="{116AAB54-D1F0-A909-18CF-90CCDC88285D}"/>
              </a:ext>
            </a:extLst>
          </p:cNvPr>
          <p:cNvSpPr>
            <a:spLocks noChangeArrowheads="1"/>
          </p:cNvSpPr>
          <p:nvPr/>
        </p:nvSpPr>
        <p:spPr bwMode="auto">
          <a:xfrm>
            <a:off x="82550" y="3743325"/>
            <a:ext cx="6183313" cy="79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315" name="Rectangle 171">
            <a:extLst>
              <a:ext uri="{FF2B5EF4-FFF2-40B4-BE49-F238E27FC236}">
                <a16:creationId xmlns:a16="http://schemas.microsoft.com/office/drawing/2014/main" id="{1CD18870-79C7-9282-2A22-F36FD25253C6}"/>
              </a:ext>
            </a:extLst>
          </p:cNvPr>
          <p:cNvSpPr>
            <a:spLocks noChangeArrowheads="1"/>
          </p:cNvSpPr>
          <p:nvPr/>
        </p:nvSpPr>
        <p:spPr bwMode="auto">
          <a:xfrm>
            <a:off x="6851650" y="3743325"/>
            <a:ext cx="6350" cy="79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316" name="Rectangle 172">
            <a:extLst>
              <a:ext uri="{FF2B5EF4-FFF2-40B4-BE49-F238E27FC236}">
                <a16:creationId xmlns:a16="http://schemas.microsoft.com/office/drawing/2014/main" id="{102D113D-48FF-32B7-DFBF-17C12A332D71}"/>
              </a:ext>
            </a:extLst>
          </p:cNvPr>
          <p:cNvSpPr>
            <a:spLocks noChangeArrowheads="1"/>
          </p:cNvSpPr>
          <p:nvPr/>
        </p:nvSpPr>
        <p:spPr bwMode="auto">
          <a:xfrm>
            <a:off x="6272213" y="3743325"/>
            <a:ext cx="2757487" cy="79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317" name="Rectangle 173">
            <a:extLst>
              <a:ext uri="{FF2B5EF4-FFF2-40B4-BE49-F238E27FC236}">
                <a16:creationId xmlns:a16="http://schemas.microsoft.com/office/drawing/2014/main" id="{1ED3593A-4677-9A7E-B5A9-DDB3524C2040}"/>
              </a:ext>
            </a:extLst>
          </p:cNvPr>
          <p:cNvSpPr>
            <a:spLocks noChangeArrowheads="1"/>
          </p:cNvSpPr>
          <p:nvPr/>
        </p:nvSpPr>
        <p:spPr bwMode="auto">
          <a:xfrm>
            <a:off x="9029700" y="3743325"/>
            <a:ext cx="6350" cy="79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318" name="Rectangle 174">
            <a:extLst>
              <a:ext uri="{FF2B5EF4-FFF2-40B4-BE49-F238E27FC236}">
                <a16:creationId xmlns:a16="http://schemas.microsoft.com/office/drawing/2014/main" id="{882F0408-0479-A0CB-974F-49F3B73004C0}"/>
              </a:ext>
            </a:extLst>
          </p:cNvPr>
          <p:cNvSpPr>
            <a:spLocks noChangeArrowheads="1"/>
          </p:cNvSpPr>
          <p:nvPr/>
        </p:nvSpPr>
        <p:spPr bwMode="auto">
          <a:xfrm>
            <a:off x="76200" y="3751263"/>
            <a:ext cx="6350" cy="12509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319" name="Rectangle 175">
            <a:extLst>
              <a:ext uri="{FF2B5EF4-FFF2-40B4-BE49-F238E27FC236}">
                <a16:creationId xmlns:a16="http://schemas.microsoft.com/office/drawing/2014/main" id="{9DAA6939-C5D7-DE3A-23A6-5FABEF5BD753}"/>
              </a:ext>
            </a:extLst>
          </p:cNvPr>
          <p:cNvSpPr>
            <a:spLocks noChangeArrowheads="1"/>
          </p:cNvSpPr>
          <p:nvPr/>
        </p:nvSpPr>
        <p:spPr bwMode="auto">
          <a:xfrm>
            <a:off x="76200" y="5002213"/>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320" name="Rectangle 176">
            <a:extLst>
              <a:ext uri="{FF2B5EF4-FFF2-40B4-BE49-F238E27FC236}">
                <a16:creationId xmlns:a16="http://schemas.microsoft.com/office/drawing/2014/main" id="{E0AEF973-AFB8-C7CB-E33F-DCBF4B899FBB}"/>
              </a:ext>
            </a:extLst>
          </p:cNvPr>
          <p:cNvSpPr>
            <a:spLocks noChangeArrowheads="1"/>
          </p:cNvSpPr>
          <p:nvPr/>
        </p:nvSpPr>
        <p:spPr bwMode="auto">
          <a:xfrm>
            <a:off x="76200" y="5002213"/>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321" name="Rectangle 177">
            <a:extLst>
              <a:ext uri="{FF2B5EF4-FFF2-40B4-BE49-F238E27FC236}">
                <a16:creationId xmlns:a16="http://schemas.microsoft.com/office/drawing/2014/main" id="{CBDB68CB-6EE7-B981-AF22-1DC0DC94C440}"/>
              </a:ext>
            </a:extLst>
          </p:cNvPr>
          <p:cNvSpPr>
            <a:spLocks noChangeArrowheads="1"/>
          </p:cNvSpPr>
          <p:nvPr/>
        </p:nvSpPr>
        <p:spPr bwMode="auto">
          <a:xfrm>
            <a:off x="82550" y="5002213"/>
            <a:ext cx="6183313"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322" name="Rectangle 178">
            <a:extLst>
              <a:ext uri="{FF2B5EF4-FFF2-40B4-BE49-F238E27FC236}">
                <a16:creationId xmlns:a16="http://schemas.microsoft.com/office/drawing/2014/main" id="{D454341D-09DF-B387-AD05-D5035B67D920}"/>
              </a:ext>
            </a:extLst>
          </p:cNvPr>
          <p:cNvSpPr>
            <a:spLocks noChangeArrowheads="1"/>
          </p:cNvSpPr>
          <p:nvPr/>
        </p:nvSpPr>
        <p:spPr bwMode="auto">
          <a:xfrm>
            <a:off x="6851650" y="3751263"/>
            <a:ext cx="6350" cy="12509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323" name="Rectangle 179">
            <a:extLst>
              <a:ext uri="{FF2B5EF4-FFF2-40B4-BE49-F238E27FC236}">
                <a16:creationId xmlns:a16="http://schemas.microsoft.com/office/drawing/2014/main" id="{FE29ACFC-B4DD-9BBC-3755-77766700609D}"/>
              </a:ext>
            </a:extLst>
          </p:cNvPr>
          <p:cNvSpPr>
            <a:spLocks noChangeArrowheads="1"/>
          </p:cNvSpPr>
          <p:nvPr/>
        </p:nvSpPr>
        <p:spPr bwMode="auto">
          <a:xfrm>
            <a:off x="6851650" y="5002213"/>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324" name="Rectangle 180">
            <a:extLst>
              <a:ext uri="{FF2B5EF4-FFF2-40B4-BE49-F238E27FC236}">
                <a16:creationId xmlns:a16="http://schemas.microsoft.com/office/drawing/2014/main" id="{09EF5767-2E98-D7BD-655F-3253DACBCE87}"/>
              </a:ext>
            </a:extLst>
          </p:cNvPr>
          <p:cNvSpPr>
            <a:spLocks noChangeArrowheads="1"/>
          </p:cNvSpPr>
          <p:nvPr/>
        </p:nvSpPr>
        <p:spPr bwMode="auto">
          <a:xfrm>
            <a:off x="6272213" y="5002213"/>
            <a:ext cx="2757487"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325" name="Rectangle 181">
            <a:extLst>
              <a:ext uri="{FF2B5EF4-FFF2-40B4-BE49-F238E27FC236}">
                <a16:creationId xmlns:a16="http://schemas.microsoft.com/office/drawing/2014/main" id="{11E451B4-C439-320E-1CEB-E8E31774A638}"/>
              </a:ext>
            </a:extLst>
          </p:cNvPr>
          <p:cNvSpPr>
            <a:spLocks noChangeArrowheads="1"/>
          </p:cNvSpPr>
          <p:nvPr/>
        </p:nvSpPr>
        <p:spPr bwMode="auto">
          <a:xfrm>
            <a:off x="9029700" y="3751263"/>
            <a:ext cx="6350" cy="12509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326" name="Rectangle 182">
            <a:extLst>
              <a:ext uri="{FF2B5EF4-FFF2-40B4-BE49-F238E27FC236}">
                <a16:creationId xmlns:a16="http://schemas.microsoft.com/office/drawing/2014/main" id="{DE029304-BED9-65A1-EB25-2A806249C6F0}"/>
              </a:ext>
            </a:extLst>
          </p:cNvPr>
          <p:cNvSpPr>
            <a:spLocks noChangeArrowheads="1"/>
          </p:cNvSpPr>
          <p:nvPr/>
        </p:nvSpPr>
        <p:spPr bwMode="auto">
          <a:xfrm>
            <a:off x="9029700" y="5002213"/>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327" name="Rectangle 183">
            <a:extLst>
              <a:ext uri="{FF2B5EF4-FFF2-40B4-BE49-F238E27FC236}">
                <a16:creationId xmlns:a16="http://schemas.microsoft.com/office/drawing/2014/main" id="{7F2A6859-0A64-A478-56A7-B42E820A97EA}"/>
              </a:ext>
            </a:extLst>
          </p:cNvPr>
          <p:cNvSpPr>
            <a:spLocks noChangeArrowheads="1"/>
          </p:cNvSpPr>
          <p:nvPr/>
        </p:nvSpPr>
        <p:spPr bwMode="auto">
          <a:xfrm>
            <a:off x="9029700" y="5002213"/>
            <a:ext cx="6350" cy="63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8328" name="Rectangle 184">
            <a:extLst>
              <a:ext uri="{FF2B5EF4-FFF2-40B4-BE49-F238E27FC236}">
                <a16:creationId xmlns:a16="http://schemas.microsoft.com/office/drawing/2014/main" id="{96802082-B7A1-216E-F501-255584F0ACC1}"/>
              </a:ext>
            </a:extLst>
          </p:cNvPr>
          <p:cNvSpPr>
            <a:spLocks noChangeArrowheads="1"/>
          </p:cNvSpPr>
          <p:nvPr/>
        </p:nvSpPr>
        <p:spPr bwMode="auto">
          <a:xfrm>
            <a:off x="152400" y="5014913"/>
            <a:ext cx="38100" cy="16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1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18329" name="Text Box 185">
            <a:extLst>
              <a:ext uri="{FF2B5EF4-FFF2-40B4-BE49-F238E27FC236}">
                <a16:creationId xmlns:a16="http://schemas.microsoft.com/office/drawing/2014/main" id="{78CE7507-DD8A-CAE7-3FF0-01FECCA35DDB}"/>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15.3-6</a:t>
            </a:r>
            <a:endParaRPr lang="en-US" altLang="en-US" sz="1300">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65" name="Rectangle 49">
            <a:extLst>
              <a:ext uri="{FF2B5EF4-FFF2-40B4-BE49-F238E27FC236}">
                <a16:creationId xmlns:a16="http://schemas.microsoft.com/office/drawing/2014/main" id="{C40E3961-1335-50CB-3DC9-103E7B8FFC6C}"/>
              </a:ext>
            </a:extLst>
          </p:cNvPr>
          <p:cNvSpPr>
            <a:spLocks noGrp="1" noChangeArrowheads="1"/>
          </p:cNvSpPr>
          <p:nvPr>
            <p:ph type="title"/>
          </p:nvPr>
        </p:nvSpPr>
        <p:spPr/>
        <p:txBody>
          <a:bodyPr/>
          <a:lstStyle/>
          <a:p>
            <a:r>
              <a:rPr lang="en-US" altLang="en-US"/>
              <a:t>Other Event Types</a:t>
            </a:r>
          </a:p>
        </p:txBody>
      </p:sp>
      <p:grpSp>
        <p:nvGrpSpPr>
          <p:cNvPr id="521290" name="Group 74">
            <a:extLst>
              <a:ext uri="{FF2B5EF4-FFF2-40B4-BE49-F238E27FC236}">
                <a16:creationId xmlns:a16="http://schemas.microsoft.com/office/drawing/2014/main" id="{EFA08192-D411-EBB2-2D08-B456168CE106}"/>
              </a:ext>
            </a:extLst>
          </p:cNvPr>
          <p:cNvGrpSpPr>
            <a:grpSpLocks/>
          </p:cNvGrpSpPr>
          <p:nvPr/>
        </p:nvGrpSpPr>
        <p:grpSpPr bwMode="auto">
          <a:xfrm>
            <a:off x="4876800" y="990600"/>
            <a:ext cx="1997075" cy="1524000"/>
            <a:chOff x="3014" y="816"/>
            <a:chExt cx="922" cy="778"/>
          </a:xfrm>
        </p:grpSpPr>
        <p:sp>
          <p:nvSpPr>
            <p:cNvPr id="521272" name="Rectangle 56">
              <a:extLst>
                <a:ext uri="{FF2B5EF4-FFF2-40B4-BE49-F238E27FC236}">
                  <a16:creationId xmlns:a16="http://schemas.microsoft.com/office/drawing/2014/main" id="{33B4004C-C2C3-ED96-863F-607AF5F2B5B7}"/>
                </a:ext>
              </a:extLst>
            </p:cNvPr>
            <p:cNvSpPr>
              <a:spLocks noChangeArrowheads="1"/>
            </p:cNvSpPr>
            <p:nvPr/>
          </p:nvSpPr>
          <p:spPr bwMode="auto">
            <a:xfrm>
              <a:off x="3014" y="1009"/>
              <a:ext cx="922" cy="585"/>
            </a:xfrm>
            <a:prstGeom prst="rect">
              <a:avLst/>
            </a:prstGeom>
            <a:solidFill>
              <a:srgbClr val="FFFFFF"/>
            </a:solidFill>
            <a:ln w="28575">
              <a:solidFill>
                <a:schemeClr val="accent2"/>
              </a:solidFill>
              <a:miter lim="800000"/>
              <a:headEnd/>
              <a:tailEnd/>
            </a:ln>
          </p:spPr>
          <p:txBody>
            <a:bodyPr/>
            <a:lstStyle/>
            <a:p>
              <a:endParaRPr lang="en-US"/>
            </a:p>
          </p:txBody>
        </p:sp>
        <p:sp>
          <p:nvSpPr>
            <p:cNvPr id="521273" name="Line 57">
              <a:extLst>
                <a:ext uri="{FF2B5EF4-FFF2-40B4-BE49-F238E27FC236}">
                  <a16:creationId xmlns:a16="http://schemas.microsoft.com/office/drawing/2014/main" id="{55E26800-802A-4411-1208-FC25083D3B6D}"/>
                </a:ext>
              </a:extLst>
            </p:cNvPr>
            <p:cNvSpPr>
              <a:spLocks noChangeShapeType="1"/>
            </p:cNvSpPr>
            <p:nvPr/>
          </p:nvSpPr>
          <p:spPr bwMode="auto">
            <a:xfrm>
              <a:off x="3474" y="816"/>
              <a:ext cx="1" cy="193"/>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521274" name="Text Box 58">
            <a:extLst>
              <a:ext uri="{FF2B5EF4-FFF2-40B4-BE49-F238E27FC236}">
                <a16:creationId xmlns:a16="http://schemas.microsoft.com/office/drawing/2014/main" id="{CEC12F79-157C-2D37-622E-4AC24CEFCC78}"/>
              </a:ext>
            </a:extLst>
          </p:cNvPr>
          <p:cNvSpPr txBox="1">
            <a:spLocks noChangeArrowheads="1"/>
          </p:cNvSpPr>
          <p:nvPr/>
        </p:nvSpPr>
        <p:spPr bwMode="auto">
          <a:xfrm>
            <a:off x="457200" y="1219200"/>
            <a:ext cx="3678238"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500" b="1" i="1">
                <a:latin typeface="Arial" panose="020B0604020202020204" pitchFamily="34" charset="0"/>
              </a:rPr>
              <a:t>The Intermediate Event</a:t>
            </a:r>
          </a:p>
        </p:txBody>
      </p:sp>
      <p:sp>
        <p:nvSpPr>
          <p:cNvPr id="521275" name="Text Box 59">
            <a:extLst>
              <a:ext uri="{FF2B5EF4-FFF2-40B4-BE49-F238E27FC236}">
                <a16:creationId xmlns:a16="http://schemas.microsoft.com/office/drawing/2014/main" id="{52E5F671-EBC7-FB86-CA77-B41E92029E09}"/>
              </a:ext>
            </a:extLst>
          </p:cNvPr>
          <p:cNvSpPr txBox="1">
            <a:spLocks noChangeArrowheads="1"/>
          </p:cNvSpPr>
          <p:nvPr/>
        </p:nvSpPr>
        <p:spPr bwMode="auto">
          <a:xfrm>
            <a:off x="457200" y="3260725"/>
            <a:ext cx="2582863"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500" b="1" i="1">
                <a:latin typeface="Arial" panose="020B0604020202020204" pitchFamily="34" charset="0"/>
              </a:rPr>
              <a:t>Transfer Events</a:t>
            </a:r>
          </a:p>
        </p:txBody>
      </p:sp>
      <p:sp>
        <p:nvSpPr>
          <p:cNvPr id="521268" name="Text Box 52">
            <a:extLst>
              <a:ext uri="{FF2B5EF4-FFF2-40B4-BE49-F238E27FC236}">
                <a16:creationId xmlns:a16="http://schemas.microsoft.com/office/drawing/2014/main" id="{4D5294EF-75ED-671D-2B35-97410B74BCEE}"/>
              </a:ext>
            </a:extLst>
          </p:cNvPr>
          <p:cNvSpPr txBox="1">
            <a:spLocks noChangeArrowheads="1"/>
          </p:cNvSpPr>
          <p:nvPr/>
        </p:nvSpPr>
        <p:spPr bwMode="auto">
          <a:xfrm>
            <a:off x="3897313" y="4635500"/>
            <a:ext cx="1047750" cy="539750"/>
          </a:xfrm>
          <a:prstGeom prst="rect">
            <a:avLst/>
          </a:prstGeom>
          <a:solidFill>
            <a:srgbClr val="FFFFFF"/>
          </a:solidFill>
          <a:ln w="28575">
            <a:solidFill>
              <a:schemeClr val="accent2"/>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800">
                <a:latin typeface="Arial" panose="020B0604020202020204" pitchFamily="34" charset="0"/>
                <a:ea typeface="Batang" panose="02030600000101010101" pitchFamily="18" charset="-127"/>
              </a:rPr>
              <a:t>IN</a:t>
            </a:r>
            <a:endParaRPr lang="en-US" altLang="en-US" sz="2900">
              <a:latin typeface="Arial" panose="020B0604020202020204" pitchFamily="34" charset="0"/>
            </a:endParaRPr>
          </a:p>
        </p:txBody>
      </p:sp>
      <p:sp>
        <p:nvSpPr>
          <p:cNvPr id="521284" name="Line 68">
            <a:extLst>
              <a:ext uri="{FF2B5EF4-FFF2-40B4-BE49-F238E27FC236}">
                <a16:creationId xmlns:a16="http://schemas.microsoft.com/office/drawing/2014/main" id="{31178B6C-3BD9-B76E-638E-2D0CF7CEED64}"/>
              </a:ext>
            </a:extLst>
          </p:cNvPr>
          <p:cNvSpPr>
            <a:spLocks noChangeShapeType="1"/>
          </p:cNvSpPr>
          <p:nvPr/>
        </p:nvSpPr>
        <p:spPr bwMode="auto">
          <a:xfrm>
            <a:off x="4418013" y="3124200"/>
            <a:ext cx="3175" cy="250825"/>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86" name="AutoShape 70">
            <a:extLst>
              <a:ext uri="{FF2B5EF4-FFF2-40B4-BE49-F238E27FC236}">
                <a16:creationId xmlns:a16="http://schemas.microsoft.com/office/drawing/2014/main" id="{16CDDD0B-5954-4D19-6983-3F6DF2F1757B}"/>
              </a:ext>
            </a:extLst>
          </p:cNvPr>
          <p:cNvSpPr>
            <a:spLocks noChangeArrowheads="1"/>
          </p:cNvSpPr>
          <p:nvPr/>
        </p:nvSpPr>
        <p:spPr bwMode="auto">
          <a:xfrm>
            <a:off x="3657600" y="3367088"/>
            <a:ext cx="1527175" cy="1141412"/>
          </a:xfrm>
          <a:prstGeom prst="triangle">
            <a:avLst>
              <a:gd name="adj" fmla="val 50000"/>
            </a:avLst>
          </a:prstGeom>
          <a:solidFill>
            <a:srgbClr val="FFFFFF"/>
          </a:solidFill>
          <a:ln w="28575">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1269" name="Text Box 53">
            <a:extLst>
              <a:ext uri="{FF2B5EF4-FFF2-40B4-BE49-F238E27FC236}">
                <a16:creationId xmlns:a16="http://schemas.microsoft.com/office/drawing/2014/main" id="{CDB64C0B-34E5-59BA-6433-DCCF200EE9F8}"/>
              </a:ext>
            </a:extLst>
          </p:cNvPr>
          <p:cNvSpPr txBox="1">
            <a:spLocks noChangeArrowheads="1"/>
          </p:cNvSpPr>
          <p:nvPr/>
        </p:nvSpPr>
        <p:spPr bwMode="auto">
          <a:xfrm>
            <a:off x="6024563" y="4635500"/>
            <a:ext cx="1017587" cy="573088"/>
          </a:xfrm>
          <a:prstGeom prst="rect">
            <a:avLst/>
          </a:prstGeom>
          <a:solidFill>
            <a:srgbClr val="FFFFFF"/>
          </a:solidFill>
          <a:ln w="28575">
            <a:solidFill>
              <a:schemeClr val="accent2"/>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2800">
                <a:latin typeface="Arial" panose="020B0604020202020204" pitchFamily="34" charset="0"/>
                <a:ea typeface="Batang" panose="02030600000101010101" pitchFamily="18" charset="-127"/>
              </a:rPr>
              <a:t>IN</a:t>
            </a:r>
            <a:endParaRPr lang="en-US" altLang="en-US" sz="2900">
              <a:latin typeface="Arial" panose="020B0604020202020204" pitchFamily="34" charset="0"/>
            </a:endParaRPr>
          </a:p>
        </p:txBody>
      </p:sp>
      <p:sp>
        <p:nvSpPr>
          <p:cNvPr id="521285" name="Line 69">
            <a:extLst>
              <a:ext uri="{FF2B5EF4-FFF2-40B4-BE49-F238E27FC236}">
                <a16:creationId xmlns:a16="http://schemas.microsoft.com/office/drawing/2014/main" id="{EBCDE09F-F33B-89EC-54BE-73EB3E375135}"/>
              </a:ext>
            </a:extLst>
          </p:cNvPr>
          <p:cNvSpPr>
            <a:spLocks noChangeShapeType="1"/>
          </p:cNvSpPr>
          <p:nvPr/>
        </p:nvSpPr>
        <p:spPr bwMode="auto">
          <a:xfrm>
            <a:off x="6862763" y="3773488"/>
            <a:ext cx="536575" cy="3175"/>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87" name="AutoShape 71">
            <a:extLst>
              <a:ext uri="{FF2B5EF4-FFF2-40B4-BE49-F238E27FC236}">
                <a16:creationId xmlns:a16="http://schemas.microsoft.com/office/drawing/2014/main" id="{417B30C2-55ED-AF38-0F1E-474546508E5D}"/>
              </a:ext>
            </a:extLst>
          </p:cNvPr>
          <p:cNvSpPr>
            <a:spLocks noChangeArrowheads="1"/>
          </p:cNvSpPr>
          <p:nvPr/>
        </p:nvSpPr>
        <p:spPr bwMode="auto">
          <a:xfrm>
            <a:off x="5791200" y="3276600"/>
            <a:ext cx="1484313" cy="1214438"/>
          </a:xfrm>
          <a:prstGeom prst="triangle">
            <a:avLst>
              <a:gd name="adj" fmla="val 50000"/>
            </a:avLst>
          </a:prstGeom>
          <a:solidFill>
            <a:srgbClr val="FFFFFF"/>
          </a:solidFill>
          <a:ln w="28575">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1291" name="Text Box 75">
            <a:extLst>
              <a:ext uri="{FF2B5EF4-FFF2-40B4-BE49-F238E27FC236}">
                <a16:creationId xmlns:a16="http://schemas.microsoft.com/office/drawing/2014/main" id="{4AFCFCE9-1003-CA7E-C178-14F7E5607EC4}"/>
              </a:ext>
            </a:extLst>
          </p:cNvPr>
          <p:cNvSpPr txBox="1">
            <a:spLocks noChangeArrowheads="1"/>
          </p:cNvSpPr>
          <p:nvPr/>
        </p:nvSpPr>
        <p:spPr bwMode="auto">
          <a:xfrm>
            <a:off x="6781800" y="6324600"/>
            <a:ext cx="17446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15.3-6-7</a:t>
            </a:r>
            <a:endParaRPr lang="en-US" altLang="en-US" sz="1300">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2">
            <a:extLst>
              <a:ext uri="{FF2B5EF4-FFF2-40B4-BE49-F238E27FC236}">
                <a16:creationId xmlns:a16="http://schemas.microsoft.com/office/drawing/2014/main" id="{6749459C-1243-BF08-C8A3-DF412717C684}"/>
              </a:ext>
            </a:extLst>
          </p:cNvPr>
          <p:cNvSpPr>
            <a:spLocks noGrp="1" noChangeArrowheads="1"/>
          </p:cNvSpPr>
          <p:nvPr>
            <p:ph type="title"/>
          </p:nvPr>
        </p:nvSpPr>
        <p:spPr/>
        <p:txBody>
          <a:bodyPr/>
          <a:lstStyle/>
          <a:p>
            <a:r>
              <a:rPr lang="en-US" altLang="en-US"/>
              <a:t>Relationship to Boolean Algebra</a:t>
            </a:r>
          </a:p>
        </p:txBody>
      </p:sp>
      <p:sp>
        <p:nvSpPr>
          <p:cNvPr id="523267" name="Rectangle 3">
            <a:extLst>
              <a:ext uri="{FF2B5EF4-FFF2-40B4-BE49-F238E27FC236}">
                <a16:creationId xmlns:a16="http://schemas.microsoft.com/office/drawing/2014/main" id="{0AE50960-B444-A89C-8649-F14C738D0668}"/>
              </a:ext>
            </a:extLst>
          </p:cNvPr>
          <p:cNvSpPr>
            <a:spLocks noGrp="1" noChangeArrowheads="1"/>
          </p:cNvSpPr>
          <p:nvPr>
            <p:ph type="body" idx="1"/>
          </p:nvPr>
        </p:nvSpPr>
        <p:spPr/>
        <p:txBody>
          <a:bodyPr/>
          <a:lstStyle/>
          <a:p>
            <a:r>
              <a:rPr lang="en-US" altLang="en-US" sz="2800"/>
              <a:t>Logic Diagram vs. Algebraic Expression</a:t>
            </a:r>
          </a:p>
          <a:p>
            <a:endParaRPr lang="en-US" altLang="en-US" sz="2800"/>
          </a:p>
          <a:p>
            <a:r>
              <a:rPr lang="en-US" altLang="en-US" sz="2800"/>
              <a:t>Equivalence of the Tree to Logic Expression</a:t>
            </a:r>
          </a:p>
          <a:p>
            <a:endParaRPr lang="en-US" altLang="en-US" sz="2800"/>
          </a:p>
          <a:p>
            <a:r>
              <a:rPr lang="en-US" altLang="en-US" sz="2800"/>
              <a:t>Equivalence of Logic Expression to Probability Expression</a:t>
            </a:r>
          </a:p>
        </p:txBody>
      </p:sp>
      <p:sp>
        <p:nvSpPr>
          <p:cNvPr id="523268" name="Text Box 4">
            <a:extLst>
              <a:ext uri="{FF2B5EF4-FFF2-40B4-BE49-F238E27FC236}">
                <a16:creationId xmlns:a16="http://schemas.microsoft.com/office/drawing/2014/main" id="{6BDE19E9-1BB4-6AB6-417C-A4822C228197}"/>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15.3-7</a:t>
            </a:r>
            <a:endParaRPr lang="en-US" altLang="en-US" sz="130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7450</TotalTime>
  <Words>913</Words>
  <Application>Microsoft Office PowerPoint</Application>
  <PresentationFormat>On-screen Show (4:3)</PresentationFormat>
  <Paragraphs>437</Paragraphs>
  <Slides>14</Slides>
  <Notes>2</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3" baseType="lpstr">
      <vt:lpstr>Times New Roman</vt:lpstr>
      <vt:lpstr>Arial</vt:lpstr>
      <vt:lpstr>Symbol</vt:lpstr>
      <vt:lpstr>Copperplate Gothic Bold</vt:lpstr>
      <vt:lpstr>Batang</vt:lpstr>
      <vt:lpstr>News Gothic MT</vt:lpstr>
      <vt:lpstr>Helv</vt:lpstr>
      <vt:lpstr>JPMorgan</vt:lpstr>
      <vt:lpstr>Microsoft Drawing</vt:lpstr>
      <vt:lpstr>PowerPoint Presentation</vt:lpstr>
      <vt:lpstr>Objectives</vt:lpstr>
      <vt:lpstr>Fault Tree Purposes</vt:lpstr>
      <vt:lpstr>Example Fault Tree</vt:lpstr>
      <vt:lpstr>Fault Tree – Building Blocks</vt:lpstr>
      <vt:lpstr>Inhibit Gate</vt:lpstr>
      <vt:lpstr>Event Types</vt:lpstr>
      <vt:lpstr>Other Event Types</vt:lpstr>
      <vt:lpstr>Relationship to Boolean Algebra</vt:lpstr>
      <vt:lpstr>Construction Steps</vt:lpstr>
      <vt:lpstr>Boolean Algebra “Rules”</vt:lpstr>
      <vt:lpstr>Example System</vt:lpstr>
      <vt:lpstr>Fault Tree - Skeleton</vt:lpstr>
      <vt:lpstr>Exercises</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161</cp:revision>
  <cp:lastPrinted>1998-11-12T16:48:12Z</cp:lastPrinted>
  <dcterms:created xsi:type="dcterms:W3CDTF">1998-10-26T20:45:45Z</dcterms:created>
  <dcterms:modified xsi:type="dcterms:W3CDTF">2026-07-24T19:35:49Z</dcterms:modified>
</cp:coreProperties>
</file>