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 snapToGrid="0">
      <p:cViewPr varScale="1">
        <p:scale>
          <a:sx n="97" d="100"/>
          <a:sy n="97" d="100"/>
        </p:scale>
        <p:origin x="157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804E1-2FDB-C6B3-35A4-8A90BE2F13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AE12BE-576D-C6D2-8489-FB636C5A12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1D7E03-0278-C88E-A9C7-B288D3BE8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44B800-EB8A-9C10-BE3A-D29CA0F11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20F6B7-34C1-8DB1-F873-211BB291B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E7D22D-E23A-43DD-8F1C-84C3EAFEEAD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4192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62872-681F-649D-1FF8-228B050EE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C36538-5F4E-59B1-2A3C-6F2EF57BC8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8DF8AB-4567-1B37-C69F-BBC6DA232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BF717E-7A1B-64AC-EB9F-77D47428B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16F525-CDA0-8C05-9CBA-1FAF4C620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E9BF8A-8100-42B1-A48F-36AA033B623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353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B47C6F1-4613-E704-7BDA-282D8DEB76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05FD19-87AE-68EB-F1ED-994C2AB037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6ADE05-76C7-B3AD-DAD5-E3A512DF1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BDDEF8-CD60-41F7-FB71-B88706679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A356D9-DDFA-CDC5-A288-3F0F914EB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118F00-2B4B-4534-9F95-464BCB880A4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1692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4F0CC-D73F-FE57-F5F5-516F36977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6635FB-12FA-53B4-B370-BA1EA514B0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BCCE9B-9169-0AD6-0451-7D7C9A8D1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67553E-909C-2656-9117-41FC6C342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0B6A7-174A-9C32-8688-074FEE810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6F01A7-03DC-4EA7-9E3C-711896CA4CE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1303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DE0FD-29BA-9E7E-4D41-F76D6B842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43B00C-24B1-4C53-9AA0-EFF81B65AC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2E1517-30D5-A07E-701A-7E783543C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99CBE0-4333-57A9-5545-91BF36B49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C27C0D-B791-E52B-672C-7DD172D8A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4C3AAE-F5C9-44CB-B8CD-6FBA5E0EED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0735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41790-AE0C-B323-F3C6-69A1F841F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EB0493-6594-CBA7-146C-D9F0051DA7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22EEEC-AB9E-7AFC-A137-99B8B34D49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8C2F85-BF2E-16C8-65D5-B8FD86317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2EA068-118E-8946-3A82-519CFA8A9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10CE31-AB38-746B-C0EB-B7438D173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2B8F1-FAB0-42BF-AEDD-E64680663EB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50853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3D2FC-DD1E-E1F2-80EE-617C29D7A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393D58-267E-A9AB-B082-C7B8A4B5C6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ED6D05-96BA-6CF6-A714-A16E58A5B6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272D67-8F12-1FA4-40F5-86437E43AA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9B69C8-CABD-0810-CAE9-5CB2857C3A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AC5FAD-2C65-077D-FE18-97CD779E0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723A00C-6739-5085-F9A9-D41E4A0A3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BEA4DBE-5600-79C6-543E-F533EC22B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26E402-FDA7-4C4C-8F6F-80F38D81F3B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3355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41F93-A963-803E-3903-4A82283CD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31244B-BC43-7F73-8DBF-A17971828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9DF1A6-1B16-33CA-1B67-487C3F908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18CC0C-3122-5242-2E4D-C3512E40E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D79D9B-231C-4DB1-99CB-798D46D872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8920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E79EFD5-1087-F07A-1CA0-8A6D9CEBE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295475-0721-0BE9-DC56-CA743D55C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C221D9-9887-8B1F-EC36-86D6F7D8F3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B8B86-7D81-4702-9E2A-BF1F1D50F3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1256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1A882-9914-DE57-2AD8-0EFF4FBD5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D78C45-033C-27FA-6D3F-F21E86451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1F737C-900B-7BED-332E-45D8E0459D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09BEE4-3BC1-B89C-E78E-57FFC1C8D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59A926-E24C-72D1-791F-43F447981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AA83A9-A265-7317-C291-42C8D5931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7F57A-C38A-4EE7-B608-1B028740676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0749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70438-E807-5AB7-8CB3-C616D8DE7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5F2EBE-A12A-E5EA-A644-CA13A0DC89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E7D05F-1FB8-8596-9A29-19E2624438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4357EC-FA35-93C0-15C1-E9F99001C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612227-E794-5701-A82E-59E3AAEFB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72D265-97AE-5254-C4B3-14F118BC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09F5CA-3C4A-4BA4-9382-CE2FB15EBF7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4766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B5D6DD0-3C81-56C2-7EF4-90679561C2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62A5827-642C-125D-3DDF-9067EDBDBB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3D292BC-125D-5082-F88E-D4DED6DD739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6D3F85B-A839-8BA7-1AE3-529647124D0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69D9182E-012C-7112-2792-B346E497670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6BBAA3B-41C4-40B2-A8E2-66A78E9E0E2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Text Box 7">
            <a:extLst>
              <a:ext uri="{FF2B5EF4-FFF2-40B4-BE49-F238E27FC236}">
                <a16:creationId xmlns:a16="http://schemas.microsoft.com/office/drawing/2014/main" id="{A84BC9E0-A322-3857-5922-689DB13ED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738" y="177800"/>
            <a:ext cx="26066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1800" dirty="0">
                <a:latin typeface="Broadway" panose="04040905080B02020502" pitchFamily="82" charset="0"/>
              </a:rPr>
              <a:t>So Who Wants to be a Taguchi?</a:t>
            </a:r>
          </a:p>
        </p:txBody>
      </p:sp>
      <p:grpSp>
        <p:nvGrpSpPr>
          <p:cNvPr id="2059" name="Group 11">
            <a:extLst>
              <a:ext uri="{FF2B5EF4-FFF2-40B4-BE49-F238E27FC236}">
                <a16:creationId xmlns:a16="http://schemas.microsoft.com/office/drawing/2014/main" id="{2ADA0BAA-84A7-C196-4EFE-2A7D2E684809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76200"/>
            <a:ext cx="6626225" cy="6681788"/>
            <a:chOff x="768" y="48"/>
            <a:chExt cx="4174" cy="4209"/>
          </a:xfrm>
        </p:grpSpPr>
        <p:sp>
          <p:nvSpPr>
            <p:cNvPr id="2051" name="AutoShape 3">
              <a:extLst>
                <a:ext uri="{FF2B5EF4-FFF2-40B4-BE49-F238E27FC236}">
                  <a16:creationId xmlns:a16="http://schemas.microsoft.com/office/drawing/2014/main" id="{1804A995-0A08-5FD3-F2E7-B3114D71E7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48"/>
              <a:ext cx="4174" cy="4209"/>
            </a:xfrm>
            <a:custGeom>
              <a:avLst/>
              <a:gdLst>
                <a:gd name="G0" fmla="+- 1284 0 0"/>
                <a:gd name="G1" fmla="+- 21600 0 1284"/>
                <a:gd name="G2" fmla="+- 21600 0 1284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284" y="10800"/>
                  </a:moveTo>
                  <a:cubicBezTo>
                    <a:pt x="1284" y="16056"/>
                    <a:pt x="5544" y="20316"/>
                    <a:pt x="10800" y="20316"/>
                  </a:cubicBezTo>
                  <a:cubicBezTo>
                    <a:pt x="16056" y="20316"/>
                    <a:pt x="20316" y="16056"/>
                    <a:pt x="20316" y="10800"/>
                  </a:cubicBezTo>
                  <a:cubicBezTo>
                    <a:pt x="20316" y="5544"/>
                    <a:pt x="16056" y="1284"/>
                    <a:pt x="10800" y="1284"/>
                  </a:cubicBezTo>
                  <a:cubicBezTo>
                    <a:pt x="5544" y="1284"/>
                    <a:pt x="1284" y="5544"/>
                    <a:pt x="1284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2" name="AutoShape 4">
              <a:extLst>
                <a:ext uri="{FF2B5EF4-FFF2-40B4-BE49-F238E27FC236}">
                  <a16:creationId xmlns:a16="http://schemas.microsoft.com/office/drawing/2014/main" id="{AA613147-70B0-B19E-16DE-3138D943AC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0" y="574"/>
              <a:ext cx="3130" cy="3157"/>
            </a:xfrm>
            <a:custGeom>
              <a:avLst/>
              <a:gdLst>
                <a:gd name="G0" fmla="+- 1284 0 0"/>
                <a:gd name="G1" fmla="+- 21600 0 1284"/>
                <a:gd name="G2" fmla="+- 21600 0 1284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284" y="10800"/>
                  </a:moveTo>
                  <a:cubicBezTo>
                    <a:pt x="1284" y="16056"/>
                    <a:pt x="5544" y="20316"/>
                    <a:pt x="10800" y="20316"/>
                  </a:cubicBezTo>
                  <a:cubicBezTo>
                    <a:pt x="16056" y="20316"/>
                    <a:pt x="20316" y="16056"/>
                    <a:pt x="20316" y="10800"/>
                  </a:cubicBezTo>
                  <a:cubicBezTo>
                    <a:pt x="20316" y="5544"/>
                    <a:pt x="16056" y="1284"/>
                    <a:pt x="10800" y="1284"/>
                  </a:cubicBezTo>
                  <a:cubicBezTo>
                    <a:pt x="5544" y="1284"/>
                    <a:pt x="1284" y="5544"/>
                    <a:pt x="1284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3" name="AutoShape 5">
              <a:extLst>
                <a:ext uri="{FF2B5EF4-FFF2-40B4-BE49-F238E27FC236}">
                  <a16:creationId xmlns:a16="http://schemas.microsoft.com/office/drawing/2014/main" id="{BCA4C1C8-8FA9-298A-DBD6-E38F509437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7" y="1005"/>
              <a:ext cx="2276" cy="2295"/>
            </a:xfrm>
            <a:custGeom>
              <a:avLst/>
              <a:gdLst>
                <a:gd name="G0" fmla="+- 1284 0 0"/>
                <a:gd name="G1" fmla="+- 21600 0 1284"/>
                <a:gd name="G2" fmla="+- 21600 0 1284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1284" y="10800"/>
                  </a:moveTo>
                  <a:cubicBezTo>
                    <a:pt x="1284" y="16056"/>
                    <a:pt x="5544" y="20316"/>
                    <a:pt x="10800" y="20316"/>
                  </a:cubicBezTo>
                  <a:cubicBezTo>
                    <a:pt x="16056" y="20316"/>
                    <a:pt x="20316" y="16056"/>
                    <a:pt x="20316" y="10800"/>
                  </a:cubicBezTo>
                  <a:cubicBezTo>
                    <a:pt x="20316" y="5544"/>
                    <a:pt x="16056" y="1284"/>
                    <a:pt x="10800" y="1284"/>
                  </a:cubicBezTo>
                  <a:cubicBezTo>
                    <a:pt x="5544" y="1284"/>
                    <a:pt x="1284" y="5544"/>
                    <a:pt x="1284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8" name="Oval 10">
              <a:extLst>
                <a:ext uri="{FF2B5EF4-FFF2-40B4-BE49-F238E27FC236}">
                  <a16:creationId xmlns:a16="http://schemas.microsoft.com/office/drawing/2014/main" id="{43301CBB-4EAF-3B09-BB0D-C0AE0D54EB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1" y="1679"/>
              <a:ext cx="948" cy="94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C:\WINDOWS\Application Data\Microsoft\Templates\Blank Presentation.pot</Template>
  <TotalTime>14</TotalTime>
  <Words>8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Times New Roman</vt:lpstr>
      <vt:lpstr>Broadway</vt:lpstr>
      <vt:lpstr>Blank Presentation</vt:lpstr>
      <vt:lpstr>PowerPoint Presentation</vt:lpstr>
    </vt:vector>
  </TitlesOfParts>
  <Company>Compass Quality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J. O'Neill</dc:creator>
  <cp:lastModifiedBy>John O'Neill</cp:lastModifiedBy>
  <cp:revision>4</cp:revision>
  <dcterms:created xsi:type="dcterms:W3CDTF">2000-04-23T19:31:59Z</dcterms:created>
  <dcterms:modified xsi:type="dcterms:W3CDTF">2026-07-24T18:00:20Z</dcterms:modified>
</cp:coreProperties>
</file>