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3"/>
  </p:notesMasterIdLst>
  <p:handoutMasterIdLst>
    <p:handoutMasterId r:id="rId24"/>
  </p:handoutMasterIdLst>
  <p:sldIdLst>
    <p:sldId id="256" r:id="rId2"/>
    <p:sldId id="275" r:id="rId3"/>
    <p:sldId id="257" r:id="rId4"/>
    <p:sldId id="258" r:id="rId5"/>
    <p:sldId id="259" r:id="rId6"/>
    <p:sldId id="260" r:id="rId7"/>
    <p:sldId id="261" r:id="rId8"/>
    <p:sldId id="262" r:id="rId9"/>
    <p:sldId id="263" r:id="rId10"/>
    <p:sldId id="264" r:id="rId11"/>
    <p:sldId id="265" r:id="rId12"/>
    <p:sldId id="266" r:id="rId13"/>
    <p:sldId id="274" r:id="rId14"/>
    <p:sldId id="267" r:id="rId15"/>
    <p:sldId id="268" r:id="rId16"/>
    <p:sldId id="269" r:id="rId17"/>
    <p:sldId id="270" r:id="rId18"/>
    <p:sldId id="271" r:id="rId19"/>
    <p:sldId id="272" r:id="rId20"/>
    <p:sldId id="273" r:id="rId21"/>
    <p:sldId id="277" r:id="rId22"/>
  </p:sldIdLst>
  <p:sldSz cx="9144000" cy="6858000" type="screen4x3"/>
  <p:notesSz cx="6858000" cy="9236075"/>
  <p:defaultTextStyle>
    <a:defPPr>
      <a:defRPr lang="en-US"/>
    </a:defPPr>
    <a:lvl1pPr algn="l" rtl="0" fontAlgn="base">
      <a:spcBef>
        <a:spcPct val="0"/>
      </a:spcBef>
      <a:spcAft>
        <a:spcPct val="0"/>
      </a:spcAft>
      <a:defRPr sz="1300"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sz="1300"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sz="1300"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sz="1300"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sz="1300" kern="1200">
        <a:solidFill>
          <a:schemeClr val="tx1"/>
        </a:solidFill>
        <a:latin typeface="Arial" panose="020B0604020202020204" pitchFamily="34" charset="0"/>
        <a:ea typeface="+mn-ea"/>
        <a:cs typeface="+mn-cs"/>
      </a:defRPr>
    </a:lvl5pPr>
    <a:lvl6pPr marL="2286000" algn="l" defTabSz="914400" rtl="0" eaLnBrk="1" latinLnBrk="0" hangingPunct="1">
      <a:defRPr sz="1300" kern="1200">
        <a:solidFill>
          <a:schemeClr val="tx1"/>
        </a:solidFill>
        <a:latin typeface="Arial" panose="020B0604020202020204" pitchFamily="34" charset="0"/>
        <a:ea typeface="+mn-ea"/>
        <a:cs typeface="+mn-cs"/>
      </a:defRPr>
    </a:lvl6pPr>
    <a:lvl7pPr marL="2743200" algn="l" defTabSz="914400" rtl="0" eaLnBrk="1" latinLnBrk="0" hangingPunct="1">
      <a:defRPr sz="1300" kern="1200">
        <a:solidFill>
          <a:schemeClr val="tx1"/>
        </a:solidFill>
        <a:latin typeface="Arial" panose="020B0604020202020204" pitchFamily="34" charset="0"/>
        <a:ea typeface="+mn-ea"/>
        <a:cs typeface="+mn-cs"/>
      </a:defRPr>
    </a:lvl7pPr>
    <a:lvl8pPr marL="3200400" algn="l" defTabSz="914400" rtl="0" eaLnBrk="1" latinLnBrk="0" hangingPunct="1">
      <a:defRPr sz="1300" kern="1200">
        <a:solidFill>
          <a:schemeClr val="tx1"/>
        </a:solidFill>
        <a:latin typeface="Arial" panose="020B0604020202020204" pitchFamily="34" charset="0"/>
        <a:ea typeface="+mn-ea"/>
        <a:cs typeface="+mn-cs"/>
      </a:defRPr>
    </a:lvl8pPr>
    <a:lvl9pPr marL="3657600" algn="l" defTabSz="914400" rtl="0" eaLnBrk="1" latinLnBrk="0" hangingPunct="1">
      <a:defRPr sz="13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448">
          <p15:clr>
            <a:srgbClr val="A4A3A4"/>
          </p15:clr>
        </p15:guide>
        <p15:guide id="2" pos="3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6699FF"/>
    <a:srgbClr val="FF0000"/>
    <a:srgbClr val="B2B2B2"/>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107" d="100"/>
          <a:sy n="107" d="100"/>
        </p:scale>
        <p:origin x="1656" y="108"/>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91" d="100"/>
          <a:sy n="91" d="100"/>
        </p:scale>
        <p:origin x="-2574" y="-96"/>
      </p:cViewPr>
      <p:guideLst>
        <p:guide orient="horz" pos="2448"/>
        <p:guide pos="3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_rels/viewProps.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0E339A6A-AE55-4734-BD36-8C687E15DC17}"/>
              </a:ext>
            </a:extLst>
          </p:cNvPr>
          <p:cNvSpPr>
            <a:spLocks noGrp="1" noChangeArrowheads="1"/>
          </p:cNvSpPr>
          <p:nvPr>
            <p:ph type="hdr" sz="quarter"/>
          </p:nvPr>
        </p:nvSpPr>
        <p:spPr bwMode="auto">
          <a:xfrm>
            <a:off x="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0" hangingPunct="0">
              <a:defRPr sz="1200">
                <a:latin typeface="Times New Roman" panose="02020603050405020304" pitchFamily="18" charset="0"/>
              </a:defRPr>
            </a:lvl1pPr>
          </a:lstStyle>
          <a:p>
            <a:endParaRPr lang="en-US" altLang="en-US"/>
          </a:p>
        </p:txBody>
      </p:sp>
      <p:sp>
        <p:nvSpPr>
          <p:cNvPr id="3075" name="Rectangle 3">
            <a:extLst>
              <a:ext uri="{FF2B5EF4-FFF2-40B4-BE49-F238E27FC236}">
                <a16:creationId xmlns:a16="http://schemas.microsoft.com/office/drawing/2014/main" id="{EC7E5670-2EF4-8AD0-7707-D1EA3C4CBD8A}"/>
              </a:ext>
            </a:extLst>
          </p:cNvPr>
          <p:cNvSpPr>
            <a:spLocks noGrp="1" noChangeArrowheads="1"/>
          </p:cNvSpPr>
          <p:nvPr>
            <p:ph type="dt" sz="quarter" idx="1"/>
          </p:nvPr>
        </p:nvSpPr>
        <p:spPr bwMode="auto">
          <a:xfrm>
            <a:off x="388620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algn="r" eaLnBrk="0" hangingPunct="0">
              <a:defRPr sz="1200">
                <a:latin typeface="Times New Roman" panose="02020603050405020304" pitchFamily="18" charset="0"/>
              </a:defRPr>
            </a:lvl1pPr>
          </a:lstStyle>
          <a:p>
            <a:endParaRPr lang="en-US" altLang="en-US"/>
          </a:p>
        </p:txBody>
      </p:sp>
      <p:sp>
        <p:nvSpPr>
          <p:cNvPr id="3076" name="Rectangle 4">
            <a:extLst>
              <a:ext uri="{FF2B5EF4-FFF2-40B4-BE49-F238E27FC236}">
                <a16:creationId xmlns:a16="http://schemas.microsoft.com/office/drawing/2014/main" id="{C8776A0D-CF88-2493-29B0-9FD5D7BA217C}"/>
              </a:ext>
            </a:extLst>
          </p:cNvPr>
          <p:cNvSpPr>
            <a:spLocks noGrp="1" noChangeArrowheads="1"/>
          </p:cNvSpPr>
          <p:nvPr>
            <p:ph type="ftr" sz="quarter" idx="2"/>
          </p:nvPr>
        </p:nvSpPr>
        <p:spPr bwMode="auto">
          <a:xfrm>
            <a:off x="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eaLnBrk="0" hangingPunct="0">
              <a:defRPr sz="1200">
                <a:latin typeface="Times New Roman" panose="02020603050405020304" pitchFamily="18" charset="0"/>
              </a:defRPr>
            </a:lvl1pPr>
          </a:lstStyle>
          <a:p>
            <a:endParaRPr lang="en-US" altLang="en-US"/>
          </a:p>
        </p:txBody>
      </p:sp>
      <p:sp>
        <p:nvSpPr>
          <p:cNvPr id="3077" name="Rectangle 5">
            <a:extLst>
              <a:ext uri="{FF2B5EF4-FFF2-40B4-BE49-F238E27FC236}">
                <a16:creationId xmlns:a16="http://schemas.microsoft.com/office/drawing/2014/main" id="{E52DE664-B37E-E9E6-DA51-DA8730B2D4C6}"/>
              </a:ext>
            </a:extLst>
          </p:cNvPr>
          <p:cNvSpPr>
            <a:spLocks noGrp="1" noChangeArrowheads="1"/>
          </p:cNvSpPr>
          <p:nvPr>
            <p:ph type="sldNum" sz="quarter" idx="3"/>
          </p:nvPr>
        </p:nvSpPr>
        <p:spPr bwMode="auto">
          <a:xfrm>
            <a:off x="388620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algn="r" eaLnBrk="0" hangingPunct="0">
              <a:defRPr sz="1200">
                <a:latin typeface="Times New Roman" panose="02020603050405020304" pitchFamily="18" charset="0"/>
              </a:defRPr>
            </a:lvl1pPr>
          </a:lstStyle>
          <a:p>
            <a:fld id="{C2C6606E-CD0B-4645-A03E-E39D00C04FED}" type="slidenum">
              <a:rPr lang="en-US" altLang="en-US"/>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BF345B73-0219-BDAA-5F95-342A75E705E8}"/>
              </a:ext>
            </a:extLst>
          </p:cNvPr>
          <p:cNvSpPr>
            <a:spLocks noChangeArrowheads="1" noTextEdit="1"/>
          </p:cNvSpPr>
          <p:nvPr>
            <p:ph type="sldImg" idx="2"/>
          </p:nvPr>
        </p:nvSpPr>
        <p:spPr bwMode="auto">
          <a:xfrm>
            <a:off x="506413" y="309563"/>
            <a:ext cx="6154737" cy="4616450"/>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1" name="Rectangle 3">
            <a:extLst>
              <a:ext uri="{FF2B5EF4-FFF2-40B4-BE49-F238E27FC236}">
                <a16:creationId xmlns:a16="http://schemas.microsoft.com/office/drawing/2014/main" id="{84AC80CA-D686-C914-39BF-215A94462A45}"/>
              </a:ext>
            </a:extLst>
          </p:cNvPr>
          <p:cNvSpPr>
            <a:spLocks noGrp="1" noChangeArrowheads="1"/>
          </p:cNvSpPr>
          <p:nvPr>
            <p:ph type="body" sz="quarter" idx="3"/>
          </p:nvPr>
        </p:nvSpPr>
        <p:spPr bwMode="auto">
          <a:xfrm>
            <a:off x="533400" y="5254625"/>
            <a:ext cx="2906713" cy="3443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25" tIns="228600" rIns="9525" bIns="228600" numCol="1" anchor="t" anchorCtr="0" compatLnSpc="1">
            <a:prstTxWarp prst="textNoShape">
              <a:avLst/>
            </a:prstTxWarp>
          </a:bodyPr>
          <a:lstStyle/>
          <a:p>
            <a:pPr lvl="0"/>
            <a:r>
              <a:rPr lang="en-US" altLang="en-US"/>
              <a:t>This type is Arial, 10 Pt.</a:t>
            </a:r>
          </a:p>
          <a:p>
            <a:pPr lvl="0"/>
            <a:r>
              <a:rPr lang="en-US" altLang="en-US"/>
              <a:t>Use sentence structure.</a:t>
            </a:r>
          </a:p>
          <a:p>
            <a:pPr lvl="0"/>
            <a:r>
              <a:rPr lang="en-US" altLang="en-US"/>
              <a:t>Bullets are Wingdings square (n) size is 75% of the text.</a:t>
            </a:r>
          </a:p>
          <a:p>
            <a:pPr lvl="1"/>
            <a:r>
              <a:rPr lang="en-US" altLang="en-US"/>
              <a:t>Dashes are option dashes and are 100% of the text size.</a:t>
            </a:r>
          </a:p>
          <a:p>
            <a:pPr lvl="1"/>
            <a:r>
              <a:rPr lang="en-US" altLang="en-US"/>
              <a:t>Dashes Should have a tighter line spacing than the bullets.</a:t>
            </a:r>
          </a:p>
          <a:p>
            <a:pPr lvl="0"/>
            <a:r>
              <a:rPr lang="en-US" altLang="en-US"/>
              <a:t>Line spacing is .9 on .5 after.</a:t>
            </a:r>
          </a:p>
          <a:p>
            <a:pPr lvl="0"/>
            <a:r>
              <a:rPr lang="en-US" altLang="en-US"/>
              <a:t>Use periods on note pages.</a:t>
            </a:r>
          </a:p>
          <a:p>
            <a:pPr lvl="0"/>
            <a:r>
              <a:rPr lang="en-US" altLang="en-US"/>
              <a:t>Print file without pure black and white.</a:t>
            </a:r>
          </a:p>
        </p:txBody>
      </p:sp>
      <p:sp>
        <p:nvSpPr>
          <p:cNvPr id="2052" name="Line 4">
            <a:extLst>
              <a:ext uri="{FF2B5EF4-FFF2-40B4-BE49-F238E27FC236}">
                <a16:creationId xmlns:a16="http://schemas.microsoft.com/office/drawing/2014/main" id="{8EEE469D-7C04-0C3B-2098-C2AA0EE0BAF9}"/>
              </a:ext>
            </a:extLst>
          </p:cNvPr>
          <p:cNvSpPr>
            <a:spLocks noChangeShapeType="1"/>
          </p:cNvSpPr>
          <p:nvPr/>
        </p:nvSpPr>
        <p:spPr bwMode="auto">
          <a:xfrm>
            <a:off x="563563" y="5097463"/>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3" name="Line 5">
            <a:extLst>
              <a:ext uri="{FF2B5EF4-FFF2-40B4-BE49-F238E27FC236}">
                <a16:creationId xmlns:a16="http://schemas.microsoft.com/office/drawing/2014/main" id="{EDEE15E2-AC27-C584-43EA-0B50BC284A2E}"/>
              </a:ext>
            </a:extLst>
          </p:cNvPr>
          <p:cNvSpPr>
            <a:spLocks noChangeShapeType="1"/>
          </p:cNvSpPr>
          <p:nvPr/>
        </p:nvSpPr>
        <p:spPr bwMode="auto">
          <a:xfrm>
            <a:off x="576263" y="8891588"/>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4" name="Rectangle 6">
            <a:extLst>
              <a:ext uri="{FF2B5EF4-FFF2-40B4-BE49-F238E27FC236}">
                <a16:creationId xmlns:a16="http://schemas.microsoft.com/office/drawing/2014/main" id="{47B20B96-612C-620C-29AA-095634C06284}"/>
              </a:ext>
            </a:extLst>
          </p:cNvPr>
          <p:cNvSpPr>
            <a:spLocks noChangeArrowheads="1"/>
          </p:cNvSpPr>
          <p:nvPr/>
        </p:nvSpPr>
        <p:spPr bwMode="auto">
          <a:xfrm>
            <a:off x="3486150" y="9020175"/>
            <a:ext cx="304800" cy="201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25" tIns="9525" rIns="9525" bIns="9525" anchor="ctr" anchorCtr="1">
            <a:spAutoFit/>
          </a:bodyPr>
          <a:lstStyle/>
          <a:p>
            <a:pPr algn="ctr" eaLnBrk="0" hangingPunct="0"/>
            <a:fld id="{D4DC96C2-D273-459D-9F70-25C9A8F41191}" type="slidenum">
              <a:rPr lang="en-US" altLang="en-US" sz="1200" b="1"/>
              <a:pPr algn="ctr" eaLnBrk="0" hangingPunct="0"/>
              <a:t>‹#›</a:t>
            </a:fld>
            <a:endParaRPr lang="en-US" altLang="en-US" sz="1200" b="1"/>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25C33621-91EB-DEFF-C195-6174A40542C7}"/>
              </a:ext>
            </a:extLst>
          </p:cNvPr>
          <p:cNvSpPr>
            <a:spLocks noChangeArrowheads="1" noTextEdit="1"/>
          </p:cNvSpPr>
          <p:nvPr>
            <p:ph type="sldImg"/>
          </p:nvPr>
        </p:nvSpPr>
        <p:spPr>
          <a:ln/>
        </p:spPr>
      </p:sp>
      <p:sp>
        <p:nvSpPr>
          <p:cNvPr id="5123" name="Rectangle 3">
            <a:extLst>
              <a:ext uri="{FF2B5EF4-FFF2-40B4-BE49-F238E27FC236}">
                <a16:creationId xmlns:a16="http://schemas.microsoft.com/office/drawing/2014/main" id="{B9B635D3-F2DE-D21A-BF62-97F666AAA7BD}"/>
              </a:ext>
            </a:extLst>
          </p:cNvPr>
          <p:cNvSpPr>
            <a:spLocks noGrp="1" noChangeArrowheads="1"/>
          </p:cNvSpPr>
          <p:nvPr>
            <p:ph type="body" idx="1"/>
          </p:nvPr>
        </p:nvSpPr>
        <p:spPr>
          <a:ln/>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372" name="Rectangle 4">
            <a:extLst>
              <a:ext uri="{FF2B5EF4-FFF2-40B4-BE49-F238E27FC236}">
                <a16:creationId xmlns:a16="http://schemas.microsoft.com/office/drawing/2014/main" id="{ED55756A-3B03-3316-AC32-120B1CF1E3C6}"/>
              </a:ext>
            </a:extLst>
          </p:cNvPr>
          <p:cNvSpPr>
            <a:spLocks noChangeArrowheads="1" noTextEdit="1"/>
          </p:cNvSpPr>
          <p:nvPr>
            <p:ph type="sldImg"/>
          </p:nvPr>
        </p:nvSpPr>
        <p:spPr/>
      </p:sp>
      <p:sp>
        <p:nvSpPr>
          <p:cNvPr id="442373" name="Rectangle 5">
            <a:extLst>
              <a:ext uri="{FF2B5EF4-FFF2-40B4-BE49-F238E27FC236}">
                <a16:creationId xmlns:a16="http://schemas.microsoft.com/office/drawing/2014/main" id="{8E85A034-3EDD-1A3C-04BC-DE827C3F3039}"/>
              </a:ext>
            </a:extLst>
          </p:cNvPr>
          <p:cNvSpPr>
            <a:spLocks noGrp="1" noChangeArrowheads="1"/>
          </p:cNvSpPr>
          <p:nvPr>
            <p:ph type="body" idx="1"/>
          </p:nvPr>
        </p:nvSpPr>
        <p:spPr/>
        <p:txBody>
          <a:bodyPr/>
          <a:lstStyle/>
          <a:p>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4D459-13F6-BF8B-2B1A-A77A995E92D7}"/>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965C169-21C3-B1AD-5917-EF7811876545}"/>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63921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A92E6-D1AF-A6A5-CF4C-B82E66E62BE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101A2E2-0655-D60B-1DB4-7286B23AD7C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5932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BD753D-6473-867F-224A-F6ECB879A01A}"/>
              </a:ext>
            </a:extLst>
          </p:cNvPr>
          <p:cNvSpPr>
            <a:spLocks noGrp="1"/>
          </p:cNvSpPr>
          <p:nvPr>
            <p:ph type="title" orient="vert"/>
          </p:nvPr>
        </p:nvSpPr>
        <p:spPr>
          <a:xfrm>
            <a:off x="6684963" y="201613"/>
            <a:ext cx="2112962" cy="63881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FD628A7-FD10-F9A4-3B31-FE07DC5A8A13}"/>
              </a:ext>
            </a:extLst>
          </p:cNvPr>
          <p:cNvSpPr>
            <a:spLocks noGrp="1"/>
          </p:cNvSpPr>
          <p:nvPr>
            <p:ph type="body" orient="vert" idx="1"/>
          </p:nvPr>
        </p:nvSpPr>
        <p:spPr>
          <a:xfrm>
            <a:off x="346075" y="201613"/>
            <a:ext cx="6186488" cy="63881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113069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08750D-7E95-6CC4-369A-731A5257DA9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99DFA03-531A-3F78-A408-6A3A88AF73E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859419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A4C50C-48B3-AD8E-67B6-A7DB38CA7688}"/>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1CCDD5B-C9AA-0B41-1949-BA91D6EFEDDE}"/>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38111922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C2EF92-D7C3-5EB6-3944-0E9001BD5B4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F9B79A7-7974-46E6-3ED7-996216474D48}"/>
              </a:ext>
            </a:extLst>
          </p:cNvPr>
          <p:cNvSpPr>
            <a:spLocks noGrp="1"/>
          </p:cNvSpPr>
          <p:nvPr>
            <p:ph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4890968-4397-536E-32BC-09A51ABC4C19}"/>
              </a:ext>
            </a:extLst>
          </p:cNvPr>
          <p:cNvSpPr>
            <a:spLocks noGrp="1"/>
          </p:cNvSpPr>
          <p:nvPr>
            <p:ph sz="half" idx="2"/>
          </p:nvPr>
        </p:nvSpPr>
        <p:spPr>
          <a:xfrm>
            <a:off x="4648200"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612285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795311-D455-339E-A0CF-E6C5ED236DCA}"/>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BF884E5-DA02-9568-E699-E6AF0A564AE4}"/>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223A4EE-6546-91A5-841D-978820155992}"/>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C6C7AEF-8D88-884B-C4C6-68C7D7F3D957}"/>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507672F-508A-54DA-4B1C-49596A4E20EA}"/>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23257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B2F9C-9A33-AB55-2798-A711931863F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673785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73732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91F2CE-8D40-0ECE-BA4A-B62C0327890C}"/>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A8B8BD6-226D-4AD8-9031-F650EB631C40}"/>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9636B30-EEDA-2704-2CA0-98B2EF9F1ED9}"/>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925345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93CD54-715E-6DE2-30CF-29F1B22B541C}"/>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E3B7EFC-B0B1-0E7E-83DF-564EF07221BC}"/>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9DD0ECF-3F94-9A26-48A8-373698E8D1D9}"/>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9007464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56D55A23-A5A4-C8FF-A58D-32107FA8375A}"/>
              </a:ext>
            </a:extLst>
          </p:cNvPr>
          <p:cNvSpPr>
            <a:spLocks noGrp="1" noChangeArrowheads="1"/>
          </p:cNvSpPr>
          <p:nvPr>
            <p:ph type="title"/>
          </p:nvPr>
        </p:nvSpPr>
        <p:spPr bwMode="auto">
          <a:xfrm>
            <a:off x="346075" y="201613"/>
            <a:ext cx="6442075" cy="601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FBE330A2-43C6-D6F3-CD07-C8151E46F352}"/>
              </a:ext>
            </a:extLst>
          </p:cNvPr>
          <p:cNvSpPr>
            <a:spLocks noGrp="1" noChangeArrowheads="1"/>
          </p:cNvSpPr>
          <p:nvPr>
            <p:ph type="body" idx="1"/>
          </p:nvPr>
        </p:nvSpPr>
        <p:spPr bwMode="auto">
          <a:xfrm>
            <a:off x="346075" y="1076325"/>
            <a:ext cx="8451850" cy="551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Line 4">
            <a:extLst>
              <a:ext uri="{FF2B5EF4-FFF2-40B4-BE49-F238E27FC236}">
                <a16:creationId xmlns:a16="http://schemas.microsoft.com/office/drawing/2014/main" id="{D52C430A-0091-AA9B-2E61-7A37ECEE9D7B}"/>
              </a:ext>
            </a:extLst>
          </p:cNvPr>
          <p:cNvSpPr>
            <a:spLocks noChangeShapeType="1"/>
          </p:cNvSpPr>
          <p:nvPr/>
        </p:nvSpPr>
        <p:spPr bwMode="auto">
          <a:xfrm>
            <a:off x="9525" y="739775"/>
            <a:ext cx="9134475" cy="0"/>
          </a:xfrm>
          <a:prstGeom prst="line">
            <a:avLst/>
          </a:prstGeom>
          <a:noFill/>
          <a:ln w="50800">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9" name="Rectangle 5">
            <a:extLst>
              <a:ext uri="{FF2B5EF4-FFF2-40B4-BE49-F238E27FC236}">
                <a16:creationId xmlns:a16="http://schemas.microsoft.com/office/drawing/2014/main" id="{3EF18F5F-4B8A-FF2D-702B-F07A2FE3CC25}"/>
              </a:ext>
            </a:extLst>
          </p:cNvPr>
          <p:cNvSpPr>
            <a:spLocks noChangeArrowheads="1"/>
          </p:cNvSpPr>
          <p:nvPr/>
        </p:nvSpPr>
        <p:spPr bwMode="auto">
          <a:xfrm>
            <a:off x="6858000" y="0"/>
            <a:ext cx="2286000" cy="76054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2200" b="1" dirty="0">
                <a:solidFill>
                  <a:schemeClr val="bg1"/>
                </a:solidFill>
                <a:latin typeface="Arial" panose="020B0604020202020204" pitchFamily="34" charset="0"/>
              </a:rPr>
              <a:t>XXXX</a:t>
            </a:r>
          </a:p>
          <a:p>
            <a:r>
              <a:rPr lang="en-US" altLang="en-US" sz="2200" b="1" dirty="0">
                <a:solidFill>
                  <a:schemeClr val="bg1"/>
                </a:solidFill>
                <a:latin typeface="Arial" panose="020B0604020202020204" pitchFamily="34" charset="0"/>
              </a:rPr>
              <a:t> </a:t>
            </a:r>
            <a:r>
              <a:rPr lang="en-US" altLang="en-US" sz="1800" b="1" i="1" dirty="0">
                <a:solidFill>
                  <a:schemeClr val="bg1"/>
                </a:solidFill>
                <a:latin typeface="Arial" panose="020B0604020202020204" pitchFamily="34" charset="0"/>
              </a:rPr>
              <a:t>Six Sigma “Belt”</a:t>
            </a:r>
          </a:p>
        </p:txBody>
      </p:sp>
      <p:sp>
        <p:nvSpPr>
          <p:cNvPr id="1030" name="Text Box 6">
            <a:extLst>
              <a:ext uri="{FF2B5EF4-FFF2-40B4-BE49-F238E27FC236}">
                <a16:creationId xmlns:a16="http://schemas.microsoft.com/office/drawing/2014/main" id="{1B68F9F7-804C-B129-148C-F5F6DC03403C}"/>
              </a:ext>
            </a:extLst>
          </p:cNvPr>
          <p:cNvSpPr txBox="1">
            <a:spLocks noChangeArrowheads="1"/>
          </p:cNvSpPr>
          <p:nvPr userDrawn="1"/>
        </p:nvSpPr>
        <p:spPr bwMode="auto">
          <a:xfrm>
            <a:off x="8659813" y="6454775"/>
            <a:ext cx="368300"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90ACA511-E426-41D6-871E-36BC96970FA5}" type="slidenum">
              <a:rPr lang="en-US" altLang="en-US" sz="1300">
                <a:latin typeface="Arial" panose="020B0604020202020204" pitchFamily="34" charset="0"/>
              </a:rPr>
              <a:pPr eaLnBrk="1" hangingPunct="1"/>
              <a:t>‹#›</a:t>
            </a:fld>
            <a:endParaRPr lang="en-US" altLang="en-US" sz="130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fontAlgn="base">
        <a:spcBef>
          <a:spcPct val="0"/>
        </a:spcBef>
        <a:spcAft>
          <a:spcPct val="0"/>
        </a:spcAft>
        <a:defRPr sz="2400" b="1" i="1" kern="1200">
          <a:solidFill>
            <a:schemeClr val="accent2"/>
          </a:solidFill>
          <a:effectLst>
            <a:outerShdw blurRad="38100" dist="38100" dir="2700000" algn="tl">
              <a:srgbClr val="C0C0C0"/>
            </a:outerShdw>
          </a:effectLst>
          <a:latin typeface="+mj-lt"/>
          <a:ea typeface="+mj-ea"/>
          <a:cs typeface="+mj-cs"/>
        </a:defRPr>
      </a:lvl1pPr>
      <a:lvl2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2pPr>
      <a:lvl3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3pPr>
      <a:lvl4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4pPr>
      <a:lvl5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5pPr>
      <a:lvl6pPr marL="4572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6pPr>
      <a:lvl7pPr marL="9144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7pPr>
      <a:lvl8pPr marL="13716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8pPr>
      <a:lvl9pPr marL="18288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9pPr>
    </p:titleStyle>
    <p:bodyStyle>
      <a:lvl1pPr marL="342900" indent="-342900" algn="l" rtl="0" fontAlgn="base">
        <a:spcBef>
          <a:spcPct val="20000"/>
        </a:spcBef>
        <a:spcAft>
          <a:spcPct val="0"/>
        </a:spcAft>
        <a:buClr>
          <a:schemeClr val="accent2"/>
        </a:buClr>
        <a:buFont typeface="Symbol" panose="05050102010706020507" pitchFamily="18" charset="2"/>
        <a:buChar char="·"/>
        <a:defRPr sz="2000" kern="1200">
          <a:solidFill>
            <a:schemeClr val="tx1"/>
          </a:solidFill>
          <a:latin typeface="+mn-lt"/>
          <a:ea typeface="+mn-ea"/>
          <a:cs typeface="+mn-cs"/>
        </a:defRPr>
      </a:lvl1pPr>
      <a:lvl2pPr marL="742950" indent="-285750" algn="l" rtl="0" fontAlgn="base">
        <a:spcBef>
          <a:spcPct val="20000"/>
        </a:spcBef>
        <a:spcAft>
          <a:spcPct val="0"/>
        </a:spcAft>
        <a:buClr>
          <a:schemeClr val="accent2"/>
        </a:buClr>
        <a:buChar char=""/>
        <a:defRPr sz="2000" kern="1200">
          <a:solidFill>
            <a:schemeClr val="tx1"/>
          </a:solidFill>
          <a:latin typeface="+mn-lt"/>
          <a:ea typeface="+mn-ea"/>
          <a:cs typeface="+mn-cs"/>
        </a:defRPr>
      </a:lvl2pPr>
      <a:lvl3pPr marL="11430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3pPr>
      <a:lvl4pPr marL="16002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oleObject" Target="../embeddings/oleObject6.bin"/><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oleObject" Target="../embeddings/oleObject7.bin"/><Relationship Id="rId1" Type="http://schemas.openxmlformats.org/officeDocument/2006/relationships/slideLayout" Target="../slideLayouts/slideLayout6.xml"/><Relationship Id="rId5" Type="http://schemas.openxmlformats.org/officeDocument/2006/relationships/image" Target="../media/image10.wmf"/><Relationship Id="rId4" Type="http://schemas.openxmlformats.org/officeDocument/2006/relationships/oleObject" Target="../embeddings/oleObject8.bin"/></Relationships>
</file>

<file path=ppt/slides/_rels/slide13.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oleObject" Target="../embeddings/oleObject9.bin"/><Relationship Id="rId1" Type="http://schemas.openxmlformats.org/officeDocument/2006/relationships/slideLayout" Target="../slideLayouts/slideLayout6.xml"/><Relationship Id="rId5" Type="http://schemas.openxmlformats.org/officeDocument/2006/relationships/image" Target="../media/image10.wmf"/><Relationship Id="rId4" Type="http://schemas.openxmlformats.org/officeDocument/2006/relationships/oleObject" Target="../embeddings/oleObject10.bin"/></Relationships>
</file>

<file path=ppt/slides/_rels/slide14.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oleObject" Target="../embeddings/oleObject11.bin"/><Relationship Id="rId1" Type="http://schemas.openxmlformats.org/officeDocument/2006/relationships/slideLayout" Target="../slideLayouts/slideLayout6.xml"/><Relationship Id="rId5" Type="http://schemas.openxmlformats.org/officeDocument/2006/relationships/image" Target="../media/image12.wmf"/><Relationship Id="rId4" Type="http://schemas.openxmlformats.org/officeDocument/2006/relationships/oleObject" Target="../embeddings/oleObject12.bin"/></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15.bin"/><Relationship Id="rId3" Type="http://schemas.openxmlformats.org/officeDocument/2006/relationships/oleObject" Target="../embeddings/oleObject13.bin"/><Relationship Id="rId7" Type="http://schemas.openxmlformats.org/officeDocument/2006/relationships/image" Target="../media/image16.emf"/><Relationship Id="rId2" Type="http://schemas.openxmlformats.org/officeDocument/2006/relationships/image" Target="../media/image13.emf"/><Relationship Id="rId1" Type="http://schemas.openxmlformats.org/officeDocument/2006/relationships/slideLayout" Target="../slideLayouts/slideLayout4.xml"/><Relationship Id="rId6" Type="http://schemas.openxmlformats.org/officeDocument/2006/relationships/image" Target="../media/image15.wmf"/><Relationship Id="rId5" Type="http://schemas.openxmlformats.org/officeDocument/2006/relationships/oleObject" Target="../embeddings/oleObject14.bin"/><Relationship Id="rId4" Type="http://schemas.openxmlformats.org/officeDocument/2006/relationships/image" Target="../media/image14.wmf"/><Relationship Id="rId9" Type="http://schemas.openxmlformats.org/officeDocument/2006/relationships/image" Target="../media/image17.wmf"/></Relationships>
</file>

<file path=ppt/slides/_rels/slide16.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oleObject" Target="../embeddings/oleObject16.bin"/><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oleObject" Target="../embeddings/oleObject1.bin"/><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oleObject" Target="../embeddings/oleObject2.bin"/><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oleObject" Target="../embeddings/oleObject3.bin"/><Relationship Id="rId1" Type="http://schemas.openxmlformats.org/officeDocument/2006/relationships/slideLayout" Target="../slideLayouts/slideLayout2.xml"/><Relationship Id="rId5" Type="http://schemas.openxmlformats.org/officeDocument/2006/relationships/image" Target="../media/image6.wmf"/><Relationship Id="rId4" Type="http://schemas.openxmlformats.org/officeDocument/2006/relationships/oleObject" Target="../embeddings/oleObject4.bin"/></Relationships>
</file>

<file path=ppt/slides/_rels/slide7.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oleObject" Target="../embeddings/oleObject5.bin"/><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56" name="Group 160">
            <a:extLst>
              <a:ext uri="{FF2B5EF4-FFF2-40B4-BE49-F238E27FC236}">
                <a16:creationId xmlns:a16="http://schemas.microsoft.com/office/drawing/2014/main" id="{B57E43F7-D980-A917-7C80-14CB8A31CC2A}"/>
              </a:ext>
            </a:extLst>
          </p:cNvPr>
          <p:cNvGrpSpPr>
            <a:grpSpLocks/>
          </p:cNvGrpSpPr>
          <p:nvPr/>
        </p:nvGrpSpPr>
        <p:grpSpPr bwMode="auto">
          <a:xfrm>
            <a:off x="831850" y="4102100"/>
            <a:ext cx="2705100" cy="2351088"/>
            <a:chOff x="576" y="2929"/>
            <a:chExt cx="1875" cy="1678"/>
          </a:xfrm>
        </p:grpSpPr>
        <p:sp>
          <p:nvSpPr>
            <p:cNvPr id="4100" name="Line 4">
              <a:extLst>
                <a:ext uri="{FF2B5EF4-FFF2-40B4-BE49-F238E27FC236}">
                  <a16:creationId xmlns:a16="http://schemas.microsoft.com/office/drawing/2014/main" id="{63DB6511-A35C-A1AD-084C-01507212A31B}"/>
                </a:ext>
              </a:extLst>
            </p:cNvPr>
            <p:cNvSpPr>
              <a:spLocks noChangeShapeType="1"/>
            </p:cNvSpPr>
            <p:nvPr/>
          </p:nvSpPr>
          <p:spPr bwMode="auto">
            <a:xfrm>
              <a:off x="816" y="3079"/>
              <a:ext cx="0" cy="138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247" name="Group 151">
              <a:extLst>
                <a:ext uri="{FF2B5EF4-FFF2-40B4-BE49-F238E27FC236}">
                  <a16:creationId xmlns:a16="http://schemas.microsoft.com/office/drawing/2014/main" id="{6471E36B-0363-32CD-6B10-DC76D73C4FB0}"/>
                </a:ext>
              </a:extLst>
            </p:cNvPr>
            <p:cNvGrpSpPr>
              <a:grpSpLocks/>
            </p:cNvGrpSpPr>
            <p:nvPr/>
          </p:nvGrpSpPr>
          <p:grpSpPr bwMode="auto">
            <a:xfrm>
              <a:off x="576" y="3312"/>
              <a:ext cx="1875" cy="1011"/>
              <a:chOff x="576" y="3312"/>
              <a:chExt cx="1875" cy="1011"/>
            </a:xfrm>
          </p:grpSpPr>
          <p:sp>
            <p:nvSpPr>
              <p:cNvPr id="4101" name="Rectangle 5">
                <a:extLst>
                  <a:ext uri="{FF2B5EF4-FFF2-40B4-BE49-F238E27FC236}">
                    <a16:creationId xmlns:a16="http://schemas.microsoft.com/office/drawing/2014/main" id="{0B55197B-6A39-B1ED-7B25-F77682E56C51}"/>
                  </a:ext>
                </a:extLst>
              </p:cNvPr>
              <p:cNvSpPr>
                <a:spLocks noChangeArrowheads="1"/>
              </p:cNvSpPr>
              <p:nvPr/>
            </p:nvSpPr>
            <p:spPr bwMode="auto">
              <a:xfrm>
                <a:off x="1858" y="3312"/>
                <a:ext cx="301"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2" name="Rectangle 6">
                <a:extLst>
                  <a:ext uri="{FF2B5EF4-FFF2-40B4-BE49-F238E27FC236}">
                    <a16:creationId xmlns:a16="http://schemas.microsoft.com/office/drawing/2014/main" id="{83F453DF-E671-5B2A-12A7-448040DA47FF}"/>
                  </a:ext>
                </a:extLst>
              </p:cNvPr>
              <p:cNvSpPr>
                <a:spLocks noChangeArrowheads="1"/>
              </p:cNvSpPr>
              <p:nvPr/>
            </p:nvSpPr>
            <p:spPr bwMode="auto">
              <a:xfrm>
                <a:off x="2039" y="3419"/>
                <a:ext cx="320"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3" name="Line 7">
                <a:extLst>
                  <a:ext uri="{FF2B5EF4-FFF2-40B4-BE49-F238E27FC236}">
                    <a16:creationId xmlns:a16="http://schemas.microsoft.com/office/drawing/2014/main" id="{FB94B175-772A-DAD6-674F-C2550034EF49}"/>
                  </a:ext>
                </a:extLst>
              </p:cNvPr>
              <p:cNvSpPr>
                <a:spLocks noChangeShapeType="1"/>
              </p:cNvSpPr>
              <p:nvPr/>
            </p:nvSpPr>
            <p:spPr bwMode="auto">
              <a:xfrm>
                <a:off x="673" y="4200"/>
                <a:ext cx="1756" cy="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4" name="Line 8">
                <a:extLst>
                  <a:ext uri="{FF2B5EF4-FFF2-40B4-BE49-F238E27FC236}">
                    <a16:creationId xmlns:a16="http://schemas.microsoft.com/office/drawing/2014/main" id="{6A2570CF-F67B-BC53-8A7F-DC6E28D5FE6D}"/>
                  </a:ext>
                </a:extLst>
              </p:cNvPr>
              <p:cNvSpPr>
                <a:spLocks noChangeShapeType="1"/>
              </p:cNvSpPr>
              <p:nvPr/>
            </p:nvSpPr>
            <p:spPr bwMode="auto">
              <a:xfrm flipV="1">
                <a:off x="666"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5" name="Line 9">
                <a:extLst>
                  <a:ext uri="{FF2B5EF4-FFF2-40B4-BE49-F238E27FC236}">
                    <a16:creationId xmlns:a16="http://schemas.microsoft.com/office/drawing/2014/main" id="{180F19AD-E2BD-4F7F-1AB9-4CE9F7F6763A}"/>
                  </a:ext>
                </a:extLst>
              </p:cNvPr>
              <p:cNvSpPr>
                <a:spLocks noChangeShapeType="1"/>
              </p:cNvSpPr>
              <p:nvPr/>
            </p:nvSpPr>
            <p:spPr bwMode="auto">
              <a:xfrm flipV="1">
                <a:off x="962"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6" name="Line 10">
                <a:extLst>
                  <a:ext uri="{FF2B5EF4-FFF2-40B4-BE49-F238E27FC236}">
                    <a16:creationId xmlns:a16="http://schemas.microsoft.com/office/drawing/2014/main" id="{E3F22DCA-14E6-0ED1-5D50-BEE3D3E4C27C}"/>
                  </a:ext>
                </a:extLst>
              </p:cNvPr>
              <p:cNvSpPr>
                <a:spLocks noChangeShapeType="1"/>
              </p:cNvSpPr>
              <p:nvPr/>
            </p:nvSpPr>
            <p:spPr bwMode="auto">
              <a:xfrm flipV="1">
                <a:off x="125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7" name="Line 11">
                <a:extLst>
                  <a:ext uri="{FF2B5EF4-FFF2-40B4-BE49-F238E27FC236}">
                    <a16:creationId xmlns:a16="http://schemas.microsoft.com/office/drawing/2014/main" id="{77743C5A-DD15-2284-C403-A0BE50BBDA5A}"/>
                  </a:ext>
                </a:extLst>
              </p:cNvPr>
              <p:cNvSpPr>
                <a:spLocks noChangeShapeType="1"/>
              </p:cNvSpPr>
              <p:nvPr/>
            </p:nvSpPr>
            <p:spPr bwMode="auto">
              <a:xfrm flipV="1">
                <a:off x="1547"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8" name="Line 12">
                <a:extLst>
                  <a:ext uri="{FF2B5EF4-FFF2-40B4-BE49-F238E27FC236}">
                    <a16:creationId xmlns:a16="http://schemas.microsoft.com/office/drawing/2014/main" id="{36FC0C97-479F-3095-2CCC-5F31DC514D67}"/>
                  </a:ext>
                </a:extLst>
              </p:cNvPr>
              <p:cNvSpPr>
                <a:spLocks noChangeShapeType="1"/>
              </p:cNvSpPr>
              <p:nvPr/>
            </p:nvSpPr>
            <p:spPr bwMode="auto">
              <a:xfrm flipV="1">
                <a:off x="184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9" name="Line 13">
                <a:extLst>
                  <a:ext uri="{FF2B5EF4-FFF2-40B4-BE49-F238E27FC236}">
                    <a16:creationId xmlns:a16="http://schemas.microsoft.com/office/drawing/2014/main" id="{CD12C090-2CD9-7E7C-2806-48F7D098B723}"/>
                  </a:ext>
                </a:extLst>
              </p:cNvPr>
              <p:cNvSpPr>
                <a:spLocks noChangeShapeType="1"/>
              </p:cNvSpPr>
              <p:nvPr/>
            </p:nvSpPr>
            <p:spPr bwMode="auto">
              <a:xfrm flipV="1">
                <a:off x="2134"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0" name="Line 14">
                <a:extLst>
                  <a:ext uri="{FF2B5EF4-FFF2-40B4-BE49-F238E27FC236}">
                    <a16:creationId xmlns:a16="http://schemas.microsoft.com/office/drawing/2014/main" id="{0AA9CE43-BBA8-F674-0E3E-529CFC78DABB}"/>
                  </a:ext>
                </a:extLst>
              </p:cNvPr>
              <p:cNvSpPr>
                <a:spLocks noChangeShapeType="1"/>
              </p:cNvSpPr>
              <p:nvPr/>
            </p:nvSpPr>
            <p:spPr bwMode="auto">
              <a:xfrm flipV="1">
                <a:off x="2429"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1" name="Line 15">
                <a:extLst>
                  <a:ext uri="{FF2B5EF4-FFF2-40B4-BE49-F238E27FC236}">
                    <a16:creationId xmlns:a16="http://schemas.microsoft.com/office/drawing/2014/main" id="{CFA6DF73-A65E-D466-32A4-923EEEF43DA6}"/>
                  </a:ext>
                </a:extLst>
              </p:cNvPr>
              <p:cNvSpPr>
                <a:spLocks noChangeShapeType="1"/>
              </p:cNvSpPr>
              <p:nvPr/>
            </p:nvSpPr>
            <p:spPr bwMode="auto">
              <a:xfrm>
                <a:off x="67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2" name="Line 16">
                <a:extLst>
                  <a:ext uri="{FF2B5EF4-FFF2-40B4-BE49-F238E27FC236}">
                    <a16:creationId xmlns:a16="http://schemas.microsoft.com/office/drawing/2014/main" id="{8FDF3CF8-44AA-0B84-2063-05BA10FE806E}"/>
                  </a:ext>
                </a:extLst>
              </p:cNvPr>
              <p:cNvSpPr>
                <a:spLocks noChangeShapeType="1"/>
              </p:cNvSpPr>
              <p:nvPr/>
            </p:nvSpPr>
            <p:spPr bwMode="auto">
              <a:xfrm>
                <a:off x="68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3" name="Line 17">
                <a:extLst>
                  <a:ext uri="{FF2B5EF4-FFF2-40B4-BE49-F238E27FC236}">
                    <a16:creationId xmlns:a16="http://schemas.microsoft.com/office/drawing/2014/main" id="{A495CC73-5F95-C129-E4F8-34D4B42B7AD6}"/>
                  </a:ext>
                </a:extLst>
              </p:cNvPr>
              <p:cNvSpPr>
                <a:spLocks noChangeShapeType="1"/>
              </p:cNvSpPr>
              <p:nvPr/>
            </p:nvSpPr>
            <p:spPr bwMode="auto">
              <a:xfrm>
                <a:off x="70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4" name="Line 18">
                <a:extLst>
                  <a:ext uri="{FF2B5EF4-FFF2-40B4-BE49-F238E27FC236}">
                    <a16:creationId xmlns:a16="http://schemas.microsoft.com/office/drawing/2014/main" id="{F540D2A7-FC94-705E-4993-CB9562BE8297}"/>
                  </a:ext>
                </a:extLst>
              </p:cNvPr>
              <p:cNvSpPr>
                <a:spLocks noChangeShapeType="1"/>
              </p:cNvSpPr>
              <p:nvPr/>
            </p:nvSpPr>
            <p:spPr bwMode="auto">
              <a:xfrm>
                <a:off x="71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5" name="Line 19">
                <a:extLst>
                  <a:ext uri="{FF2B5EF4-FFF2-40B4-BE49-F238E27FC236}">
                    <a16:creationId xmlns:a16="http://schemas.microsoft.com/office/drawing/2014/main" id="{6A43C72E-50E1-F7B5-39DB-3A3040F9E6A9}"/>
                  </a:ext>
                </a:extLst>
              </p:cNvPr>
              <p:cNvSpPr>
                <a:spLocks noChangeShapeType="1"/>
              </p:cNvSpPr>
              <p:nvPr/>
            </p:nvSpPr>
            <p:spPr bwMode="auto">
              <a:xfrm>
                <a:off x="73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6" name="Line 20">
                <a:extLst>
                  <a:ext uri="{FF2B5EF4-FFF2-40B4-BE49-F238E27FC236}">
                    <a16:creationId xmlns:a16="http://schemas.microsoft.com/office/drawing/2014/main" id="{A8736346-24CD-2EB1-02C7-7C22052EB389}"/>
                  </a:ext>
                </a:extLst>
              </p:cNvPr>
              <p:cNvSpPr>
                <a:spLocks noChangeShapeType="1"/>
              </p:cNvSpPr>
              <p:nvPr/>
            </p:nvSpPr>
            <p:spPr bwMode="auto">
              <a:xfrm>
                <a:off x="748"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7" name="Line 21">
                <a:extLst>
                  <a:ext uri="{FF2B5EF4-FFF2-40B4-BE49-F238E27FC236}">
                    <a16:creationId xmlns:a16="http://schemas.microsoft.com/office/drawing/2014/main" id="{40188A46-B051-C558-3934-D14557F30F46}"/>
                  </a:ext>
                </a:extLst>
              </p:cNvPr>
              <p:cNvSpPr>
                <a:spLocks noChangeShapeType="1"/>
              </p:cNvSpPr>
              <p:nvPr/>
            </p:nvSpPr>
            <p:spPr bwMode="auto">
              <a:xfrm>
                <a:off x="76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8" name="Line 22">
                <a:extLst>
                  <a:ext uri="{FF2B5EF4-FFF2-40B4-BE49-F238E27FC236}">
                    <a16:creationId xmlns:a16="http://schemas.microsoft.com/office/drawing/2014/main" id="{C8B0FA8A-FD20-4D05-4645-5D67B814E8FA}"/>
                  </a:ext>
                </a:extLst>
              </p:cNvPr>
              <p:cNvSpPr>
                <a:spLocks noChangeShapeType="1"/>
              </p:cNvSpPr>
              <p:nvPr/>
            </p:nvSpPr>
            <p:spPr bwMode="auto">
              <a:xfrm>
                <a:off x="776"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9" name="Line 23">
                <a:extLst>
                  <a:ext uri="{FF2B5EF4-FFF2-40B4-BE49-F238E27FC236}">
                    <a16:creationId xmlns:a16="http://schemas.microsoft.com/office/drawing/2014/main" id="{E3EE1976-1D0A-C237-043B-6BA3D0CC4DC4}"/>
                  </a:ext>
                </a:extLst>
              </p:cNvPr>
              <p:cNvSpPr>
                <a:spLocks noChangeShapeType="1"/>
              </p:cNvSpPr>
              <p:nvPr/>
            </p:nvSpPr>
            <p:spPr bwMode="auto">
              <a:xfrm>
                <a:off x="79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0" name="Line 24">
                <a:extLst>
                  <a:ext uri="{FF2B5EF4-FFF2-40B4-BE49-F238E27FC236}">
                    <a16:creationId xmlns:a16="http://schemas.microsoft.com/office/drawing/2014/main" id="{6974B541-5266-5028-23D4-6B94E510B31A}"/>
                  </a:ext>
                </a:extLst>
              </p:cNvPr>
              <p:cNvSpPr>
                <a:spLocks noChangeShapeType="1"/>
              </p:cNvSpPr>
              <p:nvPr/>
            </p:nvSpPr>
            <p:spPr bwMode="auto">
              <a:xfrm>
                <a:off x="807"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1" name="Line 25">
                <a:extLst>
                  <a:ext uri="{FF2B5EF4-FFF2-40B4-BE49-F238E27FC236}">
                    <a16:creationId xmlns:a16="http://schemas.microsoft.com/office/drawing/2014/main" id="{AC3051F4-2191-5976-B4B6-F74A9707907E}"/>
                  </a:ext>
                </a:extLst>
              </p:cNvPr>
              <p:cNvSpPr>
                <a:spLocks noChangeShapeType="1"/>
              </p:cNvSpPr>
              <p:nvPr/>
            </p:nvSpPr>
            <p:spPr bwMode="auto">
              <a:xfrm>
                <a:off x="819"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2" name="Freeform 26">
                <a:extLst>
                  <a:ext uri="{FF2B5EF4-FFF2-40B4-BE49-F238E27FC236}">
                    <a16:creationId xmlns:a16="http://schemas.microsoft.com/office/drawing/2014/main" id="{A0C14B55-B432-2AD9-A112-F2C8E92D5253}"/>
                  </a:ext>
                </a:extLst>
              </p:cNvPr>
              <p:cNvSpPr>
                <a:spLocks/>
              </p:cNvSpPr>
              <p:nvPr/>
            </p:nvSpPr>
            <p:spPr bwMode="auto">
              <a:xfrm>
                <a:off x="828" y="4196"/>
                <a:ext cx="17" cy="5"/>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23" name="Line 27">
                <a:extLst>
                  <a:ext uri="{FF2B5EF4-FFF2-40B4-BE49-F238E27FC236}">
                    <a16:creationId xmlns:a16="http://schemas.microsoft.com/office/drawing/2014/main" id="{9A82FDAD-C7CE-327C-2478-F4C1CC64EECE}"/>
                  </a:ext>
                </a:extLst>
              </p:cNvPr>
              <p:cNvSpPr>
                <a:spLocks noChangeShapeType="1"/>
              </p:cNvSpPr>
              <p:nvPr/>
            </p:nvSpPr>
            <p:spPr bwMode="auto">
              <a:xfrm>
                <a:off x="851"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4" name="Line 28">
                <a:extLst>
                  <a:ext uri="{FF2B5EF4-FFF2-40B4-BE49-F238E27FC236}">
                    <a16:creationId xmlns:a16="http://schemas.microsoft.com/office/drawing/2014/main" id="{F4A5A8EA-BF8B-4593-1AF5-74DE148F57C4}"/>
                  </a:ext>
                </a:extLst>
              </p:cNvPr>
              <p:cNvSpPr>
                <a:spLocks noChangeShapeType="1"/>
              </p:cNvSpPr>
              <p:nvPr/>
            </p:nvSpPr>
            <p:spPr bwMode="auto">
              <a:xfrm>
                <a:off x="867" y="4196"/>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5" name="Line 29">
                <a:extLst>
                  <a:ext uri="{FF2B5EF4-FFF2-40B4-BE49-F238E27FC236}">
                    <a16:creationId xmlns:a16="http://schemas.microsoft.com/office/drawing/2014/main" id="{E75D8F1D-17C1-54CA-9717-66A77ED41AB0}"/>
                  </a:ext>
                </a:extLst>
              </p:cNvPr>
              <p:cNvSpPr>
                <a:spLocks noChangeShapeType="1"/>
              </p:cNvSpPr>
              <p:nvPr/>
            </p:nvSpPr>
            <p:spPr bwMode="auto">
              <a:xfrm>
                <a:off x="878"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6" name="Freeform 30">
                <a:extLst>
                  <a:ext uri="{FF2B5EF4-FFF2-40B4-BE49-F238E27FC236}">
                    <a16:creationId xmlns:a16="http://schemas.microsoft.com/office/drawing/2014/main" id="{8487F8A6-B1EF-8AAF-D0FD-D25E016FF1E1}"/>
                  </a:ext>
                </a:extLst>
              </p:cNvPr>
              <p:cNvSpPr>
                <a:spLocks/>
              </p:cNvSpPr>
              <p:nvPr/>
            </p:nvSpPr>
            <p:spPr bwMode="auto">
              <a:xfrm>
                <a:off x="887" y="4192"/>
                <a:ext cx="17" cy="5"/>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27" name="Line 31">
                <a:extLst>
                  <a:ext uri="{FF2B5EF4-FFF2-40B4-BE49-F238E27FC236}">
                    <a16:creationId xmlns:a16="http://schemas.microsoft.com/office/drawing/2014/main" id="{FE17072C-2D89-EE75-A60B-A1FB5E4C6AF2}"/>
                  </a:ext>
                </a:extLst>
              </p:cNvPr>
              <p:cNvSpPr>
                <a:spLocks noChangeShapeType="1"/>
              </p:cNvSpPr>
              <p:nvPr/>
            </p:nvSpPr>
            <p:spPr bwMode="auto">
              <a:xfrm>
                <a:off x="910" y="4192"/>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8" name="Line 32">
                <a:extLst>
                  <a:ext uri="{FF2B5EF4-FFF2-40B4-BE49-F238E27FC236}">
                    <a16:creationId xmlns:a16="http://schemas.microsoft.com/office/drawing/2014/main" id="{D375ADAE-CACA-B525-BDBA-D59E8F9E69DE}"/>
                  </a:ext>
                </a:extLst>
              </p:cNvPr>
              <p:cNvSpPr>
                <a:spLocks noChangeShapeType="1"/>
              </p:cNvSpPr>
              <p:nvPr/>
            </p:nvSpPr>
            <p:spPr bwMode="auto">
              <a:xfrm>
                <a:off x="921"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9" name="Line 33">
                <a:extLst>
                  <a:ext uri="{FF2B5EF4-FFF2-40B4-BE49-F238E27FC236}">
                    <a16:creationId xmlns:a16="http://schemas.microsoft.com/office/drawing/2014/main" id="{D4CD38B7-3A28-5185-432F-EAA39223811B}"/>
                  </a:ext>
                </a:extLst>
              </p:cNvPr>
              <p:cNvSpPr>
                <a:spLocks noChangeShapeType="1"/>
              </p:cNvSpPr>
              <p:nvPr/>
            </p:nvSpPr>
            <p:spPr bwMode="auto">
              <a:xfrm>
                <a:off x="935" y="4190"/>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0" name="Line 34">
                <a:extLst>
                  <a:ext uri="{FF2B5EF4-FFF2-40B4-BE49-F238E27FC236}">
                    <a16:creationId xmlns:a16="http://schemas.microsoft.com/office/drawing/2014/main" id="{06CA9194-389C-B487-BE4E-9D540624284A}"/>
                  </a:ext>
                </a:extLst>
              </p:cNvPr>
              <p:cNvSpPr>
                <a:spLocks noChangeShapeType="1"/>
              </p:cNvSpPr>
              <p:nvPr/>
            </p:nvSpPr>
            <p:spPr bwMode="auto">
              <a:xfrm>
                <a:off x="952" y="4186"/>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1" name="Line 35">
                <a:extLst>
                  <a:ext uri="{FF2B5EF4-FFF2-40B4-BE49-F238E27FC236}">
                    <a16:creationId xmlns:a16="http://schemas.microsoft.com/office/drawing/2014/main" id="{02966E37-63AE-D377-D606-4D315E424A84}"/>
                  </a:ext>
                </a:extLst>
              </p:cNvPr>
              <p:cNvSpPr>
                <a:spLocks noChangeShapeType="1"/>
              </p:cNvSpPr>
              <p:nvPr/>
            </p:nvSpPr>
            <p:spPr bwMode="auto">
              <a:xfrm>
                <a:off x="96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2" name="Line 36">
                <a:extLst>
                  <a:ext uri="{FF2B5EF4-FFF2-40B4-BE49-F238E27FC236}">
                    <a16:creationId xmlns:a16="http://schemas.microsoft.com/office/drawing/2014/main" id="{BC641F62-7551-9800-A1D6-0B865885EA8D}"/>
                  </a:ext>
                </a:extLst>
              </p:cNvPr>
              <p:cNvSpPr>
                <a:spLocks noChangeShapeType="1"/>
              </p:cNvSpPr>
              <p:nvPr/>
            </p:nvSpPr>
            <p:spPr bwMode="auto">
              <a:xfrm>
                <a:off x="979" y="4183"/>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3" name="Line 37">
                <a:extLst>
                  <a:ext uri="{FF2B5EF4-FFF2-40B4-BE49-F238E27FC236}">
                    <a16:creationId xmlns:a16="http://schemas.microsoft.com/office/drawing/2014/main" id="{2E4A7A7C-48CF-34EA-EE6B-7955029AF93D}"/>
                  </a:ext>
                </a:extLst>
              </p:cNvPr>
              <p:cNvSpPr>
                <a:spLocks noChangeShapeType="1"/>
              </p:cNvSpPr>
              <p:nvPr/>
            </p:nvSpPr>
            <p:spPr bwMode="auto">
              <a:xfrm flipV="1">
                <a:off x="993" y="4177"/>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4" name="Line 38">
                <a:extLst>
                  <a:ext uri="{FF2B5EF4-FFF2-40B4-BE49-F238E27FC236}">
                    <a16:creationId xmlns:a16="http://schemas.microsoft.com/office/drawing/2014/main" id="{D7594EF9-C0F1-EA7E-5C23-CB802281B64E}"/>
                  </a:ext>
                </a:extLst>
              </p:cNvPr>
              <p:cNvSpPr>
                <a:spLocks noChangeShapeType="1"/>
              </p:cNvSpPr>
              <p:nvPr/>
            </p:nvSpPr>
            <p:spPr bwMode="auto">
              <a:xfrm>
                <a:off x="1010" y="4171"/>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5" name="Line 39">
                <a:extLst>
                  <a:ext uri="{FF2B5EF4-FFF2-40B4-BE49-F238E27FC236}">
                    <a16:creationId xmlns:a16="http://schemas.microsoft.com/office/drawing/2014/main" id="{5E9C47DF-299F-AEF7-589E-88200B0AA8CB}"/>
                  </a:ext>
                </a:extLst>
              </p:cNvPr>
              <p:cNvSpPr>
                <a:spLocks noChangeShapeType="1"/>
              </p:cNvSpPr>
              <p:nvPr/>
            </p:nvSpPr>
            <p:spPr bwMode="auto">
              <a:xfrm>
                <a:off x="1026" y="4167"/>
                <a:ext cx="5"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6" name="Line 40">
                <a:extLst>
                  <a:ext uri="{FF2B5EF4-FFF2-40B4-BE49-F238E27FC236}">
                    <a16:creationId xmlns:a16="http://schemas.microsoft.com/office/drawing/2014/main" id="{323F1E54-0A3A-6C89-9233-164D822C06A6}"/>
                  </a:ext>
                </a:extLst>
              </p:cNvPr>
              <p:cNvSpPr>
                <a:spLocks noChangeShapeType="1"/>
              </p:cNvSpPr>
              <p:nvPr/>
            </p:nvSpPr>
            <p:spPr bwMode="auto">
              <a:xfrm flipV="1">
                <a:off x="1037" y="416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7" name="Line 41">
                <a:extLst>
                  <a:ext uri="{FF2B5EF4-FFF2-40B4-BE49-F238E27FC236}">
                    <a16:creationId xmlns:a16="http://schemas.microsoft.com/office/drawing/2014/main" id="{250154E4-06F7-04BF-505F-E72B1E80AAEA}"/>
                  </a:ext>
                </a:extLst>
              </p:cNvPr>
              <p:cNvSpPr>
                <a:spLocks noChangeShapeType="1"/>
              </p:cNvSpPr>
              <p:nvPr/>
            </p:nvSpPr>
            <p:spPr bwMode="auto">
              <a:xfrm flipV="1">
                <a:off x="1052" y="4153"/>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8" name="Line 42">
                <a:extLst>
                  <a:ext uri="{FF2B5EF4-FFF2-40B4-BE49-F238E27FC236}">
                    <a16:creationId xmlns:a16="http://schemas.microsoft.com/office/drawing/2014/main" id="{CC6011E7-FC90-FF96-5744-7A9F9B6073CE}"/>
                  </a:ext>
                </a:extLst>
              </p:cNvPr>
              <p:cNvSpPr>
                <a:spLocks noChangeShapeType="1"/>
              </p:cNvSpPr>
              <p:nvPr/>
            </p:nvSpPr>
            <p:spPr bwMode="auto">
              <a:xfrm flipV="1">
                <a:off x="1068" y="4145"/>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9" name="Line 43">
                <a:extLst>
                  <a:ext uri="{FF2B5EF4-FFF2-40B4-BE49-F238E27FC236}">
                    <a16:creationId xmlns:a16="http://schemas.microsoft.com/office/drawing/2014/main" id="{397982AA-B446-732A-369D-7718A7062AC9}"/>
                  </a:ext>
                </a:extLst>
              </p:cNvPr>
              <p:cNvSpPr>
                <a:spLocks noChangeShapeType="1"/>
              </p:cNvSpPr>
              <p:nvPr/>
            </p:nvSpPr>
            <p:spPr bwMode="auto">
              <a:xfrm flipV="1">
                <a:off x="1084" y="4133"/>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0" name="Line 44">
                <a:extLst>
                  <a:ext uri="{FF2B5EF4-FFF2-40B4-BE49-F238E27FC236}">
                    <a16:creationId xmlns:a16="http://schemas.microsoft.com/office/drawing/2014/main" id="{01FE9374-0F9E-DC88-4509-693E2640EDEE}"/>
                  </a:ext>
                </a:extLst>
              </p:cNvPr>
              <p:cNvSpPr>
                <a:spLocks noChangeShapeType="1"/>
              </p:cNvSpPr>
              <p:nvPr/>
            </p:nvSpPr>
            <p:spPr bwMode="auto">
              <a:xfrm flipV="1">
                <a:off x="1095" y="4121"/>
                <a:ext cx="8"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1" name="Line 45">
                <a:extLst>
                  <a:ext uri="{FF2B5EF4-FFF2-40B4-BE49-F238E27FC236}">
                    <a16:creationId xmlns:a16="http://schemas.microsoft.com/office/drawing/2014/main" id="{A919DFCA-D4F6-72BD-9FC3-DC70E451B28D}"/>
                  </a:ext>
                </a:extLst>
              </p:cNvPr>
              <p:cNvSpPr>
                <a:spLocks noChangeShapeType="1"/>
              </p:cNvSpPr>
              <p:nvPr/>
            </p:nvSpPr>
            <p:spPr bwMode="auto">
              <a:xfrm flipV="1">
                <a:off x="1111" y="4110"/>
                <a:ext cx="9"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2" name="Line 46">
                <a:extLst>
                  <a:ext uri="{FF2B5EF4-FFF2-40B4-BE49-F238E27FC236}">
                    <a16:creationId xmlns:a16="http://schemas.microsoft.com/office/drawing/2014/main" id="{6F416AF6-60AF-657D-0AD6-C93420F2F628}"/>
                  </a:ext>
                </a:extLst>
              </p:cNvPr>
              <p:cNvSpPr>
                <a:spLocks noChangeShapeType="1"/>
              </p:cNvSpPr>
              <p:nvPr/>
            </p:nvSpPr>
            <p:spPr bwMode="auto">
              <a:xfrm flipV="1">
                <a:off x="1127" y="4094"/>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3" name="Line 47">
                <a:extLst>
                  <a:ext uri="{FF2B5EF4-FFF2-40B4-BE49-F238E27FC236}">
                    <a16:creationId xmlns:a16="http://schemas.microsoft.com/office/drawing/2014/main" id="{D918F376-EAE5-35EE-9912-879B5B5D82CC}"/>
                  </a:ext>
                </a:extLst>
              </p:cNvPr>
              <p:cNvSpPr>
                <a:spLocks noChangeShapeType="1"/>
              </p:cNvSpPr>
              <p:nvPr/>
            </p:nvSpPr>
            <p:spPr bwMode="auto">
              <a:xfrm flipV="1">
                <a:off x="1139" y="4079"/>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4" name="Line 48">
                <a:extLst>
                  <a:ext uri="{FF2B5EF4-FFF2-40B4-BE49-F238E27FC236}">
                    <a16:creationId xmlns:a16="http://schemas.microsoft.com/office/drawing/2014/main" id="{8A37705B-B18D-2DA1-43A8-CAA7E9740C0A}"/>
                  </a:ext>
                </a:extLst>
              </p:cNvPr>
              <p:cNvSpPr>
                <a:spLocks noChangeShapeType="1"/>
              </p:cNvSpPr>
              <p:nvPr/>
            </p:nvSpPr>
            <p:spPr bwMode="auto">
              <a:xfrm flipV="1">
                <a:off x="1154" y="4059"/>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5" name="Line 49">
                <a:extLst>
                  <a:ext uri="{FF2B5EF4-FFF2-40B4-BE49-F238E27FC236}">
                    <a16:creationId xmlns:a16="http://schemas.microsoft.com/office/drawing/2014/main" id="{5A3BD47D-EBA4-56BF-E751-AB23C2D97647}"/>
                  </a:ext>
                </a:extLst>
              </p:cNvPr>
              <p:cNvSpPr>
                <a:spLocks noChangeShapeType="1"/>
              </p:cNvSpPr>
              <p:nvPr/>
            </p:nvSpPr>
            <p:spPr bwMode="auto">
              <a:xfrm flipV="1">
                <a:off x="1170" y="4039"/>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6" name="Line 50">
                <a:extLst>
                  <a:ext uri="{FF2B5EF4-FFF2-40B4-BE49-F238E27FC236}">
                    <a16:creationId xmlns:a16="http://schemas.microsoft.com/office/drawing/2014/main" id="{BA311EA5-7C47-19A7-2707-7B9C3106DD09}"/>
                  </a:ext>
                </a:extLst>
              </p:cNvPr>
              <p:cNvSpPr>
                <a:spLocks noChangeShapeType="1"/>
              </p:cNvSpPr>
              <p:nvPr/>
            </p:nvSpPr>
            <p:spPr bwMode="auto">
              <a:xfrm flipV="1">
                <a:off x="1186" y="4019"/>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7" name="Line 51">
                <a:extLst>
                  <a:ext uri="{FF2B5EF4-FFF2-40B4-BE49-F238E27FC236}">
                    <a16:creationId xmlns:a16="http://schemas.microsoft.com/office/drawing/2014/main" id="{7CEE99C0-5E35-420F-DB26-0A645D19E817}"/>
                  </a:ext>
                </a:extLst>
              </p:cNvPr>
              <p:cNvSpPr>
                <a:spLocks noChangeShapeType="1"/>
              </p:cNvSpPr>
              <p:nvPr/>
            </p:nvSpPr>
            <p:spPr bwMode="auto">
              <a:xfrm flipV="1">
                <a:off x="1198" y="3996"/>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8" name="Line 52">
                <a:extLst>
                  <a:ext uri="{FF2B5EF4-FFF2-40B4-BE49-F238E27FC236}">
                    <a16:creationId xmlns:a16="http://schemas.microsoft.com/office/drawing/2014/main" id="{167E561D-8840-AFFF-FC3D-FF5AF30E3849}"/>
                  </a:ext>
                </a:extLst>
              </p:cNvPr>
              <p:cNvSpPr>
                <a:spLocks noChangeShapeType="1"/>
              </p:cNvSpPr>
              <p:nvPr/>
            </p:nvSpPr>
            <p:spPr bwMode="auto">
              <a:xfrm flipV="1">
                <a:off x="1213" y="3973"/>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9" name="Line 53">
                <a:extLst>
                  <a:ext uri="{FF2B5EF4-FFF2-40B4-BE49-F238E27FC236}">
                    <a16:creationId xmlns:a16="http://schemas.microsoft.com/office/drawing/2014/main" id="{1C9E14C9-1C17-68E4-305F-C002A0969BE1}"/>
                  </a:ext>
                </a:extLst>
              </p:cNvPr>
              <p:cNvSpPr>
                <a:spLocks noChangeShapeType="1"/>
              </p:cNvSpPr>
              <p:nvPr/>
            </p:nvSpPr>
            <p:spPr bwMode="auto">
              <a:xfrm flipV="1">
                <a:off x="1229" y="3945"/>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0" name="Line 54">
                <a:extLst>
                  <a:ext uri="{FF2B5EF4-FFF2-40B4-BE49-F238E27FC236}">
                    <a16:creationId xmlns:a16="http://schemas.microsoft.com/office/drawing/2014/main" id="{8018F3D2-284C-B0B2-4C5F-8C9CA823F00D}"/>
                  </a:ext>
                </a:extLst>
              </p:cNvPr>
              <p:cNvSpPr>
                <a:spLocks noChangeShapeType="1"/>
              </p:cNvSpPr>
              <p:nvPr/>
            </p:nvSpPr>
            <p:spPr bwMode="auto">
              <a:xfrm flipV="1">
                <a:off x="1245" y="3917"/>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1" name="Line 55">
                <a:extLst>
                  <a:ext uri="{FF2B5EF4-FFF2-40B4-BE49-F238E27FC236}">
                    <a16:creationId xmlns:a16="http://schemas.microsoft.com/office/drawing/2014/main" id="{06355406-66CA-95B5-11C9-6725164F3C5C}"/>
                  </a:ext>
                </a:extLst>
              </p:cNvPr>
              <p:cNvSpPr>
                <a:spLocks noChangeShapeType="1"/>
              </p:cNvSpPr>
              <p:nvPr/>
            </p:nvSpPr>
            <p:spPr bwMode="auto">
              <a:xfrm flipV="1">
                <a:off x="1257" y="3886"/>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2" name="Line 56">
                <a:extLst>
                  <a:ext uri="{FF2B5EF4-FFF2-40B4-BE49-F238E27FC236}">
                    <a16:creationId xmlns:a16="http://schemas.microsoft.com/office/drawing/2014/main" id="{A0A9344F-B085-B73B-96F9-EDF6B4AB0340}"/>
                  </a:ext>
                </a:extLst>
              </p:cNvPr>
              <p:cNvSpPr>
                <a:spLocks noChangeShapeType="1"/>
              </p:cNvSpPr>
              <p:nvPr/>
            </p:nvSpPr>
            <p:spPr bwMode="auto">
              <a:xfrm flipV="1">
                <a:off x="1272" y="3855"/>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3" name="Line 57">
                <a:extLst>
                  <a:ext uri="{FF2B5EF4-FFF2-40B4-BE49-F238E27FC236}">
                    <a16:creationId xmlns:a16="http://schemas.microsoft.com/office/drawing/2014/main" id="{B15F1CDA-DF4F-5201-8BE7-C6AE2A98CFBB}"/>
                  </a:ext>
                </a:extLst>
              </p:cNvPr>
              <p:cNvSpPr>
                <a:spLocks noChangeShapeType="1"/>
              </p:cNvSpPr>
              <p:nvPr/>
            </p:nvSpPr>
            <p:spPr bwMode="auto">
              <a:xfrm flipV="1">
                <a:off x="1288" y="3823"/>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4" name="Line 58">
                <a:extLst>
                  <a:ext uri="{FF2B5EF4-FFF2-40B4-BE49-F238E27FC236}">
                    <a16:creationId xmlns:a16="http://schemas.microsoft.com/office/drawing/2014/main" id="{5B848371-0135-E905-945A-BB2B0543CDB7}"/>
                  </a:ext>
                </a:extLst>
              </p:cNvPr>
              <p:cNvSpPr>
                <a:spLocks noChangeShapeType="1"/>
              </p:cNvSpPr>
              <p:nvPr/>
            </p:nvSpPr>
            <p:spPr bwMode="auto">
              <a:xfrm flipV="1">
                <a:off x="1304" y="3792"/>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5" name="Freeform 59">
                <a:extLst>
                  <a:ext uri="{FF2B5EF4-FFF2-40B4-BE49-F238E27FC236}">
                    <a16:creationId xmlns:a16="http://schemas.microsoft.com/office/drawing/2014/main" id="{4A18C2CA-777E-49EF-E233-572E492E82AD}"/>
                  </a:ext>
                </a:extLst>
              </p:cNvPr>
              <p:cNvSpPr>
                <a:spLocks/>
              </p:cNvSpPr>
              <p:nvPr/>
            </p:nvSpPr>
            <p:spPr bwMode="auto">
              <a:xfrm>
                <a:off x="1312" y="3753"/>
                <a:ext cx="16" cy="37"/>
              </a:xfrm>
              <a:custGeom>
                <a:avLst/>
                <a:gdLst>
                  <a:gd name="T0" fmla="*/ 0 w 16"/>
                  <a:gd name="T1" fmla="*/ 36 h 37"/>
                  <a:gd name="T2" fmla="*/ 7 w 16"/>
                  <a:gd name="T3" fmla="*/ 16 h 37"/>
                  <a:gd name="T4" fmla="*/ 15 w 16"/>
                  <a:gd name="T5" fmla="*/ 0 h 37"/>
                </a:gdLst>
                <a:ahLst/>
                <a:cxnLst>
                  <a:cxn ang="0">
                    <a:pos x="T0" y="T1"/>
                  </a:cxn>
                  <a:cxn ang="0">
                    <a:pos x="T2" y="T3"/>
                  </a:cxn>
                  <a:cxn ang="0">
                    <a:pos x="T4" y="T5"/>
                  </a:cxn>
                </a:cxnLst>
                <a:rect l="0" t="0" r="r" b="b"/>
                <a:pathLst>
                  <a:path w="16" h="37">
                    <a:moveTo>
                      <a:pt x="0" y="36"/>
                    </a:moveTo>
                    <a:lnTo>
                      <a:pt x="7" y="16"/>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6" name="Line 60">
                <a:extLst>
                  <a:ext uri="{FF2B5EF4-FFF2-40B4-BE49-F238E27FC236}">
                    <a16:creationId xmlns:a16="http://schemas.microsoft.com/office/drawing/2014/main" id="{BAC0AC61-4E76-60BA-E0C8-480997AAC1CB}"/>
                  </a:ext>
                </a:extLst>
              </p:cNvPr>
              <p:cNvSpPr>
                <a:spLocks noChangeShapeType="1"/>
              </p:cNvSpPr>
              <p:nvPr/>
            </p:nvSpPr>
            <p:spPr bwMode="auto">
              <a:xfrm flipV="1">
                <a:off x="1331" y="3725"/>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7" name="Freeform 61">
                <a:extLst>
                  <a:ext uri="{FF2B5EF4-FFF2-40B4-BE49-F238E27FC236}">
                    <a16:creationId xmlns:a16="http://schemas.microsoft.com/office/drawing/2014/main" id="{E762502D-5CE0-0CCA-5D61-191B2A557B9E}"/>
                  </a:ext>
                </a:extLst>
              </p:cNvPr>
              <p:cNvSpPr>
                <a:spLocks/>
              </p:cNvSpPr>
              <p:nvPr/>
            </p:nvSpPr>
            <p:spPr bwMode="auto">
              <a:xfrm>
                <a:off x="1343" y="3686"/>
                <a:ext cx="13" cy="36"/>
              </a:xfrm>
              <a:custGeom>
                <a:avLst/>
                <a:gdLst>
                  <a:gd name="T0" fmla="*/ 0 w 13"/>
                  <a:gd name="T1" fmla="*/ 35 h 36"/>
                  <a:gd name="T2" fmla="*/ 4 w 13"/>
                  <a:gd name="T3" fmla="*/ 16 h 36"/>
                  <a:gd name="T4" fmla="*/ 12 w 13"/>
                  <a:gd name="T5" fmla="*/ 0 h 36"/>
                </a:gdLst>
                <a:ahLst/>
                <a:cxnLst>
                  <a:cxn ang="0">
                    <a:pos x="T0" y="T1"/>
                  </a:cxn>
                  <a:cxn ang="0">
                    <a:pos x="T2" y="T3"/>
                  </a:cxn>
                  <a:cxn ang="0">
                    <a:pos x="T4" y="T5"/>
                  </a:cxn>
                </a:cxnLst>
                <a:rect l="0" t="0" r="r" b="b"/>
                <a:pathLst>
                  <a:path w="13" h="36">
                    <a:moveTo>
                      <a:pt x="0" y="35"/>
                    </a:moveTo>
                    <a:lnTo>
                      <a:pt x="4" y="16"/>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8" name="Line 62">
                <a:extLst>
                  <a:ext uri="{FF2B5EF4-FFF2-40B4-BE49-F238E27FC236}">
                    <a16:creationId xmlns:a16="http://schemas.microsoft.com/office/drawing/2014/main" id="{11E54826-72B1-7194-7A19-56A66F3E45EB}"/>
                  </a:ext>
                </a:extLst>
              </p:cNvPr>
              <p:cNvSpPr>
                <a:spLocks noChangeShapeType="1"/>
              </p:cNvSpPr>
              <p:nvPr/>
            </p:nvSpPr>
            <p:spPr bwMode="auto">
              <a:xfrm flipV="1">
                <a:off x="1359" y="3658"/>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9" name="Line 63">
                <a:extLst>
                  <a:ext uri="{FF2B5EF4-FFF2-40B4-BE49-F238E27FC236}">
                    <a16:creationId xmlns:a16="http://schemas.microsoft.com/office/drawing/2014/main" id="{71831B74-D264-7B92-6E49-4C251D75E40E}"/>
                  </a:ext>
                </a:extLst>
              </p:cNvPr>
              <p:cNvSpPr>
                <a:spLocks noChangeShapeType="1"/>
              </p:cNvSpPr>
              <p:nvPr/>
            </p:nvSpPr>
            <p:spPr bwMode="auto">
              <a:xfrm flipV="1">
                <a:off x="1374" y="3627"/>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0" name="Line 64">
                <a:extLst>
                  <a:ext uri="{FF2B5EF4-FFF2-40B4-BE49-F238E27FC236}">
                    <a16:creationId xmlns:a16="http://schemas.microsoft.com/office/drawing/2014/main" id="{919D775F-8F62-75AB-4739-5F2C315D9EC6}"/>
                  </a:ext>
                </a:extLst>
              </p:cNvPr>
              <p:cNvSpPr>
                <a:spLocks noChangeShapeType="1"/>
              </p:cNvSpPr>
              <p:nvPr/>
            </p:nvSpPr>
            <p:spPr bwMode="auto">
              <a:xfrm flipV="1">
                <a:off x="1390" y="3595"/>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1" name="Line 65">
                <a:extLst>
                  <a:ext uri="{FF2B5EF4-FFF2-40B4-BE49-F238E27FC236}">
                    <a16:creationId xmlns:a16="http://schemas.microsoft.com/office/drawing/2014/main" id="{9CE281A6-9F5D-5D49-B096-66E3D0FD606B}"/>
                  </a:ext>
                </a:extLst>
              </p:cNvPr>
              <p:cNvSpPr>
                <a:spLocks noChangeShapeType="1"/>
              </p:cNvSpPr>
              <p:nvPr/>
            </p:nvSpPr>
            <p:spPr bwMode="auto">
              <a:xfrm flipV="1">
                <a:off x="1406" y="3564"/>
                <a:ext cx="5"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2" name="Line 66">
                <a:extLst>
                  <a:ext uri="{FF2B5EF4-FFF2-40B4-BE49-F238E27FC236}">
                    <a16:creationId xmlns:a16="http://schemas.microsoft.com/office/drawing/2014/main" id="{5C19AE94-154C-CB15-0711-982C6AE56CF5}"/>
                  </a:ext>
                </a:extLst>
              </p:cNvPr>
              <p:cNvSpPr>
                <a:spLocks noChangeShapeType="1"/>
              </p:cNvSpPr>
              <p:nvPr/>
            </p:nvSpPr>
            <p:spPr bwMode="auto">
              <a:xfrm flipV="1">
                <a:off x="1418" y="3538"/>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3" name="Line 67">
                <a:extLst>
                  <a:ext uri="{FF2B5EF4-FFF2-40B4-BE49-F238E27FC236}">
                    <a16:creationId xmlns:a16="http://schemas.microsoft.com/office/drawing/2014/main" id="{AED0979E-A4FB-82C3-5540-7DB0570978D1}"/>
                  </a:ext>
                </a:extLst>
              </p:cNvPr>
              <p:cNvSpPr>
                <a:spLocks noChangeShapeType="1"/>
              </p:cNvSpPr>
              <p:nvPr/>
            </p:nvSpPr>
            <p:spPr bwMode="auto">
              <a:xfrm flipV="1">
                <a:off x="1433" y="3514"/>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4" name="Line 68">
                <a:extLst>
                  <a:ext uri="{FF2B5EF4-FFF2-40B4-BE49-F238E27FC236}">
                    <a16:creationId xmlns:a16="http://schemas.microsoft.com/office/drawing/2014/main" id="{6209DE86-7FBA-2CDF-C8DB-3A95242A1022}"/>
                  </a:ext>
                </a:extLst>
              </p:cNvPr>
              <p:cNvSpPr>
                <a:spLocks noChangeShapeType="1"/>
              </p:cNvSpPr>
              <p:nvPr/>
            </p:nvSpPr>
            <p:spPr bwMode="auto">
              <a:xfrm flipV="1">
                <a:off x="1449" y="3490"/>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5" name="Line 69">
                <a:extLst>
                  <a:ext uri="{FF2B5EF4-FFF2-40B4-BE49-F238E27FC236}">
                    <a16:creationId xmlns:a16="http://schemas.microsoft.com/office/drawing/2014/main" id="{477A905C-41A6-9FF1-F6F5-59F42004AF79}"/>
                  </a:ext>
                </a:extLst>
              </p:cNvPr>
              <p:cNvSpPr>
                <a:spLocks noChangeShapeType="1"/>
              </p:cNvSpPr>
              <p:nvPr/>
            </p:nvSpPr>
            <p:spPr bwMode="auto">
              <a:xfrm flipV="1">
                <a:off x="1465" y="3470"/>
                <a:ext cx="5"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6" name="Freeform 70">
                <a:extLst>
                  <a:ext uri="{FF2B5EF4-FFF2-40B4-BE49-F238E27FC236}">
                    <a16:creationId xmlns:a16="http://schemas.microsoft.com/office/drawing/2014/main" id="{EB67F0FC-695B-3571-84D5-3E1A21499B71}"/>
                  </a:ext>
                </a:extLst>
              </p:cNvPr>
              <p:cNvSpPr>
                <a:spLocks/>
              </p:cNvSpPr>
              <p:nvPr/>
            </p:nvSpPr>
            <p:spPr bwMode="auto">
              <a:xfrm>
                <a:off x="1473" y="3447"/>
                <a:ext cx="17" cy="20"/>
              </a:xfrm>
              <a:custGeom>
                <a:avLst/>
                <a:gdLst>
                  <a:gd name="T0" fmla="*/ 0 w 17"/>
                  <a:gd name="T1" fmla="*/ 19 h 20"/>
                  <a:gd name="T2" fmla="*/ 8 w 17"/>
                  <a:gd name="T3" fmla="*/ 7 h 20"/>
                  <a:gd name="T4" fmla="*/ 16 w 17"/>
                  <a:gd name="T5" fmla="*/ 0 h 20"/>
                </a:gdLst>
                <a:ahLst/>
                <a:cxnLst>
                  <a:cxn ang="0">
                    <a:pos x="T0" y="T1"/>
                  </a:cxn>
                  <a:cxn ang="0">
                    <a:pos x="T2" y="T3"/>
                  </a:cxn>
                  <a:cxn ang="0">
                    <a:pos x="T4" y="T5"/>
                  </a:cxn>
                </a:cxnLst>
                <a:rect l="0" t="0" r="r" b="b"/>
                <a:pathLst>
                  <a:path w="17" h="20">
                    <a:moveTo>
                      <a:pt x="0" y="19"/>
                    </a:moveTo>
                    <a:lnTo>
                      <a:pt x="8" y="7"/>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67" name="Line 71">
                <a:extLst>
                  <a:ext uri="{FF2B5EF4-FFF2-40B4-BE49-F238E27FC236}">
                    <a16:creationId xmlns:a16="http://schemas.microsoft.com/office/drawing/2014/main" id="{145D4569-3EEA-71D5-B321-1E297640F19C}"/>
                  </a:ext>
                </a:extLst>
              </p:cNvPr>
              <p:cNvSpPr>
                <a:spLocks noChangeShapeType="1"/>
              </p:cNvSpPr>
              <p:nvPr/>
            </p:nvSpPr>
            <p:spPr bwMode="auto">
              <a:xfrm flipV="1">
                <a:off x="1492" y="3439"/>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8" name="Line 72">
                <a:extLst>
                  <a:ext uri="{FF2B5EF4-FFF2-40B4-BE49-F238E27FC236}">
                    <a16:creationId xmlns:a16="http://schemas.microsoft.com/office/drawing/2014/main" id="{0E99E489-7A5E-B136-028D-269D78C1AA9D}"/>
                  </a:ext>
                </a:extLst>
              </p:cNvPr>
              <p:cNvSpPr>
                <a:spLocks noChangeShapeType="1"/>
              </p:cNvSpPr>
              <p:nvPr/>
            </p:nvSpPr>
            <p:spPr bwMode="auto">
              <a:xfrm flipV="1">
                <a:off x="1508" y="343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9" name="Freeform 73">
                <a:extLst>
                  <a:ext uri="{FF2B5EF4-FFF2-40B4-BE49-F238E27FC236}">
                    <a16:creationId xmlns:a16="http://schemas.microsoft.com/office/drawing/2014/main" id="{85DA1180-F8D2-5781-E4F2-3A0F92CED02A}"/>
                  </a:ext>
                </a:extLst>
              </p:cNvPr>
              <p:cNvSpPr>
                <a:spLocks/>
              </p:cNvSpPr>
              <p:nvPr/>
            </p:nvSpPr>
            <p:spPr bwMode="auto">
              <a:xfrm>
                <a:off x="1520" y="3419"/>
                <a:ext cx="13" cy="9"/>
              </a:xfrm>
              <a:custGeom>
                <a:avLst/>
                <a:gdLst>
                  <a:gd name="T0" fmla="*/ 0 w 13"/>
                  <a:gd name="T1" fmla="*/ 8 h 9"/>
                  <a:gd name="T2" fmla="*/ 3 w 13"/>
                  <a:gd name="T3" fmla="*/ 4 h 9"/>
                  <a:gd name="T4" fmla="*/ 12 w 13"/>
                  <a:gd name="T5" fmla="*/ 0 h 9"/>
                </a:gdLst>
                <a:ahLst/>
                <a:cxnLst>
                  <a:cxn ang="0">
                    <a:pos x="T0" y="T1"/>
                  </a:cxn>
                  <a:cxn ang="0">
                    <a:pos x="T2" y="T3"/>
                  </a:cxn>
                  <a:cxn ang="0">
                    <a:pos x="T4" y="T5"/>
                  </a:cxn>
                </a:cxnLst>
                <a:rect l="0" t="0" r="r" b="b"/>
                <a:pathLst>
                  <a:path w="13" h="9">
                    <a:moveTo>
                      <a:pt x="0" y="8"/>
                    </a:moveTo>
                    <a:lnTo>
                      <a:pt x="3" y="4"/>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0" name="Freeform 74">
                <a:extLst>
                  <a:ext uri="{FF2B5EF4-FFF2-40B4-BE49-F238E27FC236}">
                    <a16:creationId xmlns:a16="http://schemas.microsoft.com/office/drawing/2014/main" id="{85D29FC0-48F1-B677-4D0D-E52F73DBCE6B}"/>
                  </a:ext>
                </a:extLst>
              </p:cNvPr>
              <p:cNvSpPr>
                <a:spLocks/>
              </p:cNvSpPr>
              <p:nvPr/>
            </p:nvSpPr>
            <p:spPr bwMode="auto">
              <a:xfrm>
                <a:off x="1532" y="3419"/>
                <a:ext cx="16" cy="1"/>
              </a:xfrm>
              <a:custGeom>
                <a:avLst/>
                <a:gdLst>
                  <a:gd name="T0" fmla="*/ 0 w 16"/>
                  <a:gd name="T1" fmla="*/ 0 h 1"/>
                  <a:gd name="T2" fmla="*/ 7 w 16"/>
                  <a:gd name="T3" fmla="*/ 0 h 1"/>
                  <a:gd name="T4" fmla="*/ 15 w 16"/>
                  <a:gd name="T5" fmla="*/ 0 h 1"/>
                </a:gdLst>
                <a:ahLst/>
                <a:cxnLst>
                  <a:cxn ang="0">
                    <a:pos x="T0" y="T1"/>
                  </a:cxn>
                  <a:cxn ang="0">
                    <a:pos x="T2" y="T3"/>
                  </a:cxn>
                  <a:cxn ang="0">
                    <a:pos x="T4" y="T5"/>
                  </a:cxn>
                </a:cxnLst>
                <a:rect l="0" t="0" r="r" b="b"/>
                <a:pathLst>
                  <a:path w="16" h="1">
                    <a:moveTo>
                      <a:pt x="0" y="0"/>
                    </a:moveTo>
                    <a:lnTo>
                      <a:pt x="7" y="0"/>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1" name="Freeform 75">
                <a:extLst>
                  <a:ext uri="{FF2B5EF4-FFF2-40B4-BE49-F238E27FC236}">
                    <a16:creationId xmlns:a16="http://schemas.microsoft.com/office/drawing/2014/main" id="{91033D87-F3D3-E016-BF9F-4C1A31E494B2}"/>
                  </a:ext>
                </a:extLst>
              </p:cNvPr>
              <p:cNvSpPr>
                <a:spLocks/>
              </p:cNvSpPr>
              <p:nvPr/>
            </p:nvSpPr>
            <p:spPr bwMode="auto">
              <a:xfrm>
                <a:off x="1547" y="3419"/>
                <a:ext cx="17" cy="1"/>
              </a:xfrm>
              <a:custGeom>
                <a:avLst/>
                <a:gdLst>
                  <a:gd name="T0" fmla="*/ 0 w 17"/>
                  <a:gd name="T1" fmla="*/ 0 h 1"/>
                  <a:gd name="T2" fmla="*/ 8 w 17"/>
                  <a:gd name="T3" fmla="*/ 0 h 1"/>
                  <a:gd name="T4" fmla="*/ 16 w 17"/>
                  <a:gd name="T5" fmla="*/ 0 h 1"/>
                </a:gdLst>
                <a:ahLst/>
                <a:cxnLst>
                  <a:cxn ang="0">
                    <a:pos x="T0" y="T1"/>
                  </a:cxn>
                  <a:cxn ang="0">
                    <a:pos x="T2" y="T3"/>
                  </a:cxn>
                  <a:cxn ang="0">
                    <a:pos x="T4" y="T5"/>
                  </a:cxn>
                </a:cxnLst>
                <a:rect l="0" t="0" r="r" b="b"/>
                <a:pathLst>
                  <a:path w="17" h="1">
                    <a:moveTo>
                      <a:pt x="0" y="0"/>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2" name="Freeform 76">
                <a:extLst>
                  <a:ext uri="{FF2B5EF4-FFF2-40B4-BE49-F238E27FC236}">
                    <a16:creationId xmlns:a16="http://schemas.microsoft.com/office/drawing/2014/main" id="{85A0B594-386D-D7A6-2746-6C56BFB6525F}"/>
                  </a:ext>
                </a:extLst>
              </p:cNvPr>
              <p:cNvSpPr>
                <a:spLocks/>
              </p:cNvSpPr>
              <p:nvPr/>
            </p:nvSpPr>
            <p:spPr bwMode="auto">
              <a:xfrm>
                <a:off x="1563" y="3419"/>
                <a:ext cx="13" cy="9"/>
              </a:xfrm>
              <a:custGeom>
                <a:avLst/>
                <a:gdLst>
                  <a:gd name="T0" fmla="*/ 0 w 13"/>
                  <a:gd name="T1" fmla="*/ 0 h 9"/>
                  <a:gd name="T2" fmla="*/ 4 w 13"/>
                  <a:gd name="T3" fmla="*/ 4 h 9"/>
                  <a:gd name="T4" fmla="*/ 12 w 13"/>
                  <a:gd name="T5" fmla="*/ 8 h 9"/>
                </a:gdLst>
                <a:ahLst/>
                <a:cxnLst>
                  <a:cxn ang="0">
                    <a:pos x="T0" y="T1"/>
                  </a:cxn>
                  <a:cxn ang="0">
                    <a:pos x="T2" y="T3"/>
                  </a:cxn>
                  <a:cxn ang="0">
                    <a:pos x="T4" y="T5"/>
                  </a:cxn>
                </a:cxnLst>
                <a:rect l="0" t="0" r="r" b="b"/>
                <a:pathLst>
                  <a:path w="13" h="9">
                    <a:moveTo>
                      <a:pt x="0" y="0"/>
                    </a:moveTo>
                    <a:lnTo>
                      <a:pt x="4" y="4"/>
                    </a:lnTo>
                    <a:lnTo>
                      <a:pt x="12" y="8"/>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3" name="Line 77">
                <a:extLst>
                  <a:ext uri="{FF2B5EF4-FFF2-40B4-BE49-F238E27FC236}">
                    <a16:creationId xmlns:a16="http://schemas.microsoft.com/office/drawing/2014/main" id="{A1039437-1748-823E-091D-69F873D91BD6}"/>
                  </a:ext>
                </a:extLst>
              </p:cNvPr>
              <p:cNvSpPr>
                <a:spLocks noChangeShapeType="1"/>
              </p:cNvSpPr>
              <p:nvPr/>
            </p:nvSpPr>
            <p:spPr bwMode="auto">
              <a:xfrm>
                <a:off x="1582" y="343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4" name="Line 78">
                <a:extLst>
                  <a:ext uri="{FF2B5EF4-FFF2-40B4-BE49-F238E27FC236}">
                    <a16:creationId xmlns:a16="http://schemas.microsoft.com/office/drawing/2014/main" id="{2D021795-0ED2-0A86-4892-AF7B8E2D0274}"/>
                  </a:ext>
                </a:extLst>
              </p:cNvPr>
              <p:cNvSpPr>
                <a:spLocks noChangeShapeType="1"/>
              </p:cNvSpPr>
              <p:nvPr/>
            </p:nvSpPr>
            <p:spPr bwMode="auto">
              <a:xfrm>
                <a:off x="1598" y="3442"/>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5" name="Freeform 79">
                <a:extLst>
                  <a:ext uri="{FF2B5EF4-FFF2-40B4-BE49-F238E27FC236}">
                    <a16:creationId xmlns:a16="http://schemas.microsoft.com/office/drawing/2014/main" id="{1C13DF04-65EF-85DF-EB6E-73379DE734CD}"/>
                  </a:ext>
                </a:extLst>
              </p:cNvPr>
              <p:cNvSpPr>
                <a:spLocks/>
              </p:cNvSpPr>
              <p:nvPr/>
            </p:nvSpPr>
            <p:spPr bwMode="auto">
              <a:xfrm>
                <a:off x="1606" y="3447"/>
                <a:ext cx="18" cy="20"/>
              </a:xfrm>
              <a:custGeom>
                <a:avLst/>
                <a:gdLst>
                  <a:gd name="T0" fmla="*/ 0 w 18"/>
                  <a:gd name="T1" fmla="*/ 0 h 20"/>
                  <a:gd name="T2" fmla="*/ 9 w 18"/>
                  <a:gd name="T3" fmla="*/ 7 h 20"/>
                  <a:gd name="T4" fmla="*/ 17 w 18"/>
                  <a:gd name="T5" fmla="*/ 19 h 20"/>
                </a:gdLst>
                <a:ahLst/>
                <a:cxnLst>
                  <a:cxn ang="0">
                    <a:pos x="T0" y="T1"/>
                  </a:cxn>
                  <a:cxn ang="0">
                    <a:pos x="T2" y="T3"/>
                  </a:cxn>
                  <a:cxn ang="0">
                    <a:pos x="T4" y="T5"/>
                  </a:cxn>
                </a:cxnLst>
                <a:rect l="0" t="0" r="r" b="b"/>
                <a:pathLst>
                  <a:path w="18" h="20">
                    <a:moveTo>
                      <a:pt x="0" y="0"/>
                    </a:moveTo>
                    <a:lnTo>
                      <a:pt x="9" y="7"/>
                    </a:lnTo>
                    <a:lnTo>
                      <a:pt x="17" y="19"/>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6" name="Line 80">
                <a:extLst>
                  <a:ext uri="{FF2B5EF4-FFF2-40B4-BE49-F238E27FC236}">
                    <a16:creationId xmlns:a16="http://schemas.microsoft.com/office/drawing/2014/main" id="{FB0E4A18-646E-AED0-68AE-53F98431F607}"/>
                  </a:ext>
                </a:extLst>
              </p:cNvPr>
              <p:cNvSpPr>
                <a:spLocks noChangeShapeType="1"/>
              </p:cNvSpPr>
              <p:nvPr/>
            </p:nvSpPr>
            <p:spPr bwMode="auto">
              <a:xfrm>
                <a:off x="1630" y="3473"/>
                <a:ext cx="4"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7" name="Line 81">
                <a:extLst>
                  <a:ext uri="{FF2B5EF4-FFF2-40B4-BE49-F238E27FC236}">
                    <a16:creationId xmlns:a16="http://schemas.microsoft.com/office/drawing/2014/main" id="{363E2E10-646E-0EEA-D052-3E5DA4F925CB}"/>
                  </a:ext>
                </a:extLst>
              </p:cNvPr>
              <p:cNvSpPr>
                <a:spLocks noChangeShapeType="1"/>
              </p:cNvSpPr>
              <p:nvPr/>
            </p:nvSpPr>
            <p:spPr bwMode="auto">
              <a:xfrm>
                <a:off x="1641" y="3493"/>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8" name="Line 82">
                <a:extLst>
                  <a:ext uri="{FF2B5EF4-FFF2-40B4-BE49-F238E27FC236}">
                    <a16:creationId xmlns:a16="http://schemas.microsoft.com/office/drawing/2014/main" id="{36BF740C-E2FD-3F9F-E72C-AB3E59D21365}"/>
                  </a:ext>
                </a:extLst>
              </p:cNvPr>
              <p:cNvSpPr>
                <a:spLocks noChangeShapeType="1"/>
              </p:cNvSpPr>
              <p:nvPr/>
            </p:nvSpPr>
            <p:spPr bwMode="auto">
              <a:xfrm>
                <a:off x="1657" y="3517"/>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9" name="Line 83">
                <a:extLst>
                  <a:ext uri="{FF2B5EF4-FFF2-40B4-BE49-F238E27FC236}">
                    <a16:creationId xmlns:a16="http://schemas.microsoft.com/office/drawing/2014/main" id="{9907C04C-920E-C978-8455-517E229F17E4}"/>
                  </a:ext>
                </a:extLst>
              </p:cNvPr>
              <p:cNvSpPr>
                <a:spLocks noChangeShapeType="1"/>
              </p:cNvSpPr>
              <p:nvPr/>
            </p:nvSpPr>
            <p:spPr bwMode="auto">
              <a:xfrm>
                <a:off x="1673" y="3541"/>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0" name="Line 84">
                <a:extLst>
                  <a:ext uri="{FF2B5EF4-FFF2-40B4-BE49-F238E27FC236}">
                    <a16:creationId xmlns:a16="http://schemas.microsoft.com/office/drawing/2014/main" id="{D80CF425-C48A-BD4C-FFBB-218C54AB126B}"/>
                  </a:ext>
                </a:extLst>
              </p:cNvPr>
              <p:cNvSpPr>
                <a:spLocks noChangeShapeType="1"/>
              </p:cNvSpPr>
              <p:nvPr/>
            </p:nvSpPr>
            <p:spPr bwMode="auto">
              <a:xfrm>
                <a:off x="1689" y="3567"/>
                <a:ext cx="4"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1" name="Line 85">
                <a:extLst>
                  <a:ext uri="{FF2B5EF4-FFF2-40B4-BE49-F238E27FC236}">
                    <a16:creationId xmlns:a16="http://schemas.microsoft.com/office/drawing/2014/main" id="{A43386CD-3EF5-9EBA-6453-5280F94C5657}"/>
                  </a:ext>
                </a:extLst>
              </p:cNvPr>
              <p:cNvSpPr>
                <a:spLocks noChangeShapeType="1"/>
              </p:cNvSpPr>
              <p:nvPr/>
            </p:nvSpPr>
            <p:spPr bwMode="auto">
              <a:xfrm>
                <a:off x="1700" y="3599"/>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2" name="Line 86">
                <a:extLst>
                  <a:ext uri="{FF2B5EF4-FFF2-40B4-BE49-F238E27FC236}">
                    <a16:creationId xmlns:a16="http://schemas.microsoft.com/office/drawing/2014/main" id="{2ADF7C4F-FAFA-57AF-4892-5A1DBDE5CE24}"/>
                  </a:ext>
                </a:extLst>
              </p:cNvPr>
              <p:cNvSpPr>
                <a:spLocks noChangeShapeType="1"/>
              </p:cNvSpPr>
              <p:nvPr/>
            </p:nvSpPr>
            <p:spPr bwMode="auto">
              <a:xfrm>
                <a:off x="1716" y="3630"/>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3" name="Line 87">
                <a:extLst>
                  <a:ext uri="{FF2B5EF4-FFF2-40B4-BE49-F238E27FC236}">
                    <a16:creationId xmlns:a16="http://schemas.microsoft.com/office/drawing/2014/main" id="{1C2BE178-0F37-92B3-DFCE-8D7A2613331A}"/>
                  </a:ext>
                </a:extLst>
              </p:cNvPr>
              <p:cNvSpPr>
                <a:spLocks noChangeShapeType="1"/>
              </p:cNvSpPr>
              <p:nvPr/>
            </p:nvSpPr>
            <p:spPr bwMode="auto">
              <a:xfrm>
                <a:off x="1732" y="3662"/>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4" name="Freeform 88">
                <a:extLst>
                  <a:ext uri="{FF2B5EF4-FFF2-40B4-BE49-F238E27FC236}">
                    <a16:creationId xmlns:a16="http://schemas.microsoft.com/office/drawing/2014/main" id="{9A08F614-7B7A-9F87-0CC3-5D37E9F3F607}"/>
                  </a:ext>
                </a:extLst>
              </p:cNvPr>
              <p:cNvSpPr>
                <a:spLocks/>
              </p:cNvSpPr>
              <p:nvPr/>
            </p:nvSpPr>
            <p:spPr bwMode="auto">
              <a:xfrm>
                <a:off x="1741" y="3686"/>
                <a:ext cx="13" cy="36"/>
              </a:xfrm>
              <a:custGeom>
                <a:avLst/>
                <a:gdLst>
                  <a:gd name="T0" fmla="*/ 0 w 13"/>
                  <a:gd name="T1" fmla="*/ 0 h 36"/>
                  <a:gd name="T2" fmla="*/ 3 w 13"/>
                  <a:gd name="T3" fmla="*/ 16 h 36"/>
                  <a:gd name="T4" fmla="*/ 12 w 13"/>
                  <a:gd name="T5" fmla="*/ 35 h 36"/>
                </a:gdLst>
                <a:ahLst/>
                <a:cxnLst>
                  <a:cxn ang="0">
                    <a:pos x="T0" y="T1"/>
                  </a:cxn>
                  <a:cxn ang="0">
                    <a:pos x="T2" y="T3"/>
                  </a:cxn>
                  <a:cxn ang="0">
                    <a:pos x="T4" y="T5"/>
                  </a:cxn>
                </a:cxnLst>
                <a:rect l="0" t="0" r="r" b="b"/>
                <a:pathLst>
                  <a:path w="13" h="36">
                    <a:moveTo>
                      <a:pt x="0" y="0"/>
                    </a:moveTo>
                    <a:lnTo>
                      <a:pt x="3" y="16"/>
                    </a:lnTo>
                    <a:lnTo>
                      <a:pt x="12" y="35"/>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5" name="Line 89">
                <a:extLst>
                  <a:ext uri="{FF2B5EF4-FFF2-40B4-BE49-F238E27FC236}">
                    <a16:creationId xmlns:a16="http://schemas.microsoft.com/office/drawing/2014/main" id="{BE17F60A-FE9E-AEB4-F15E-7CDD200D9D02}"/>
                  </a:ext>
                </a:extLst>
              </p:cNvPr>
              <p:cNvSpPr>
                <a:spLocks noChangeShapeType="1"/>
              </p:cNvSpPr>
              <p:nvPr/>
            </p:nvSpPr>
            <p:spPr bwMode="auto">
              <a:xfrm>
                <a:off x="1760" y="372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6" name="Freeform 90">
                <a:extLst>
                  <a:ext uri="{FF2B5EF4-FFF2-40B4-BE49-F238E27FC236}">
                    <a16:creationId xmlns:a16="http://schemas.microsoft.com/office/drawing/2014/main" id="{2EAF2022-A50F-ED1D-611B-73AEABFF17A2}"/>
                  </a:ext>
                </a:extLst>
              </p:cNvPr>
              <p:cNvSpPr>
                <a:spLocks/>
              </p:cNvSpPr>
              <p:nvPr/>
            </p:nvSpPr>
            <p:spPr bwMode="auto">
              <a:xfrm>
                <a:off x="1768" y="3753"/>
                <a:ext cx="17" cy="37"/>
              </a:xfrm>
              <a:custGeom>
                <a:avLst/>
                <a:gdLst>
                  <a:gd name="T0" fmla="*/ 0 w 17"/>
                  <a:gd name="T1" fmla="*/ 0 h 37"/>
                  <a:gd name="T2" fmla="*/ 8 w 17"/>
                  <a:gd name="T3" fmla="*/ 16 h 37"/>
                  <a:gd name="T4" fmla="*/ 16 w 17"/>
                  <a:gd name="T5" fmla="*/ 36 h 37"/>
                </a:gdLst>
                <a:ahLst/>
                <a:cxnLst>
                  <a:cxn ang="0">
                    <a:pos x="T0" y="T1"/>
                  </a:cxn>
                  <a:cxn ang="0">
                    <a:pos x="T2" y="T3"/>
                  </a:cxn>
                  <a:cxn ang="0">
                    <a:pos x="T4" y="T5"/>
                  </a:cxn>
                </a:cxnLst>
                <a:rect l="0" t="0" r="r" b="b"/>
                <a:pathLst>
                  <a:path w="17" h="37">
                    <a:moveTo>
                      <a:pt x="0" y="0"/>
                    </a:moveTo>
                    <a:lnTo>
                      <a:pt x="8" y="16"/>
                    </a:lnTo>
                    <a:lnTo>
                      <a:pt x="16" y="36"/>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7" name="Line 91">
                <a:extLst>
                  <a:ext uri="{FF2B5EF4-FFF2-40B4-BE49-F238E27FC236}">
                    <a16:creationId xmlns:a16="http://schemas.microsoft.com/office/drawing/2014/main" id="{421FB03E-0CFA-8420-A184-3A9AAD547A59}"/>
                  </a:ext>
                </a:extLst>
              </p:cNvPr>
              <p:cNvSpPr>
                <a:spLocks noChangeShapeType="1"/>
              </p:cNvSpPr>
              <p:nvPr/>
            </p:nvSpPr>
            <p:spPr bwMode="auto">
              <a:xfrm>
                <a:off x="1791" y="3796"/>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8" name="Line 92">
                <a:extLst>
                  <a:ext uri="{FF2B5EF4-FFF2-40B4-BE49-F238E27FC236}">
                    <a16:creationId xmlns:a16="http://schemas.microsoft.com/office/drawing/2014/main" id="{B86AE96B-E500-7F75-6D1E-4ED52FBC2F96}"/>
                  </a:ext>
                </a:extLst>
              </p:cNvPr>
              <p:cNvSpPr>
                <a:spLocks noChangeShapeType="1"/>
              </p:cNvSpPr>
              <p:nvPr/>
            </p:nvSpPr>
            <p:spPr bwMode="auto">
              <a:xfrm>
                <a:off x="1803" y="3827"/>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9" name="Line 93">
                <a:extLst>
                  <a:ext uri="{FF2B5EF4-FFF2-40B4-BE49-F238E27FC236}">
                    <a16:creationId xmlns:a16="http://schemas.microsoft.com/office/drawing/2014/main" id="{6E2453B6-E4F6-ABA4-DC75-BB502931C215}"/>
                  </a:ext>
                </a:extLst>
              </p:cNvPr>
              <p:cNvSpPr>
                <a:spLocks noChangeShapeType="1"/>
              </p:cNvSpPr>
              <p:nvPr/>
            </p:nvSpPr>
            <p:spPr bwMode="auto">
              <a:xfrm>
                <a:off x="1819" y="385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0" name="Line 94">
                <a:extLst>
                  <a:ext uri="{FF2B5EF4-FFF2-40B4-BE49-F238E27FC236}">
                    <a16:creationId xmlns:a16="http://schemas.microsoft.com/office/drawing/2014/main" id="{54918989-C132-7DA9-410B-1F0D61FAB5CB}"/>
                  </a:ext>
                </a:extLst>
              </p:cNvPr>
              <p:cNvSpPr>
                <a:spLocks noChangeShapeType="1"/>
              </p:cNvSpPr>
              <p:nvPr/>
            </p:nvSpPr>
            <p:spPr bwMode="auto">
              <a:xfrm>
                <a:off x="1834" y="3890"/>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1" name="Line 95">
                <a:extLst>
                  <a:ext uri="{FF2B5EF4-FFF2-40B4-BE49-F238E27FC236}">
                    <a16:creationId xmlns:a16="http://schemas.microsoft.com/office/drawing/2014/main" id="{A406F9DA-F34D-7C70-CE6C-540FED52442F}"/>
                  </a:ext>
                </a:extLst>
              </p:cNvPr>
              <p:cNvSpPr>
                <a:spLocks noChangeShapeType="1"/>
              </p:cNvSpPr>
              <p:nvPr/>
            </p:nvSpPr>
            <p:spPr bwMode="auto">
              <a:xfrm>
                <a:off x="1850" y="3921"/>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2" name="Line 96">
                <a:extLst>
                  <a:ext uri="{FF2B5EF4-FFF2-40B4-BE49-F238E27FC236}">
                    <a16:creationId xmlns:a16="http://schemas.microsoft.com/office/drawing/2014/main" id="{E485F4F7-76C1-DED5-8194-C4BE6D81FCD3}"/>
                  </a:ext>
                </a:extLst>
              </p:cNvPr>
              <p:cNvSpPr>
                <a:spLocks noChangeShapeType="1"/>
              </p:cNvSpPr>
              <p:nvPr/>
            </p:nvSpPr>
            <p:spPr bwMode="auto">
              <a:xfrm>
                <a:off x="1862" y="3948"/>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3" name="Line 97">
                <a:extLst>
                  <a:ext uri="{FF2B5EF4-FFF2-40B4-BE49-F238E27FC236}">
                    <a16:creationId xmlns:a16="http://schemas.microsoft.com/office/drawing/2014/main" id="{6FE45138-DF7D-8DD6-58C7-63F91443C7F6}"/>
                  </a:ext>
                </a:extLst>
              </p:cNvPr>
              <p:cNvSpPr>
                <a:spLocks noChangeShapeType="1"/>
              </p:cNvSpPr>
              <p:nvPr/>
            </p:nvSpPr>
            <p:spPr bwMode="auto">
              <a:xfrm>
                <a:off x="1878" y="3976"/>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4" name="Line 98">
                <a:extLst>
                  <a:ext uri="{FF2B5EF4-FFF2-40B4-BE49-F238E27FC236}">
                    <a16:creationId xmlns:a16="http://schemas.microsoft.com/office/drawing/2014/main" id="{F9968EB9-0E2C-AF4E-0710-B4512384CB4E}"/>
                  </a:ext>
                </a:extLst>
              </p:cNvPr>
              <p:cNvSpPr>
                <a:spLocks noChangeShapeType="1"/>
              </p:cNvSpPr>
              <p:nvPr/>
            </p:nvSpPr>
            <p:spPr bwMode="auto">
              <a:xfrm>
                <a:off x="1893" y="4000"/>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5" name="Line 99">
                <a:extLst>
                  <a:ext uri="{FF2B5EF4-FFF2-40B4-BE49-F238E27FC236}">
                    <a16:creationId xmlns:a16="http://schemas.microsoft.com/office/drawing/2014/main" id="{B8281EEC-2934-5CC5-4E52-160727177D7A}"/>
                  </a:ext>
                </a:extLst>
              </p:cNvPr>
              <p:cNvSpPr>
                <a:spLocks noChangeShapeType="1"/>
              </p:cNvSpPr>
              <p:nvPr/>
            </p:nvSpPr>
            <p:spPr bwMode="auto">
              <a:xfrm>
                <a:off x="1909" y="4023"/>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6" name="Line 100">
                <a:extLst>
                  <a:ext uri="{FF2B5EF4-FFF2-40B4-BE49-F238E27FC236}">
                    <a16:creationId xmlns:a16="http://schemas.microsoft.com/office/drawing/2014/main" id="{55043FCD-A957-55B5-0499-D6C6E4817141}"/>
                  </a:ext>
                </a:extLst>
              </p:cNvPr>
              <p:cNvSpPr>
                <a:spLocks noChangeShapeType="1"/>
              </p:cNvSpPr>
              <p:nvPr/>
            </p:nvSpPr>
            <p:spPr bwMode="auto">
              <a:xfrm>
                <a:off x="1921" y="4042"/>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7" name="Line 101">
                <a:extLst>
                  <a:ext uri="{FF2B5EF4-FFF2-40B4-BE49-F238E27FC236}">
                    <a16:creationId xmlns:a16="http://schemas.microsoft.com/office/drawing/2014/main" id="{1D2A5EBE-7F7B-2B5B-A844-5CDEE803AE70}"/>
                  </a:ext>
                </a:extLst>
              </p:cNvPr>
              <p:cNvSpPr>
                <a:spLocks noChangeShapeType="1"/>
              </p:cNvSpPr>
              <p:nvPr/>
            </p:nvSpPr>
            <p:spPr bwMode="auto">
              <a:xfrm>
                <a:off x="1937" y="4062"/>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8" name="Line 102">
                <a:extLst>
                  <a:ext uri="{FF2B5EF4-FFF2-40B4-BE49-F238E27FC236}">
                    <a16:creationId xmlns:a16="http://schemas.microsoft.com/office/drawing/2014/main" id="{61CADE61-7142-4A69-BFD6-6B562D5382B5}"/>
                  </a:ext>
                </a:extLst>
              </p:cNvPr>
              <p:cNvSpPr>
                <a:spLocks noChangeShapeType="1"/>
              </p:cNvSpPr>
              <p:nvPr/>
            </p:nvSpPr>
            <p:spPr bwMode="auto">
              <a:xfrm>
                <a:off x="1952" y="4082"/>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9" name="Line 103">
                <a:extLst>
                  <a:ext uri="{FF2B5EF4-FFF2-40B4-BE49-F238E27FC236}">
                    <a16:creationId xmlns:a16="http://schemas.microsoft.com/office/drawing/2014/main" id="{3C1613E6-2B55-F80D-0B28-024BB3CB7EF6}"/>
                  </a:ext>
                </a:extLst>
              </p:cNvPr>
              <p:cNvSpPr>
                <a:spLocks noChangeShapeType="1"/>
              </p:cNvSpPr>
              <p:nvPr/>
            </p:nvSpPr>
            <p:spPr bwMode="auto">
              <a:xfrm>
                <a:off x="1968" y="4098"/>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0" name="Line 104">
                <a:extLst>
                  <a:ext uri="{FF2B5EF4-FFF2-40B4-BE49-F238E27FC236}">
                    <a16:creationId xmlns:a16="http://schemas.microsoft.com/office/drawing/2014/main" id="{C9B2E23A-56AA-9E42-04F9-E39272636C78}"/>
                  </a:ext>
                </a:extLst>
              </p:cNvPr>
              <p:cNvSpPr>
                <a:spLocks noChangeShapeType="1"/>
              </p:cNvSpPr>
              <p:nvPr/>
            </p:nvSpPr>
            <p:spPr bwMode="auto">
              <a:xfrm>
                <a:off x="1980" y="4113"/>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1" name="Line 105">
                <a:extLst>
                  <a:ext uri="{FF2B5EF4-FFF2-40B4-BE49-F238E27FC236}">
                    <a16:creationId xmlns:a16="http://schemas.microsoft.com/office/drawing/2014/main" id="{E3393119-76A2-D105-C3C2-BD84187074BE}"/>
                  </a:ext>
                </a:extLst>
              </p:cNvPr>
              <p:cNvSpPr>
                <a:spLocks noChangeShapeType="1"/>
              </p:cNvSpPr>
              <p:nvPr/>
            </p:nvSpPr>
            <p:spPr bwMode="auto">
              <a:xfrm>
                <a:off x="1995" y="4125"/>
                <a:ext cx="9"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2" name="Line 106">
                <a:extLst>
                  <a:ext uri="{FF2B5EF4-FFF2-40B4-BE49-F238E27FC236}">
                    <a16:creationId xmlns:a16="http://schemas.microsoft.com/office/drawing/2014/main" id="{DBA0DAC1-9599-548D-8EED-84F4FAFD2881}"/>
                  </a:ext>
                </a:extLst>
              </p:cNvPr>
              <p:cNvSpPr>
                <a:spLocks noChangeShapeType="1"/>
              </p:cNvSpPr>
              <p:nvPr/>
            </p:nvSpPr>
            <p:spPr bwMode="auto">
              <a:xfrm>
                <a:off x="2011" y="4136"/>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3" name="Line 107">
                <a:extLst>
                  <a:ext uri="{FF2B5EF4-FFF2-40B4-BE49-F238E27FC236}">
                    <a16:creationId xmlns:a16="http://schemas.microsoft.com/office/drawing/2014/main" id="{0633C87F-4E2B-7120-FAC9-80CF30B4C88B}"/>
                  </a:ext>
                </a:extLst>
              </p:cNvPr>
              <p:cNvSpPr>
                <a:spLocks noChangeShapeType="1"/>
              </p:cNvSpPr>
              <p:nvPr/>
            </p:nvSpPr>
            <p:spPr bwMode="auto">
              <a:xfrm>
                <a:off x="2023" y="4148"/>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4" name="Line 108">
                <a:extLst>
                  <a:ext uri="{FF2B5EF4-FFF2-40B4-BE49-F238E27FC236}">
                    <a16:creationId xmlns:a16="http://schemas.microsoft.com/office/drawing/2014/main" id="{20A15662-E56C-E8A5-75AC-5C0C3F389844}"/>
                  </a:ext>
                </a:extLst>
              </p:cNvPr>
              <p:cNvSpPr>
                <a:spLocks noChangeShapeType="1"/>
              </p:cNvSpPr>
              <p:nvPr/>
            </p:nvSpPr>
            <p:spPr bwMode="auto">
              <a:xfrm>
                <a:off x="2039" y="4156"/>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5" name="Line 109">
                <a:extLst>
                  <a:ext uri="{FF2B5EF4-FFF2-40B4-BE49-F238E27FC236}">
                    <a16:creationId xmlns:a16="http://schemas.microsoft.com/office/drawing/2014/main" id="{9DA040BD-6017-4F83-3991-58E0D1B5222F}"/>
                  </a:ext>
                </a:extLst>
              </p:cNvPr>
              <p:cNvSpPr>
                <a:spLocks noChangeShapeType="1"/>
              </p:cNvSpPr>
              <p:nvPr/>
            </p:nvSpPr>
            <p:spPr bwMode="auto">
              <a:xfrm>
                <a:off x="2054" y="416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6" name="Line 110">
                <a:extLst>
                  <a:ext uri="{FF2B5EF4-FFF2-40B4-BE49-F238E27FC236}">
                    <a16:creationId xmlns:a16="http://schemas.microsoft.com/office/drawing/2014/main" id="{27A2990E-9C37-1912-7B14-DB5ADEB3C092}"/>
                  </a:ext>
                </a:extLst>
              </p:cNvPr>
              <p:cNvSpPr>
                <a:spLocks noChangeShapeType="1"/>
              </p:cNvSpPr>
              <p:nvPr/>
            </p:nvSpPr>
            <p:spPr bwMode="auto">
              <a:xfrm>
                <a:off x="2070" y="4168"/>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7" name="Line 111">
                <a:extLst>
                  <a:ext uri="{FF2B5EF4-FFF2-40B4-BE49-F238E27FC236}">
                    <a16:creationId xmlns:a16="http://schemas.microsoft.com/office/drawing/2014/main" id="{B63D6E7F-09AA-591C-F568-1E86F1DDB25B}"/>
                  </a:ext>
                </a:extLst>
              </p:cNvPr>
              <p:cNvSpPr>
                <a:spLocks noChangeShapeType="1"/>
              </p:cNvSpPr>
              <p:nvPr/>
            </p:nvSpPr>
            <p:spPr bwMode="auto">
              <a:xfrm>
                <a:off x="2082" y="417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8" name="Line 112">
                <a:extLst>
                  <a:ext uri="{FF2B5EF4-FFF2-40B4-BE49-F238E27FC236}">
                    <a16:creationId xmlns:a16="http://schemas.microsoft.com/office/drawing/2014/main" id="{5201D10B-9E95-52A4-44EB-DD0AE5BAFC25}"/>
                  </a:ext>
                </a:extLst>
              </p:cNvPr>
              <p:cNvSpPr>
                <a:spLocks noChangeShapeType="1"/>
              </p:cNvSpPr>
              <p:nvPr/>
            </p:nvSpPr>
            <p:spPr bwMode="auto">
              <a:xfrm>
                <a:off x="2098" y="418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9" name="Line 113">
                <a:extLst>
                  <a:ext uri="{FF2B5EF4-FFF2-40B4-BE49-F238E27FC236}">
                    <a16:creationId xmlns:a16="http://schemas.microsoft.com/office/drawing/2014/main" id="{2859672A-D4B3-3F1D-2D29-60ED35305F1E}"/>
                  </a:ext>
                </a:extLst>
              </p:cNvPr>
              <p:cNvSpPr>
                <a:spLocks noChangeShapeType="1"/>
              </p:cNvSpPr>
              <p:nvPr/>
            </p:nvSpPr>
            <p:spPr bwMode="auto">
              <a:xfrm>
                <a:off x="2113" y="418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0" name="Line 114">
                <a:extLst>
                  <a:ext uri="{FF2B5EF4-FFF2-40B4-BE49-F238E27FC236}">
                    <a16:creationId xmlns:a16="http://schemas.microsoft.com/office/drawing/2014/main" id="{CF2B51A4-79D8-4CF8-BDCC-4ED35A55AE4D}"/>
                  </a:ext>
                </a:extLst>
              </p:cNvPr>
              <p:cNvSpPr>
                <a:spLocks noChangeShapeType="1"/>
              </p:cNvSpPr>
              <p:nvPr/>
            </p:nvSpPr>
            <p:spPr bwMode="auto">
              <a:xfrm>
                <a:off x="212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1" name="Line 115">
                <a:extLst>
                  <a:ext uri="{FF2B5EF4-FFF2-40B4-BE49-F238E27FC236}">
                    <a16:creationId xmlns:a16="http://schemas.microsoft.com/office/drawing/2014/main" id="{47A4AB18-12C8-CB54-CC3B-7F4EE857D75A}"/>
                  </a:ext>
                </a:extLst>
              </p:cNvPr>
              <p:cNvSpPr>
                <a:spLocks noChangeShapeType="1"/>
              </p:cNvSpPr>
              <p:nvPr/>
            </p:nvSpPr>
            <p:spPr bwMode="auto">
              <a:xfrm>
                <a:off x="2141" y="4187"/>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2" name="Line 116">
                <a:extLst>
                  <a:ext uri="{FF2B5EF4-FFF2-40B4-BE49-F238E27FC236}">
                    <a16:creationId xmlns:a16="http://schemas.microsoft.com/office/drawing/2014/main" id="{CEB5FF38-DD3B-6BD3-B6F9-EF5B9989CDB4}"/>
                  </a:ext>
                </a:extLst>
              </p:cNvPr>
              <p:cNvSpPr>
                <a:spLocks noChangeShapeType="1"/>
              </p:cNvSpPr>
              <p:nvPr/>
            </p:nvSpPr>
            <p:spPr bwMode="auto">
              <a:xfrm>
                <a:off x="2157" y="4191"/>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3" name="Line 117">
                <a:extLst>
                  <a:ext uri="{FF2B5EF4-FFF2-40B4-BE49-F238E27FC236}">
                    <a16:creationId xmlns:a16="http://schemas.microsoft.com/office/drawing/2014/main" id="{6823B93B-DF2F-DC25-7C3D-BC2EC23168B4}"/>
                  </a:ext>
                </a:extLst>
              </p:cNvPr>
              <p:cNvSpPr>
                <a:spLocks noChangeShapeType="1"/>
              </p:cNvSpPr>
              <p:nvPr/>
            </p:nvSpPr>
            <p:spPr bwMode="auto">
              <a:xfrm>
                <a:off x="2172"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4" name="Line 118">
                <a:extLst>
                  <a:ext uri="{FF2B5EF4-FFF2-40B4-BE49-F238E27FC236}">
                    <a16:creationId xmlns:a16="http://schemas.microsoft.com/office/drawing/2014/main" id="{CD27545C-E75B-F0F2-12C6-B13B8BB59171}"/>
                  </a:ext>
                </a:extLst>
              </p:cNvPr>
              <p:cNvSpPr>
                <a:spLocks noChangeShapeType="1"/>
              </p:cNvSpPr>
              <p:nvPr/>
            </p:nvSpPr>
            <p:spPr bwMode="auto">
              <a:xfrm>
                <a:off x="2188" y="4192"/>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5" name="Freeform 119">
                <a:extLst>
                  <a:ext uri="{FF2B5EF4-FFF2-40B4-BE49-F238E27FC236}">
                    <a16:creationId xmlns:a16="http://schemas.microsoft.com/office/drawing/2014/main" id="{05E6A022-E943-6072-C354-473A598B602E}"/>
                  </a:ext>
                </a:extLst>
              </p:cNvPr>
              <p:cNvSpPr>
                <a:spLocks/>
              </p:cNvSpPr>
              <p:nvPr/>
            </p:nvSpPr>
            <p:spPr bwMode="auto">
              <a:xfrm>
                <a:off x="2193" y="4192"/>
                <a:ext cx="16" cy="5"/>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16" name="Line 120">
                <a:extLst>
                  <a:ext uri="{FF2B5EF4-FFF2-40B4-BE49-F238E27FC236}">
                    <a16:creationId xmlns:a16="http://schemas.microsoft.com/office/drawing/2014/main" id="{8D0592D6-4AFF-D41D-5099-244EC48C71FC}"/>
                  </a:ext>
                </a:extLst>
              </p:cNvPr>
              <p:cNvSpPr>
                <a:spLocks noChangeShapeType="1"/>
              </p:cNvSpPr>
              <p:nvPr/>
            </p:nvSpPr>
            <p:spPr bwMode="auto">
              <a:xfrm>
                <a:off x="2215"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7" name="Line 121">
                <a:extLst>
                  <a:ext uri="{FF2B5EF4-FFF2-40B4-BE49-F238E27FC236}">
                    <a16:creationId xmlns:a16="http://schemas.microsoft.com/office/drawing/2014/main" id="{082380CC-B180-69EF-D5D1-2308BAF3AAE6}"/>
                  </a:ext>
                </a:extLst>
              </p:cNvPr>
              <p:cNvSpPr>
                <a:spLocks noChangeShapeType="1"/>
              </p:cNvSpPr>
              <p:nvPr/>
            </p:nvSpPr>
            <p:spPr bwMode="auto">
              <a:xfrm>
                <a:off x="2231" y="4196"/>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8" name="Line 122">
                <a:extLst>
                  <a:ext uri="{FF2B5EF4-FFF2-40B4-BE49-F238E27FC236}">
                    <a16:creationId xmlns:a16="http://schemas.microsoft.com/office/drawing/2014/main" id="{0AA69C26-862D-A83F-C5D2-BE6DD5A9729E}"/>
                  </a:ext>
                </a:extLst>
              </p:cNvPr>
              <p:cNvSpPr>
                <a:spLocks noChangeShapeType="1"/>
              </p:cNvSpPr>
              <p:nvPr/>
            </p:nvSpPr>
            <p:spPr bwMode="auto">
              <a:xfrm>
                <a:off x="2243"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9" name="Freeform 123">
                <a:extLst>
                  <a:ext uri="{FF2B5EF4-FFF2-40B4-BE49-F238E27FC236}">
                    <a16:creationId xmlns:a16="http://schemas.microsoft.com/office/drawing/2014/main" id="{481B541C-F319-C849-ADF9-82F2E470C4DD}"/>
                  </a:ext>
                </a:extLst>
              </p:cNvPr>
              <p:cNvSpPr>
                <a:spLocks/>
              </p:cNvSpPr>
              <p:nvPr/>
            </p:nvSpPr>
            <p:spPr bwMode="auto">
              <a:xfrm>
                <a:off x="2252" y="4196"/>
                <a:ext cx="16" cy="5"/>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20" name="Line 124">
                <a:extLst>
                  <a:ext uri="{FF2B5EF4-FFF2-40B4-BE49-F238E27FC236}">
                    <a16:creationId xmlns:a16="http://schemas.microsoft.com/office/drawing/2014/main" id="{BF7F6BD7-D7E4-A648-CA02-C3EA9F7D548A}"/>
                  </a:ext>
                </a:extLst>
              </p:cNvPr>
              <p:cNvSpPr>
                <a:spLocks noChangeShapeType="1"/>
              </p:cNvSpPr>
              <p:nvPr/>
            </p:nvSpPr>
            <p:spPr bwMode="auto">
              <a:xfrm>
                <a:off x="2274"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1" name="Line 125">
                <a:extLst>
                  <a:ext uri="{FF2B5EF4-FFF2-40B4-BE49-F238E27FC236}">
                    <a16:creationId xmlns:a16="http://schemas.microsoft.com/office/drawing/2014/main" id="{5925CB85-A28B-EFE6-79D7-605A7D727AFD}"/>
                  </a:ext>
                </a:extLst>
              </p:cNvPr>
              <p:cNvSpPr>
                <a:spLocks noChangeShapeType="1"/>
              </p:cNvSpPr>
              <p:nvPr/>
            </p:nvSpPr>
            <p:spPr bwMode="auto">
              <a:xfrm>
                <a:off x="2290"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2" name="Line 126">
                <a:extLst>
                  <a:ext uri="{FF2B5EF4-FFF2-40B4-BE49-F238E27FC236}">
                    <a16:creationId xmlns:a16="http://schemas.microsoft.com/office/drawing/2014/main" id="{D0060B9E-FC9A-2DC0-CFEA-FAFC0C16B005}"/>
                  </a:ext>
                </a:extLst>
              </p:cNvPr>
              <p:cNvSpPr>
                <a:spLocks noChangeShapeType="1"/>
              </p:cNvSpPr>
              <p:nvPr/>
            </p:nvSpPr>
            <p:spPr bwMode="auto">
              <a:xfrm>
                <a:off x="230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3" name="Line 127">
                <a:extLst>
                  <a:ext uri="{FF2B5EF4-FFF2-40B4-BE49-F238E27FC236}">
                    <a16:creationId xmlns:a16="http://schemas.microsoft.com/office/drawing/2014/main" id="{94B071A0-F4CD-1E18-3C78-7DE9F38C6B5D}"/>
                  </a:ext>
                </a:extLst>
              </p:cNvPr>
              <p:cNvSpPr>
                <a:spLocks noChangeShapeType="1"/>
              </p:cNvSpPr>
              <p:nvPr/>
            </p:nvSpPr>
            <p:spPr bwMode="auto">
              <a:xfrm>
                <a:off x="2318"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4" name="Line 128">
                <a:extLst>
                  <a:ext uri="{FF2B5EF4-FFF2-40B4-BE49-F238E27FC236}">
                    <a16:creationId xmlns:a16="http://schemas.microsoft.com/office/drawing/2014/main" id="{91C59770-7286-36CA-64C5-921C0BB0C0B2}"/>
                  </a:ext>
                </a:extLst>
              </p:cNvPr>
              <p:cNvSpPr>
                <a:spLocks noChangeShapeType="1"/>
              </p:cNvSpPr>
              <p:nvPr/>
            </p:nvSpPr>
            <p:spPr bwMode="auto">
              <a:xfrm>
                <a:off x="233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5" name="Line 129">
                <a:extLst>
                  <a:ext uri="{FF2B5EF4-FFF2-40B4-BE49-F238E27FC236}">
                    <a16:creationId xmlns:a16="http://schemas.microsoft.com/office/drawing/2014/main" id="{5F261CAE-C413-DB35-044A-9FCADDAEF91A}"/>
                  </a:ext>
                </a:extLst>
              </p:cNvPr>
              <p:cNvSpPr>
                <a:spLocks noChangeShapeType="1"/>
              </p:cNvSpPr>
              <p:nvPr/>
            </p:nvSpPr>
            <p:spPr bwMode="auto">
              <a:xfrm>
                <a:off x="234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6" name="Line 130">
                <a:extLst>
                  <a:ext uri="{FF2B5EF4-FFF2-40B4-BE49-F238E27FC236}">
                    <a16:creationId xmlns:a16="http://schemas.microsoft.com/office/drawing/2014/main" id="{3303EA53-3F21-3166-7328-3D3BACC2EA13}"/>
                  </a:ext>
                </a:extLst>
              </p:cNvPr>
              <p:cNvSpPr>
                <a:spLocks noChangeShapeType="1"/>
              </p:cNvSpPr>
              <p:nvPr/>
            </p:nvSpPr>
            <p:spPr bwMode="auto">
              <a:xfrm>
                <a:off x="236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7" name="Line 131">
                <a:extLst>
                  <a:ext uri="{FF2B5EF4-FFF2-40B4-BE49-F238E27FC236}">
                    <a16:creationId xmlns:a16="http://schemas.microsoft.com/office/drawing/2014/main" id="{A9947AF0-7EC2-2BC9-D9F2-0755EE191128}"/>
                  </a:ext>
                </a:extLst>
              </p:cNvPr>
              <p:cNvSpPr>
                <a:spLocks noChangeShapeType="1"/>
              </p:cNvSpPr>
              <p:nvPr/>
            </p:nvSpPr>
            <p:spPr bwMode="auto">
              <a:xfrm>
                <a:off x="237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8" name="Line 132">
                <a:extLst>
                  <a:ext uri="{FF2B5EF4-FFF2-40B4-BE49-F238E27FC236}">
                    <a16:creationId xmlns:a16="http://schemas.microsoft.com/office/drawing/2014/main" id="{76B462DA-22EE-8BE2-AD30-21B925DCC11D}"/>
                  </a:ext>
                </a:extLst>
              </p:cNvPr>
              <p:cNvSpPr>
                <a:spLocks noChangeShapeType="1"/>
              </p:cNvSpPr>
              <p:nvPr/>
            </p:nvSpPr>
            <p:spPr bwMode="auto">
              <a:xfrm>
                <a:off x="2392" y="4200"/>
                <a:ext cx="10"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9" name="Line 133">
                <a:extLst>
                  <a:ext uri="{FF2B5EF4-FFF2-40B4-BE49-F238E27FC236}">
                    <a16:creationId xmlns:a16="http://schemas.microsoft.com/office/drawing/2014/main" id="{39406121-8799-F003-089C-45F8249D0F6F}"/>
                  </a:ext>
                </a:extLst>
              </p:cNvPr>
              <p:cNvSpPr>
                <a:spLocks noChangeShapeType="1"/>
              </p:cNvSpPr>
              <p:nvPr/>
            </p:nvSpPr>
            <p:spPr bwMode="auto">
              <a:xfrm>
                <a:off x="2409" y="4200"/>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0" name="Line 134">
                <a:extLst>
                  <a:ext uri="{FF2B5EF4-FFF2-40B4-BE49-F238E27FC236}">
                    <a16:creationId xmlns:a16="http://schemas.microsoft.com/office/drawing/2014/main" id="{57AA4006-AC6D-B16C-BBB7-FDD18C2A468A}"/>
                  </a:ext>
                </a:extLst>
              </p:cNvPr>
              <p:cNvSpPr>
                <a:spLocks noChangeShapeType="1"/>
              </p:cNvSpPr>
              <p:nvPr/>
            </p:nvSpPr>
            <p:spPr bwMode="auto">
              <a:xfrm>
                <a:off x="242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1" name="Rectangle 135">
                <a:extLst>
                  <a:ext uri="{FF2B5EF4-FFF2-40B4-BE49-F238E27FC236}">
                    <a16:creationId xmlns:a16="http://schemas.microsoft.com/office/drawing/2014/main" id="{0983592D-68DB-F290-6A08-B6D9C57F4D85}"/>
                  </a:ext>
                </a:extLst>
              </p:cNvPr>
              <p:cNvSpPr>
                <a:spLocks noChangeArrowheads="1"/>
              </p:cNvSpPr>
              <p:nvPr/>
            </p:nvSpPr>
            <p:spPr bwMode="auto">
              <a:xfrm>
                <a:off x="647"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2" name="Rectangle 136">
                <a:extLst>
                  <a:ext uri="{FF2B5EF4-FFF2-40B4-BE49-F238E27FC236}">
                    <a16:creationId xmlns:a16="http://schemas.microsoft.com/office/drawing/2014/main" id="{2632D3FD-3EE4-9371-CA49-ADB74A9E8553}"/>
                  </a:ext>
                </a:extLst>
              </p:cNvPr>
              <p:cNvSpPr>
                <a:spLocks noChangeArrowheads="1"/>
              </p:cNvSpPr>
              <p:nvPr/>
            </p:nvSpPr>
            <p:spPr bwMode="auto">
              <a:xfrm>
                <a:off x="647"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4233" name="Rectangle 137">
                <a:extLst>
                  <a:ext uri="{FF2B5EF4-FFF2-40B4-BE49-F238E27FC236}">
                    <a16:creationId xmlns:a16="http://schemas.microsoft.com/office/drawing/2014/main" id="{2CA8A7C0-BEB4-A583-8309-90453A42E1A6}"/>
                  </a:ext>
                </a:extLst>
              </p:cNvPr>
              <p:cNvSpPr>
                <a:spLocks noChangeArrowheads="1"/>
              </p:cNvSpPr>
              <p:nvPr/>
            </p:nvSpPr>
            <p:spPr bwMode="auto">
              <a:xfrm>
                <a:off x="942"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4" name="Rectangle 138">
                <a:extLst>
                  <a:ext uri="{FF2B5EF4-FFF2-40B4-BE49-F238E27FC236}">
                    <a16:creationId xmlns:a16="http://schemas.microsoft.com/office/drawing/2014/main" id="{99B8C933-B84E-51ED-DD49-A0E2A6E0699A}"/>
                  </a:ext>
                </a:extLst>
              </p:cNvPr>
              <p:cNvSpPr>
                <a:spLocks noChangeArrowheads="1"/>
              </p:cNvSpPr>
              <p:nvPr/>
            </p:nvSpPr>
            <p:spPr bwMode="auto">
              <a:xfrm>
                <a:off x="942"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4235" name="Rectangle 139">
                <a:extLst>
                  <a:ext uri="{FF2B5EF4-FFF2-40B4-BE49-F238E27FC236}">
                    <a16:creationId xmlns:a16="http://schemas.microsoft.com/office/drawing/2014/main" id="{0FDBB692-B090-517B-AB67-D3005BBAB52F}"/>
                  </a:ext>
                </a:extLst>
              </p:cNvPr>
              <p:cNvSpPr>
                <a:spLocks noChangeArrowheads="1"/>
              </p:cNvSpPr>
              <p:nvPr/>
            </p:nvSpPr>
            <p:spPr bwMode="auto">
              <a:xfrm>
                <a:off x="1233"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6" name="Rectangle 140">
                <a:extLst>
                  <a:ext uri="{FF2B5EF4-FFF2-40B4-BE49-F238E27FC236}">
                    <a16:creationId xmlns:a16="http://schemas.microsoft.com/office/drawing/2014/main" id="{A21D9628-0F3D-C426-A227-F75E59AC5C2D}"/>
                  </a:ext>
                </a:extLst>
              </p:cNvPr>
              <p:cNvSpPr>
                <a:spLocks noChangeArrowheads="1"/>
              </p:cNvSpPr>
              <p:nvPr/>
            </p:nvSpPr>
            <p:spPr bwMode="auto">
              <a:xfrm>
                <a:off x="1233" y="4246"/>
                <a:ext cx="55"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4237" name="Rectangle 141">
                <a:extLst>
                  <a:ext uri="{FF2B5EF4-FFF2-40B4-BE49-F238E27FC236}">
                    <a16:creationId xmlns:a16="http://schemas.microsoft.com/office/drawing/2014/main" id="{F6BC4D39-88CE-3830-6635-9911DB829244}"/>
                  </a:ext>
                </a:extLst>
              </p:cNvPr>
              <p:cNvSpPr>
                <a:spLocks noChangeArrowheads="1"/>
              </p:cNvSpPr>
              <p:nvPr/>
            </p:nvSpPr>
            <p:spPr bwMode="auto">
              <a:xfrm>
                <a:off x="1536"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8" name="Rectangle 142">
                <a:extLst>
                  <a:ext uri="{FF2B5EF4-FFF2-40B4-BE49-F238E27FC236}">
                    <a16:creationId xmlns:a16="http://schemas.microsoft.com/office/drawing/2014/main" id="{203A25C7-A1F6-DA68-00B8-9D4FBC21D914}"/>
                  </a:ext>
                </a:extLst>
              </p:cNvPr>
              <p:cNvSpPr>
                <a:spLocks noChangeArrowheads="1"/>
              </p:cNvSpPr>
              <p:nvPr/>
            </p:nvSpPr>
            <p:spPr bwMode="auto">
              <a:xfrm>
                <a:off x="1536"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0</a:t>
                </a:r>
              </a:p>
            </p:txBody>
          </p:sp>
          <p:sp>
            <p:nvSpPr>
              <p:cNvPr id="4239" name="Rectangle 143">
                <a:extLst>
                  <a:ext uri="{FF2B5EF4-FFF2-40B4-BE49-F238E27FC236}">
                    <a16:creationId xmlns:a16="http://schemas.microsoft.com/office/drawing/2014/main" id="{9512B695-E256-0B12-D2F8-A68E8D188D5A}"/>
                  </a:ext>
                </a:extLst>
              </p:cNvPr>
              <p:cNvSpPr>
                <a:spLocks noChangeArrowheads="1"/>
              </p:cNvSpPr>
              <p:nvPr/>
            </p:nvSpPr>
            <p:spPr bwMode="auto">
              <a:xfrm>
                <a:off x="1831"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0" name="Rectangle 144">
                <a:extLst>
                  <a:ext uri="{FF2B5EF4-FFF2-40B4-BE49-F238E27FC236}">
                    <a16:creationId xmlns:a16="http://schemas.microsoft.com/office/drawing/2014/main" id="{24CD41EB-D13A-B003-DE5E-AC628236DD1E}"/>
                  </a:ext>
                </a:extLst>
              </p:cNvPr>
              <p:cNvSpPr>
                <a:spLocks noChangeArrowheads="1"/>
              </p:cNvSpPr>
              <p:nvPr/>
            </p:nvSpPr>
            <p:spPr bwMode="auto">
              <a:xfrm>
                <a:off x="1831"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4241" name="Rectangle 145">
                <a:extLst>
                  <a:ext uri="{FF2B5EF4-FFF2-40B4-BE49-F238E27FC236}">
                    <a16:creationId xmlns:a16="http://schemas.microsoft.com/office/drawing/2014/main" id="{359D0A41-B7CD-2B96-F65C-E15D0900B38D}"/>
                  </a:ext>
                </a:extLst>
              </p:cNvPr>
              <p:cNvSpPr>
                <a:spLocks noChangeArrowheads="1"/>
              </p:cNvSpPr>
              <p:nvPr/>
            </p:nvSpPr>
            <p:spPr bwMode="auto">
              <a:xfrm>
                <a:off x="2122"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2" name="Rectangle 146">
                <a:extLst>
                  <a:ext uri="{FF2B5EF4-FFF2-40B4-BE49-F238E27FC236}">
                    <a16:creationId xmlns:a16="http://schemas.microsoft.com/office/drawing/2014/main" id="{B9A767B4-A1F7-B719-F48D-CF8F1BF08235}"/>
                  </a:ext>
                </a:extLst>
              </p:cNvPr>
              <p:cNvSpPr>
                <a:spLocks noChangeArrowheads="1"/>
              </p:cNvSpPr>
              <p:nvPr/>
            </p:nvSpPr>
            <p:spPr bwMode="auto">
              <a:xfrm>
                <a:off x="2122" y="4246"/>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4243" name="Rectangle 147">
                <a:extLst>
                  <a:ext uri="{FF2B5EF4-FFF2-40B4-BE49-F238E27FC236}">
                    <a16:creationId xmlns:a16="http://schemas.microsoft.com/office/drawing/2014/main" id="{15088CDB-CCFD-7557-A59A-A7A80FA9D7D7}"/>
                  </a:ext>
                </a:extLst>
              </p:cNvPr>
              <p:cNvSpPr>
                <a:spLocks noChangeArrowheads="1"/>
              </p:cNvSpPr>
              <p:nvPr/>
            </p:nvSpPr>
            <p:spPr bwMode="auto">
              <a:xfrm>
                <a:off x="2417"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4" name="Rectangle 148">
                <a:extLst>
                  <a:ext uri="{FF2B5EF4-FFF2-40B4-BE49-F238E27FC236}">
                    <a16:creationId xmlns:a16="http://schemas.microsoft.com/office/drawing/2014/main" id="{76E3139C-04F1-0E3F-99CF-54FA7C1C749C}"/>
                  </a:ext>
                </a:extLst>
              </p:cNvPr>
              <p:cNvSpPr>
                <a:spLocks noChangeArrowheads="1"/>
              </p:cNvSpPr>
              <p:nvPr/>
            </p:nvSpPr>
            <p:spPr bwMode="auto">
              <a:xfrm>
                <a:off x="2417" y="4247"/>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4245" name="Line 149">
                <a:extLst>
                  <a:ext uri="{FF2B5EF4-FFF2-40B4-BE49-F238E27FC236}">
                    <a16:creationId xmlns:a16="http://schemas.microsoft.com/office/drawing/2014/main" id="{A42DA7F9-531F-F83E-AFA4-B1D3E80FBCF6}"/>
                  </a:ext>
                </a:extLst>
              </p:cNvPr>
              <p:cNvSpPr>
                <a:spLocks noChangeShapeType="1"/>
              </p:cNvSpPr>
              <p:nvPr/>
            </p:nvSpPr>
            <p:spPr bwMode="auto">
              <a:xfrm flipV="1">
                <a:off x="1548" y="3422"/>
                <a:ext cx="0" cy="79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6" name="Rectangle 150">
                <a:extLst>
                  <a:ext uri="{FF2B5EF4-FFF2-40B4-BE49-F238E27FC236}">
                    <a16:creationId xmlns:a16="http://schemas.microsoft.com/office/drawing/2014/main" id="{B6F78F90-0197-7317-1F4F-F015000A8145}"/>
                  </a:ext>
                </a:extLst>
              </p:cNvPr>
              <p:cNvSpPr>
                <a:spLocks noChangeArrowheads="1"/>
              </p:cNvSpPr>
              <p:nvPr/>
            </p:nvSpPr>
            <p:spPr bwMode="auto">
              <a:xfrm>
                <a:off x="576" y="3378"/>
                <a:ext cx="792"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248" name="Rectangle 152">
              <a:extLst>
                <a:ext uri="{FF2B5EF4-FFF2-40B4-BE49-F238E27FC236}">
                  <a16:creationId xmlns:a16="http://schemas.microsoft.com/office/drawing/2014/main" id="{38B8316B-ED57-8572-C4F8-AEE9FC5D98A5}"/>
                </a:ext>
              </a:extLst>
            </p:cNvPr>
            <p:cNvSpPr>
              <a:spLocks noChangeArrowheads="1"/>
            </p:cNvSpPr>
            <p:nvPr/>
          </p:nvSpPr>
          <p:spPr bwMode="auto">
            <a:xfrm>
              <a:off x="577" y="292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9" name="Rectangle 153">
              <a:extLst>
                <a:ext uri="{FF2B5EF4-FFF2-40B4-BE49-F238E27FC236}">
                  <a16:creationId xmlns:a16="http://schemas.microsoft.com/office/drawing/2014/main" id="{44D861E7-5759-1039-4401-FC25048212D8}"/>
                </a:ext>
              </a:extLst>
            </p:cNvPr>
            <p:cNvSpPr>
              <a:spLocks noChangeArrowheads="1"/>
            </p:cNvSpPr>
            <p:nvPr/>
          </p:nvSpPr>
          <p:spPr bwMode="auto">
            <a:xfrm>
              <a:off x="577" y="3265"/>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0" name="Rectangle 154">
              <a:extLst>
                <a:ext uri="{FF2B5EF4-FFF2-40B4-BE49-F238E27FC236}">
                  <a16:creationId xmlns:a16="http://schemas.microsoft.com/office/drawing/2014/main" id="{A0715A05-4715-6160-FE74-A375971D50C7}"/>
                </a:ext>
              </a:extLst>
            </p:cNvPr>
            <p:cNvSpPr>
              <a:spLocks noChangeArrowheads="1"/>
            </p:cNvSpPr>
            <p:nvPr/>
          </p:nvSpPr>
          <p:spPr bwMode="auto">
            <a:xfrm>
              <a:off x="577" y="3601"/>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1" name="Rectangle 155">
              <a:extLst>
                <a:ext uri="{FF2B5EF4-FFF2-40B4-BE49-F238E27FC236}">
                  <a16:creationId xmlns:a16="http://schemas.microsoft.com/office/drawing/2014/main" id="{22259F0F-EAC5-A909-448A-ACA3F44787D3}"/>
                </a:ext>
              </a:extLst>
            </p:cNvPr>
            <p:cNvSpPr>
              <a:spLocks noChangeArrowheads="1"/>
            </p:cNvSpPr>
            <p:nvPr/>
          </p:nvSpPr>
          <p:spPr bwMode="auto">
            <a:xfrm>
              <a:off x="577" y="436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2" name="Freeform 156">
              <a:extLst>
                <a:ext uri="{FF2B5EF4-FFF2-40B4-BE49-F238E27FC236}">
                  <a16:creationId xmlns:a16="http://schemas.microsoft.com/office/drawing/2014/main" id="{5C399FD8-4A2B-971E-C366-7B500DF11304}"/>
                </a:ext>
              </a:extLst>
            </p:cNvPr>
            <p:cNvSpPr>
              <a:spLocks/>
            </p:cNvSpPr>
            <p:nvPr/>
          </p:nvSpPr>
          <p:spPr bwMode="auto">
            <a:xfrm>
              <a:off x="576" y="3840"/>
              <a:ext cx="481" cy="337"/>
            </a:xfrm>
            <a:custGeom>
              <a:avLst/>
              <a:gdLst>
                <a:gd name="T0" fmla="*/ 240 w 481"/>
                <a:gd name="T1" fmla="*/ 0 h 337"/>
                <a:gd name="T2" fmla="*/ 0 w 481"/>
                <a:gd name="T3" fmla="*/ 168 h 337"/>
                <a:gd name="T4" fmla="*/ 240 w 481"/>
                <a:gd name="T5" fmla="*/ 336 h 337"/>
                <a:gd name="T6" fmla="*/ 480 w 481"/>
                <a:gd name="T7" fmla="*/ 168 h 337"/>
                <a:gd name="T8" fmla="*/ 240 w 481"/>
                <a:gd name="T9" fmla="*/ 0 h 337"/>
              </a:gdLst>
              <a:ahLst/>
              <a:cxnLst>
                <a:cxn ang="0">
                  <a:pos x="T0" y="T1"/>
                </a:cxn>
                <a:cxn ang="0">
                  <a:pos x="T2" y="T3"/>
                </a:cxn>
                <a:cxn ang="0">
                  <a:pos x="T4" y="T5"/>
                </a:cxn>
                <a:cxn ang="0">
                  <a:pos x="T6" y="T7"/>
                </a:cxn>
                <a:cxn ang="0">
                  <a:pos x="T8" y="T9"/>
                </a:cxn>
              </a:cxnLst>
              <a:rect l="0" t="0" r="r" b="b"/>
              <a:pathLst>
                <a:path w="481" h="337">
                  <a:moveTo>
                    <a:pt x="240" y="0"/>
                  </a:moveTo>
                  <a:lnTo>
                    <a:pt x="0" y="168"/>
                  </a:lnTo>
                  <a:lnTo>
                    <a:pt x="240" y="336"/>
                  </a:lnTo>
                  <a:lnTo>
                    <a:pt x="480" y="168"/>
                  </a:lnTo>
                  <a:lnTo>
                    <a:pt x="240" y="0"/>
                  </a:lnTo>
                </a:path>
              </a:pathLst>
            </a:custGeom>
            <a:solidFill>
              <a:schemeClr val="bg1"/>
            </a:solidFill>
            <a:ln w="127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53" name="Line 157">
              <a:extLst>
                <a:ext uri="{FF2B5EF4-FFF2-40B4-BE49-F238E27FC236}">
                  <a16:creationId xmlns:a16="http://schemas.microsoft.com/office/drawing/2014/main" id="{15BD2281-83BA-6F7C-B9FD-CA9C097121B4}"/>
                </a:ext>
              </a:extLst>
            </p:cNvPr>
            <p:cNvSpPr>
              <a:spLocks noChangeShapeType="1"/>
            </p:cNvSpPr>
            <p:nvPr/>
          </p:nvSpPr>
          <p:spPr bwMode="auto">
            <a:xfrm>
              <a:off x="1063" y="4032"/>
              <a:ext cx="89"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4" name="Line 158">
              <a:extLst>
                <a:ext uri="{FF2B5EF4-FFF2-40B4-BE49-F238E27FC236}">
                  <a16:creationId xmlns:a16="http://schemas.microsoft.com/office/drawing/2014/main" id="{F0CDEC29-26DC-5011-4D54-DF4C854670BA}"/>
                </a:ext>
              </a:extLst>
            </p:cNvPr>
            <p:cNvSpPr>
              <a:spLocks noChangeShapeType="1"/>
            </p:cNvSpPr>
            <p:nvPr/>
          </p:nvSpPr>
          <p:spPr bwMode="auto">
            <a:xfrm flipV="1">
              <a:off x="1152" y="3748"/>
              <a:ext cx="0" cy="281"/>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5" name="Line 159">
              <a:extLst>
                <a:ext uri="{FF2B5EF4-FFF2-40B4-BE49-F238E27FC236}">
                  <a16:creationId xmlns:a16="http://schemas.microsoft.com/office/drawing/2014/main" id="{40F5143A-DDEB-4310-248D-F81AFC24F644}"/>
                </a:ext>
              </a:extLst>
            </p:cNvPr>
            <p:cNvSpPr>
              <a:spLocks noChangeShapeType="1"/>
            </p:cNvSpPr>
            <p:nvPr/>
          </p:nvSpPr>
          <p:spPr bwMode="auto">
            <a:xfrm flipH="1">
              <a:off x="1063" y="3744"/>
              <a:ext cx="89" cy="0"/>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pic>
        <p:nvPicPr>
          <p:cNvPr id="4257" name="Picture 161">
            <a:extLst>
              <a:ext uri="{FF2B5EF4-FFF2-40B4-BE49-F238E27FC236}">
                <a16:creationId xmlns:a16="http://schemas.microsoft.com/office/drawing/2014/main" id="{BB164A53-2197-312D-EC08-9DB3F1A62231}"/>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3429000"/>
            <a:ext cx="7670800"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58" name="Rectangle 162">
            <a:extLst>
              <a:ext uri="{FF2B5EF4-FFF2-40B4-BE49-F238E27FC236}">
                <a16:creationId xmlns:a16="http://schemas.microsoft.com/office/drawing/2014/main" id="{7554639D-3750-B4B8-CA38-2D032F58EBF6}"/>
              </a:ext>
            </a:extLst>
          </p:cNvPr>
          <p:cNvSpPr>
            <a:spLocks noChangeArrowheads="1"/>
          </p:cNvSpPr>
          <p:nvPr/>
        </p:nvSpPr>
        <p:spPr bwMode="auto">
          <a:xfrm>
            <a:off x="969963" y="2819400"/>
            <a:ext cx="4605337" cy="523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900" b="1" i="1">
                <a:solidFill>
                  <a:schemeClr val="accent2"/>
                </a:solidFill>
                <a:effectLst>
                  <a:outerShdw blurRad="38100" dist="38100" dir="2700000" algn="tl">
                    <a:srgbClr val="C0C0C0"/>
                  </a:outerShdw>
                </a:effectLst>
                <a:latin typeface="Arial" panose="020B0604020202020204" pitchFamily="34" charset="0"/>
              </a:rPr>
              <a:t>10.2 Regression Analysis</a:t>
            </a:r>
          </a:p>
        </p:txBody>
      </p:sp>
      <p:grpSp>
        <p:nvGrpSpPr>
          <p:cNvPr id="4278" name="Group 182">
            <a:extLst>
              <a:ext uri="{FF2B5EF4-FFF2-40B4-BE49-F238E27FC236}">
                <a16:creationId xmlns:a16="http://schemas.microsoft.com/office/drawing/2014/main" id="{22CD11E2-B421-D633-5204-7C739D0F5666}"/>
              </a:ext>
            </a:extLst>
          </p:cNvPr>
          <p:cNvGrpSpPr>
            <a:grpSpLocks/>
          </p:cNvGrpSpPr>
          <p:nvPr/>
        </p:nvGrpSpPr>
        <p:grpSpPr bwMode="auto">
          <a:xfrm>
            <a:off x="5181600" y="4953000"/>
            <a:ext cx="3678238" cy="1312863"/>
            <a:chOff x="3312" y="3408"/>
            <a:chExt cx="2317" cy="827"/>
          </a:xfrm>
        </p:grpSpPr>
        <p:sp>
          <p:nvSpPr>
            <p:cNvPr id="4279" name="Line 183">
              <a:extLst>
                <a:ext uri="{FF2B5EF4-FFF2-40B4-BE49-F238E27FC236}">
                  <a16:creationId xmlns:a16="http://schemas.microsoft.com/office/drawing/2014/main" id="{0599A0F8-ADDE-B201-AC33-E6A64A63B97C}"/>
                </a:ext>
              </a:extLst>
            </p:cNvPr>
            <p:cNvSpPr>
              <a:spLocks noChangeShapeType="1"/>
            </p:cNvSpPr>
            <p:nvPr/>
          </p:nvSpPr>
          <p:spPr bwMode="auto">
            <a:xfrm>
              <a:off x="3360" y="4024"/>
              <a:ext cx="2269" cy="0"/>
            </a:xfrm>
            <a:prstGeom prst="line">
              <a:avLst/>
            </a:prstGeom>
            <a:noFill/>
            <a:ln w="28575">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80" name="Rectangle 184">
              <a:extLst>
                <a:ext uri="{FF2B5EF4-FFF2-40B4-BE49-F238E27FC236}">
                  <a16:creationId xmlns:a16="http://schemas.microsoft.com/office/drawing/2014/main" id="{266ADB16-12F7-6195-803C-2D4F785497ED}"/>
                </a:ext>
              </a:extLst>
            </p:cNvPr>
            <p:cNvSpPr>
              <a:spLocks noChangeArrowheads="1"/>
            </p:cNvSpPr>
            <p:nvPr/>
          </p:nvSpPr>
          <p:spPr bwMode="auto">
            <a:xfrm>
              <a:off x="3312" y="4014"/>
              <a:ext cx="2184" cy="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r>
                <a:rPr lang="en-US" altLang="en-US" sz="1700">
                  <a:latin typeface="Copperplate Gothic Bold" panose="020E0705020206020404" pitchFamily="34" charset="0"/>
                </a:rPr>
                <a:t>Sigma Quality Management</a:t>
              </a:r>
            </a:p>
          </p:txBody>
        </p:sp>
        <p:pic>
          <p:nvPicPr>
            <p:cNvPr id="4281" name="Picture 185">
              <a:extLst>
                <a:ext uri="{FF2B5EF4-FFF2-40B4-BE49-F238E27FC236}">
                  <a16:creationId xmlns:a16="http://schemas.microsoft.com/office/drawing/2014/main" id="{16568B19-5466-CFE1-58AD-DC7E1CBD12C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2" y="3408"/>
              <a:ext cx="622" cy="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217" name="AutoShape 25">
            <a:extLst>
              <a:ext uri="{FF2B5EF4-FFF2-40B4-BE49-F238E27FC236}">
                <a16:creationId xmlns:a16="http://schemas.microsoft.com/office/drawing/2014/main" id="{85EC60CB-29A6-3FA5-4D51-53F6EA9A93D2}"/>
              </a:ext>
            </a:extLst>
          </p:cNvPr>
          <p:cNvSpPr>
            <a:spLocks noChangeArrowheads="1"/>
          </p:cNvSpPr>
          <p:nvPr/>
        </p:nvSpPr>
        <p:spPr bwMode="auto">
          <a:xfrm>
            <a:off x="609600" y="990600"/>
            <a:ext cx="8229600" cy="4800600"/>
          </a:xfrm>
          <a:prstGeom prst="roundRect">
            <a:avLst>
              <a:gd name="adj" fmla="val 16667"/>
            </a:avLst>
          </a:prstGeom>
          <a:solidFill>
            <a:srgbClr val="FFFF99"/>
          </a:solidFill>
          <a:ln w="28575">
            <a:solidFill>
              <a:schemeClr val="accent2"/>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0194" name="Rectangle 2">
            <a:extLst>
              <a:ext uri="{FF2B5EF4-FFF2-40B4-BE49-F238E27FC236}">
                <a16:creationId xmlns:a16="http://schemas.microsoft.com/office/drawing/2014/main" id="{8D01E26E-6B92-2BD8-F12D-0B95C5913A81}"/>
              </a:ext>
            </a:extLst>
          </p:cNvPr>
          <p:cNvSpPr>
            <a:spLocks noGrp="1" noChangeArrowheads="1"/>
          </p:cNvSpPr>
          <p:nvPr>
            <p:ph type="title"/>
          </p:nvPr>
        </p:nvSpPr>
        <p:spPr/>
        <p:txBody>
          <a:bodyPr/>
          <a:lstStyle/>
          <a:p>
            <a:r>
              <a:rPr lang="en-US" altLang="en-US"/>
              <a:t>Confidence &amp; Prediction Bounds</a:t>
            </a:r>
          </a:p>
        </p:txBody>
      </p:sp>
      <p:sp>
        <p:nvSpPr>
          <p:cNvPr id="520196" name="Line 4">
            <a:extLst>
              <a:ext uri="{FF2B5EF4-FFF2-40B4-BE49-F238E27FC236}">
                <a16:creationId xmlns:a16="http://schemas.microsoft.com/office/drawing/2014/main" id="{FC298E7D-28C9-87FA-9C81-E360107967E5}"/>
              </a:ext>
            </a:extLst>
          </p:cNvPr>
          <p:cNvSpPr>
            <a:spLocks noChangeShapeType="1"/>
          </p:cNvSpPr>
          <p:nvPr/>
        </p:nvSpPr>
        <p:spPr bwMode="auto">
          <a:xfrm flipV="1">
            <a:off x="1401763" y="1825625"/>
            <a:ext cx="0" cy="3316288"/>
          </a:xfrm>
          <a:prstGeom prst="line">
            <a:avLst/>
          </a:prstGeom>
          <a:noFill/>
          <a:ln w="25400">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0197" name="Line 5">
            <a:extLst>
              <a:ext uri="{FF2B5EF4-FFF2-40B4-BE49-F238E27FC236}">
                <a16:creationId xmlns:a16="http://schemas.microsoft.com/office/drawing/2014/main" id="{13744EBE-E213-5189-B962-ACF00F71A3FA}"/>
              </a:ext>
            </a:extLst>
          </p:cNvPr>
          <p:cNvSpPr>
            <a:spLocks noChangeShapeType="1"/>
          </p:cNvSpPr>
          <p:nvPr/>
        </p:nvSpPr>
        <p:spPr bwMode="auto">
          <a:xfrm>
            <a:off x="1104900" y="4945063"/>
            <a:ext cx="5207000" cy="1587"/>
          </a:xfrm>
          <a:prstGeom prst="line">
            <a:avLst/>
          </a:prstGeom>
          <a:noFill/>
          <a:ln w="25400">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0198" name="Rectangle 6">
            <a:extLst>
              <a:ext uri="{FF2B5EF4-FFF2-40B4-BE49-F238E27FC236}">
                <a16:creationId xmlns:a16="http://schemas.microsoft.com/office/drawing/2014/main" id="{CF06F259-B8B2-E326-7AD4-30603E111EC2}"/>
              </a:ext>
            </a:extLst>
          </p:cNvPr>
          <p:cNvSpPr>
            <a:spLocks noChangeArrowheads="1"/>
          </p:cNvSpPr>
          <p:nvPr/>
        </p:nvSpPr>
        <p:spPr bwMode="auto">
          <a:xfrm>
            <a:off x="6188075" y="5141913"/>
            <a:ext cx="592138" cy="4206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2000">
                <a:latin typeface="Arial" panose="020B0604020202020204" pitchFamily="34" charset="0"/>
                <a:ea typeface="Batang" panose="02030600000101010101" pitchFamily="18" charset="-127"/>
              </a:rPr>
              <a:t>x</a:t>
            </a:r>
            <a:endParaRPr lang="en-US" altLang="en-US" sz="2100">
              <a:latin typeface="Arial" panose="020B0604020202020204" pitchFamily="34" charset="0"/>
            </a:endParaRPr>
          </a:p>
        </p:txBody>
      </p:sp>
      <p:sp>
        <p:nvSpPr>
          <p:cNvPr id="520199" name="Rectangle 7">
            <a:extLst>
              <a:ext uri="{FF2B5EF4-FFF2-40B4-BE49-F238E27FC236}">
                <a16:creationId xmlns:a16="http://schemas.microsoft.com/office/drawing/2014/main" id="{816A5A3A-A503-E7A0-5491-4AA6E379962B}"/>
              </a:ext>
            </a:extLst>
          </p:cNvPr>
          <p:cNvSpPr>
            <a:spLocks noChangeArrowheads="1"/>
          </p:cNvSpPr>
          <p:nvPr/>
        </p:nvSpPr>
        <p:spPr bwMode="auto">
          <a:xfrm>
            <a:off x="685800" y="1809750"/>
            <a:ext cx="593725" cy="544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2000">
                <a:latin typeface="Arial" panose="020B0604020202020204" pitchFamily="34" charset="0"/>
                <a:ea typeface="Batang" panose="02030600000101010101" pitchFamily="18" charset="-127"/>
              </a:rPr>
              <a:t>y</a:t>
            </a:r>
            <a:endParaRPr lang="en-US" altLang="en-US" sz="2100">
              <a:latin typeface="Arial" panose="020B0604020202020204" pitchFamily="34" charset="0"/>
            </a:endParaRPr>
          </a:p>
        </p:txBody>
      </p:sp>
      <p:sp>
        <p:nvSpPr>
          <p:cNvPr id="520200" name="Line 8">
            <a:extLst>
              <a:ext uri="{FF2B5EF4-FFF2-40B4-BE49-F238E27FC236}">
                <a16:creationId xmlns:a16="http://schemas.microsoft.com/office/drawing/2014/main" id="{05E17D85-E8A5-4618-BD4F-9D2E9D48301B}"/>
              </a:ext>
            </a:extLst>
          </p:cNvPr>
          <p:cNvSpPr>
            <a:spLocks noChangeShapeType="1"/>
          </p:cNvSpPr>
          <p:nvPr/>
        </p:nvSpPr>
        <p:spPr bwMode="auto">
          <a:xfrm flipV="1">
            <a:off x="2066925" y="2713038"/>
            <a:ext cx="3159125" cy="1358900"/>
          </a:xfrm>
          <a:prstGeom prst="line">
            <a:avLst/>
          </a:prstGeom>
          <a:noFill/>
          <a:ln w="57150">
            <a:solidFill>
              <a:schemeClr val="tx1"/>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0201" name="Oval 9">
            <a:extLst>
              <a:ext uri="{FF2B5EF4-FFF2-40B4-BE49-F238E27FC236}">
                <a16:creationId xmlns:a16="http://schemas.microsoft.com/office/drawing/2014/main" id="{A9014BED-6B68-8966-70B8-71EACD25CC80}"/>
              </a:ext>
            </a:extLst>
          </p:cNvPr>
          <p:cNvSpPr>
            <a:spLocks noChangeArrowheads="1"/>
          </p:cNvSpPr>
          <p:nvPr/>
        </p:nvSpPr>
        <p:spPr bwMode="auto">
          <a:xfrm>
            <a:off x="2516188" y="3998913"/>
            <a:ext cx="87312" cy="104775"/>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0202" name="Oval 10">
            <a:extLst>
              <a:ext uri="{FF2B5EF4-FFF2-40B4-BE49-F238E27FC236}">
                <a16:creationId xmlns:a16="http://schemas.microsoft.com/office/drawing/2014/main" id="{107BCD1D-2581-EBF5-8D5F-D7104959876B}"/>
              </a:ext>
            </a:extLst>
          </p:cNvPr>
          <p:cNvSpPr>
            <a:spLocks noChangeArrowheads="1"/>
          </p:cNvSpPr>
          <p:nvPr/>
        </p:nvSpPr>
        <p:spPr bwMode="auto">
          <a:xfrm>
            <a:off x="2963863" y="3259138"/>
            <a:ext cx="87312" cy="104775"/>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0203" name="Oval 11">
            <a:extLst>
              <a:ext uri="{FF2B5EF4-FFF2-40B4-BE49-F238E27FC236}">
                <a16:creationId xmlns:a16="http://schemas.microsoft.com/office/drawing/2014/main" id="{EEEF8BAC-5374-EA70-01AD-09CDD388A72D}"/>
              </a:ext>
            </a:extLst>
          </p:cNvPr>
          <p:cNvSpPr>
            <a:spLocks noChangeArrowheads="1"/>
          </p:cNvSpPr>
          <p:nvPr/>
        </p:nvSpPr>
        <p:spPr bwMode="auto">
          <a:xfrm>
            <a:off x="4030663" y="3476625"/>
            <a:ext cx="87312" cy="104775"/>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0204" name="Oval 12">
            <a:extLst>
              <a:ext uri="{FF2B5EF4-FFF2-40B4-BE49-F238E27FC236}">
                <a16:creationId xmlns:a16="http://schemas.microsoft.com/office/drawing/2014/main" id="{0C5622B7-3535-030B-9676-67E92631DAEE}"/>
              </a:ext>
            </a:extLst>
          </p:cNvPr>
          <p:cNvSpPr>
            <a:spLocks noChangeArrowheads="1"/>
          </p:cNvSpPr>
          <p:nvPr/>
        </p:nvSpPr>
        <p:spPr bwMode="auto">
          <a:xfrm>
            <a:off x="4168775" y="2735263"/>
            <a:ext cx="87313" cy="104775"/>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0205" name="Oval 13">
            <a:extLst>
              <a:ext uri="{FF2B5EF4-FFF2-40B4-BE49-F238E27FC236}">
                <a16:creationId xmlns:a16="http://schemas.microsoft.com/office/drawing/2014/main" id="{10B3B87C-D4ED-327C-6E8A-146351594522}"/>
              </a:ext>
            </a:extLst>
          </p:cNvPr>
          <p:cNvSpPr>
            <a:spLocks noChangeArrowheads="1"/>
          </p:cNvSpPr>
          <p:nvPr/>
        </p:nvSpPr>
        <p:spPr bwMode="auto">
          <a:xfrm>
            <a:off x="2016125" y="3505200"/>
            <a:ext cx="87313" cy="104775"/>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0206" name="Oval 14">
            <a:extLst>
              <a:ext uri="{FF2B5EF4-FFF2-40B4-BE49-F238E27FC236}">
                <a16:creationId xmlns:a16="http://schemas.microsoft.com/office/drawing/2014/main" id="{51191006-D48E-2820-8A2C-BAF52F1F0515}"/>
              </a:ext>
            </a:extLst>
          </p:cNvPr>
          <p:cNvSpPr>
            <a:spLocks noChangeArrowheads="1"/>
          </p:cNvSpPr>
          <p:nvPr/>
        </p:nvSpPr>
        <p:spPr bwMode="auto">
          <a:xfrm>
            <a:off x="5133975" y="3011488"/>
            <a:ext cx="87313" cy="104775"/>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0207" name="Rectangle 15">
            <a:extLst>
              <a:ext uri="{FF2B5EF4-FFF2-40B4-BE49-F238E27FC236}">
                <a16:creationId xmlns:a16="http://schemas.microsoft.com/office/drawing/2014/main" id="{D28690D6-169F-9403-97F3-1A47AE6A182A}"/>
              </a:ext>
            </a:extLst>
          </p:cNvPr>
          <p:cNvSpPr>
            <a:spLocks noChangeArrowheads="1"/>
          </p:cNvSpPr>
          <p:nvPr/>
        </p:nvSpPr>
        <p:spPr bwMode="auto">
          <a:xfrm>
            <a:off x="6015038" y="2822575"/>
            <a:ext cx="2024062"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2000" i="1">
                <a:latin typeface="Arial" panose="020B0604020202020204" pitchFamily="34" charset="0"/>
                <a:ea typeface="Batang" panose="02030600000101010101" pitchFamily="18" charset="-127"/>
              </a:rPr>
              <a:t>y = mx + b</a:t>
            </a:r>
          </a:p>
          <a:p>
            <a:pPr eaLnBrk="1" hangingPunct="1"/>
            <a:endParaRPr lang="en-US" altLang="en-US" sz="2100">
              <a:latin typeface="Arial" panose="020B0604020202020204" pitchFamily="34" charset="0"/>
            </a:endParaRPr>
          </a:p>
        </p:txBody>
      </p:sp>
      <p:sp>
        <p:nvSpPr>
          <p:cNvPr id="520208" name="Line 16">
            <a:extLst>
              <a:ext uri="{FF2B5EF4-FFF2-40B4-BE49-F238E27FC236}">
                <a16:creationId xmlns:a16="http://schemas.microsoft.com/office/drawing/2014/main" id="{9B94B61E-554A-2DCA-63A4-07FDFE040960}"/>
              </a:ext>
            </a:extLst>
          </p:cNvPr>
          <p:cNvSpPr>
            <a:spLocks noChangeShapeType="1"/>
          </p:cNvSpPr>
          <p:nvPr/>
        </p:nvSpPr>
        <p:spPr bwMode="auto">
          <a:xfrm flipH="1" flipV="1">
            <a:off x="5249863" y="2735263"/>
            <a:ext cx="1128712" cy="244475"/>
          </a:xfrm>
          <a:prstGeom prst="line">
            <a:avLst/>
          </a:prstGeom>
          <a:noFill/>
          <a:ln w="9525">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0209" name="Freeform 17">
            <a:extLst>
              <a:ext uri="{FF2B5EF4-FFF2-40B4-BE49-F238E27FC236}">
                <a16:creationId xmlns:a16="http://schemas.microsoft.com/office/drawing/2014/main" id="{06846076-C990-4FF1-670F-09B6A6DA1A6C}"/>
              </a:ext>
            </a:extLst>
          </p:cNvPr>
          <p:cNvSpPr>
            <a:spLocks/>
          </p:cNvSpPr>
          <p:nvPr/>
        </p:nvSpPr>
        <p:spPr bwMode="auto">
          <a:xfrm>
            <a:off x="2060575" y="2097088"/>
            <a:ext cx="3133725" cy="1431925"/>
          </a:xfrm>
          <a:custGeom>
            <a:avLst/>
            <a:gdLst>
              <a:gd name="T0" fmla="*/ 0 w 20000"/>
              <a:gd name="T1" fmla="*/ 19984 h 20000"/>
              <a:gd name="T2" fmla="*/ 4088 w 20000"/>
              <a:gd name="T3" fmla="*/ 19647 h 20000"/>
              <a:gd name="T4" fmla="*/ 5033 w 20000"/>
              <a:gd name="T5" fmla="*/ 19294 h 20000"/>
              <a:gd name="T6" fmla="*/ 5978 w 20000"/>
              <a:gd name="T7" fmla="*/ 18957 h 20000"/>
              <a:gd name="T8" fmla="*/ 6608 w 20000"/>
              <a:gd name="T9" fmla="*/ 18605 h 20000"/>
              <a:gd name="T10" fmla="*/ 7238 w 20000"/>
              <a:gd name="T11" fmla="*/ 18268 h 20000"/>
              <a:gd name="T12" fmla="*/ 7553 w 20000"/>
              <a:gd name="T13" fmla="*/ 17915 h 20000"/>
              <a:gd name="T14" fmla="*/ 7868 w 20000"/>
              <a:gd name="T15" fmla="*/ 17578 h 20000"/>
              <a:gd name="T16" fmla="*/ 8344 w 20000"/>
              <a:gd name="T17" fmla="*/ 17225 h 20000"/>
              <a:gd name="T18" fmla="*/ 8974 w 20000"/>
              <a:gd name="T19" fmla="*/ 16536 h 20000"/>
              <a:gd name="T20" fmla="*/ 9443 w 20000"/>
              <a:gd name="T21" fmla="*/ 16199 h 20000"/>
              <a:gd name="T22" fmla="*/ 9758 w 20000"/>
              <a:gd name="T23" fmla="*/ 15846 h 20000"/>
              <a:gd name="T24" fmla="*/ 10234 w 20000"/>
              <a:gd name="T25" fmla="*/ 15156 h 20000"/>
              <a:gd name="T26" fmla="*/ 10864 w 20000"/>
              <a:gd name="T27" fmla="*/ 14820 h 20000"/>
              <a:gd name="T28" fmla="*/ 11179 w 20000"/>
              <a:gd name="T29" fmla="*/ 14467 h 20000"/>
              <a:gd name="T30" fmla="*/ 11333 w 20000"/>
              <a:gd name="T31" fmla="*/ 14130 h 20000"/>
              <a:gd name="T32" fmla="*/ 11963 w 20000"/>
              <a:gd name="T33" fmla="*/ 13777 h 20000"/>
              <a:gd name="T34" fmla="*/ 12125 w 20000"/>
              <a:gd name="T35" fmla="*/ 13440 h 20000"/>
              <a:gd name="T36" fmla="*/ 12432 w 20000"/>
              <a:gd name="T37" fmla="*/ 13087 h 20000"/>
              <a:gd name="T38" fmla="*/ 12593 w 20000"/>
              <a:gd name="T39" fmla="*/ 12751 h 20000"/>
              <a:gd name="T40" fmla="*/ 13062 w 20000"/>
              <a:gd name="T41" fmla="*/ 12398 h 20000"/>
              <a:gd name="T42" fmla="*/ 13692 w 20000"/>
              <a:gd name="T43" fmla="*/ 11708 h 20000"/>
              <a:gd name="T44" fmla="*/ 14168 w 20000"/>
              <a:gd name="T45" fmla="*/ 11018 h 20000"/>
              <a:gd name="T46" fmla="*/ 14637 w 20000"/>
              <a:gd name="T47" fmla="*/ 10329 h 20000"/>
              <a:gd name="T48" fmla="*/ 15114 w 20000"/>
              <a:gd name="T49" fmla="*/ 9639 h 20000"/>
              <a:gd name="T50" fmla="*/ 15429 w 20000"/>
              <a:gd name="T51" fmla="*/ 9302 h 20000"/>
              <a:gd name="T52" fmla="*/ 16059 w 20000"/>
              <a:gd name="T53" fmla="*/ 8260 h 20000"/>
              <a:gd name="T54" fmla="*/ 16374 w 20000"/>
              <a:gd name="T55" fmla="*/ 7923 h 20000"/>
              <a:gd name="T56" fmla="*/ 16689 w 20000"/>
              <a:gd name="T57" fmla="*/ 7570 h 20000"/>
              <a:gd name="T58" fmla="*/ 17319 w 20000"/>
              <a:gd name="T59" fmla="*/ 6544 h 20000"/>
              <a:gd name="T60" fmla="*/ 17634 w 20000"/>
              <a:gd name="T61" fmla="*/ 5854 h 20000"/>
              <a:gd name="T62" fmla="*/ 17788 w 20000"/>
              <a:gd name="T63" fmla="*/ 5164 h 20000"/>
              <a:gd name="T64" fmla="*/ 18103 w 20000"/>
              <a:gd name="T65" fmla="*/ 4812 h 20000"/>
              <a:gd name="T66" fmla="*/ 18264 w 20000"/>
              <a:gd name="T67" fmla="*/ 4122 h 20000"/>
              <a:gd name="T68" fmla="*/ 18418 w 20000"/>
              <a:gd name="T69" fmla="*/ 3432 h 20000"/>
              <a:gd name="T70" fmla="*/ 18733 w 20000"/>
              <a:gd name="T71" fmla="*/ 2743 h 20000"/>
              <a:gd name="T72" fmla="*/ 18894 w 20000"/>
              <a:gd name="T73" fmla="*/ 2053 h 20000"/>
              <a:gd name="T74" fmla="*/ 19048 w 20000"/>
              <a:gd name="T75" fmla="*/ 1716 h 20000"/>
              <a:gd name="T76" fmla="*/ 19363 w 20000"/>
              <a:gd name="T77" fmla="*/ 1363 h 20000"/>
              <a:gd name="T78" fmla="*/ 19524 w 20000"/>
              <a:gd name="T79" fmla="*/ 674 h 20000"/>
              <a:gd name="T80" fmla="*/ 19839 w 20000"/>
              <a:gd name="T81" fmla="*/ 337 h 20000"/>
              <a:gd name="T82" fmla="*/ 19993 w 20000"/>
              <a:gd name="T83" fmla="*/ 0 h 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000" h="20000">
                <a:moveTo>
                  <a:pt x="0" y="19647"/>
                </a:moveTo>
                <a:lnTo>
                  <a:pt x="0" y="19984"/>
                </a:lnTo>
                <a:lnTo>
                  <a:pt x="3934" y="19984"/>
                </a:lnTo>
                <a:lnTo>
                  <a:pt x="4088" y="19647"/>
                </a:lnTo>
                <a:lnTo>
                  <a:pt x="5033" y="19647"/>
                </a:lnTo>
                <a:lnTo>
                  <a:pt x="5033" y="19294"/>
                </a:lnTo>
                <a:lnTo>
                  <a:pt x="5978" y="19294"/>
                </a:lnTo>
                <a:lnTo>
                  <a:pt x="5978" y="18957"/>
                </a:lnTo>
                <a:lnTo>
                  <a:pt x="6608" y="18957"/>
                </a:lnTo>
                <a:lnTo>
                  <a:pt x="6608" y="18605"/>
                </a:lnTo>
                <a:lnTo>
                  <a:pt x="6923" y="18605"/>
                </a:lnTo>
                <a:lnTo>
                  <a:pt x="7238" y="18268"/>
                </a:lnTo>
                <a:lnTo>
                  <a:pt x="7399" y="18268"/>
                </a:lnTo>
                <a:lnTo>
                  <a:pt x="7553" y="17915"/>
                </a:lnTo>
                <a:lnTo>
                  <a:pt x="7868" y="17915"/>
                </a:lnTo>
                <a:lnTo>
                  <a:pt x="7868" y="17578"/>
                </a:lnTo>
                <a:lnTo>
                  <a:pt x="8183" y="17578"/>
                </a:lnTo>
                <a:lnTo>
                  <a:pt x="8344" y="17225"/>
                </a:lnTo>
                <a:lnTo>
                  <a:pt x="8659" y="17225"/>
                </a:lnTo>
                <a:lnTo>
                  <a:pt x="8974" y="16536"/>
                </a:lnTo>
                <a:lnTo>
                  <a:pt x="9443" y="16536"/>
                </a:lnTo>
                <a:lnTo>
                  <a:pt x="9443" y="16199"/>
                </a:lnTo>
                <a:lnTo>
                  <a:pt x="9604" y="16199"/>
                </a:lnTo>
                <a:lnTo>
                  <a:pt x="9758" y="15846"/>
                </a:lnTo>
                <a:lnTo>
                  <a:pt x="9919" y="15846"/>
                </a:lnTo>
                <a:lnTo>
                  <a:pt x="10234" y="15156"/>
                </a:lnTo>
                <a:lnTo>
                  <a:pt x="10703" y="15156"/>
                </a:lnTo>
                <a:lnTo>
                  <a:pt x="10864" y="14820"/>
                </a:lnTo>
                <a:lnTo>
                  <a:pt x="11018" y="14820"/>
                </a:lnTo>
                <a:lnTo>
                  <a:pt x="11179" y="14467"/>
                </a:lnTo>
                <a:lnTo>
                  <a:pt x="11333" y="14467"/>
                </a:lnTo>
                <a:lnTo>
                  <a:pt x="11333" y="14130"/>
                </a:lnTo>
                <a:lnTo>
                  <a:pt x="11648" y="13777"/>
                </a:lnTo>
                <a:lnTo>
                  <a:pt x="11963" y="13777"/>
                </a:lnTo>
                <a:lnTo>
                  <a:pt x="11963" y="13440"/>
                </a:lnTo>
                <a:lnTo>
                  <a:pt x="12125" y="13440"/>
                </a:lnTo>
                <a:lnTo>
                  <a:pt x="12278" y="13087"/>
                </a:lnTo>
                <a:lnTo>
                  <a:pt x="12432" y="13087"/>
                </a:lnTo>
                <a:lnTo>
                  <a:pt x="12432" y="12751"/>
                </a:lnTo>
                <a:lnTo>
                  <a:pt x="12593" y="12751"/>
                </a:lnTo>
                <a:lnTo>
                  <a:pt x="12747" y="12398"/>
                </a:lnTo>
                <a:lnTo>
                  <a:pt x="13062" y="12398"/>
                </a:lnTo>
                <a:lnTo>
                  <a:pt x="13377" y="12061"/>
                </a:lnTo>
                <a:lnTo>
                  <a:pt x="13692" y="11708"/>
                </a:lnTo>
                <a:lnTo>
                  <a:pt x="13853" y="11018"/>
                </a:lnTo>
                <a:lnTo>
                  <a:pt x="14168" y="11018"/>
                </a:lnTo>
                <a:lnTo>
                  <a:pt x="14484" y="10682"/>
                </a:lnTo>
                <a:lnTo>
                  <a:pt x="14637" y="10329"/>
                </a:lnTo>
                <a:lnTo>
                  <a:pt x="14952" y="9992"/>
                </a:lnTo>
                <a:lnTo>
                  <a:pt x="15114" y="9639"/>
                </a:lnTo>
                <a:lnTo>
                  <a:pt x="15267" y="9639"/>
                </a:lnTo>
                <a:lnTo>
                  <a:pt x="15429" y="9302"/>
                </a:lnTo>
                <a:lnTo>
                  <a:pt x="15744" y="8949"/>
                </a:lnTo>
                <a:lnTo>
                  <a:pt x="16059" y="8260"/>
                </a:lnTo>
                <a:lnTo>
                  <a:pt x="16212" y="8260"/>
                </a:lnTo>
                <a:lnTo>
                  <a:pt x="16374" y="7923"/>
                </a:lnTo>
                <a:lnTo>
                  <a:pt x="16527" y="7570"/>
                </a:lnTo>
                <a:lnTo>
                  <a:pt x="16689" y="7570"/>
                </a:lnTo>
                <a:lnTo>
                  <a:pt x="17004" y="6881"/>
                </a:lnTo>
                <a:lnTo>
                  <a:pt x="17319" y="6544"/>
                </a:lnTo>
                <a:lnTo>
                  <a:pt x="17473" y="6191"/>
                </a:lnTo>
                <a:lnTo>
                  <a:pt x="17634" y="5854"/>
                </a:lnTo>
                <a:lnTo>
                  <a:pt x="17788" y="5501"/>
                </a:lnTo>
                <a:lnTo>
                  <a:pt x="17788" y="5164"/>
                </a:lnTo>
                <a:lnTo>
                  <a:pt x="17949" y="4812"/>
                </a:lnTo>
                <a:lnTo>
                  <a:pt x="18103" y="4812"/>
                </a:lnTo>
                <a:lnTo>
                  <a:pt x="18103" y="4475"/>
                </a:lnTo>
                <a:lnTo>
                  <a:pt x="18264" y="4122"/>
                </a:lnTo>
                <a:lnTo>
                  <a:pt x="18264" y="3432"/>
                </a:lnTo>
                <a:lnTo>
                  <a:pt x="18418" y="3432"/>
                </a:lnTo>
                <a:lnTo>
                  <a:pt x="18418" y="2743"/>
                </a:lnTo>
                <a:lnTo>
                  <a:pt x="18733" y="2743"/>
                </a:lnTo>
                <a:lnTo>
                  <a:pt x="18733" y="2406"/>
                </a:lnTo>
                <a:lnTo>
                  <a:pt x="18894" y="2053"/>
                </a:lnTo>
                <a:lnTo>
                  <a:pt x="19048" y="2053"/>
                </a:lnTo>
                <a:lnTo>
                  <a:pt x="19048" y="1716"/>
                </a:lnTo>
                <a:lnTo>
                  <a:pt x="19209" y="1716"/>
                </a:lnTo>
                <a:lnTo>
                  <a:pt x="19363" y="1363"/>
                </a:lnTo>
                <a:lnTo>
                  <a:pt x="19524" y="1363"/>
                </a:lnTo>
                <a:lnTo>
                  <a:pt x="19524" y="674"/>
                </a:lnTo>
                <a:lnTo>
                  <a:pt x="19839" y="674"/>
                </a:lnTo>
                <a:lnTo>
                  <a:pt x="19839" y="337"/>
                </a:lnTo>
                <a:lnTo>
                  <a:pt x="19993" y="337"/>
                </a:lnTo>
                <a:lnTo>
                  <a:pt x="19993" y="0"/>
                </a:lnTo>
              </a:path>
            </a:pathLst>
          </a:custGeom>
          <a:noFill/>
          <a:ln w="38100" cap="flat" cmpd="sng">
            <a:solidFill>
              <a:schemeClr val="accent2"/>
            </a:solidFill>
            <a:prstDash val="sysDash"/>
            <a:round/>
            <a:headEnd type="none" w="sm" len="med"/>
            <a:tailEnd type="none" w="sm"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0210" name="Freeform 18">
            <a:extLst>
              <a:ext uri="{FF2B5EF4-FFF2-40B4-BE49-F238E27FC236}">
                <a16:creationId xmlns:a16="http://schemas.microsoft.com/office/drawing/2014/main" id="{CD71AB50-917C-35AA-F71B-EB54B6DA4E1A}"/>
              </a:ext>
            </a:extLst>
          </p:cNvPr>
          <p:cNvSpPr>
            <a:spLocks/>
          </p:cNvSpPr>
          <p:nvPr/>
        </p:nvSpPr>
        <p:spPr bwMode="auto">
          <a:xfrm>
            <a:off x="2066925" y="3267075"/>
            <a:ext cx="3133725" cy="1431925"/>
          </a:xfrm>
          <a:custGeom>
            <a:avLst/>
            <a:gdLst>
              <a:gd name="T0" fmla="*/ 19993 w 20000"/>
              <a:gd name="T1" fmla="*/ 0 h 20000"/>
              <a:gd name="T2" fmla="*/ 15905 w 20000"/>
              <a:gd name="T3" fmla="*/ 337 h 20000"/>
              <a:gd name="T4" fmla="*/ 14960 w 20000"/>
              <a:gd name="T5" fmla="*/ 690 h 20000"/>
              <a:gd name="T6" fmla="*/ 14015 w 20000"/>
              <a:gd name="T7" fmla="*/ 1026 h 20000"/>
              <a:gd name="T8" fmla="*/ 13385 w 20000"/>
              <a:gd name="T9" fmla="*/ 1379 h 20000"/>
              <a:gd name="T10" fmla="*/ 12755 w 20000"/>
              <a:gd name="T11" fmla="*/ 1716 h 20000"/>
              <a:gd name="T12" fmla="*/ 12440 w 20000"/>
              <a:gd name="T13" fmla="*/ 2069 h 20000"/>
              <a:gd name="T14" fmla="*/ 12125 w 20000"/>
              <a:gd name="T15" fmla="*/ 2406 h 20000"/>
              <a:gd name="T16" fmla="*/ 11648 w 20000"/>
              <a:gd name="T17" fmla="*/ 2759 h 20000"/>
              <a:gd name="T18" fmla="*/ 11018 w 20000"/>
              <a:gd name="T19" fmla="*/ 3448 h 20000"/>
              <a:gd name="T20" fmla="*/ 10549 w 20000"/>
              <a:gd name="T21" fmla="*/ 3785 h 20000"/>
              <a:gd name="T22" fmla="*/ 10234 w 20000"/>
              <a:gd name="T23" fmla="*/ 4138 h 20000"/>
              <a:gd name="T24" fmla="*/ 9758 w 20000"/>
              <a:gd name="T25" fmla="*/ 4828 h 20000"/>
              <a:gd name="T26" fmla="*/ 9128 w 20000"/>
              <a:gd name="T27" fmla="*/ 5164 h 20000"/>
              <a:gd name="T28" fmla="*/ 8813 w 20000"/>
              <a:gd name="T29" fmla="*/ 5517 h 20000"/>
              <a:gd name="T30" fmla="*/ 8659 w 20000"/>
              <a:gd name="T31" fmla="*/ 5854 h 20000"/>
              <a:gd name="T32" fmla="*/ 8029 w 20000"/>
              <a:gd name="T33" fmla="*/ 6207 h 20000"/>
              <a:gd name="T34" fmla="*/ 7868 w 20000"/>
              <a:gd name="T35" fmla="*/ 6544 h 20000"/>
              <a:gd name="T36" fmla="*/ 7560 w 20000"/>
              <a:gd name="T37" fmla="*/ 6897 h 20000"/>
              <a:gd name="T38" fmla="*/ 7399 w 20000"/>
              <a:gd name="T39" fmla="*/ 7233 h 20000"/>
              <a:gd name="T40" fmla="*/ 6930 w 20000"/>
              <a:gd name="T41" fmla="*/ 7586 h 20000"/>
              <a:gd name="T42" fmla="*/ 6300 w 20000"/>
              <a:gd name="T43" fmla="*/ 8276 h 20000"/>
              <a:gd name="T44" fmla="*/ 5824 w 20000"/>
              <a:gd name="T45" fmla="*/ 8966 h 20000"/>
              <a:gd name="T46" fmla="*/ 5355 w 20000"/>
              <a:gd name="T47" fmla="*/ 9655 h 20000"/>
              <a:gd name="T48" fmla="*/ 4879 w 20000"/>
              <a:gd name="T49" fmla="*/ 10345 h 20000"/>
              <a:gd name="T50" fmla="*/ 4564 w 20000"/>
              <a:gd name="T51" fmla="*/ 10682 h 20000"/>
              <a:gd name="T52" fmla="*/ 3934 w 20000"/>
              <a:gd name="T53" fmla="*/ 11724 h 20000"/>
              <a:gd name="T54" fmla="*/ 3619 w 20000"/>
              <a:gd name="T55" fmla="*/ 12061 h 20000"/>
              <a:gd name="T56" fmla="*/ 3304 w 20000"/>
              <a:gd name="T57" fmla="*/ 12414 h 20000"/>
              <a:gd name="T58" fmla="*/ 2674 w 20000"/>
              <a:gd name="T59" fmla="*/ 13440 h 20000"/>
              <a:gd name="T60" fmla="*/ 2359 w 20000"/>
              <a:gd name="T61" fmla="*/ 14130 h 20000"/>
              <a:gd name="T62" fmla="*/ 2205 w 20000"/>
              <a:gd name="T63" fmla="*/ 14820 h 20000"/>
              <a:gd name="T64" fmla="*/ 1890 w 20000"/>
              <a:gd name="T65" fmla="*/ 15172 h 20000"/>
              <a:gd name="T66" fmla="*/ 1729 w 20000"/>
              <a:gd name="T67" fmla="*/ 15862 h 20000"/>
              <a:gd name="T68" fmla="*/ 1575 w 20000"/>
              <a:gd name="T69" fmla="*/ 16552 h 20000"/>
              <a:gd name="T70" fmla="*/ 1260 w 20000"/>
              <a:gd name="T71" fmla="*/ 17241 h 20000"/>
              <a:gd name="T72" fmla="*/ 1099 w 20000"/>
              <a:gd name="T73" fmla="*/ 17931 h 20000"/>
              <a:gd name="T74" fmla="*/ 945 w 20000"/>
              <a:gd name="T75" fmla="*/ 18268 h 20000"/>
              <a:gd name="T76" fmla="*/ 630 w 20000"/>
              <a:gd name="T77" fmla="*/ 18621 h 20000"/>
              <a:gd name="T78" fmla="*/ 469 w 20000"/>
              <a:gd name="T79" fmla="*/ 19310 h 20000"/>
              <a:gd name="T80" fmla="*/ 154 w 20000"/>
              <a:gd name="T81" fmla="*/ 19647 h 20000"/>
              <a:gd name="T82" fmla="*/ 0 w 20000"/>
              <a:gd name="T83" fmla="*/ 19984 h 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000" h="20000">
                <a:moveTo>
                  <a:pt x="19993" y="337"/>
                </a:moveTo>
                <a:lnTo>
                  <a:pt x="19993" y="0"/>
                </a:lnTo>
                <a:lnTo>
                  <a:pt x="16059" y="0"/>
                </a:lnTo>
                <a:lnTo>
                  <a:pt x="15905" y="337"/>
                </a:lnTo>
                <a:lnTo>
                  <a:pt x="14960" y="337"/>
                </a:lnTo>
                <a:lnTo>
                  <a:pt x="14960" y="690"/>
                </a:lnTo>
                <a:lnTo>
                  <a:pt x="14015" y="690"/>
                </a:lnTo>
                <a:lnTo>
                  <a:pt x="14015" y="1026"/>
                </a:lnTo>
                <a:lnTo>
                  <a:pt x="13385" y="1026"/>
                </a:lnTo>
                <a:lnTo>
                  <a:pt x="13385" y="1379"/>
                </a:lnTo>
                <a:lnTo>
                  <a:pt x="13070" y="1379"/>
                </a:lnTo>
                <a:lnTo>
                  <a:pt x="12755" y="1716"/>
                </a:lnTo>
                <a:lnTo>
                  <a:pt x="12593" y="1716"/>
                </a:lnTo>
                <a:lnTo>
                  <a:pt x="12440" y="2069"/>
                </a:lnTo>
                <a:lnTo>
                  <a:pt x="12125" y="2069"/>
                </a:lnTo>
                <a:lnTo>
                  <a:pt x="12125" y="2406"/>
                </a:lnTo>
                <a:lnTo>
                  <a:pt x="11810" y="2406"/>
                </a:lnTo>
                <a:lnTo>
                  <a:pt x="11648" y="2759"/>
                </a:lnTo>
                <a:lnTo>
                  <a:pt x="11333" y="2759"/>
                </a:lnTo>
                <a:lnTo>
                  <a:pt x="11018" y="3448"/>
                </a:lnTo>
                <a:lnTo>
                  <a:pt x="10549" y="3448"/>
                </a:lnTo>
                <a:lnTo>
                  <a:pt x="10549" y="3785"/>
                </a:lnTo>
                <a:lnTo>
                  <a:pt x="10388" y="3785"/>
                </a:lnTo>
                <a:lnTo>
                  <a:pt x="10234" y="4138"/>
                </a:lnTo>
                <a:lnTo>
                  <a:pt x="10073" y="4138"/>
                </a:lnTo>
                <a:lnTo>
                  <a:pt x="9758" y="4828"/>
                </a:lnTo>
                <a:lnTo>
                  <a:pt x="9289" y="4828"/>
                </a:lnTo>
                <a:lnTo>
                  <a:pt x="9128" y="5164"/>
                </a:lnTo>
                <a:lnTo>
                  <a:pt x="8974" y="5164"/>
                </a:lnTo>
                <a:lnTo>
                  <a:pt x="8813" y="5517"/>
                </a:lnTo>
                <a:lnTo>
                  <a:pt x="8659" y="5517"/>
                </a:lnTo>
                <a:lnTo>
                  <a:pt x="8659" y="5854"/>
                </a:lnTo>
                <a:lnTo>
                  <a:pt x="8344" y="6207"/>
                </a:lnTo>
                <a:lnTo>
                  <a:pt x="8029" y="6207"/>
                </a:lnTo>
                <a:lnTo>
                  <a:pt x="8029" y="6544"/>
                </a:lnTo>
                <a:lnTo>
                  <a:pt x="7868" y="6544"/>
                </a:lnTo>
                <a:lnTo>
                  <a:pt x="7714" y="6897"/>
                </a:lnTo>
                <a:lnTo>
                  <a:pt x="7560" y="6897"/>
                </a:lnTo>
                <a:lnTo>
                  <a:pt x="7560" y="7233"/>
                </a:lnTo>
                <a:lnTo>
                  <a:pt x="7399" y="7233"/>
                </a:lnTo>
                <a:lnTo>
                  <a:pt x="7245" y="7586"/>
                </a:lnTo>
                <a:lnTo>
                  <a:pt x="6930" y="7586"/>
                </a:lnTo>
                <a:lnTo>
                  <a:pt x="6615" y="7923"/>
                </a:lnTo>
                <a:lnTo>
                  <a:pt x="6300" y="8276"/>
                </a:lnTo>
                <a:lnTo>
                  <a:pt x="6139" y="8966"/>
                </a:lnTo>
                <a:lnTo>
                  <a:pt x="5824" y="8966"/>
                </a:lnTo>
                <a:lnTo>
                  <a:pt x="5509" y="9302"/>
                </a:lnTo>
                <a:lnTo>
                  <a:pt x="5355" y="9655"/>
                </a:lnTo>
                <a:lnTo>
                  <a:pt x="5040" y="9992"/>
                </a:lnTo>
                <a:lnTo>
                  <a:pt x="4879" y="10345"/>
                </a:lnTo>
                <a:lnTo>
                  <a:pt x="4725" y="10345"/>
                </a:lnTo>
                <a:lnTo>
                  <a:pt x="4564" y="10682"/>
                </a:lnTo>
                <a:lnTo>
                  <a:pt x="4249" y="11034"/>
                </a:lnTo>
                <a:lnTo>
                  <a:pt x="3934" y="11724"/>
                </a:lnTo>
                <a:lnTo>
                  <a:pt x="3780" y="11724"/>
                </a:lnTo>
                <a:lnTo>
                  <a:pt x="3619" y="12061"/>
                </a:lnTo>
                <a:lnTo>
                  <a:pt x="3465" y="12414"/>
                </a:lnTo>
                <a:lnTo>
                  <a:pt x="3304" y="12414"/>
                </a:lnTo>
                <a:lnTo>
                  <a:pt x="2989" y="13103"/>
                </a:lnTo>
                <a:lnTo>
                  <a:pt x="2674" y="13440"/>
                </a:lnTo>
                <a:lnTo>
                  <a:pt x="2520" y="13793"/>
                </a:lnTo>
                <a:lnTo>
                  <a:pt x="2359" y="14130"/>
                </a:lnTo>
                <a:lnTo>
                  <a:pt x="2205" y="14483"/>
                </a:lnTo>
                <a:lnTo>
                  <a:pt x="2205" y="14820"/>
                </a:lnTo>
                <a:lnTo>
                  <a:pt x="2044" y="15172"/>
                </a:lnTo>
                <a:lnTo>
                  <a:pt x="1890" y="15172"/>
                </a:lnTo>
                <a:lnTo>
                  <a:pt x="1890" y="15509"/>
                </a:lnTo>
                <a:lnTo>
                  <a:pt x="1729" y="15862"/>
                </a:lnTo>
                <a:lnTo>
                  <a:pt x="1729" y="16552"/>
                </a:lnTo>
                <a:lnTo>
                  <a:pt x="1575" y="16552"/>
                </a:lnTo>
                <a:lnTo>
                  <a:pt x="1575" y="17241"/>
                </a:lnTo>
                <a:lnTo>
                  <a:pt x="1260" y="17241"/>
                </a:lnTo>
                <a:lnTo>
                  <a:pt x="1260" y="17578"/>
                </a:lnTo>
                <a:lnTo>
                  <a:pt x="1099" y="17931"/>
                </a:lnTo>
                <a:lnTo>
                  <a:pt x="945" y="17931"/>
                </a:lnTo>
                <a:lnTo>
                  <a:pt x="945" y="18268"/>
                </a:lnTo>
                <a:lnTo>
                  <a:pt x="784" y="18268"/>
                </a:lnTo>
                <a:lnTo>
                  <a:pt x="630" y="18621"/>
                </a:lnTo>
                <a:lnTo>
                  <a:pt x="469" y="18621"/>
                </a:lnTo>
                <a:lnTo>
                  <a:pt x="469" y="19310"/>
                </a:lnTo>
                <a:lnTo>
                  <a:pt x="154" y="19310"/>
                </a:lnTo>
                <a:lnTo>
                  <a:pt x="154" y="19647"/>
                </a:lnTo>
                <a:lnTo>
                  <a:pt x="0" y="19647"/>
                </a:lnTo>
                <a:lnTo>
                  <a:pt x="0" y="19984"/>
                </a:lnTo>
              </a:path>
            </a:pathLst>
          </a:custGeom>
          <a:noFill/>
          <a:ln w="38100" cap="flat" cmpd="sng">
            <a:solidFill>
              <a:schemeClr val="accent2"/>
            </a:solidFill>
            <a:prstDash val="sysDash"/>
            <a:round/>
            <a:headEnd type="none" w="sm" len="med"/>
            <a:tailEnd type="none" w="sm"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0211" name="Freeform 19">
            <a:extLst>
              <a:ext uri="{FF2B5EF4-FFF2-40B4-BE49-F238E27FC236}">
                <a16:creationId xmlns:a16="http://schemas.microsoft.com/office/drawing/2014/main" id="{3DE40DB1-727E-697D-5EB9-8E6C4E06764C}"/>
              </a:ext>
            </a:extLst>
          </p:cNvPr>
          <p:cNvSpPr>
            <a:spLocks/>
          </p:cNvSpPr>
          <p:nvPr/>
        </p:nvSpPr>
        <p:spPr bwMode="auto">
          <a:xfrm>
            <a:off x="2103438" y="1331913"/>
            <a:ext cx="3086100" cy="1801812"/>
          </a:xfrm>
          <a:custGeom>
            <a:avLst/>
            <a:gdLst>
              <a:gd name="T0" fmla="*/ 0 w 20000"/>
              <a:gd name="T1" fmla="*/ 18611 h 20000"/>
              <a:gd name="T2" fmla="*/ 164 w 20000"/>
              <a:gd name="T3" fmla="*/ 18892 h 20000"/>
              <a:gd name="T4" fmla="*/ 1124 w 20000"/>
              <a:gd name="T5" fmla="*/ 19159 h 20000"/>
              <a:gd name="T6" fmla="*/ 1280 w 20000"/>
              <a:gd name="T7" fmla="*/ 19439 h 20000"/>
              <a:gd name="T8" fmla="*/ 1763 w 20000"/>
              <a:gd name="T9" fmla="*/ 19707 h 20000"/>
              <a:gd name="T10" fmla="*/ 3519 w 20000"/>
              <a:gd name="T11" fmla="*/ 19987 h 20000"/>
              <a:gd name="T12" fmla="*/ 9435 w 20000"/>
              <a:gd name="T13" fmla="*/ 19707 h 20000"/>
              <a:gd name="T14" fmla="*/ 9918 w 20000"/>
              <a:gd name="T15" fmla="*/ 19439 h 20000"/>
              <a:gd name="T16" fmla="*/ 10394 w 20000"/>
              <a:gd name="T17" fmla="*/ 19159 h 20000"/>
              <a:gd name="T18" fmla="*/ 10878 w 20000"/>
              <a:gd name="T19" fmla="*/ 18611 h 20000"/>
              <a:gd name="T20" fmla="*/ 11198 w 20000"/>
              <a:gd name="T21" fmla="*/ 18344 h 20000"/>
              <a:gd name="T22" fmla="*/ 11354 w 20000"/>
              <a:gd name="T23" fmla="*/ 18064 h 20000"/>
              <a:gd name="T24" fmla="*/ 11674 w 20000"/>
              <a:gd name="T25" fmla="*/ 17796 h 20000"/>
              <a:gd name="T26" fmla="*/ 11994 w 20000"/>
              <a:gd name="T27" fmla="*/ 17516 h 20000"/>
              <a:gd name="T28" fmla="*/ 12314 w 20000"/>
              <a:gd name="T29" fmla="*/ 16968 h 20000"/>
              <a:gd name="T30" fmla="*/ 12478 w 20000"/>
              <a:gd name="T31" fmla="*/ 16701 h 20000"/>
              <a:gd name="T32" fmla="*/ 13430 w 20000"/>
              <a:gd name="T33" fmla="*/ 15605 h 20000"/>
              <a:gd name="T34" fmla="*/ 13914 w 20000"/>
              <a:gd name="T35" fmla="*/ 15057 h 20000"/>
              <a:gd name="T36" fmla="*/ 14390 w 20000"/>
              <a:gd name="T37" fmla="*/ 14510 h 20000"/>
              <a:gd name="T38" fmla="*/ 15513 w 20000"/>
              <a:gd name="T39" fmla="*/ 12866 h 20000"/>
              <a:gd name="T40" fmla="*/ 15833 w 20000"/>
              <a:gd name="T41" fmla="*/ 12318 h 20000"/>
              <a:gd name="T42" fmla="*/ 16153 w 20000"/>
              <a:gd name="T43" fmla="*/ 11490 h 20000"/>
              <a:gd name="T44" fmla="*/ 16473 w 20000"/>
              <a:gd name="T45" fmla="*/ 11223 h 20000"/>
              <a:gd name="T46" fmla="*/ 16629 w 20000"/>
              <a:gd name="T47" fmla="*/ 10675 h 20000"/>
              <a:gd name="T48" fmla="*/ 16793 w 20000"/>
              <a:gd name="T49" fmla="*/ 10395 h 20000"/>
              <a:gd name="T50" fmla="*/ 16949 w 20000"/>
              <a:gd name="T51" fmla="*/ 10127 h 20000"/>
              <a:gd name="T52" fmla="*/ 17113 w 20000"/>
              <a:gd name="T53" fmla="*/ 9580 h 20000"/>
              <a:gd name="T54" fmla="*/ 17269 w 20000"/>
              <a:gd name="T55" fmla="*/ 9032 h 20000"/>
              <a:gd name="T56" fmla="*/ 17433 w 20000"/>
              <a:gd name="T57" fmla="*/ 8752 h 20000"/>
              <a:gd name="T58" fmla="*/ 17589 w 20000"/>
              <a:gd name="T59" fmla="*/ 8204 h 20000"/>
              <a:gd name="T60" fmla="*/ 17909 w 20000"/>
              <a:gd name="T61" fmla="*/ 7656 h 20000"/>
              <a:gd name="T62" fmla="*/ 18229 w 20000"/>
              <a:gd name="T63" fmla="*/ 6841 h 20000"/>
              <a:gd name="T64" fmla="*/ 18393 w 20000"/>
              <a:gd name="T65" fmla="*/ 6573 h 20000"/>
              <a:gd name="T66" fmla="*/ 18549 w 20000"/>
              <a:gd name="T67" fmla="*/ 6025 h 20000"/>
              <a:gd name="T68" fmla="*/ 18713 w 20000"/>
              <a:gd name="T69" fmla="*/ 5478 h 20000"/>
              <a:gd name="T70" fmla="*/ 18869 w 20000"/>
              <a:gd name="T71" fmla="*/ 4650 h 20000"/>
              <a:gd name="T72" fmla="*/ 19033 w 20000"/>
              <a:gd name="T73" fmla="*/ 3834 h 20000"/>
              <a:gd name="T74" fmla="*/ 19189 w 20000"/>
              <a:gd name="T75" fmla="*/ 3287 h 20000"/>
              <a:gd name="T76" fmla="*/ 19353 w 20000"/>
              <a:gd name="T77" fmla="*/ 2739 h 20000"/>
              <a:gd name="T78" fmla="*/ 19509 w 20000"/>
              <a:gd name="T79" fmla="*/ 1911 h 20000"/>
              <a:gd name="T80" fmla="*/ 19673 w 20000"/>
              <a:gd name="T81" fmla="*/ 1363 h 20000"/>
              <a:gd name="T82" fmla="*/ 19829 w 20000"/>
              <a:gd name="T83" fmla="*/ 1096 h 20000"/>
              <a:gd name="T84" fmla="*/ 19993 w 20000"/>
              <a:gd name="T85" fmla="*/ 548 h 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00" h="20000">
                <a:moveTo>
                  <a:pt x="0" y="18344"/>
                </a:moveTo>
                <a:lnTo>
                  <a:pt x="0" y="18611"/>
                </a:lnTo>
                <a:lnTo>
                  <a:pt x="164" y="18611"/>
                </a:lnTo>
                <a:lnTo>
                  <a:pt x="164" y="18892"/>
                </a:lnTo>
                <a:lnTo>
                  <a:pt x="960" y="18892"/>
                </a:lnTo>
                <a:lnTo>
                  <a:pt x="1124" y="19159"/>
                </a:lnTo>
                <a:lnTo>
                  <a:pt x="1280" y="19159"/>
                </a:lnTo>
                <a:lnTo>
                  <a:pt x="1280" y="19439"/>
                </a:lnTo>
                <a:lnTo>
                  <a:pt x="1763" y="19439"/>
                </a:lnTo>
                <a:lnTo>
                  <a:pt x="1763" y="19707"/>
                </a:lnTo>
                <a:lnTo>
                  <a:pt x="3356" y="19707"/>
                </a:lnTo>
                <a:lnTo>
                  <a:pt x="3519" y="19987"/>
                </a:lnTo>
                <a:lnTo>
                  <a:pt x="9278" y="19987"/>
                </a:lnTo>
                <a:lnTo>
                  <a:pt x="9435" y="19707"/>
                </a:lnTo>
                <a:lnTo>
                  <a:pt x="9754" y="19707"/>
                </a:lnTo>
                <a:lnTo>
                  <a:pt x="9918" y="19439"/>
                </a:lnTo>
                <a:lnTo>
                  <a:pt x="10074" y="19439"/>
                </a:lnTo>
                <a:lnTo>
                  <a:pt x="10394" y="19159"/>
                </a:lnTo>
                <a:lnTo>
                  <a:pt x="10714" y="18892"/>
                </a:lnTo>
                <a:lnTo>
                  <a:pt x="10878" y="18611"/>
                </a:lnTo>
                <a:lnTo>
                  <a:pt x="11034" y="18611"/>
                </a:lnTo>
                <a:lnTo>
                  <a:pt x="11198" y="18344"/>
                </a:lnTo>
                <a:lnTo>
                  <a:pt x="11354" y="18344"/>
                </a:lnTo>
                <a:lnTo>
                  <a:pt x="11354" y="18064"/>
                </a:lnTo>
                <a:lnTo>
                  <a:pt x="11518" y="18064"/>
                </a:lnTo>
                <a:lnTo>
                  <a:pt x="11674" y="17796"/>
                </a:lnTo>
                <a:lnTo>
                  <a:pt x="11838" y="17796"/>
                </a:lnTo>
                <a:lnTo>
                  <a:pt x="11994" y="17516"/>
                </a:lnTo>
                <a:lnTo>
                  <a:pt x="12158" y="17248"/>
                </a:lnTo>
                <a:lnTo>
                  <a:pt x="12314" y="16968"/>
                </a:lnTo>
                <a:lnTo>
                  <a:pt x="12478" y="16968"/>
                </a:lnTo>
                <a:lnTo>
                  <a:pt x="12478" y="16701"/>
                </a:lnTo>
                <a:lnTo>
                  <a:pt x="12790" y="16701"/>
                </a:lnTo>
                <a:lnTo>
                  <a:pt x="13430" y="15605"/>
                </a:lnTo>
                <a:lnTo>
                  <a:pt x="13750" y="15325"/>
                </a:lnTo>
                <a:lnTo>
                  <a:pt x="13914" y="15057"/>
                </a:lnTo>
                <a:lnTo>
                  <a:pt x="14070" y="14777"/>
                </a:lnTo>
                <a:lnTo>
                  <a:pt x="14390" y="14510"/>
                </a:lnTo>
                <a:lnTo>
                  <a:pt x="15350" y="12866"/>
                </a:lnTo>
                <a:lnTo>
                  <a:pt x="15513" y="12866"/>
                </a:lnTo>
                <a:lnTo>
                  <a:pt x="15513" y="12586"/>
                </a:lnTo>
                <a:lnTo>
                  <a:pt x="15833" y="12318"/>
                </a:lnTo>
                <a:lnTo>
                  <a:pt x="15990" y="12038"/>
                </a:lnTo>
                <a:lnTo>
                  <a:pt x="16153" y="11490"/>
                </a:lnTo>
                <a:lnTo>
                  <a:pt x="16310" y="11223"/>
                </a:lnTo>
                <a:lnTo>
                  <a:pt x="16473" y="11223"/>
                </a:lnTo>
                <a:lnTo>
                  <a:pt x="16473" y="10943"/>
                </a:lnTo>
                <a:lnTo>
                  <a:pt x="16629" y="10675"/>
                </a:lnTo>
                <a:lnTo>
                  <a:pt x="16629" y="10395"/>
                </a:lnTo>
                <a:lnTo>
                  <a:pt x="16793" y="10395"/>
                </a:lnTo>
                <a:lnTo>
                  <a:pt x="16793" y="10127"/>
                </a:lnTo>
                <a:lnTo>
                  <a:pt x="16949" y="10127"/>
                </a:lnTo>
                <a:lnTo>
                  <a:pt x="16949" y="9847"/>
                </a:lnTo>
                <a:lnTo>
                  <a:pt x="17113" y="9580"/>
                </a:lnTo>
                <a:lnTo>
                  <a:pt x="17269" y="9299"/>
                </a:lnTo>
                <a:lnTo>
                  <a:pt x="17269" y="9032"/>
                </a:lnTo>
                <a:lnTo>
                  <a:pt x="17433" y="9032"/>
                </a:lnTo>
                <a:lnTo>
                  <a:pt x="17433" y="8752"/>
                </a:lnTo>
                <a:lnTo>
                  <a:pt x="17589" y="8484"/>
                </a:lnTo>
                <a:lnTo>
                  <a:pt x="17589" y="8204"/>
                </a:lnTo>
                <a:lnTo>
                  <a:pt x="17753" y="7936"/>
                </a:lnTo>
                <a:lnTo>
                  <a:pt x="17909" y="7656"/>
                </a:lnTo>
                <a:lnTo>
                  <a:pt x="18073" y="7389"/>
                </a:lnTo>
                <a:lnTo>
                  <a:pt x="18229" y="6841"/>
                </a:lnTo>
                <a:lnTo>
                  <a:pt x="18229" y="6573"/>
                </a:lnTo>
                <a:lnTo>
                  <a:pt x="18393" y="6573"/>
                </a:lnTo>
                <a:lnTo>
                  <a:pt x="18393" y="6025"/>
                </a:lnTo>
                <a:lnTo>
                  <a:pt x="18549" y="6025"/>
                </a:lnTo>
                <a:lnTo>
                  <a:pt x="18549" y="5745"/>
                </a:lnTo>
                <a:lnTo>
                  <a:pt x="18713" y="5478"/>
                </a:lnTo>
                <a:lnTo>
                  <a:pt x="18713" y="4930"/>
                </a:lnTo>
                <a:lnTo>
                  <a:pt x="18869" y="4650"/>
                </a:lnTo>
                <a:lnTo>
                  <a:pt x="18869" y="4382"/>
                </a:lnTo>
                <a:lnTo>
                  <a:pt x="19033" y="3834"/>
                </a:lnTo>
                <a:lnTo>
                  <a:pt x="19033" y="3287"/>
                </a:lnTo>
                <a:lnTo>
                  <a:pt x="19189" y="3287"/>
                </a:lnTo>
                <a:lnTo>
                  <a:pt x="19189" y="3006"/>
                </a:lnTo>
                <a:lnTo>
                  <a:pt x="19353" y="2739"/>
                </a:lnTo>
                <a:lnTo>
                  <a:pt x="19353" y="1911"/>
                </a:lnTo>
                <a:lnTo>
                  <a:pt x="19509" y="1911"/>
                </a:lnTo>
                <a:lnTo>
                  <a:pt x="19509" y="1363"/>
                </a:lnTo>
                <a:lnTo>
                  <a:pt x="19673" y="1363"/>
                </a:lnTo>
                <a:lnTo>
                  <a:pt x="19673" y="1096"/>
                </a:lnTo>
                <a:lnTo>
                  <a:pt x="19829" y="1096"/>
                </a:lnTo>
                <a:lnTo>
                  <a:pt x="19829" y="548"/>
                </a:lnTo>
                <a:lnTo>
                  <a:pt x="19993" y="548"/>
                </a:lnTo>
                <a:lnTo>
                  <a:pt x="19993" y="0"/>
                </a:lnTo>
              </a:path>
            </a:pathLst>
          </a:custGeom>
          <a:noFill/>
          <a:ln w="38100" cap="flat" cmpd="sng">
            <a:solidFill>
              <a:srgbClr val="FF0000"/>
            </a:solidFill>
            <a:prstDash val="sysDot"/>
            <a:round/>
            <a:headEnd type="none" w="sm" len="med"/>
            <a:tailEnd type="none" w="sm"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0212" name="Freeform 20">
            <a:extLst>
              <a:ext uri="{FF2B5EF4-FFF2-40B4-BE49-F238E27FC236}">
                <a16:creationId xmlns:a16="http://schemas.microsoft.com/office/drawing/2014/main" id="{12F69693-5F25-C1B9-70B7-EDF6ED5EACE4}"/>
              </a:ext>
            </a:extLst>
          </p:cNvPr>
          <p:cNvSpPr>
            <a:spLocks/>
          </p:cNvSpPr>
          <p:nvPr/>
        </p:nvSpPr>
        <p:spPr bwMode="auto">
          <a:xfrm>
            <a:off x="2103438" y="3619500"/>
            <a:ext cx="3086100" cy="1803400"/>
          </a:xfrm>
          <a:custGeom>
            <a:avLst/>
            <a:gdLst>
              <a:gd name="T0" fmla="*/ 19993 w 20000"/>
              <a:gd name="T1" fmla="*/ 1376 h 20000"/>
              <a:gd name="T2" fmla="*/ 19829 w 20000"/>
              <a:gd name="T3" fmla="*/ 1096 h 20000"/>
              <a:gd name="T4" fmla="*/ 18869 w 20000"/>
              <a:gd name="T5" fmla="*/ 828 h 20000"/>
              <a:gd name="T6" fmla="*/ 18713 w 20000"/>
              <a:gd name="T7" fmla="*/ 548 h 20000"/>
              <a:gd name="T8" fmla="*/ 18229 w 20000"/>
              <a:gd name="T9" fmla="*/ 280 h 20000"/>
              <a:gd name="T10" fmla="*/ 16473 w 20000"/>
              <a:gd name="T11" fmla="*/ 0 h 20000"/>
              <a:gd name="T12" fmla="*/ 10558 w 20000"/>
              <a:gd name="T13" fmla="*/ 280 h 20000"/>
              <a:gd name="T14" fmla="*/ 10074 w 20000"/>
              <a:gd name="T15" fmla="*/ 548 h 20000"/>
              <a:gd name="T16" fmla="*/ 9598 w 20000"/>
              <a:gd name="T17" fmla="*/ 828 h 20000"/>
              <a:gd name="T18" fmla="*/ 9115 w 20000"/>
              <a:gd name="T19" fmla="*/ 1376 h 20000"/>
              <a:gd name="T20" fmla="*/ 8795 w 20000"/>
              <a:gd name="T21" fmla="*/ 1643 h 20000"/>
              <a:gd name="T22" fmla="*/ 8638 w 20000"/>
              <a:gd name="T23" fmla="*/ 1924 h 20000"/>
              <a:gd name="T24" fmla="*/ 8318 w 20000"/>
              <a:gd name="T25" fmla="*/ 2191 h 20000"/>
              <a:gd name="T26" fmla="*/ 7999 w 20000"/>
              <a:gd name="T27" fmla="*/ 2471 h 20000"/>
              <a:gd name="T28" fmla="*/ 7679 w 20000"/>
              <a:gd name="T29" fmla="*/ 3019 h 20000"/>
              <a:gd name="T30" fmla="*/ 7515 w 20000"/>
              <a:gd name="T31" fmla="*/ 3287 h 20000"/>
              <a:gd name="T32" fmla="*/ 6563 w 20000"/>
              <a:gd name="T33" fmla="*/ 4382 h 20000"/>
              <a:gd name="T34" fmla="*/ 6079 w 20000"/>
              <a:gd name="T35" fmla="*/ 4930 h 20000"/>
              <a:gd name="T36" fmla="*/ 5603 w 20000"/>
              <a:gd name="T37" fmla="*/ 5478 h 20000"/>
              <a:gd name="T38" fmla="*/ 4479 w 20000"/>
              <a:gd name="T39" fmla="*/ 7121 h 20000"/>
              <a:gd name="T40" fmla="*/ 4159 w 20000"/>
              <a:gd name="T41" fmla="*/ 7669 h 20000"/>
              <a:gd name="T42" fmla="*/ 3839 w 20000"/>
              <a:gd name="T43" fmla="*/ 8497 h 20000"/>
              <a:gd name="T44" fmla="*/ 3519 w 20000"/>
              <a:gd name="T45" fmla="*/ 8764 h 20000"/>
              <a:gd name="T46" fmla="*/ 3363 w 20000"/>
              <a:gd name="T47" fmla="*/ 9312 h 20000"/>
              <a:gd name="T48" fmla="*/ 3199 w 20000"/>
              <a:gd name="T49" fmla="*/ 9592 h 20000"/>
              <a:gd name="T50" fmla="*/ 3043 w 20000"/>
              <a:gd name="T51" fmla="*/ 9860 h 20000"/>
              <a:gd name="T52" fmla="*/ 2879 w 20000"/>
              <a:gd name="T53" fmla="*/ 10408 h 20000"/>
              <a:gd name="T54" fmla="*/ 2723 w 20000"/>
              <a:gd name="T55" fmla="*/ 10955 h 20000"/>
              <a:gd name="T56" fmla="*/ 2560 w 20000"/>
              <a:gd name="T57" fmla="*/ 11236 h 20000"/>
              <a:gd name="T58" fmla="*/ 2403 w 20000"/>
              <a:gd name="T59" fmla="*/ 11783 h 20000"/>
              <a:gd name="T60" fmla="*/ 2083 w 20000"/>
              <a:gd name="T61" fmla="*/ 12331 h 20000"/>
              <a:gd name="T62" fmla="*/ 1763 w 20000"/>
              <a:gd name="T63" fmla="*/ 13146 h 20000"/>
              <a:gd name="T64" fmla="*/ 1600 w 20000"/>
              <a:gd name="T65" fmla="*/ 13414 h 20000"/>
              <a:gd name="T66" fmla="*/ 1443 w 20000"/>
              <a:gd name="T67" fmla="*/ 13962 h 20000"/>
              <a:gd name="T68" fmla="*/ 1280 w 20000"/>
              <a:gd name="T69" fmla="*/ 14510 h 20000"/>
              <a:gd name="T70" fmla="*/ 1124 w 20000"/>
              <a:gd name="T71" fmla="*/ 15338 h 20000"/>
              <a:gd name="T72" fmla="*/ 960 w 20000"/>
              <a:gd name="T73" fmla="*/ 16153 h 20000"/>
              <a:gd name="T74" fmla="*/ 804 w 20000"/>
              <a:gd name="T75" fmla="*/ 16701 h 20000"/>
              <a:gd name="T76" fmla="*/ 640 w 20000"/>
              <a:gd name="T77" fmla="*/ 17248 h 20000"/>
              <a:gd name="T78" fmla="*/ 484 w 20000"/>
              <a:gd name="T79" fmla="*/ 18076 h 20000"/>
              <a:gd name="T80" fmla="*/ 320 w 20000"/>
              <a:gd name="T81" fmla="*/ 18624 h 20000"/>
              <a:gd name="T82" fmla="*/ 164 w 20000"/>
              <a:gd name="T83" fmla="*/ 18892 h 20000"/>
              <a:gd name="T84" fmla="*/ 0 w 20000"/>
              <a:gd name="T85" fmla="*/ 19439 h 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00" h="20000">
                <a:moveTo>
                  <a:pt x="19993" y="1643"/>
                </a:moveTo>
                <a:lnTo>
                  <a:pt x="19993" y="1376"/>
                </a:lnTo>
                <a:lnTo>
                  <a:pt x="19829" y="1376"/>
                </a:lnTo>
                <a:lnTo>
                  <a:pt x="19829" y="1096"/>
                </a:lnTo>
                <a:lnTo>
                  <a:pt x="19033" y="1096"/>
                </a:lnTo>
                <a:lnTo>
                  <a:pt x="18869" y="828"/>
                </a:lnTo>
                <a:lnTo>
                  <a:pt x="18713" y="828"/>
                </a:lnTo>
                <a:lnTo>
                  <a:pt x="18713" y="548"/>
                </a:lnTo>
                <a:lnTo>
                  <a:pt x="18229" y="548"/>
                </a:lnTo>
                <a:lnTo>
                  <a:pt x="18229" y="280"/>
                </a:lnTo>
                <a:lnTo>
                  <a:pt x="16637" y="280"/>
                </a:lnTo>
                <a:lnTo>
                  <a:pt x="16473" y="0"/>
                </a:lnTo>
                <a:lnTo>
                  <a:pt x="10714" y="0"/>
                </a:lnTo>
                <a:lnTo>
                  <a:pt x="10558" y="280"/>
                </a:lnTo>
                <a:lnTo>
                  <a:pt x="10238" y="280"/>
                </a:lnTo>
                <a:lnTo>
                  <a:pt x="10074" y="548"/>
                </a:lnTo>
                <a:lnTo>
                  <a:pt x="9918" y="548"/>
                </a:lnTo>
                <a:lnTo>
                  <a:pt x="9598" y="828"/>
                </a:lnTo>
                <a:lnTo>
                  <a:pt x="9278" y="1096"/>
                </a:lnTo>
                <a:lnTo>
                  <a:pt x="9115" y="1376"/>
                </a:lnTo>
                <a:lnTo>
                  <a:pt x="8958" y="1376"/>
                </a:lnTo>
                <a:lnTo>
                  <a:pt x="8795" y="1643"/>
                </a:lnTo>
                <a:lnTo>
                  <a:pt x="8638" y="1643"/>
                </a:lnTo>
                <a:lnTo>
                  <a:pt x="8638" y="1924"/>
                </a:lnTo>
                <a:lnTo>
                  <a:pt x="8475" y="1924"/>
                </a:lnTo>
                <a:lnTo>
                  <a:pt x="8318" y="2191"/>
                </a:lnTo>
                <a:lnTo>
                  <a:pt x="8155" y="2191"/>
                </a:lnTo>
                <a:lnTo>
                  <a:pt x="7999" y="2471"/>
                </a:lnTo>
                <a:lnTo>
                  <a:pt x="7835" y="2739"/>
                </a:lnTo>
                <a:lnTo>
                  <a:pt x="7679" y="3019"/>
                </a:lnTo>
                <a:lnTo>
                  <a:pt x="7515" y="3019"/>
                </a:lnTo>
                <a:lnTo>
                  <a:pt x="7515" y="3287"/>
                </a:lnTo>
                <a:lnTo>
                  <a:pt x="7202" y="3287"/>
                </a:lnTo>
                <a:lnTo>
                  <a:pt x="6563" y="4382"/>
                </a:lnTo>
                <a:lnTo>
                  <a:pt x="6243" y="4662"/>
                </a:lnTo>
                <a:lnTo>
                  <a:pt x="6079" y="4930"/>
                </a:lnTo>
                <a:lnTo>
                  <a:pt x="5923" y="5210"/>
                </a:lnTo>
                <a:lnTo>
                  <a:pt x="5603" y="5478"/>
                </a:lnTo>
                <a:lnTo>
                  <a:pt x="4643" y="7121"/>
                </a:lnTo>
                <a:lnTo>
                  <a:pt x="4479" y="7121"/>
                </a:lnTo>
                <a:lnTo>
                  <a:pt x="4479" y="7401"/>
                </a:lnTo>
                <a:lnTo>
                  <a:pt x="4159" y="7669"/>
                </a:lnTo>
                <a:lnTo>
                  <a:pt x="4003" y="7949"/>
                </a:lnTo>
                <a:lnTo>
                  <a:pt x="3839" y="8497"/>
                </a:lnTo>
                <a:lnTo>
                  <a:pt x="3683" y="8764"/>
                </a:lnTo>
                <a:lnTo>
                  <a:pt x="3519" y="8764"/>
                </a:lnTo>
                <a:lnTo>
                  <a:pt x="3519" y="9045"/>
                </a:lnTo>
                <a:lnTo>
                  <a:pt x="3363" y="9312"/>
                </a:lnTo>
                <a:lnTo>
                  <a:pt x="3363" y="9592"/>
                </a:lnTo>
                <a:lnTo>
                  <a:pt x="3199" y="9592"/>
                </a:lnTo>
                <a:lnTo>
                  <a:pt x="3199" y="9860"/>
                </a:lnTo>
                <a:lnTo>
                  <a:pt x="3043" y="9860"/>
                </a:lnTo>
                <a:lnTo>
                  <a:pt x="3043" y="10140"/>
                </a:lnTo>
                <a:lnTo>
                  <a:pt x="2879" y="10408"/>
                </a:lnTo>
                <a:lnTo>
                  <a:pt x="2723" y="10688"/>
                </a:lnTo>
                <a:lnTo>
                  <a:pt x="2723" y="10955"/>
                </a:lnTo>
                <a:lnTo>
                  <a:pt x="2560" y="10955"/>
                </a:lnTo>
                <a:lnTo>
                  <a:pt x="2560" y="11236"/>
                </a:lnTo>
                <a:lnTo>
                  <a:pt x="2403" y="11503"/>
                </a:lnTo>
                <a:lnTo>
                  <a:pt x="2403" y="11783"/>
                </a:lnTo>
                <a:lnTo>
                  <a:pt x="2240" y="12051"/>
                </a:lnTo>
                <a:lnTo>
                  <a:pt x="2083" y="12331"/>
                </a:lnTo>
                <a:lnTo>
                  <a:pt x="1920" y="12599"/>
                </a:lnTo>
                <a:lnTo>
                  <a:pt x="1763" y="13146"/>
                </a:lnTo>
                <a:lnTo>
                  <a:pt x="1763" y="13414"/>
                </a:lnTo>
                <a:lnTo>
                  <a:pt x="1600" y="13414"/>
                </a:lnTo>
                <a:lnTo>
                  <a:pt x="1600" y="13962"/>
                </a:lnTo>
                <a:lnTo>
                  <a:pt x="1443" y="13962"/>
                </a:lnTo>
                <a:lnTo>
                  <a:pt x="1443" y="14242"/>
                </a:lnTo>
                <a:lnTo>
                  <a:pt x="1280" y="14510"/>
                </a:lnTo>
                <a:lnTo>
                  <a:pt x="1280" y="15057"/>
                </a:lnTo>
                <a:lnTo>
                  <a:pt x="1124" y="15338"/>
                </a:lnTo>
                <a:lnTo>
                  <a:pt x="1124" y="15605"/>
                </a:lnTo>
                <a:lnTo>
                  <a:pt x="960" y="16153"/>
                </a:lnTo>
                <a:lnTo>
                  <a:pt x="960" y="16701"/>
                </a:lnTo>
                <a:lnTo>
                  <a:pt x="804" y="16701"/>
                </a:lnTo>
                <a:lnTo>
                  <a:pt x="804" y="16981"/>
                </a:lnTo>
                <a:lnTo>
                  <a:pt x="640" y="17248"/>
                </a:lnTo>
                <a:lnTo>
                  <a:pt x="640" y="18076"/>
                </a:lnTo>
                <a:lnTo>
                  <a:pt x="484" y="18076"/>
                </a:lnTo>
                <a:lnTo>
                  <a:pt x="484" y="18624"/>
                </a:lnTo>
                <a:lnTo>
                  <a:pt x="320" y="18624"/>
                </a:lnTo>
                <a:lnTo>
                  <a:pt x="320" y="18892"/>
                </a:lnTo>
                <a:lnTo>
                  <a:pt x="164" y="18892"/>
                </a:lnTo>
                <a:lnTo>
                  <a:pt x="164" y="19439"/>
                </a:lnTo>
                <a:lnTo>
                  <a:pt x="0" y="19439"/>
                </a:lnTo>
                <a:lnTo>
                  <a:pt x="0" y="19987"/>
                </a:lnTo>
              </a:path>
            </a:pathLst>
          </a:custGeom>
          <a:noFill/>
          <a:ln w="38100" cap="flat" cmpd="sng">
            <a:solidFill>
              <a:srgbClr val="FF0000"/>
            </a:solidFill>
            <a:prstDash val="sysDot"/>
            <a:round/>
            <a:headEnd type="none" w="sm" len="med"/>
            <a:tailEnd type="none" w="sm"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0213" name="Line 21">
            <a:extLst>
              <a:ext uri="{FF2B5EF4-FFF2-40B4-BE49-F238E27FC236}">
                <a16:creationId xmlns:a16="http://schemas.microsoft.com/office/drawing/2014/main" id="{482B57ED-5B8C-C53A-330D-303F00BC364B}"/>
              </a:ext>
            </a:extLst>
          </p:cNvPr>
          <p:cNvSpPr>
            <a:spLocks noChangeShapeType="1"/>
          </p:cNvSpPr>
          <p:nvPr/>
        </p:nvSpPr>
        <p:spPr bwMode="auto">
          <a:xfrm flipH="1" flipV="1">
            <a:off x="5337175" y="3286125"/>
            <a:ext cx="955675" cy="158750"/>
          </a:xfrm>
          <a:prstGeom prst="line">
            <a:avLst/>
          </a:prstGeom>
          <a:noFill/>
          <a:ln w="9525">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0214" name="Line 22">
            <a:extLst>
              <a:ext uri="{FF2B5EF4-FFF2-40B4-BE49-F238E27FC236}">
                <a16:creationId xmlns:a16="http://schemas.microsoft.com/office/drawing/2014/main" id="{3278023F-EC9A-C8A3-7A23-0DABB8589D81}"/>
              </a:ext>
            </a:extLst>
          </p:cNvPr>
          <p:cNvSpPr>
            <a:spLocks noChangeShapeType="1"/>
          </p:cNvSpPr>
          <p:nvPr/>
        </p:nvSpPr>
        <p:spPr bwMode="auto">
          <a:xfrm flipH="1" flipV="1">
            <a:off x="5319713" y="3768725"/>
            <a:ext cx="835025" cy="400050"/>
          </a:xfrm>
          <a:prstGeom prst="line">
            <a:avLst/>
          </a:prstGeom>
          <a:noFill/>
          <a:ln w="9525">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0215" name="Rectangle 23">
            <a:extLst>
              <a:ext uri="{FF2B5EF4-FFF2-40B4-BE49-F238E27FC236}">
                <a16:creationId xmlns:a16="http://schemas.microsoft.com/office/drawing/2014/main" id="{7154D2B4-1B04-DAB8-4933-1687182E4C8E}"/>
              </a:ext>
            </a:extLst>
          </p:cNvPr>
          <p:cNvSpPr>
            <a:spLocks noChangeArrowheads="1"/>
          </p:cNvSpPr>
          <p:nvPr/>
        </p:nvSpPr>
        <p:spPr bwMode="auto">
          <a:xfrm>
            <a:off x="6411913" y="3305175"/>
            <a:ext cx="2274887" cy="569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2000">
                <a:latin typeface="Arial" panose="020B0604020202020204" pitchFamily="34" charset="0"/>
                <a:ea typeface="Batang" panose="02030600000101010101" pitchFamily="18" charset="-127"/>
              </a:rPr>
              <a:t>Confidence Bound</a:t>
            </a:r>
          </a:p>
          <a:p>
            <a:pPr eaLnBrk="1" hangingPunct="1"/>
            <a:r>
              <a:rPr lang="en-US" altLang="ko-KR" sz="2000">
                <a:latin typeface="Arial" panose="020B0604020202020204" pitchFamily="34" charset="0"/>
                <a:ea typeface="Batang" panose="02030600000101010101" pitchFamily="18" charset="-127"/>
              </a:rPr>
              <a:t> for Regression Line</a:t>
            </a:r>
            <a:endParaRPr lang="en-US" altLang="en-US" sz="2100">
              <a:latin typeface="Arial" panose="020B0604020202020204" pitchFamily="34" charset="0"/>
            </a:endParaRPr>
          </a:p>
        </p:txBody>
      </p:sp>
      <p:sp>
        <p:nvSpPr>
          <p:cNvPr id="520216" name="Rectangle 24">
            <a:extLst>
              <a:ext uri="{FF2B5EF4-FFF2-40B4-BE49-F238E27FC236}">
                <a16:creationId xmlns:a16="http://schemas.microsoft.com/office/drawing/2014/main" id="{85F83F4A-2CD2-597B-14F3-2962EBE5863E}"/>
              </a:ext>
            </a:extLst>
          </p:cNvPr>
          <p:cNvSpPr>
            <a:spLocks noChangeArrowheads="1"/>
          </p:cNvSpPr>
          <p:nvPr/>
        </p:nvSpPr>
        <p:spPr bwMode="auto">
          <a:xfrm>
            <a:off x="6257925" y="4065588"/>
            <a:ext cx="2273300" cy="569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2000">
                <a:latin typeface="Arial" panose="020B0604020202020204" pitchFamily="34" charset="0"/>
                <a:ea typeface="Batang" panose="02030600000101010101" pitchFamily="18" charset="-127"/>
              </a:rPr>
              <a:t>Confidence Bound</a:t>
            </a:r>
          </a:p>
          <a:p>
            <a:pPr eaLnBrk="1" hangingPunct="1"/>
            <a:r>
              <a:rPr lang="en-US" altLang="ko-KR" sz="2000">
                <a:latin typeface="Arial" panose="020B0604020202020204" pitchFamily="34" charset="0"/>
                <a:ea typeface="Batang" panose="02030600000101010101" pitchFamily="18" charset="-127"/>
              </a:rPr>
              <a:t> for Points</a:t>
            </a:r>
            <a:endParaRPr lang="en-US" altLang="en-US" sz="2100">
              <a:latin typeface="Arial" panose="020B0604020202020204" pitchFamily="34" charset="0"/>
            </a:endParaRPr>
          </a:p>
        </p:txBody>
      </p:sp>
      <p:sp>
        <p:nvSpPr>
          <p:cNvPr id="520218" name="Text Box 26">
            <a:extLst>
              <a:ext uri="{FF2B5EF4-FFF2-40B4-BE49-F238E27FC236}">
                <a16:creationId xmlns:a16="http://schemas.microsoft.com/office/drawing/2014/main" id="{0FBA1A96-026F-DDA0-ED24-B96A2F8DDE1F}"/>
              </a:ext>
            </a:extLst>
          </p:cNvPr>
          <p:cNvSpPr txBox="1">
            <a:spLocks noChangeArrowheads="1"/>
          </p:cNvSpPr>
          <p:nvPr/>
        </p:nvSpPr>
        <p:spPr bwMode="auto">
          <a:xfrm>
            <a:off x="6705600" y="6324600"/>
            <a:ext cx="186531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10.2 8-10</a:t>
            </a:r>
            <a:endParaRPr lang="en-US" altLang="en-US" sz="1300">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597" name="AutoShape 1381">
            <a:extLst>
              <a:ext uri="{FF2B5EF4-FFF2-40B4-BE49-F238E27FC236}">
                <a16:creationId xmlns:a16="http://schemas.microsoft.com/office/drawing/2014/main" id="{3D5B4BA9-73D3-40EB-396E-1DDABEFAE9CF}"/>
              </a:ext>
            </a:extLst>
          </p:cNvPr>
          <p:cNvSpPr>
            <a:spLocks noChangeArrowheads="1"/>
          </p:cNvSpPr>
          <p:nvPr/>
        </p:nvSpPr>
        <p:spPr bwMode="auto">
          <a:xfrm>
            <a:off x="685800" y="2590800"/>
            <a:ext cx="7620000" cy="3505200"/>
          </a:xfrm>
          <a:prstGeom prst="roundRect">
            <a:avLst>
              <a:gd name="adj" fmla="val 8514"/>
            </a:avLst>
          </a:prstGeom>
          <a:solidFill>
            <a:srgbClr val="FFFF99"/>
          </a:solidFill>
          <a:ln w="28575">
            <a:solidFill>
              <a:schemeClr val="accent2"/>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1218" name="Rectangle 2">
            <a:extLst>
              <a:ext uri="{FF2B5EF4-FFF2-40B4-BE49-F238E27FC236}">
                <a16:creationId xmlns:a16="http://schemas.microsoft.com/office/drawing/2014/main" id="{69934864-F075-57C2-E0BA-F287C5E062D4}"/>
              </a:ext>
            </a:extLst>
          </p:cNvPr>
          <p:cNvSpPr>
            <a:spLocks noGrp="1" noChangeArrowheads="1"/>
          </p:cNvSpPr>
          <p:nvPr>
            <p:ph type="title"/>
          </p:nvPr>
        </p:nvSpPr>
        <p:spPr/>
        <p:txBody>
          <a:bodyPr/>
          <a:lstStyle/>
          <a:p>
            <a:r>
              <a:rPr lang="en-US" altLang="en-US"/>
              <a:t>Multiple Linear Regression</a:t>
            </a:r>
          </a:p>
        </p:txBody>
      </p:sp>
      <p:sp>
        <p:nvSpPr>
          <p:cNvPr id="521220" name="Rectangle 4">
            <a:extLst>
              <a:ext uri="{FF2B5EF4-FFF2-40B4-BE49-F238E27FC236}">
                <a16:creationId xmlns:a16="http://schemas.microsoft.com/office/drawing/2014/main" id="{92016288-9037-C457-753C-16AB02EE846B}"/>
              </a:ext>
            </a:extLst>
          </p:cNvPr>
          <p:cNvSpPr>
            <a:spLocks noChangeArrowheads="1"/>
          </p:cNvSpPr>
          <p:nvPr/>
        </p:nvSpPr>
        <p:spPr bwMode="auto">
          <a:xfrm>
            <a:off x="0" y="332898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21219" name="Object 3">
            <a:extLst>
              <a:ext uri="{FF2B5EF4-FFF2-40B4-BE49-F238E27FC236}">
                <a16:creationId xmlns:a16="http://schemas.microsoft.com/office/drawing/2014/main" id="{10D22BED-9F15-F015-1349-E6640CB480CB}"/>
              </a:ext>
            </a:extLst>
          </p:cNvPr>
          <p:cNvGraphicFramePr>
            <a:graphicFrameLocks noChangeAspect="1"/>
          </p:cNvGraphicFramePr>
          <p:nvPr/>
        </p:nvGraphicFramePr>
        <p:xfrm>
          <a:off x="381000" y="1447800"/>
          <a:ext cx="8382000" cy="534988"/>
        </p:xfrm>
        <a:graphic>
          <a:graphicData uri="http://schemas.openxmlformats.org/presentationml/2006/ole">
            <mc:AlternateContent xmlns:mc="http://schemas.openxmlformats.org/markup-compatibility/2006">
              <mc:Choice xmlns:v="urn:schemas-microsoft-com:vml" Requires="v">
                <p:oleObj name="Equation" r:id="rId2" imgW="3136900" imgH="203200" progId="Equation.3">
                  <p:embed/>
                </p:oleObj>
              </mc:Choice>
              <mc:Fallback>
                <p:oleObj name="Equation" r:id="rId2" imgW="3136900" imgH="203200" progId="Equation.3">
                  <p:embed/>
                  <p:pic>
                    <p:nvPicPr>
                      <p:cNvPr id="0" name="Object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447800"/>
                        <a:ext cx="8382000" cy="534988"/>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21223" name="AutoShape 7">
            <a:extLst>
              <a:ext uri="{FF2B5EF4-FFF2-40B4-BE49-F238E27FC236}">
                <a16:creationId xmlns:a16="http://schemas.microsoft.com/office/drawing/2014/main" id="{B71C4F06-708A-DF8E-2048-44CC876B4B58}"/>
              </a:ext>
            </a:extLst>
          </p:cNvPr>
          <p:cNvSpPr>
            <a:spLocks noChangeAspect="1" noChangeArrowheads="1"/>
          </p:cNvSpPr>
          <p:nvPr/>
        </p:nvSpPr>
        <p:spPr bwMode="auto">
          <a:xfrm>
            <a:off x="838200" y="2743200"/>
            <a:ext cx="6934200" cy="305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24" name="Line 8">
            <a:extLst>
              <a:ext uri="{FF2B5EF4-FFF2-40B4-BE49-F238E27FC236}">
                <a16:creationId xmlns:a16="http://schemas.microsoft.com/office/drawing/2014/main" id="{04BDD763-55D4-90C9-44DB-EAB78870FAF0}"/>
              </a:ext>
            </a:extLst>
          </p:cNvPr>
          <p:cNvSpPr>
            <a:spLocks noChangeShapeType="1"/>
          </p:cNvSpPr>
          <p:nvPr/>
        </p:nvSpPr>
        <p:spPr bwMode="auto">
          <a:xfrm flipV="1">
            <a:off x="2773363" y="4610100"/>
            <a:ext cx="1289050" cy="6365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25" name="Line 9">
            <a:extLst>
              <a:ext uri="{FF2B5EF4-FFF2-40B4-BE49-F238E27FC236}">
                <a16:creationId xmlns:a16="http://schemas.microsoft.com/office/drawing/2014/main" id="{8953FAD5-59BA-BF10-439D-54A194D828D2}"/>
              </a:ext>
            </a:extLst>
          </p:cNvPr>
          <p:cNvSpPr>
            <a:spLocks noChangeShapeType="1"/>
          </p:cNvSpPr>
          <p:nvPr/>
        </p:nvSpPr>
        <p:spPr bwMode="auto">
          <a:xfrm flipH="1">
            <a:off x="2773363" y="4610100"/>
            <a:ext cx="1289050" cy="6365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26" name="Line 10">
            <a:extLst>
              <a:ext uri="{FF2B5EF4-FFF2-40B4-BE49-F238E27FC236}">
                <a16:creationId xmlns:a16="http://schemas.microsoft.com/office/drawing/2014/main" id="{0BB8FAA3-F559-5A95-76E7-8FE55F05E928}"/>
              </a:ext>
            </a:extLst>
          </p:cNvPr>
          <p:cNvSpPr>
            <a:spLocks noChangeShapeType="1"/>
          </p:cNvSpPr>
          <p:nvPr/>
        </p:nvSpPr>
        <p:spPr bwMode="auto">
          <a:xfrm flipV="1">
            <a:off x="2773363" y="3387725"/>
            <a:ext cx="1587" cy="185896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27" name="Line 11">
            <a:extLst>
              <a:ext uri="{FF2B5EF4-FFF2-40B4-BE49-F238E27FC236}">
                <a16:creationId xmlns:a16="http://schemas.microsoft.com/office/drawing/2014/main" id="{7B46A015-2C01-EA8F-1444-5F4AD79639C2}"/>
              </a:ext>
            </a:extLst>
          </p:cNvPr>
          <p:cNvSpPr>
            <a:spLocks noChangeShapeType="1"/>
          </p:cNvSpPr>
          <p:nvPr/>
        </p:nvSpPr>
        <p:spPr bwMode="auto">
          <a:xfrm>
            <a:off x="2773363" y="3387725"/>
            <a:ext cx="1587" cy="185896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28" name="Line 12">
            <a:extLst>
              <a:ext uri="{FF2B5EF4-FFF2-40B4-BE49-F238E27FC236}">
                <a16:creationId xmlns:a16="http://schemas.microsoft.com/office/drawing/2014/main" id="{8D229128-6C8E-C884-B953-67CD240C4197}"/>
              </a:ext>
            </a:extLst>
          </p:cNvPr>
          <p:cNvSpPr>
            <a:spLocks noChangeShapeType="1"/>
          </p:cNvSpPr>
          <p:nvPr/>
        </p:nvSpPr>
        <p:spPr bwMode="auto">
          <a:xfrm>
            <a:off x="2773363" y="3387725"/>
            <a:ext cx="1587" cy="185896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29" name="Line 13">
            <a:extLst>
              <a:ext uri="{FF2B5EF4-FFF2-40B4-BE49-F238E27FC236}">
                <a16:creationId xmlns:a16="http://schemas.microsoft.com/office/drawing/2014/main" id="{BEC62C53-44B3-65EF-EDDC-9C483E006138}"/>
              </a:ext>
            </a:extLst>
          </p:cNvPr>
          <p:cNvSpPr>
            <a:spLocks noChangeShapeType="1"/>
          </p:cNvSpPr>
          <p:nvPr/>
        </p:nvSpPr>
        <p:spPr bwMode="auto">
          <a:xfrm flipH="1" flipV="1">
            <a:off x="2773363" y="5246688"/>
            <a:ext cx="242887" cy="333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30" name="Line 14">
            <a:extLst>
              <a:ext uri="{FF2B5EF4-FFF2-40B4-BE49-F238E27FC236}">
                <a16:creationId xmlns:a16="http://schemas.microsoft.com/office/drawing/2014/main" id="{B51C08D7-B4D9-9151-9052-7F92414A0DFF}"/>
              </a:ext>
            </a:extLst>
          </p:cNvPr>
          <p:cNvSpPr>
            <a:spLocks noChangeShapeType="1"/>
          </p:cNvSpPr>
          <p:nvPr/>
        </p:nvSpPr>
        <p:spPr bwMode="auto">
          <a:xfrm flipH="1" flipV="1">
            <a:off x="2773363" y="5246688"/>
            <a:ext cx="242887" cy="333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31" name="Line 15">
            <a:extLst>
              <a:ext uri="{FF2B5EF4-FFF2-40B4-BE49-F238E27FC236}">
                <a16:creationId xmlns:a16="http://schemas.microsoft.com/office/drawing/2014/main" id="{AC2D948B-12BF-3589-B691-9BC0A80133B2}"/>
              </a:ext>
            </a:extLst>
          </p:cNvPr>
          <p:cNvSpPr>
            <a:spLocks noChangeShapeType="1"/>
          </p:cNvSpPr>
          <p:nvPr/>
        </p:nvSpPr>
        <p:spPr bwMode="auto">
          <a:xfrm flipH="1" flipV="1">
            <a:off x="2773363" y="5246688"/>
            <a:ext cx="242887" cy="333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32" name="Line 16">
            <a:extLst>
              <a:ext uri="{FF2B5EF4-FFF2-40B4-BE49-F238E27FC236}">
                <a16:creationId xmlns:a16="http://schemas.microsoft.com/office/drawing/2014/main" id="{7FC8A84A-2679-D9AF-BA2B-4A6A9ACB2885}"/>
              </a:ext>
            </a:extLst>
          </p:cNvPr>
          <p:cNvSpPr>
            <a:spLocks noChangeShapeType="1"/>
          </p:cNvSpPr>
          <p:nvPr/>
        </p:nvSpPr>
        <p:spPr bwMode="auto">
          <a:xfrm flipH="1">
            <a:off x="2728913" y="4868863"/>
            <a:ext cx="44450" cy="190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33" name="Rectangle 17">
            <a:extLst>
              <a:ext uri="{FF2B5EF4-FFF2-40B4-BE49-F238E27FC236}">
                <a16:creationId xmlns:a16="http://schemas.microsoft.com/office/drawing/2014/main" id="{CA8311C1-5FB6-D05C-4D76-D5B33E550F4F}"/>
              </a:ext>
            </a:extLst>
          </p:cNvPr>
          <p:cNvSpPr>
            <a:spLocks noChangeArrowheads="1"/>
          </p:cNvSpPr>
          <p:nvPr/>
        </p:nvSpPr>
        <p:spPr bwMode="auto">
          <a:xfrm>
            <a:off x="2794000" y="5345113"/>
            <a:ext cx="128588"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a:latin typeface="Arial" panose="020B0604020202020204" pitchFamily="34" charset="0"/>
                <a:ea typeface="Batang" panose="02030600000101010101" pitchFamily="18" charset="-127"/>
              </a:rPr>
              <a:t>70</a:t>
            </a:r>
            <a:endParaRPr lang="en-US" altLang="en-US" sz="1700">
              <a:latin typeface="Arial" panose="020B0604020202020204" pitchFamily="34" charset="0"/>
            </a:endParaRPr>
          </a:p>
        </p:txBody>
      </p:sp>
      <p:sp>
        <p:nvSpPr>
          <p:cNvPr id="521234" name="Line 18">
            <a:extLst>
              <a:ext uri="{FF2B5EF4-FFF2-40B4-BE49-F238E27FC236}">
                <a16:creationId xmlns:a16="http://schemas.microsoft.com/office/drawing/2014/main" id="{EADC45C4-F39C-286D-3675-C7F299962A04}"/>
              </a:ext>
            </a:extLst>
          </p:cNvPr>
          <p:cNvSpPr>
            <a:spLocks noChangeShapeType="1"/>
          </p:cNvSpPr>
          <p:nvPr/>
        </p:nvSpPr>
        <p:spPr bwMode="auto">
          <a:xfrm flipH="1" flipV="1">
            <a:off x="3016250" y="5280025"/>
            <a:ext cx="2324100" cy="2889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35" name="Line 19">
            <a:extLst>
              <a:ext uri="{FF2B5EF4-FFF2-40B4-BE49-F238E27FC236}">
                <a16:creationId xmlns:a16="http://schemas.microsoft.com/office/drawing/2014/main" id="{1C929B7D-83F2-DA47-DACC-F83220AA602E}"/>
              </a:ext>
            </a:extLst>
          </p:cNvPr>
          <p:cNvSpPr>
            <a:spLocks noChangeShapeType="1"/>
          </p:cNvSpPr>
          <p:nvPr/>
        </p:nvSpPr>
        <p:spPr bwMode="auto">
          <a:xfrm flipH="1" flipV="1">
            <a:off x="3016250" y="5280025"/>
            <a:ext cx="2324100" cy="2889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36" name="Line 20">
            <a:extLst>
              <a:ext uri="{FF2B5EF4-FFF2-40B4-BE49-F238E27FC236}">
                <a16:creationId xmlns:a16="http://schemas.microsoft.com/office/drawing/2014/main" id="{03E1485A-2E7C-3417-1BEB-AA84D67EC064}"/>
              </a:ext>
            </a:extLst>
          </p:cNvPr>
          <p:cNvSpPr>
            <a:spLocks noChangeShapeType="1"/>
          </p:cNvSpPr>
          <p:nvPr/>
        </p:nvSpPr>
        <p:spPr bwMode="auto">
          <a:xfrm flipH="1" flipV="1">
            <a:off x="3016250" y="5280025"/>
            <a:ext cx="2324100" cy="2889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37" name="Rectangle 21">
            <a:extLst>
              <a:ext uri="{FF2B5EF4-FFF2-40B4-BE49-F238E27FC236}">
                <a16:creationId xmlns:a16="http://schemas.microsoft.com/office/drawing/2014/main" id="{5C76C3BE-9037-9404-F1D5-8AE06E61F892}"/>
              </a:ext>
            </a:extLst>
          </p:cNvPr>
          <p:cNvSpPr>
            <a:spLocks noChangeArrowheads="1"/>
          </p:cNvSpPr>
          <p:nvPr/>
        </p:nvSpPr>
        <p:spPr bwMode="auto">
          <a:xfrm>
            <a:off x="2551113" y="4833938"/>
            <a:ext cx="130175" cy="14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a:latin typeface="Arial" panose="020B0604020202020204" pitchFamily="34" charset="0"/>
                <a:ea typeface="Batang" panose="02030600000101010101" pitchFamily="18" charset="-127"/>
              </a:rPr>
              <a:t>30</a:t>
            </a:r>
            <a:endParaRPr lang="en-US" altLang="en-US" sz="1700">
              <a:latin typeface="Arial" panose="020B0604020202020204" pitchFamily="34" charset="0"/>
            </a:endParaRPr>
          </a:p>
        </p:txBody>
      </p:sp>
      <p:sp>
        <p:nvSpPr>
          <p:cNvPr id="521238" name="Line 22">
            <a:extLst>
              <a:ext uri="{FF2B5EF4-FFF2-40B4-BE49-F238E27FC236}">
                <a16:creationId xmlns:a16="http://schemas.microsoft.com/office/drawing/2014/main" id="{B722B4E9-9DBB-1584-63B2-78E0B09EAEAC}"/>
              </a:ext>
            </a:extLst>
          </p:cNvPr>
          <p:cNvSpPr>
            <a:spLocks noChangeShapeType="1"/>
          </p:cNvSpPr>
          <p:nvPr/>
        </p:nvSpPr>
        <p:spPr bwMode="auto">
          <a:xfrm flipH="1">
            <a:off x="2728913" y="4167188"/>
            <a:ext cx="44450" cy="206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39" name="Rectangle 23">
            <a:extLst>
              <a:ext uri="{FF2B5EF4-FFF2-40B4-BE49-F238E27FC236}">
                <a16:creationId xmlns:a16="http://schemas.microsoft.com/office/drawing/2014/main" id="{451EEDB5-4AC2-C0B4-242F-90C38D402D57}"/>
              </a:ext>
            </a:extLst>
          </p:cNvPr>
          <p:cNvSpPr>
            <a:spLocks noChangeArrowheads="1"/>
          </p:cNvSpPr>
          <p:nvPr/>
        </p:nvSpPr>
        <p:spPr bwMode="auto">
          <a:xfrm>
            <a:off x="2551113" y="4144963"/>
            <a:ext cx="130175"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a:latin typeface="Arial" panose="020B0604020202020204" pitchFamily="34" charset="0"/>
                <a:ea typeface="Batang" panose="02030600000101010101" pitchFamily="18" charset="-127"/>
              </a:rPr>
              <a:t>40</a:t>
            </a:r>
            <a:endParaRPr lang="en-US" altLang="en-US" sz="1700">
              <a:latin typeface="Arial" panose="020B0604020202020204" pitchFamily="34" charset="0"/>
            </a:endParaRPr>
          </a:p>
        </p:txBody>
      </p:sp>
      <p:sp>
        <p:nvSpPr>
          <p:cNvPr id="521240" name="Rectangle 24">
            <a:extLst>
              <a:ext uri="{FF2B5EF4-FFF2-40B4-BE49-F238E27FC236}">
                <a16:creationId xmlns:a16="http://schemas.microsoft.com/office/drawing/2014/main" id="{0CC69E1A-7B46-3A05-6FD8-15F0B9791871}"/>
              </a:ext>
            </a:extLst>
          </p:cNvPr>
          <p:cNvSpPr>
            <a:spLocks noChangeArrowheads="1"/>
          </p:cNvSpPr>
          <p:nvPr/>
        </p:nvSpPr>
        <p:spPr bwMode="auto">
          <a:xfrm>
            <a:off x="838200" y="4365625"/>
            <a:ext cx="17526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700" b="1">
                <a:latin typeface="Arial" panose="020B0604020202020204" pitchFamily="34" charset="0"/>
                <a:ea typeface="Batang" panose="02030600000101010101" pitchFamily="18" charset="-127"/>
              </a:rPr>
              <a:t>Tensile Strength</a:t>
            </a:r>
            <a:endParaRPr lang="en-US" altLang="en-US" sz="1700" b="1">
              <a:latin typeface="Arial" panose="020B0604020202020204" pitchFamily="34" charset="0"/>
            </a:endParaRPr>
          </a:p>
        </p:txBody>
      </p:sp>
      <p:sp>
        <p:nvSpPr>
          <p:cNvPr id="521241" name="Rectangle 25">
            <a:extLst>
              <a:ext uri="{FF2B5EF4-FFF2-40B4-BE49-F238E27FC236}">
                <a16:creationId xmlns:a16="http://schemas.microsoft.com/office/drawing/2014/main" id="{B19EFAEB-4000-6BAB-1E42-E520AC1E1948}"/>
              </a:ext>
            </a:extLst>
          </p:cNvPr>
          <p:cNvSpPr>
            <a:spLocks noChangeArrowheads="1"/>
          </p:cNvSpPr>
          <p:nvPr/>
        </p:nvSpPr>
        <p:spPr bwMode="auto">
          <a:xfrm>
            <a:off x="2133600" y="5562600"/>
            <a:ext cx="1387475" cy="23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700" b="1">
                <a:latin typeface="Arial" panose="020B0604020202020204" pitchFamily="34" charset="0"/>
                <a:ea typeface="Batang" panose="02030600000101010101" pitchFamily="18" charset="-127"/>
              </a:rPr>
              <a:t>Tank Temp</a:t>
            </a:r>
            <a:endParaRPr lang="en-US" altLang="en-US" sz="1700" b="1">
              <a:latin typeface="Arial" panose="020B0604020202020204" pitchFamily="34" charset="0"/>
            </a:endParaRPr>
          </a:p>
        </p:txBody>
      </p:sp>
      <p:sp>
        <p:nvSpPr>
          <p:cNvPr id="521242" name="Line 26">
            <a:extLst>
              <a:ext uri="{FF2B5EF4-FFF2-40B4-BE49-F238E27FC236}">
                <a16:creationId xmlns:a16="http://schemas.microsoft.com/office/drawing/2014/main" id="{B8A950B1-EC83-2170-4B0B-30EEA2C8A24B}"/>
              </a:ext>
            </a:extLst>
          </p:cNvPr>
          <p:cNvSpPr>
            <a:spLocks noChangeShapeType="1"/>
          </p:cNvSpPr>
          <p:nvPr/>
        </p:nvSpPr>
        <p:spPr bwMode="auto">
          <a:xfrm flipH="1" flipV="1">
            <a:off x="2773363" y="5246688"/>
            <a:ext cx="242887" cy="333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43" name="Line 27">
            <a:extLst>
              <a:ext uri="{FF2B5EF4-FFF2-40B4-BE49-F238E27FC236}">
                <a16:creationId xmlns:a16="http://schemas.microsoft.com/office/drawing/2014/main" id="{AED0CCA8-E106-A372-2B24-0333C88FF805}"/>
              </a:ext>
            </a:extLst>
          </p:cNvPr>
          <p:cNvSpPr>
            <a:spLocks noChangeShapeType="1"/>
          </p:cNvSpPr>
          <p:nvPr/>
        </p:nvSpPr>
        <p:spPr bwMode="auto">
          <a:xfrm flipH="1" flipV="1">
            <a:off x="2773363" y="5246688"/>
            <a:ext cx="242887" cy="333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44" name="Line 28">
            <a:extLst>
              <a:ext uri="{FF2B5EF4-FFF2-40B4-BE49-F238E27FC236}">
                <a16:creationId xmlns:a16="http://schemas.microsoft.com/office/drawing/2014/main" id="{1ACB6693-1BCA-4BCF-AFA7-BE9A95B951CB}"/>
              </a:ext>
            </a:extLst>
          </p:cNvPr>
          <p:cNvSpPr>
            <a:spLocks noChangeShapeType="1"/>
          </p:cNvSpPr>
          <p:nvPr/>
        </p:nvSpPr>
        <p:spPr bwMode="auto">
          <a:xfrm flipH="1" flipV="1">
            <a:off x="2773363" y="5246688"/>
            <a:ext cx="242887" cy="333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45" name="Rectangle 29">
            <a:extLst>
              <a:ext uri="{FF2B5EF4-FFF2-40B4-BE49-F238E27FC236}">
                <a16:creationId xmlns:a16="http://schemas.microsoft.com/office/drawing/2014/main" id="{30015B10-0281-1AD9-89E8-320C7757239C}"/>
              </a:ext>
            </a:extLst>
          </p:cNvPr>
          <p:cNvSpPr>
            <a:spLocks noChangeArrowheads="1"/>
          </p:cNvSpPr>
          <p:nvPr/>
        </p:nvSpPr>
        <p:spPr bwMode="auto">
          <a:xfrm>
            <a:off x="2794000" y="5345113"/>
            <a:ext cx="128588"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a:latin typeface="Arial" panose="020B0604020202020204" pitchFamily="34" charset="0"/>
                <a:ea typeface="Batang" panose="02030600000101010101" pitchFamily="18" charset="-127"/>
              </a:rPr>
              <a:t>70</a:t>
            </a:r>
            <a:endParaRPr lang="en-US" altLang="en-US" sz="1700">
              <a:latin typeface="Arial" panose="020B0604020202020204" pitchFamily="34" charset="0"/>
            </a:endParaRPr>
          </a:p>
        </p:txBody>
      </p:sp>
      <p:sp>
        <p:nvSpPr>
          <p:cNvPr id="521246" name="Line 30">
            <a:extLst>
              <a:ext uri="{FF2B5EF4-FFF2-40B4-BE49-F238E27FC236}">
                <a16:creationId xmlns:a16="http://schemas.microsoft.com/office/drawing/2014/main" id="{FEDDEAD0-1716-3542-26CF-0698FDF1383E}"/>
              </a:ext>
            </a:extLst>
          </p:cNvPr>
          <p:cNvSpPr>
            <a:spLocks noChangeShapeType="1"/>
          </p:cNvSpPr>
          <p:nvPr/>
        </p:nvSpPr>
        <p:spPr bwMode="auto">
          <a:xfrm flipH="1" flipV="1">
            <a:off x="3016250" y="5280025"/>
            <a:ext cx="433388" cy="5397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47" name="Line 31">
            <a:extLst>
              <a:ext uri="{FF2B5EF4-FFF2-40B4-BE49-F238E27FC236}">
                <a16:creationId xmlns:a16="http://schemas.microsoft.com/office/drawing/2014/main" id="{521F6CF4-6E19-120F-01F0-A1C9994098F2}"/>
              </a:ext>
            </a:extLst>
          </p:cNvPr>
          <p:cNvSpPr>
            <a:spLocks noChangeShapeType="1"/>
          </p:cNvSpPr>
          <p:nvPr/>
        </p:nvSpPr>
        <p:spPr bwMode="auto">
          <a:xfrm flipH="1" flipV="1">
            <a:off x="3016250" y="5280025"/>
            <a:ext cx="433388" cy="5397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48" name="Line 32">
            <a:extLst>
              <a:ext uri="{FF2B5EF4-FFF2-40B4-BE49-F238E27FC236}">
                <a16:creationId xmlns:a16="http://schemas.microsoft.com/office/drawing/2014/main" id="{677D8FD9-F405-3C96-0475-DFED9CE0F533}"/>
              </a:ext>
            </a:extLst>
          </p:cNvPr>
          <p:cNvSpPr>
            <a:spLocks noChangeShapeType="1"/>
          </p:cNvSpPr>
          <p:nvPr/>
        </p:nvSpPr>
        <p:spPr bwMode="auto">
          <a:xfrm flipH="1" flipV="1">
            <a:off x="3016250" y="5280025"/>
            <a:ext cx="433388" cy="5397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49" name="Rectangle 33">
            <a:extLst>
              <a:ext uri="{FF2B5EF4-FFF2-40B4-BE49-F238E27FC236}">
                <a16:creationId xmlns:a16="http://schemas.microsoft.com/office/drawing/2014/main" id="{BE628FC5-266E-E79F-13BB-6BA1DA03F35A}"/>
              </a:ext>
            </a:extLst>
          </p:cNvPr>
          <p:cNvSpPr>
            <a:spLocks noChangeArrowheads="1"/>
          </p:cNvSpPr>
          <p:nvPr/>
        </p:nvSpPr>
        <p:spPr bwMode="auto">
          <a:xfrm>
            <a:off x="3240088" y="5402263"/>
            <a:ext cx="128587"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a:latin typeface="Arial" panose="020B0604020202020204" pitchFamily="34" charset="0"/>
                <a:ea typeface="Batang" panose="02030600000101010101" pitchFamily="18" charset="-127"/>
              </a:rPr>
              <a:t>80</a:t>
            </a:r>
            <a:endParaRPr lang="en-US" altLang="en-US" sz="1700">
              <a:latin typeface="Arial" panose="020B0604020202020204" pitchFamily="34" charset="0"/>
            </a:endParaRPr>
          </a:p>
        </p:txBody>
      </p:sp>
      <p:sp>
        <p:nvSpPr>
          <p:cNvPr id="521250" name="Line 34">
            <a:extLst>
              <a:ext uri="{FF2B5EF4-FFF2-40B4-BE49-F238E27FC236}">
                <a16:creationId xmlns:a16="http://schemas.microsoft.com/office/drawing/2014/main" id="{50947B37-6A79-2B47-FFF2-F4C7005AF650}"/>
              </a:ext>
            </a:extLst>
          </p:cNvPr>
          <p:cNvSpPr>
            <a:spLocks noChangeShapeType="1"/>
          </p:cNvSpPr>
          <p:nvPr/>
        </p:nvSpPr>
        <p:spPr bwMode="auto">
          <a:xfrm flipH="1" flipV="1">
            <a:off x="3449638" y="5334000"/>
            <a:ext cx="434975" cy="444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51" name="Line 35">
            <a:extLst>
              <a:ext uri="{FF2B5EF4-FFF2-40B4-BE49-F238E27FC236}">
                <a16:creationId xmlns:a16="http://schemas.microsoft.com/office/drawing/2014/main" id="{B1208381-B008-5C0E-21B2-1E418C9EDFDB}"/>
              </a:ext>
            </a:extLst>
          </p:cNvPr>
          <p:cNvSpPr>
            <a:spLocks noChangeShapeType="1"/>
          </p:cNvSpPr>
          <p:nvPr/>
        </p:nvSpPr>
        <p:spPr bwMode="auto">
          <a:xfrm flipH="1" flipV="1">
            <a:off x="3449638" y="5334000"/>
            <a:ext cx="434975" cy="444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52" name="Line 36">
            <a:extLst>
              <a:ext uri="{FF2B5EF4-FFF2-40B4-BE49-F238E27FC236}">
                <a16:creationId xmlns:a16="http://schemas.microsoft.com/office/drawing/2014/main" id="{221C7624-025E-BCA5-0BBE-FD17433531B1}"/>
              </a:ext>
            </a:extLst>
          </p:cNvPr>
          <p:cNvSpPr>
            <a:spLocks noChangeShapeType="1"/>
          </p:cNvSpPr>
          <p:nvPr/>
        </p:nvSpPr>
        <p:spPr bwMode="auto">
          <a:xfrm flipH="1" flipV="1">
            <a:off x="3449638" y="5334000"/>
            <a:ext cx="434975" cy="444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53" name="Rectangle 37">
            <a:extLst>
              <a:ext uri="{FF2B5EF4-FFF2-40B4-BE49-F238E27FC236}">
                <a16:creationId xmlns:a16="http://schemas.microsoft.com/office/drawing/2014/main" id="{61646CC1-6FEB-5D87-DC7D-469353691807}"/>
              </a:ext>
            </a:extLst>
          </p:cNvPr>
          <p:cNvSpPr>
            <a:spLocks noChangeArrowheads="1"/>
          </p:cNvSpPr>
          <p:nvPr/>
        </p:nvSpPr>
        <p:spPr bwMode="auto">
          <a:xfrm>
            <a:off x="3675063" y="5445125"/>
            <a:ext cx="128587"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a:latin typeface="Arial" panose="020B0604020202020204" pitchFamily="34" charset="0"/>
                <a:ea typeface="Batang" panose="02030600000101010101" pitchFamily="18" charset="-127"/>
              </a:rPr>
              <a:t>90</a:t>
            </a:r>
            <a:endParaRPr lang="en-US" altLang="en-US" sz="1700">
              <a:latin typeface="Arial" panose="020B0604020202020204" pitchFamily="34" charset="0"/>
            </a:endParaRPr>
          </a:p>
        </p:txBody>
      </p:sp>
      <p:sp>
        <p:nvSpPr>
          <p:cNvPr id="521254" name="Line 38">
            <a:extLst>
              <a:ext uri="{FF2B5EF4-FFF2-40B4-BE49-F238E27FC236}">
                <a16:creationId xmlns:a16="http://schemas.microsoft.com/office/drawing/2014/main" id="{1035F0BB-000C-8A46-2035-098DA87A95EE}"/>
              </a:ext>
            </a:extLst>
          </p:cNvPr>
          <p:cNvSpPr>
            <a:spLocks noChangeShapeType="1"/>
          </p:cNvSpPr>
          <p:nvPr/>
        </p:nvSpPr>
        <p:spPr bwMode="auto">
          <a:xfrm flipH="1" flipV="1">
            <a:off x="3884613" y="5378450"/>
            <a:ext cx="444500" cy="5556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55" name="Line 39">
            <a:extLst>
              <a:ext uri="{FF2B5EF4-FFF2-40B4-BE49-F238E27FC236}">
                <a16:creationId xmlns:a16="http://schemas.microsoft.com/office/drawing/2014/main" id="{12272003-BAA6-06FC-C7BF-2C96A3B95A58}"/>
              </a:ext>
            </a:extLst>
          </p:cNvPr>
          <p:cNvSpPr>
            <a:spLocks noChangeShapeType="1"/>
          </p:cNvSpPr>
          <p:nvPr/>
        </p:nvSpPr>
        <p:spPr bwMode="auto">
          <a:xfrm flipH="1" flipV="1">
            <a:off x="3884613" y="5378450"/>
            <a:ext cx="444500" cy="5556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56" name="Line 40">
            <a:extLst>
              <a:ext uri="{FF2B5EF4-FFF2-40B4-BE49-F238E27FC236}">
                <a16:creationId xmlns:a16="http://schemas.microsoft.com/office/drawing/2014/main" id="{855C5960-8D3A-7ED2-7AE0-169C71C5AEE8}"/>
              </a:ext>
            </a:extLst>
          </p:cNvPr>
          <p:cNvSpPr>
            <a:spLocks noChangeShapeType="1"/>
          </p:cNvSpPr>
          <p:nvPr/>
        </p:nvSpPr>
        <p:spPr bwMode="auto">
          <a:xfrm flipH="1" flipV="1">
            <a:off x="3884613" y="5378450"/>
            <a:ext cx="444500" cy="5556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57" name="Rectangle 41">
            <a:extLst>
              <a:ext uri="{FF2B5EF4-FFF2-40B4-BE49-F238E27FC236}">
                <a16:creationId xmlns:a16="http://schemas.microsoft.com/office/drawing/2014/main" id="{7BAF5C80-3462-9DDF-E3BB-9785DC1FD053}"/>
              </a:ext>
            </a:extLst>
          </p:cNvPr>
          <p:cNvSpPr>
            <a:spLocks noChangeArrowheads="1"/>
          </p:cNvSpPr>
          <p:nvPr/>
        </p:nvSpPr>
        <p:spPr bwMode="auto">
          <a:xfrm>
            <a:off x="4040188" y="5502275"/>
            <a:ext cx="193675"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a:latin typeface="Arial" panose="020B0604020202020204" pitchFamily="34" charset="0"/>
                <a:ea typeface="Batang" panose="02030600000101010101" pitchFamily="18" charset="-127"/>
              </a:rPr>
              <a:t>100</a:t>
            </a:r>
            <a:endParaRPr lang="en-US" altLang="en-US" sz="1700">
              <a:latin typeface="Arial" panose="020B0604020202020204" pitchFamily="34" charset="0"/>
            </a:endParaRPr>
          </a:p>
        </p:txBody>
      </p:sp>
      <p:sp>
        <p:nvSpPr>
          <p:cNvPr id="521258" name="Line 42">
            <a:extLst>
              <a:ext uri="{FF2B5EF4-FFF2-40B4-BE49-F238E27FC236}">
                <a16:creationId xmlns:a16="http://schemas.microsoft.com/office/drawing/2014/main" id="{1258AE75-95DD-D18D-14B5-4A341CB9633D}"/>
              </a:ext>
            </a:extLst>
          </p:cNvPr>
          <p:cNvSpPr>
            <a:spLocks noChangeShapeType="1"/>
          </p:cNvSpPr>
          <p:nvPr/>
        </p:nvSpPr>
        <p:spPr bwMode="auto">
          <a:xfrm flipH="1" flipV="1">
            <a:off x="4329113" y="5434013"/>
            <a:ext cx="1011237" cy="1349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59" name="Line 43">
            <a:extLst>
              <a:ext uri="{FF2B5EF4-FFF2-40B4-BE49-F238E27FC236}">
                <a16:creationId xmlns:a16="http://schemas.microsoft.com/office/drawing/2014/main" id="{7AC9D456-D56F-7408-640A-41FC6D1200FE}"/>
              </a:ext>
            </a:extLst>
          </p:cNvPr>
          <p:cNvSpPr>
            <a:spLocks noChangeShapeType="1"/>
          </p:cNvSpPr>
          <p:nvPr/>
        </p:nvSpPr>
        <p:spPr bwMode="auto">
          <a:xfrm flipH="1" flipV="1">
            <a:off x="4329113" y="5434013"/>
            <a:ext cx="1011237" cy="1349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60" name="Line 44">
            <a:extLst>
              <a:ext uri="{FF2B5EF4-FFF2-40B4-BE49-F238E27FC236}">
                <a16:creationId xmlns:a16="http://schemas.microsoft.com/office/drawing/2014/main" id="{C29758BB-9B55-A2C6-2EE9-F2E20A134A8A}"/>
              </a:ext>
            </a:extLst>
          </p:cNvPr>
          <p:cNvSpPr>
            <a:spLocks noChangeShapeType="1"/>
          </p:cNvSpPr>
          <p:nvPr/>
        </p:nvSpPr>
        <p:spPr bwMode="auto">
          <a:xfrm flipH="1" flipV="1">
            <a:off x="4329113" y="5434013"/>
            <a:ext cx="1011237" cy="1349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61" name="Line 45">
            <a:extLst>
              <a:ext uri="{FF2B5EF4-FFF2-40B4-BE49-F238E27FC236}">
                <a16:creationId xmlns:a16="http://schemas.microsoft.com/office/drawing/2014/main" id="{31747D06-B433-DBDB-21D5-479192471496}"/>
              </a:ext>
            </a:extLst>
          </p:cNvPr>
          <p:cNvSpPr>
            <a:spLocks noChangeShapeType="1"/>
          </p:cNvSpPr>
          <p:nvPr/>
        </p:nvSpPr>
        <p:spPr bwMode="auto">
          <a:xfrm flipH="1">
            <a:off x="4664075" y="5489575"/>
            <a:ext cx="53975"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62" name="Rectangle 46">
            <a:extLst>
              <a:ext uri="{FF2B5EF4-FFF2-40B4-BE49-F238E27FC236}">
                <a16:creationId xmlns:a16="http://schemas.microsoft.com/office/drawing/2014/main" id="{376419F9-6647-8307-F812-20F92CFADCA2}"/>
              </a:ext>
            </a:extLst>
          </p:cNvPr>
          <p:cNvSpPr>
            <a:spLocks noChangeArrowheads="1"/>
          </p:cNvSpPr>
          <p:nvPr/>
        </p:nvSpPr>
        <p:spPr bwMode="auto">
          <a:xfrm>
            <a:off x="4484688" y="5556250"/>
            <a:ext cx="195262"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a:latin typeface="Arial" panose="020B0604020202020204" pitchFamily="34" charset="0"/>
                <a:ea typeface="Batang" panose="02030600000101010101" pitchFamily="18" charset="-127"/>
              </a:rPr>
              <a:t>110</a:t>
            </a:r>
            <a:endParaRPr lang="en-US" altLang="en-US" sz="1700">
              <a:latin typeface="Arial" panose="020B0604020202020204" pitchFamily="34" charset="0"/>
            </a:endParaRPr>
          </a:p>
        </p:txBody>
      </p:sp>
      <p:sp>
        <p:nvSpPr>
          <p:cNvPr id="521264" name="Line 48">
            <a:extLst>
              <a:ext uri="{FF2B5EF4-FFF2-40B4-BE49-F238E27FC236}">
                <a16:creationId xmlns:a16="http://schemas.microsoft.com/office/drawing/2014/main" id="{958867FE-4BC0-FECD-B32E-5A97E9010C0F}"/>
              </a:ext>
            </a:extLst>
          </p:cNvPr>
          <p:cNvSpPr>
            <a:spLocks noChangeShapeType="1"/>
          </p:cNvSpPr>
          <p:nvPr/>
        </p:nvSpPr>
        <p:spPr bwMode="auto">
          <a:xfrm flipV="1">
            <a:off x="2773363" y="4610100"/>
            <a:ext cx="1289050" cy="6365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65" name="Line 49">
            <a:extLst>
              <a:ext uri="{FF2B5EF4-FFF2-40B4-BE49-F238E27FC236}">
                <a16:creationId xmlns:a16="http://schemas.microsoft.com/office/drawing/2014/main" id="{C059DC09-85DF-55A3-365B-EAAC1A516313}"/>
              </a:ext>
            </a:extLst>
          </p:cNvPr>
          <p:cNvSpPr>
            <a:spLocks noChangeShapeType="1"/>
          </p:cNvSpPr>
          <p:nvPr/>
        </p:nvSpPr>
        <p:spPr bwMode="auto">
          <a:xfrm flipH="1">
            <a:off x="2773363" y="4610100"/>
            <a:ext cx="1289050" cy="6365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66" name="Freeform 50">
            <a:extLst>
              <a:ext uri="{FF2B5EF4-FFF2-40B4-BE49-F238E27FC236}">
                <a16:creationId xmlns:a16="http://schemas.microsoft.com/office/drawing/2014/main" id="{CD36657F-6ABF-D732-FAFF-DE54FB2D7AB4}"/>
              </a:ext>
            </a:extLst>
          </p:cNvPr>
          <p:cNvSpPr>
            <a:spLocks/>
          </p:cNvSpPr>
          <p:nvPr/>
        </p:nvSpPr>
        <p:spPr bwMode="auto">
          <a:xfrm>
            <a:off x="3138488" y="4689475"/>
            <a:ext cx="157162" cy="144463"/>
          </a:xfrm>
          <a:custGeom>
            <a:avLst/>
            <a:gdLst>
              <a:gd name="T0" fmla="*/ 0 w 75"/>
              <a:gd name="T1" fmla="*/ 63 h 69"/>
              <a:gd name="T2" fmla="*/ 75 w 75"/>
              <a:gd name="T3" fmla="*/ 69 h 69"/>
              <a:gd name="T4" fmla="*/ 38 w 75"/>
              <a:gd name="T5" fmla="*/ 0 h 69"/>
              <a:gd name="T6" fmla="*/ 0 w 75"/>
              <a:gd name="T7" fmla="*/ 63 h 69"/>
            </a:gdLst>
            <a:ahLst/>
            <a:cxnLst>
              <a:cxn ang="0">
                <a:pos x="T0" y="T1"/>
              </a:cxn>
              <a:cxn ang="0">
                <a:pos x="T2" y="T3"/>
              </a:cxn>
              <a:cxn ang="0">
                <a:pos x="T4" y="T5"/>
              </a:cxn>
              <a:cxn ang="0">
                <a:pos x="T6" y="T7"/>
              </a:cxn>
            </a:cxnLst>
            <a:rect l="0" t="0" r="r" b="b"/>
            <a:pathLst>
              <a:path w="75" h="69">
                <a:moveTo>
                  <a:pt x="0" y="63"/>
                </a:moveTo>
                <a:lnTo>
                  <a:pt x="75" y="69"/>
                </a:lnTo>
                <a:lnTo>
                  <a:pt x="38" y="0"/>
                </a:lnTo>
                <a:lnTo>
                  <a:pt x="0" y="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267" name="Freeform 51">
            <a:extLst>
              <a:ext uri="{FF2B5EF4-FFF2-40B4-BE49-F238E27FC236}">
                <a16:creationId xmlns:a16="http://schemas.microsoft.com/office/drawing/2014/main" id="{DBCA8CCF-CBB2-2B82-733A-E5E6701F9ECC}"/>
              </a:ext>
            </a:extLst>
          </p:cNvPr>
          <p:cNvSpPr>
            <a:spLocks/>
          </p:cNvSpPr>
          <p:nvPr/>
        </p:nvSpPr>
        <p:spPr bwMode="auto">
          <a:xfrm>
            <a:off x="3217863" y="4689475"/>
            <a:ext cx="153987" cy="144463"/>
          </a:xfrm>
          <a:custGeom>
            <a:avLst/>
            <a:gdLst>
              <a:gd name="T0" fmla="*/ 74 w 74"/>
              <a:gd name="T1" fmla="*/ 5 h 69"/>
              <a:gd name="T2" fmla="*/ 0 w 74"/>
              <a:gd name="T3" fmla="*/ 0 h 69"/>
              <a:gd name="T4" fmla="*/ 37 w 74"/>
              <a:gd name="T5" fmla="*/ 69 h 69"/>
              <a:gd name="T6" fmla="*/ 74 w 74"/>
              <a:gd name="T7" fmla="*/ 5 h 69"/>
            </a:gdLst>
            <a:ahLst/>
            <a:cxnLst>
              <a:cxn ang="0">
                <a:pos x="T0" y="T1"/>
              </a:cxn>
              <a:cxn ang="0">
                <a:pos x="T2" y="T3"/>
              </a:cxn>
              <a:cxn ang="0">
                <a:pos x="T4" y="T5"/>
              </a:cxn>
              <a:cxn ang="0">
                <a:pos x="T6" y="T7"/>
              </a:cxn>
            </a:cxnLst>
            <a:rect l="0" t="0" r="r" b="b"/>
            <a:pathLst>
              <a:path w="74" h="69">
                <a:moveTo>
                  <a:pt x="74" y="5"/>
                </a:moveTo>
                <a:lnTo>
                  <a:pt x="0" y="0"/>
                </a:lnTo>
                <a:lnTo>
                  <a:pt x="37" y="69"/>
                </a:lnTo>
                <a:lnTo>
                  <a:pt x="74"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268" name="Line 52">
            <a:extLst>
              <a:ext uri="{FF2B5EF4-FFF2-40B4-BE49-F238E27FC236}">
                <a16:creationId xmlns:a16="http://schemas.microsoft.com/office/drawing/2014/main" id="{53CF6033-A344-4287-8BB6-1388ADB49167}"/>
              </a:ext>
            </a:extLst>
          </p:cNvPr>
          <p:cNvSpPr>
            <a:spLocks noChangeShapeType="1"/>
          </p:cNvSpPr>
          <p:nvPr/>
        </p:nvSpPr>
        <p:spPr bwMode="auto">
          <a:xfrm flipV="1">
            <a:off x="3138488" y="4689475"/>
            <a:ext cx="79375" cy="13176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69" name="Freeform 53">
            <a:extLst>
              <a:ext uri="{FF2B5EF4-FFF2-40B4-BE49-F238E27FC236}">
                <a16:creationId xmlns:a16="http://schemas.microsoft.com/office/drawing/2014/main" id="{78E02B30-0CD4-E71A-4367-D9FF1B305851}"/>
              </a:ext>
            </a:extLst>
          </p:cNvPr>
          <p:cNvSpPr>
            <a:spLocks/>
          </p:cNvSpPr>
          <p:nvPr/>
        </p:nvSpPr>
        <p:spPr bwMode="auto">
          <a:xfrm>
            <a:off x="3295650" y="4700588"/>
            <a:ext cx="153988" cy="153987"/>
          </a:xfrm>
          <a:custGeom>
            <a:avLst/>
            <a:gdLst>
              <a:gd name="T0" fmla="*/ 37 w 74"/>
              <a:gd name="T1" fmla="*/ 0 h 74"/>
              <a:gd name="T2" fmla="*/ 74 w 74"/>
              <a:gd name="T3" fmla="*/ 74 h 74"/>
              <a:gd name="T4" fmla="*/ 0 w 74"/>
              <a:gd name="T5" fmla="*/ 64 h 74"/>
              <a:gd name="T6" fmla="*/ 37 w 74"/>
              <a:gd name="T7" fmla="*/ 0 h 74"/>
            </a:gdLst>
            <a:ahLst/>
            <a:cxnLst>
              <a:cxn ang="0">
                <a:pos x="T0" y="T1"/>
              </a:cxn>
              <a:cxn ang="0">
                <a:pos x="T2" y="T3"/>
              </a:cxn>
              <a:cxn ang="0">
                <a:pos x="T4" y="T5"/>
              </a:cxn>
              <a:cxn ang="0">
                <a:pos x="T6" y="T7"/>
              </a:cxn>
            </a:cxnLst>
            <a:rect l="0" t="0" r="r" b="b"/>
            <a:pathLst>
              <a:path w="74" h="74">
                <a:moveTo>
                  <a:pt x="37" y="0"/>
                </a:moveTo>
                <a:lnTo>
                  <a:pt x="74" y="74"/>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270" name="Freeform 54">
            <a:extLst>
              <a:ext uri="{FF2B5EF4-FFF2-40B4-BE49-F238E27FC236}">
                <a16:creationId xmlns:a16="http://schemas.microsoft.com/office/drawing/2014/main" id="{28B94DF0-3E68-37F6-8916-DB0C4E8F62C4}"/>
              </a:ext>
            </a:extLst>
          </p:cNvPr>
          <p:cNvSpPr>
            <a:spLocks/>
          </p:cNvSpPr>
          <p:nvPr/>
        </p:nvSpPr>
        <p:spPr bwMode="auto">
          <a:xfrm>
            <a:off x="3371850" y="4700588"/>
            <a:ext cx="155575" cy="153987"/>
          </a:xfrm>
          <a:custGeom>
            <a:avLst/>
            <a:gdLst>
              <a:gd name="T0" fmla="*/ 74 w 74"/>
              <a:gd name="T1" fmla="*/ 11 h 74"/>
              <a:gd name="T2" fmla="*/ 0 w 74"/>
              <a:gd name="T3" fmla="*/ 0 h 74"/>
              <a:gd name="T4" fmla="*/ 37 w 74"/>
              <a:gd name="T5" fmla="*/ 74 h 74"/>
              <a:gd name="T6" fmla="*/ 74 w 74"/>
              <a:gd name="T7" fmla="*/ 11 h 74"/>
            </a:gdLst>
            <a:ahLst/>
            <a:cxnLst>
              <a:cxn ang="0">
                <a:pos x="T0" y="T1"/>
              </a:cxn>
              <a:cxn ang="0">
                <a:pos x="T2" y="T3"/>
              </a:cxn>
              <a:cxn ang="0">
                <a:pos x="T4" y="T5"/>
              </a:cxn>
              <a:cxn ang="0">
                <a:pos x="T6" y="T7"/>
              </a:cxn>
            </a:cxnLst>
            <a:rect l="0" t="0" r="r" b="b"/>
            <a:pathLst>
              <a:path w="74" h="74">
                <a:moveTo>
                  <a:pt x="74" y="11"/>
                </a:moveTo>
                <a:lnTo>
                  <a:pt x="0" y="0"/>
                </a:lnTo>
                <a:lnTo>
                  <a:pt x="37" y="74"/>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271" name="Line 55">
            <a:extLst>
              <a:ext uri="{FF2B5EF4-FFF2-40B4-BE49-F238E27FC236}">
                <a16:creationId xmlns:a16="http://schemas.microsoft.com/office/drawing/2014/main" id="{5AFACC2D-FBD6-D447-C7D3-3D8704D6138A}"/>
              </a:ext>
            </a:extLst>
          </p:cNvPr>
          <p:cNvSpPr>
            <a:spLocks noChangeShapeType="1"/>
          </p:cNvSpPr>
          <p:nvPr/>
        </p:nvSpPr>
        <p:spPr bwMode="auto">
          <a:xfrm flipV="1">
            <a:off x="3295650" y="4700588"/>
            <a:ext cx="76200"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72" name="Freeform 56">
            <a:extLst>
              <a:ext uri="{FF2B5EF4-FFF2-40B4-BE49-F238E27FC236}">
                <a16:creationId xmlns:a16="http://schemas.microsoft.com/office/drawing/2014/main" id="{19F1A664-41B5-9DFA-5830-CBA88DAA2C87}"/>
              </a:ext>
            </a:extLst>
          </p:cNvPr>
          <p:cNvSpPr>
            <a:spLocks/>
          </p:cNvSpPr>
          <p:nvPr/>
        </p:nvSpPr>
        <p:spPr bwMode="auto">
          <a:xfrm>
            <a:off x="3062288" y="4821238"/>
            <a:ext cx="155575" cy="146050"/>
          </a:xfrm>
          <a:custGeom>
            <a:avLst/>
            <a:gdLst>
              <a:gd name="T0" fmla="*/ 0 w 75"/>
              <a:gd name="T1" fmla="*/ 59 h 70"/>
              <a:gd name="T2" fmla="*/ 75 w 75"/>
              <a:gd name="T3" fmla="*/ 70 h 70"/>
              <a:gd name="T4" fmla="*/ 37 w 75"/>
              <a:gd name="T5" fmla="*/ 0 h 70"/>
              <a:gd name="T6" fmla="*/ 0 w 75"/>
              <a:gd name="T7" fmla="*/ 59 h 70"/>
            </a:gdLst>
            <a:ahLst/>
            <a:cxnLst>
              <a:cxn ang="0">
                <a:pos x="T0" y="T1"/>
              </a:cxn>
              <a:cxn ang="0">
                <a:pos x="T2" y="T3"/>
              </a:cxn>
              <a:cxn ang="0">
                <a:pos x="T4" y="T5"/>
              </a:cxn>
              <a:cxn ang="0">
                <a:pos x="T6" y="T7"/>
              </a:cxn>
            </a:cxnLst>
            <a:rect l="0" t="0" r="r" b="b"/>
            <a:pathLst>
              <a:path w="75" h="70">
                <a:moveTo>
                  <a:pt x="0" y="59"/>
                </a:moveTo>
                <a:lnTo>
                  <a:pt x="75" y="70"/>
                </a:lnTo>
                <a:lnTo>
                  <a:pt x="37" y="0"/>
                </a:lnTo>
                <a:lnTo>
                  <a:pt x="0"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273" name="Freeform 57">
            <a:extLst>
              <a:ext uri="{FF2B5EF4-FFF2-40B4-BE49-F238E27FC236}">
                <a16:creationId xmlns:a16="http://schemas.microsoft.com/office/drawing/2014/main" id="{6402BDEE-5F99-F53A-FD81-3F878C2C068A}"/>
              </a:ext>
            </a:extLst>
          </p:cNvPr>
          <p:cNvSpPr>
            <a:spLocks/>
          </p:cNvSpPr>
          <p:nvPr/>
        </p:nvSpPr>
        <p:spPr bwMode="auto">
          <a:xfrm>
            <a:off x="3138488" y="4821238"/>
            <a:ext cx="157162" cy="146050"/>
          </a:xfrm>
          <a:custGeom>
            <a:avLst/>
            <a:gdLst>
              <a:gd name="T0" fmla="*/ 75 w 75"/>
              <a:gd name="T1" fmla="*/ 6 h 70"/>
              <a:gd name="T2" fmla="*/ 0 w 75"/>
              <a:gd name="T3" fmla="*/ 0 h 70"/>
              <a:gd name="T4" fmla="*/ 38 w 75"/>
              <a:gd name="T5" fmla="*/ 70 h 70"/>
              <a:gd name="T6" fmla="*/ 75 w 75"/>
              <a:gd name="T7" fmla="*/ 6 h 70"/>
            </a:gdLst>
            <a:ahLst/>
            <a:cxnLst>
              <a:cxn ang="0">
                <a:pos x="T0" y="T1"/>
              </a:cxn>
              <a:cxn ang="0">
                <a:pos x="T2" y="T3"/>
              </a:cxn>
              <a:cxn ang="0">
                <a:pos x="T4" y="T5"/>
              </a:cxn>
              <a:cxn ang="0">
                <a:pos x="T6" y="T7"/>
              </a:cxn>
            </a:cxnLst>
            <a:rect l="0" t="0" r="r" b="b"/>
            <a:pathLst>
              <a:path w="75" h="70">
                <a:moveTo>
                  <a:pt x="75" y="6"/>
                </a:moveTo>
                <a:lnTo>
                  <a:pt x="0" y="0"/>
                </a:lnTo>
                <a:lnTo>
                  <a:pt x="38" y="70"/>
                </a:lnTo>
                <a:lnTo>
                  <a:pt x="75"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274" name="Line 58">
            <a:extLst>
              <a:ext uri="{FF2B5EF4-FFF2-40B4-BE49-F238E27FC236}">
                <a16:creationId xmlns:a16="http://schemas.microsoft.com/office/drawing/2014/main" id="{02074F75-82FE-E098-D308-F7B1422D7901}"/>
              </a:ext>
            </a:extLst>
          </p:cNvPr>
          <p:cNvSpPr>
            <a:spLocks noChangeShapeType="1"/>
          </p:cNvSpPr>
          <p:nvPr/>
        </p:nvSpPr>
        <p:spPr bwMode="auto">
          <a:xfrm flipH="1" flipV="1">
            <a:off x="3138488" y="4821238"/>
            <a:ext cx="157162" cy="1270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75" name="Line 59">
            <a:extLst>
              <a:ext uri="{FF2B5EF4-FFF2-40B4-BE49-F238E27FC236}">
                <a16:creationId xmlns:a16="http://schemas.microsoft.com/office/drawing/2014/main" id="{941B11E2-3CA1-6BB1-F0B1-AF07913F8E8B}"/>
              </a:ext>
            </a:extLst>
          </p:cNvPr>
          <p:cNvSpPr>
            <a:spLocks noChangeShapeType="1"/>
          </p:cNvSpPr>
          <p:nvPr/>
        </p:nvSpPr>
        <p:spPr bwMode="auto">
          <a:xfrm flipV="1">
            <a:off x="3062288" y="4821238"/>
            <a:ext cx="76200" cy="1238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76" name="Freeform 60">
            <a:extLst>
              <a:ext uri="{FF2B5EF4-FFF2-40B4-BE49-F238E27FC236}">
                <a16:creationId xmlns:a16="http://schemas.microsoft.com/office/drawing/2014/main" id="{66A2BF4B-05C3-73AF-BC04-F4990FA23525}"/>
              </a:ext>
            </a:extLst>
          </p:cNvPr>
          <p:cNvSpPr>
            <a:spLocks/>
          </p:cNvSpPr>
          <p:nvPr/>
        </p:nvSpPr>
        <p:spPr bwMode="auto">
          <a:xfrm>
            <a:off x="3449638" y="4724400"/>
            <a:ext cx="157162" cy="153988"/>
          </a:xfrm>
          <a:custGeom>
            <a:avLst/>
            <a:gdLst>
              <a:gd name="T0" fmla="*/ 37 w 75"/>
              <a:gd name="T1" fmla="*/ 0 h 74"/>
              <a:gd name="T2" fmla="*/ 75 w 75"/>
              <a:gd name="T3" fmla="*/ 74 h 74"/>
              <a:gd name="T4" fmla="*/ 0 w 75"/>
              <a:gd name="T5" fmla="*/ 63 h 74"/>
              <a:gd name="T6" fmla="*/ 37 w 75"/>
              <a:gd name="T7" fmla="*/ 0 h 74"/>
            </a:gdLst>
            <a:ahLst/>
            <a:cxnLst>
              <a:cxn ang="0">
                <a:pos x="T0" y="T1"/>
              </a:cxn>
              <a:cxn ang="0">
                <a:pos x="T2" y="T3"/>
              </a:cxn>
              <a:cxn ang="0">
                <a:pos x="T4" y="T5"/>
              </a:cxn>
              <a:cxn ang="0">
                <a:pos x="T6" y="T7"/>
              </a:cxn>
            </a:cxnLst>
            <a:rect l="0" t="0" r="r" b="b"/>
            <a:pathLst>
              <a:path w="75" h="74">
                <a:moveTo>
                  <a:pt x="37" y="0"/>
                </a:moveTo>
                <a:lnTo>
                  <a:pt x="75" y="74"/>
                </a:lnTo>
                <a:lnTo>
                  <a:pt x="0" y="63"/>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277" name="Freeform 61">
            <a:extLst>
              <a:ext uri="{FF2B5EF4-FFF2-40B4-BE49-F238E27FC236}">
                <a16:creationId xmlns:a16="http://schemas.microsoft.com/office/drawing/2014/main" id="{43517A03-D6A8-A909-3168-A226B6FD8514}"/>
              </a:ext>
            </a:extLst>
          </p:cNvPr>
          <p:cNvSpPr>
            <a:spLocks/>
          </p:cNvSpPr>
          <p:nvPr/>
        </p:nvSpPr>
        <p:spPr bwMode="auto">
          <a:xfrm>
            <a:off x="3527425" y="4724400"/>
            <a:ext cx="157163" cy="153988"/>
          </a:xfrm>
          <a:custGeom>
            <a:avLst/>
            <a:gdLst>
              <a:gd name="T0" fmla="*/ 75 w 75"/>
              <a:gd name="T1" fmla="*/ 10 h 74"/>
              <a:gd name="T2" fmla="*/ 0 w 75"/>
              <a:gd name="T3" fmla="*/ 0 h 74"/>
              <a:gd name="T4" fmla="*/ 38 w 75"/>
              <a:gd name="T5" fmla="*/ 74 h 74"/>
              <a:gd name="T6" fmla="*/ 75 w 75"/>
              <a:gd name="T7" fmla="*/ 10 h 74"/>
            </a:gdLst>
            <a:ahLst/>
            <a:cxnLst>
              <a:cxn ang="0">
                <a:pos x="T0" y="T1"/>
              </a:cxn>
              <a:cxn ang="0">
                <a:pos x="T2" y="T3"/>
              </a:cxn>
              <a:cxn ang="0">
                <a:pos x="T4" y="T5"/>
              </a:cxn>
              <a:cxn ang="0">
                <a:pos x="T6" y="T7"/>
              </a:cxn>
            </a:cxnLst>
            <a:rect l="0" t="0" r="r" b="b"/>
            <a:pathLst>
              <a:path w="75" h="74">
                <a:moveTo>
                  <a:pt x="75" y="10"/>
                </a:moveTo>
                <a:lnTo>
                  <a:pt x="0" y="0"/>
                </a:lnTo>
                <a:lnTo>
                  <a:pt x="38" y="74"/>
                </a:lnTo>
                <a:lnTo>
                  <a:pt x="7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278" name="Line 62">
            <a:extLst>
              <a:ext uri="{FF2B5EF4-FFF2-40B4-BE49-F238E27FC236}">
                <a16:creationId xmlns:a16="http://schemas.microsoft.com/office/drawing/2014/main" id="{976594D6-4F8C-9C34-BB0A-D9AA0E1A147B}"/>
              </a:ext>
            </a:extLst>
          </p:cNvPr>
          <p:cNvSpPr>
            <a:spLocks noChangeShapeType="1"/>
          </p:cNvSpPr>
          <p:nvPr/>
        </p:nvSpPr>
        <p:spPr bwMode="auto">
          <a:xfrm flipV="1">
            <a:off x="3449638" y="4724400"/>
            <a:ext cx="77787" cy="13017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79" name="Freeform 63">
            <a:extLst>
              <a:ext uri="{FF2B5EF4-FFF2-40B4-BE49-F238E27FC236}">
                <a16:creationId xmlns:a16="http://schemas.microsoft.com/office/drawing/2014/main" id="{D4C6D134-F2E7-A9D2-CA82-CEFA7E81E10D}"/>
              </a:ext>
            </a:extLst>
          </p:cNvPr>
          <p:cNvSpPr>
            <a:spLocks/>
          </p:cNvSpPr>
          <p:nvPr/>
        </p:nvSpPr>
        <p:spPr bwMode="auto">
          <a:xfrm>
            <a:off x="3217863" y="4833938"/>
            <a:ext cx="153987" cy="153987"/>
          </a:xfrm>
          <a:custGeom>
            <a:avLst/>
            <a:gdLst>
              <a:gd name="T0" fmla="*/ 37 w 74"/>
              <a:gd name="T1" fmla="*/ 0 h 74"/>
              <a:gd name="T2" fmla="*/ 74 w 74"/>
              <a:gd name="T3" fmla="*/ 74 h 74"/>
              <a:gd name="T4" fmla="*/ 0 w 74"/>
              <a:gd name="T5" fmla="*/ 64 h 74"/>
              <a:gd name="T6" fmla="*/ 37 w 74"/>
              <a:gd name="T7" fmla="*/ 0 h 74"/>
            </a:gdLst>
            <a:ahLst/>
            <a:cxnLst>
              <a:cxn ang="0">
                <a:pos x="T0" y="T1"/>
              </a:cxn>
              <a:cxn ang="0">
                <a:pos x="T2" y="T3"/>
              </a:cxn>
              <a:cxn ang="0">
                <a:pos x="T4" y="T5"/>
              </a:cxn>
              <a:cxn ang="0">
                <a:pos x="T6" y="T7"/>
              </a:cxn>
            </a:cxnLst>
            <a:rect l="0" t="0" r="r" b="b"/>
            <a:pathLst>
              <a:path w="74" h="74">
                <a:moveTo>
                  <a:pt x="37" y="0"/>
                </a:moveTo>
                <a:lnTo>
                  <a:pt x="74" y="74"/>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280" name="Freeform 64">
            <a:extLst>
              <a:ext uri="{FF2B5EF4-FFF2-40B4-BE49-F238E27FC236}">
                <a16:creationId xmlns:a16="http://schemas.microsoft.com/office/drawing/2014/main" id="{1A1EC668-0FE3-D814-8E0E-7E0CCC6BE2D8}"/>
              </a:ext>
            </a:extLst>
          </p:cNvPr>
          <p:cNvSpPr>
            <a:spLocks/>
          </p:cNvSpPr>
          <p:nvPr/>
        </p:nvSpPr>
        <p:spPr bwMode="auto">
          <a:xfrm>
            <a:off x="3295650" y="4833938"/>
            <a:ext cx="153988" cy="153987"/>
          </a:xfrm>
          <a:custGeom>
            <a:avLst/>
            <a:gdLst>
              <a:gd name="T0" fmla="*/ 74 w 74"/>
              <a:gd name="T1" fmla="*/ 10 h 74"/>
              <a:gd name="T2" fmla="*/ 0 w 74"/>
              <a:gd name="T3" fmla="*/ 0 h 74"/>
              <a:gd name="T4" fmla="*/ 37 w 74"/>
              <a:gd name="T5" fmla="*/ 74 h 74"/>
              <a:gd name="T6" fmla="*/ 74 w 74"/>
              <a:gd name="T7" fmla="*/ 10 h 74"/>
            </a:gdLst>
            <a:ahLst/>
            <a:cxnLst>
              <a:cxn ang="0">
                <a:pos x="T0" y="T1"/>
              </a:cxn>
              <a:cxn ang="0">
                <a:pos x="T2" y="T3"/>
              </a:cxn>
              <a:cxn ang="0">
                <a:pos x="T4" y="T5"/>
              </a:cxn>
              <a:cxn ang="0">
                <a:pos x="T6" y="T7"/>
              </a:cxn>
            </a:cxnLst>
            <a:rect l="0" t="0" r="r" b="b"/>
            <a:pathLst>
              <a:path w="74" h="74">
                <a:moveTo>
                  <a:pt x="74" y="10"/>
                </a:moveTo>
                <a:lnTo>
                  <a:pt x="0" y="0"/>
                </a:lnTo>
                <a:lnTo>
                  <a:pt x="37" y="74"/>
                </a:lnTo>
                <a:lnTo>
                  <a:pt x="74"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281" name="Line 65">
            <a:extLst>
              <a:ext uri="{FF2B5EF4-FFF2-40B4-BE49-F238E27FC236}">
                <a16:creationId xmlns:a16="http://schemas.microsoft.com/office/drawing/2014/main" id="{4077D27A-916A-51D2-17F6-FEA7A6DDC946}"/>
              </a:ext>
            </a:extLst>
          </p:cNvPr>
          <p:cNvSpPr>
            <a:spLocks noChangeShapeType="1"/>
          </p:cNvSpPr>
          <p:nvPr/>
        </p:nvSpPr>
        <p:spPr bwMode="auto">
          <a:xfrm flipH="1" flipV="1">
            <a:off x="3295650" y="4833938"/>
            <a:ext cx="153988" cy="206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82" name="Line 66">
            <a:extLst>
              <a:ext uri="{FF2B5EF4-FFF2-40B4-BE49-F238E27FC236}">
                <a16:creationId xmlns:a16="http://schemas.microsoft.com/office/drawing/2014/main" id="{99CDA3C2-6475-7E81-A05E-36870535C8CB}"/>
              </a:ext>
            </a:extLst>
          </p:cNvPr>
          <p:cNvSpPr>
            <a:spLocks noChangeShapeType="1"/>
          </p:cNvSpPr>
          <p:nvPr/>
        </p:nvSpPr>
        <p:spPr bwMode="auto">
          <a:xfrm flipV="1">
            <a:off x="3217863" y="4833938"/>
            <a:ext cx="77787"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83" name="Freeform 67">
            <a:extLst>
              <a:ext uri="{FF2B5EF4-FFF2-40B4-BE49-F238E27FC236}">
                <a16:creationId xmlns:a16="http://schemas.microsoft.com/office/drawing/2014/main" id="{E69BA191-558A-143C-8174-9FA5A70B8922}"/>
              </a:ext>
            </a:extLst>
          </p:cNvPr>
          <p:cNvSpPr>
            <a:spLocks/>
          </p:cNvSpPr>
          <p:nvPr/>
        </p:nvSpPr>
        <p:spPr bwMode="auto">
          <a:xfrm>
            <a:off x="3606800" y="4743450"/>
            <a:ext cx="155575" cy="144463"/>
          </a:xfrm>
          <a:custGeom>
            <a:avLst/>
            <a:gdLst>
              <a:gd name="T0" fmla="*/ 37 w 74"/>
              <a:gd name="T1" fmla="*/ 0 h 69"/>
              <a:gd name="T2" fmla="*/ 74 w 74"/>
              <a:gd name="T3" fmla="*/ 69 h 69"/>
              <a:gd name="T4" fmla="*/ 0 w 74"/>
              <a:gd name="T5" fmla="*/ 64 h 69"/>
              <a:gd name="T6" fmla="*/ 37 w 74"/>
              <a:gd name="T7" fmla="*/ 0 h 69"/>
            </a:gdLst>
            <a:ahLst/>
            <a:cxnLst>
              <a:cxn ang="0">
                <a:pos x="T0" y="T1"/>
              </a:cxn>
              <a:cxn ang="0">
                <a:pos x="T2" y="T3"/>
              </a:cxn>
              <a:cxn ang="0">
                <a:pos x="T4" y="T5"/>
              </a:cxn>
              <a:cxn ang="0">
                <a:pos x="T6" y="T7"/>
              </a:cxn>
            </a:cxnLst>
            <a:rect l="0" t="0" r="r" b="b"/>
            <a:pathLst>
              <a:path w="74" h="69">
                <a:moveTo>
                  <a:pt x="37" y="0"/>
                </a:moveTo>
                <a:lnTo>
                  <a:pt x="74" y="69"/>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284" name="Freeform 68">
            <a:extLst>
              <a:ext uri="{FF2B5EF4-FFF2-40B4-BE49-F238E27FC236}">
                <a16:creationId xmlns:a16="http://schemas.microsoft.com/office/drawing/2014/main" id="{4A5E8A2A-591D-CBA2-DCC1-8AF2A8FE30EA}"/>
              </a:ext>
            </a:extLst>
          </p:cNvPr>
          <p:cNvSpPr>
            <a:spLocks/>
          </p:cNvSpPr>
          <p:nvPr/>
        </p:nvSpPr>
        <p:spPr bwMode="auto">
          <a:xfrm>
            <a:off x="3684588" y="4743450"/>
            <a:ext cx="155575" cy="144463"/>
          </a:xfrm>
          <a:custGeom>
            <a:avLst/>
            <a:gdLst>
              <a:gd name="T0" fmla="*/ 74 w 74"/>
              <a:gd name="T1" fmla="*/ 6 h 69"/>
              <a:gd name="T2" fmla="*/ 0 w 74"/>
              <a:gd name="T3" fmla="*/ 0 h 69"/>
              <a:gd name="T4" fmla="*/ 37 w 74"/>
              <a:gd name="T5" fmla="*/ 69 h 69"/>
              <a:gd name="T6" fmla="*/ 74 w 74"/>
              <a:gd name="T7" fmla="*/ 6 h 69"/>
            </a:gdLst>
            <a:ahLst/>
            <a:cxnLst>
              <a:cxn ang="0">
                <a:pos x="T0" y="T1"/>
              </a:cxn>
              <a:cxn ang="0">
                <a:pos x="T2" y="T3"/>
              </a:cxn>
              <a:cxn ang="0">
                <a:pos x="T4" y="T5"/>
              </a:cxn>
              <a:cxn ang="0">
                <a:pos x="T6" y="T7"/>
              </a:cxn>
            </a:cxnLst>
            <a:rect l="0" t="0" r="r" b="b"/>
            <a:pathLst>
              <a:path w="74" h="69">
                <a:moveTo>
                  <a:pt x="74" y="6"/>
                </a:moveTo>
                <a:lnTo>
                  <a:pt x="0" y="0"/>
                </a:lnTo>
                <a:lnTo>
                  <a:pt x="37" y="69"/>
                </a:lnTo>
                <a:lnTo>
                  <a:pt x="74"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285" name="Line 69">
            <a:extLst>
              <a:ext uri="{FF2B5EF4-FFF2-40B4-BE49-F238E27FC236}">
                <a16:creationId xmlns:a16="http://schemas.microsoft.com/office/drawing/2014/main" id="{FED410DF-CCF1-80BB-4AE2-E5B8CCB7ACD8}"/>
              </a:ext>
            </a:extLst>
          </p:cNvPr>
          <p:cNvSpPr>
            <a:spLocks noChangeShapeType="1"/>
          </p:cNvSpPr>
          <p:nvPr/>
        </p:nvSpPr>
        <p:spPr bwMode="auto">
          <a:xfrm flipV="1">
            <a:off x="3606800" y="4743450"/>
            <a:ext cx="77788" cy="1349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86" name="Line 70">
            <a:extLst>
              <a:ext uri="{FF2B5EF4-FFF2-40B4-BE49-F238E27FC236}">
                <a16:creationId xmlns:a16="http://schemas.microsoft.com/office/drawing/2014/main" id="{728F655D-ECC7-7B49-9E8F-F7F124D1747A}"/>
              </a:ext>
            </a:extLst>
          </p:cNvPr>
          <p:cNvSpPr>
            <a:spLocks noChangeShapeType="1"/>
          </p:cNvSpPr>
          <p:nvPr/>
        </p:nvSpPr>
        <p:spPr bwMode="auto">
          <a:xfrm flipH="1" flipV="1">
            <a:off x="3062288" y="4945063"/>
            <a:ext cx="155575"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87" name="Freeform 71">
            <a:extLst>
              <a:ext uri="{FF2B5EF4-FFF2-40B4-BE49-F238E27FC236}">
                <a16:creationId xmlns:a16="http://schemas.microsoft.com/office/drawing/2014/main" id="{69B8B251-313F-4C1E-3467-FE1DBC15623E}"/>
              </a:ext>
            </a:extLst>
          </p:cNvPr>
          <p:cNvSpPr>
            <a:spLocks/>
          </p:cNvSpPr>
          <p:nvPr/>
        </p:nvSpPr>
        <p:spPr bwMode="auto">
          <a:xfrm>
            <a:off x="3371850" y="4854575"/>
            <a:ext cx="155575" cy="157163"/>
          </a:xfrm>
          <a:custGeom>
            <a:avLst/>
            <a:gdLst>
              <a:gd name="T0" fmla="*/ 37 w 74"/>
              <a:gd name="T1" fmla="*/ 0 h 75"/>
              <a:gd name="T2" fmla="*/ 74 w 74"/>
              <a:gd name="T3" fmla="*/ 75 h 75"/>
              <a:gd name="T4" fmla="*/ 0 w 74"/>
              <a:gd name="T5" fmla="*/ 64 h 75"/>
              <a:gd name="T6" fmla="*/ 37 w 74"/>
              <a:gd name="T7" fmla="*/ 0 h 75"/>
            </a:gdLst>
            <a:ahLst/>
            <a:cxnLst>
              <a:cxn ang="0">
                <a:pos x="T0" y="T1"/>
              </a:cxn>
              <a:cxn ang="0">
                <a:pos x="T2" y="T3"/>
              </a:cxn>
              <a:cxn ang="0">
                <a:pos x="T4" y="T5"/>
              </a:cxn>
              <a:cxn ang="0">
                <a:pos x="T6" y="T7"/>
              </a:cxn>
            </a:cxnLst>
            <a:rect l="0" t="0" r="r" b="b"/>
            <a:pathLst>
              <a:path w="74" h="75">
                <a:moveTo>
                  <a:pt x="37" y="0"/>
                </a:moveTo>
                <a:lnTo>
                  <a:pt x="74" y="75"/>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288" name="Freeform 72">
            <a:extLst>
              <a:ext uri="{FF2B5EF4-FFF2-40B4-BE49-F238E27FC236}">
                <a16:creationId xmlns:a16="http://schemas.microsoft.com/office/drawing/2014/main" id="{8DB57851-B852-A620-9BE5-EA5DA2A07918}"/>
              </a:ext>
            </a:extLst>
          </p:cNvPr>
          <p:cNvSpPr>
            <a:spLocks/>
          </p:cNvSpPr>
          <p:nvPr/>
        </p:nvSpPr>
        <p:spPr bwMode="auto">
          <a:xfrm>
            <a:off x="3449638" y="4854575"/>
            <a:ext cx="157162" cy="157163"/>
          </a:xfrm>
          <a:custGeom>
            <a:avLst/>
            <a:gdLst>
              <a:gd name="T0" fmla="*/ 75 w 75"/>
              <a:gd name="T1" fmla="*/ 11 h 75"/>
              <a:gd name="T2" fmla="*/ 0 w 75"/>
              <a:gd name="T3" fmla="*/ 0 h 75"/>
              <a:gd name="T4" fmla="*/ 37 w 75"/>
              <a:gd name="T5" fmla="*/ 75 h 75"/>
              <a:gd name="T6" fmla="*/ 75 w 75"/>
              <a:gd name="T7" fmla="*/ 11 h 75"/>
            </a:gdLst>
            <a:ahLst/>
            <a:cxnLst>
              <a:cxn ang="0">
                <a:pos x="T0" y="T1"/>
              </a:cxn>
              <a:cxn ang="0">
                <a:pos x="T2" y="T3"/>
              </a:cxn>
              <a:cxn ang="0">
                <a:pos x="T4" y="T5"/>
              </a:cxn>
              <a:cxn ang="0">
                <a:pos x="T6" y="T7"/>
              </a:cxn>
            </a:cxnLst>
            <a:rect l="0" t="0" r="r" b="b"/>
            <a:pathLst>
              <a:path w="75" h="75">
                <a:moveTo>
                  <a:pt x="75" y="11"/>
                </a:moveTo>
                <a:lnTo>
                  <a:pt x="0" y="0"/>
                </a:lnTo>
                <a:lnTo>
                  <a:pt x="37" y="75"/>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289" name="Line 73">
            <a:extLst>
              <a:ext uri="{FF2B5EF4-FFF2-40B4-BE49-F238E27FC236}">
                <a16:creationId xmlns:a16="http://schemas.microsoft.com/office/drawing/2014/main" id="{134D0399-D256-0639-4409-EFA786AC6BD7}"/>
              </a:ext>
            </a:extLst>
          </p:cNvPr>
          <p:cNvSpPr>
            <a:spLocks noChangeShapeType="1"/>
          </p:cNvSpPr>
          <p:nvPr/>
        </p:nvSpPr>
        <p:spPr bwMode="auto">
          <a:xfrm flipH="1" flipV="1">
            <a:off x="3449638" y="4854575"/>
            <a:ext cx="157162" cy="2381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90" name="Line 74">
            <a:extLst>
              <a:ext uri="{FF2B5EF4-FFF2-40B4-BE49-F238E27FC236}">
                <a16:creationId xmlns:a16="http://schemas.microsoft.com/office/drawing/2014/main" id="{D9E53DBE-9085-F6B1-F8A6-5E8B732951FD}"/>
              </a:ext>
            </a:extLst>
          </p:cNvPr>
          <p:cNvSpPr>
            <a:spLocks noChangeShapeType="1"/>
          </p:cNvSpPr>
          <p:nvPr/>
        </p:nvSpPr>
        <p:spPr bwMode="auto">
          <a:xfrm flipV="1">
            <a:off x="3371850" y="4854575"/>
            <a:ext cx="77788"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91" name="Line 75">
            <a:extLst>
              <a:ext uri="{FF2B5EF4-FFF2-40B4-BE49-F238E27FC236}">
                <a16:creationId xmlns:a16="http://schemas.microsoft.com/office/drawing/2014/main" id="{10C4DE0F-0CFC-23A3-A5DA-2B4F9CDDBCE2}"/>
              </a:ext>
            </a:extLst>
          </p:cNvPr>
          <p:cNvSpPr>
            <a:spLocks noChangeShapeType="1"/>
          </p:cNvSpPr>
          <p:nvPr/>
        </p:nvSpPr>
        <p:spPr bwMode="auto">
          <a:xfrm flipH="1" flipV="1">
            <a:off x="2773363" y="5246688"/>
            <a:ext cx="242887" cy="333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92" name="Line 76">
            <a:extLst>
              <a:ext uri="{FF2B5EF4-FFF2-40B4-BE49-F238E27FC236}">
                <a16:creationId xmlns:a16="http://schemas.microsoft.com/office/drawing/2014/main" id="{DA25ADDC-556C-2069-2079-8FC2FBEA0D17}"/>
              </a:ext>
            </a:extLst>
          </p:cNvPr>
          <p:cNvSpPr>
            <a:spLocks noChangeShapeType="1"/>
          </p:cNvSpPr>
          <p:nvPr/>
        </p:nvSpPr>
        <p:spPr bwMode="auto">
          <a:xfrm flipH="1" flipV="1">
            <a:off x="2773363" y="5246688"/>
            <a:ext cx="242887" cy="333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93" name="Line 77">
            <a:extLst>
              <a:ext uri="{FF2B5EF4-FFF2-40B4-BE49-F238E27FC236}">
                <a16:creationId xmlns:a16="http://schemas.microsoft.com/office/drawing/2014/main" id="{1AD604A2-4E93-5F1B-3615-FF5E3D3D8BC2}"/>
              </a:ext>
            </a:extLst>
          </p:cNvPr>
          <p:cNvSpPr>
            <a:spLocks noChangeShapeType="1"/>
          </p:cNvSpPr>
          <p:nvPr/>
        </p:nvSpPr>
        <p:spPr bwMode="auto">
          <a:xfrm flipH="1" flipV="1">
            <a:off x="2773363" y="5246688"/>
            <a:ext cx="242887" cy="333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94" name="Freeform 78">
            <a:extLst>
              <a:ext uri="{FF2B5EF4-FFF2-40B4-BE49-F238E27FC236}">
                <a16:creationId xmlns:a16="http://schemas.microsoft.com/office/drawing/2014/main" id="{C0F95174-E90A-CEA6-DF24-477C1721A302}"/>
              </a:ext>
            </a:extLst>
          </p:cNvPr>
          <p:cNvSpPr>
            <a:spLocks/>
          </p:cNvSpPr>
          <p:nvPr/>
        </p:nvSpPr>
        <p:spPr bwMode="auto">
          <a:xfrm>
            <a:off x="3762375" y="4757738"/>
            <a:ext cx="153988" cy="153987"/>
          </a:xfrm>
          <a:custGeom>
            <a:avLst/>
            <a:gdLst>
              <a:gd name="T0" fmla="*/ 37 w 74"/>
              <a:gd name="T1" fmla="*/ 0 h 74"/>
              <a:gd name="T2" fmla="*/ 74 w 74"/>
              <a:gd name="T3" fmla="*/ 74 h 74"/>
              <a:gd name="T4" fmla="*/ 0 w 74"/>
              <a:gd name="T5" fmla="*/ 63 h 74"/>
              <a:gd name="T6" fmla="*/ 37 w 74"/>
              <a:gd name="T7" fmla="*/ 0 h 74"/>
            </a:gdLst>
            <a:ahLst/>
            <a:cxnLst>
              <a:cxn ang="0">
                <a:pos x="T0" y="T1"/>
              </a:cxn>
              <a:cxn ang="0">
                <a:pos x="T2" y="T3"/>
              </a:cxn>
              <a:cxn ang="0">
                <a:pos x="T4" y="T5"/>
              </a:cxn>
              <a:cxn ang="0">
                <a:pos x="T6" y="T7"/>
              </a:cxn>
            </a:cxnLst>
            <a:rect l="0" t="0" r="r" b="b"/>
            <a:pathLst>
              <a:path w="74" h="74">
                <a:moveTo>
                  <a:pt x="37" y="0"/>
                </a:moveTo>
                <a:lnTo>
                  <a:pt x="74" y="74"/>
                </a:lnTo>
                <a:lnTo>
                  <a:pt x="0" y="63"/>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295" name="Line 79">
            <a:extLst>
              <a:ext uri="{FF2B5EF4-FFF2-40B4-BE49-F238E27FC236}">
                <a16:creationId xmlns:a16="http://schemas.microsoft.com/office/drawing/2014/main" id="{1C8B6708-19B4-06A0-453F-F21F088B5AC2}"/>
              </a:ext>
            </a:extLst>
          </p:cNvPr>
          <p:cNvSpPr>
            <a:spLocks noChangeShapeType="1"/>
          </p:cNvSpPr>
          <p:nvPr/>
        </p:nvSpPr>
        <p:spPr bwMode="auto">
          <a:xfrm flipV="1">
            <a:off x="3762375" y="4757738"/>
            <a:ext cx="77788" cy="13017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96" name="Line 80">
            <a:extLst>
              <a:ext uri="{FF2B5EF4-FFF2-40B4-BE49-F238E27FC236}">
                <a16:creationId xmlns:a16="http://schemas.microsoft.com/office/drawing/2014/main" id="{EAEA1B9F-D19D-DDA0-B12A-B2B1D7C7B08C}"/>
              </a:ext>
            </a:extLst>
          </p:cNvPr>
          <p:cNvSpPr>
            <a:spLocks noChangeShapeType="1"/>
          </p:cNvSpPr>
          <p:nvPr/>
        </p:nvSpPr>
        <p:spPr bwMode="auto">
          <a:xfrm flipH="1" flipV="1">
            <a:off x="3217863" y="4967288"/>
            <a:ext cx="153987" cy="206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97" name="Freeform 81">
            <a:extLst>
              <a:ext uri="{FF2B5EF4-FFF2-40B4-BE49-F238E27FC236}">
                <a16:creationId xmlns:a16="http://schemas.microsoft.com/office/drawing/2014/main" id="{1820DB73-2910-BA67-6391-358E35E9DF72}"/>
              </a:ext>
            </a:extLst>
          </p:cNvPr>
          <p:cNvSpPr>
            <a:spLocks/>
          </p:cNvSpPr>
          <p:nvPr/>
        </p:nvSpPr>
        <p:spPr bwMode="auto">
          <a:xfrm>
            <a:off x="3527425" y="4878388"/>
            <a:ext cx="157163" cy="144462"/>
          </a:xfrm>
          <a:custGeom>
            <a:avLst/>
            <a:gdLst>
              <a:gd name="T0" fmla="*/ 38 w 75"/>
              <a:gd name="T1" fmla="*/ 0 h 69"/>
              <a:gd name="T2" fmla="*/ 75 w 75"/>
              <a:gd name="T3" fmla="*/ 69 h 69"/>
              <a:gd name="T4" fmla="*/ 0 w 75"/>
              <a:gd name="T5" fmla="*/ 64 h 69"/>
              <a:gd name="T6" fmla="*/ 38 w 75"/>
              <a:gd name="T7" fmla="*/ 0 h 69"/>
            </a:gdLst>
            <a:ahLst/>
            <a:cxnLst>
              <a:cxn ang="0">
                <a:pos x="T0" y="T1"/>
              </a:cxn>
              <a:cxn ang="0">
                <a:pos x="T2" y="T3"/>
              </a:cxn>
              <a:cxn ang="0">
                <a:pos x="T4" y="T5"/>
              </a:cxn>
              <a:cxn ang="0">
                <a:pos x="T6" y="T7"/>
              </a:cxn>
            </a:cxnLst>
            <a:rect l="0" t="0" r="r" b="b"/>
            <a:pathLst>
              <a:path w="75" h="69">
                <a:moveTo>
                  <a:pt x="38" y="0"/>
                </a:moveTo>
                <a:lnTo>
                  <a:pt x="75" y="69"/>
                </a:lnTo>
                <a:lnTo>
                  <a:pt x="0" y="64"/>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298" name="Freeform 82">
            <a:extLst>
              <a:ext uri="{FF2B5EF4-FFF2-40B4-BE49-F238E27FC236}">
                <a16:creationId xmlns:a16="http://schemas.microsoft.com/office/drawing/2014/main" id="{56AAF4EE-2222-866E-6498-29F235FEF79B}"/>
              </a:ext>
            </a:extLst>
          </p:cNvPr>
          <p:cNvSpPr>
            <a:spLocks/>
          </p:cNvSpPr>
          <p:nvPr/>
        </p:nvSpPr>
        <p:spPr bwMode="auto">
          <a:xfrm>
            <a:off x="3606800" y="4878388"/>
            <a:ext cx="155575" cy="144462"/>
          </a:xfrm>
          <a:custGeom>
            <a:avLst/>
            <a:gdLst>
              <a:gd name="T0" fmla="*/ 74 w 74"/>
              <a:gd name="T1" fmla="*/ 5 h 69"/>
              <a:gd name="T2" fmla="*/ 0 w 74"/>
              <a:gd name="T3" fmla="*/ 0 h 69"/>
              <a:gd name="T4" fmla="*/ 37 w 74"/>
              <a:gd name="T5" fmla="*/ 69 h 69"/>
              <a:gd name="T6" fmla="*/ 74 w 74"/>
              <a:gd name="T7" fmla="*/ 5 h 69"/>
            </a:gdLst>
            <a:ahLst/>
            <a:cxnLst>
              <a:cxn ang="0">
                <a:pos x="T0" y="T1"/>
              </a:cxn>
              <a:cxn ang="0">
                <a:pos x="T2" y="T3"/>
              </a:cxn>
              <a:cxn ang="0">
                <a:pos x="T4" y="T5"/>
              </a:cxn>
              <a:cxn ang="0">
                <a:pos x="T6" y="T7"/>
              </a:cxn>
            </a:cxnLst>
            <a:rect l="0" t="0" r="r" b="b"/>
            <a:pathLst>
              <a:path w="74" h="69">
                <a:moveTo>
                  <a:pt x="74" y="5"/>
                </a:moveTo>
                <a:lnTo>
                  <a:pt x="0" y="0"/>
                </a:lnTo>
                <a:lnTo>
                  <a:pt x="37" y="69"/>
                </a:lnTo>
                <a:lnTo>
                  <a:pt x="74"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299" name="Line 83">
            <a:extLst>
              <a:ext uri="{FF2B5EF4-FFF2-40B4-BE49-F238E27FC236}">
                <a16:creationId xmlns:a16="http://schemas.microsoft.com/office/drawing/2014/main" id="{B57EBD88-2628-EF62-F20E-365E160BB147}"/>
              </a:ext>
            </a:extLst>
          </p:cNvPr>
          <p:cNvSpPr>
            <a:spLocks noChangeShapeType="1"/>
          </p:cNvSpPr>
          <p:nvPr/>
        </p:nvSpPr>
        <p:spPr bwMode="auto">
          <a:xfrm flipH="1" flipV="1">
            <a:off x="3606800" y="4878388"/>
            <a:ext cx="155575" cy="95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00" name="Line 84">
            <a:extLst>
              <a:ext uri="{FF2B5EF4-FFF2-40B4-BE49-F238E27FC236}">
                <a16:creationId xmlns:a16="http://schemas.microsoft.com/office/drawing/2014/main" id="{0AE235B9-46C4-B4EE-42AF-EFC7EC80B409}"/>
              </a:ext>
            </a:extLst>
          </p:cNvPr>
          <p:cNvSpPr>
            <a:spLocks noChangeShapeType="1"/>
          </p:cNvSpPr>
          <p:nvPr/>
        </p:nvSpPr>
        <p:spPr bwMode="auto">
          <a:xfrm flipV="1">
            <a:off x="3527425" y="4878388"/>
            <a:ext cx="79375"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01" name="Line 85">
            <a:extLst>
              <a:ext uri="{FF2B5EF4-FFF2-40B4-BE49-F238E27FC236}">
                <a16:creationId xmlns:a16="http://schemas.microsoft.com/office/drawing/2014/main" id="{30BE7C74-7321-DEDE-FCC9-F213D9256809}"/>
              </a:ext>
            </a:extLst>
          </p:cNvPr>
          <p:cNvSpPr>
            <a:spLocks noChangeShapeType="1"/>
          </p:cNvSpPr>
          <p:nvPr/>
        </p:nvSpPr>
        <p:spPr bwMode="auto">
          <a:xfrm flipH="1">
            <a:off x="2917825" y="5267325"/>
            <a:ext cx="42863"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02" name="Rectangle 86">
            <a:extLst>
              <a:ext uri="{FF2B5EF4-FFF2-40B4-BE49-F238E27FC236}">
                <a16:creationId xmlns:a16="http://schemas.microsoft.com/office/drawing/2014/main" id="{55AEAB2F-4EAC-8310-5656-32575968B240}"/>
              </a:ext>
            </a:extLst>
          </p:cNvPr>
          <p:cNvSpPr>
            <a:spLocks noChangeArrowheads="1"/>
          </p:cNvSpPr>
          <p:nvPr/>
        </p:nvSpPr>
        <p:spPr bwMode="auto">
          <a:xfrm>
            <a:off x="2794000" y="5345113"/>
            <a:ext cx="128588"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a:latin typeface="Arial" panose="020B0604020202020204" pitchFamily="34" charset="0"/>
                <a:ea typeface="Batang" panose="02030600000101010101" pitchFamily="18" charset="-127"/>
              </a:rPr>
              <a:t>70</a:t>
            </a:r>
            <a:endParaRPr lang="en-US" altLang="en-US" sz="1700">
              <a:latin typeface="Arial" panose="020B0604020202020204" pitchFamily="34" charset="0"/>
            </a:endParaRPr>
          </a:p>
        </p:txBody>
      </p:sp>
      <p:sp>
        <p:nvSpPr>
          <p:cNvPr id="521303" name="Line 87">
            <a:extLst>
              <a:ext uri="{FF2B5EF4-FFF2-40B4-BE49-F238E27FC236}">
                <a16:creationId xmlns:a16="http://schemas.microsoft.com/office/drawing/2014/main" id="{2E3A68E5-CB6A-4F36-79F9-E68CB19F8AE4}"/>
              </a:ext>
            </a:extLst>
          </p:cNvPr>
          <p:cNvSpPr>
            <a:spLocks noChangeShapeType="1"/>
          </p:cNvSpPr>
          <p:nvPr/>
        </p:nvSpPr>
        <p:spPr bwMode="auto">
          <a:xfrm flipH="1" flipV="1">
            <a:off x="3016250" y="5280025"/>
            <a:ext cx="433388" cy="5397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04" name="Line 88">
            <a:extLst>
              <a:ext uri="{FF2B5EF4-FFF2-40B4-BE49-F238E27FC236}">
                <a16:creationId xmlns:a16="http://schemas.microsoft.com/office/drawing/2014/main" id="{E7434641-48DC-5F4F-FD66-7D80CDA3B5B9}"/>
              </a:ext>
            </a:extLst>
          </p:cNvPr>
          <p:cNvSpPr>
            <a:spLocks noChangeShapeType="1"/>
          </p:cNvSpPr>
          <p:nvPr/>
        </p:nvSpPr>
        <p:spPr bwMode="auto">
          <a:xfrm flipH="1" flipV="1">
            <a:off x="3016250" y="5280025"/>
            <a:ext cx="433388" cy="5397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05" name="Line 89">
            <a:extLst>
              <a:ext uri="{FF2B5EF4-FFF2-40B4-BE49-F238E27FC236}">
                <a16:creationId xmlns:a16="http://schemas.microsoft.com/office/drawing/2014/main" id="{9C3CDBB8-231E-8A0C-6972-E8A75EF67CBC}"/>
              </a:ext>
            </a:extLst>
          </p:cNvPr>
          <p:cNvSpPr>
            <a:spLocks noChangeShapeType="1"/>
          </p:cNvSpPr>
          <p:nvPr/>
        </p:nvSpPr>
        <p:spPr bwMode="auto">
          <a:xfrm flipH="1" flipV="1">
            <a:off x="3016250" y="5280025"/>
            <a:ext cx="433388" cy="5397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06" name="Line 90">
            <a:extLst>
              <a:ext uri="{FF2B5EF4-FFF2-40B4-BE49-F238E27FC236}">
                <a16:creationId xmlns:a16="http://schemas.microsoft.com/office/drawing/2014/main" id="{84E5C0C7-AE3E-A3AE-D078-0A167B78809D}"/>
              </a:ext>
            </a:extLst>
          </p:cNvPr>
          <p:cNvSpPr>
            <a:spLocks noChangeShapeType="1"/>
          </p:cNvSpPr>
          <p:nvPr/>
        </p:nvSpPr>
        <p:spPr bwMode="auto">
          <a:xfrm flipH="1" flipV="1">
            <a:off x="3371850" y="4987925"/>
            <a:ext cx="155575" cy="2381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07" name="Freeform 91">
            <a:extLst>
              <a:ext uri="{FF2B5EF4-FFF2-40B4-BE49-F238E27FC236}">
                <a16:creationId xmlns:a16="http://schemas.microsoft.com/office/drawing/2014/main" id="{754FF701-22F9-A294-00CA-64748438C850}"/>
              </a:ext>
            </a:extLst>
          </p:cNvPr>
          <p:cNvSpPr>
            <a:spLocks/>
          </p:cNvSpPr>
          <p:nvPr/>
        </p:nvSpPr>
        <p:spPr bwMode="auto">
          <a:xfrm>
            <a:off x="3684588" y="4887913"/>
            <a:ext cx="155575" cy="157162"/>
          </a:xfrm>
          <a:custGeom>
            <a:avLst/>
            <a:gdLst>
              <a:gd name="T0" fmla="*/ 37 w 74"/>
              <a:gd name="T1" fmla="*/ 0 h 75"/>
              <a:gd name="T2" fmla="*/ 74 w 74"/>
              <a:gd name="T3" fmla="*/ 75 h 75"/>
              <a:gd name="T4" fmla="*/ 0 w 74"/>
              <a:gd name="T5" fmla="*/ 64 h 75"/>
              <a:gd name="T6" fmla="*/ 37 w 74"/>
              <a:gd name="T7" fmla="*/ 0 h 75"/>
            </a:gdLst>
            <a:ahLst/>
            <a:cxnLst>
              <a:cxn ang="0">
                <a:pos x="T0" y="T1"/>
              </a:cxn>
              <a:cxn ang="0">
                <a:pos x="T2" y="T3"/>
              </a:cxn>
              <a:cxn ang="0">
                <a:pos x="T4" y="T5"/>
              </a:cxn>
              <a:cxn ang="0">
                <a:pos x="T6" y="T7"/>
              </a:cxn>
            </a:cxnLst>
            <a:rect l="0" t="0" r="r" b="b"/>
            <a:pathLst>
              <a:path w="74" h="75">
                <a:moveTo>
                  <a:pt x="37" y="0"/>
                </a:moveTo>
                <a:lnTo>
                  <a:pt x="74" y="75"/>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308" name="Freeform 92">
            <a:extLst>
              <a:ext uri="{FF2B5EF4-FFF2-40B4-BE49-F238E27FC236}">
                <a16:creationId xmlns:a16="http://schemas.microsoft.com/office/drawing/2014/main" id="{F611CF38-B054-C547-B311-4EED19EBE494}"/>
              </a:ext>
            </a:extLst>
          </p:cNvPr>
          <p:cNvSpPr>
            <a:spLocks/>
          </p:cNvSpPr>
          <p:nvPr/>
        </p:nvSpPr>
        <p:spPr bwMode="auto">
          <a:xfrm>
            <a:off x="3762375" y="4887913"/>
            <a:ext cx="153988" cy="157162"/>
          </a:xfrm>
          <a:custGeom>
            <a:avLst/>
            <a:gdLst>
              <a:gd name="T0" fmla="*/ 74 w 74"/>
              <a:gd name="T1" fmla="*/ 11 h 75"/>
              <a:gd name="T2" fmla="*/ 0 w 74"/>
              <a:gd name="T3" fmla="*/ 0 h 75"/>
              <a:gd name="T4" fmla="*/ 37 w 74"/>
              <a:gd name="T5" fmla="*/ 75 h 75"/>
              <a:gd name="T6" fmla="*/ 74 w 74"/>
              <a:gd name="T7" fmla="*/ 11 h 75"/>
            </a:gdLst>
            <a:ahLst/>
            <a:cxnLst>
              <a:cxn ang="0">
                <a:pos x="T0" y="T1"/>
              </a:cxn>
              <a:cxn ang="0">
                <a:pos x="T2" y="T3"/>
              </a:cxn>
              <a:cxn ang="0">
                <a:pos x="T4" y="T5"/>
              </a:cxn>
              <a:cxn ang="0">
                <a:pos x="T6" y="T7"/>
              </a:cxn>
            </a:cxnLst>
            <a:rect l="0" t="0" r="r" b="b"/>
            <a:pathLst>
              <a:path w="74" h="75">
                <a:moveTo>
                  <a:pt x="74" y="11"/>
                </a:moveTo>
                <a:lnTo>
                  <a:pt x="0" y="0"/>
                </a:lnTo>
                <a:lnTo>
                  <a:pt x="37" y="75"/>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309" name="Line 93">
            <a:extLst>
              <a:ext uri="{FF2B5EF4-FFF2-40B4-BE49-F238E27FC236}">
                <a16:creationId xmlns:a16="http://schemas.microsoft.com/office/drawing/2014/main" id="{EEEC07C8-197C-3F9C-B9F4-59FE330F4C7D}"/>
              </a:ext>
            </a:extLst>
          </p:cNvPr>
          <p:cNvSpPr>
            <a:spLocks noChangeShapeType="1"/>
          </p:cNvSpPr>
          <p:nvPr/>
        </p:nvSpPr>
        <p:spPr bwMode="auto">
          <a:xfrm flipH="1" flipV="1">
            <a:off x="3762375" y="4887913"/>
            <a:ext cx="153988" cy="238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10" name="Line 94">
            <a:extLst>
              <a:ext uri="{FF2B5EF4-FFF2-40B4-BE49-F238E27FC236}">
                <a16:creationId xmlns:a16="http://schemas.microsoft.com/office/drawing/2014/main" id="{0F923C82-FEDC-74A2-C7B7-5AEC05C890BF}"/>
              </a:ext>
            </a:extLst>
          </p:cNvPr>
          <p:cNvSpPr>
            <a:spLocks noChangeShapeType="1"/>
          </p:cNvSpPr>
          <p:nvPr/>
        </p:nvSpPr>
        <p:spPr bwMode="auto">
          <a:xfrm flipV="1">
            <a:off x="3684588" y="4887913"/>
            <a:ext cx="77787" cy="1349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11" name="Line 95">
            <a:extLst>
              <a:ext uri="{FF2B5EF4-FFF2-40B4-BE49-F238E27FC236}">
                <a16:creationId xmlns:a16="http://schemas.microsoft.com/office/drawing/2014/main" id="{196EC694-8E1E-E470-8202-A728607D1B19}"/>
              </a:ext>
            </a:extLst>
          </p:cNvPr>
          <p:cNvSpPr>
            <a:spLocks noChangeShapeType="1"/>
          </p:cNvSpPr>
          <p:nvPr/>
        </p:nvSpPr>
        <p:spPr bwMode="auto">
          <a:xfrm flipH="1" flipV="1">
            <a:off x="3527425" y="5011738"/>
            <a:ext cx="157163" cy="111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12" name="Line 96">
            <a:extLst>
              <a:ext uri="{FF2B5EF4-FFF2-40B4-BE49-F238E27FC236}">
                <a16:creationId xmlns:a16="http://schemas.microsoft.com/office/drawing/2014/main" id="{B74DF933-C67E-B6C7-DF3B-933AF6B628D1}"/>
              </a:ext>
            </a:extLst>
          </p:cNvPr>
          <p:cNvSpPr>
            <a:spLocks noChangeShapeType="1"/>
          </p:cNvSpPr>
          <p:nvPr/>
        </p:nvSpPr>
        <p:spPr bwMode="auto">
          <a:xfrm flipH="1" flipV="1">
            <a:off x="3684588" y="5022850"/>
            <a:ext cx="155575"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13" name="Line 97">
            <a:extLst>
              <a:ext uri="{FF2B5EF4-FFF2-40B4-BE49-F238E27FC236}">
                <a16:creationId xmlns:a16="http://schemas.microsoft.com/office/drawing/2014/main" id="{DFC57865-ED7B-3D3F-4771-2E60A671EFA5}"/>
              </a:ext>
            </a:extLst>
          </p:cNvPr>
          <p:cNvSpPr>
            <a:spLocks noChangeShapeType="1"/>
          </p:cNvSpPr>
          <p:nvPr/>
        </p:nvSpPr>
        <p:spPr bwMode="auto">
          <a:xfrm flipH="1">
            <a:off x="3349625" y="5324475"/>
            <a:ext cx="57150" cy="206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14" name="Rectangle 98">
            <a:extLst>
              <a:ext uri="{FF2B5EF4-FFF2-40B4-BE49-F238E27FC236}">
                <a16:creationId xmlns:a16="http://schemas.microsoft.com/office/drawing/2014/main" id="{5CD0A4D5-8CD7-2987-B199-0DA5D6EB2B88}"/>
              </a:ext>
            </a:extLst>
          </p:cNvPr>
          <p:cNvSpPr>
            <a:spLocks noChangeArrowheads="1"/>
          </p:cNvSpPr>
          <p:nvPr/>
        </p:nvSpPr>
        <p:spPr bwMode="auto">
          <a:xfrm>
            <a:off x="3240088" y="5402263"/>
            <a:ext cx="128587"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a:latin typeface="Arial" panose="020B0604020202020204" pitchFamily="34" charset="0"/>
                <a:ea typeface="Batang" panose="02030600000101010101" pitchFamily="18" charset="-127"/>
              </a:rPr>
              <a:t>80</a:t>
            </a:r>
            <a:endParaRPr lang="en-US" altLang="en-US" sz="1700">
              <a:latin typeface="Arial" panose="020B0604020202020204" pitchFamily="34" charset="0"/>
            </a:endParaRPr>
          </a:p>
        </p:txBody>
      </p:sp>
      <p:sp>
        <p:nvSpPr>
          <p:cNvPr id="521315" name="Line 99">
            <a:extLst>
              <a:ext uri="{FF2B5EF4-FFF2-40B4-BE49-F238E27FC236}">
                <a16:creationId xmlns:a16="http://schemas.microsoft.com/office/drawing/2014/main" id="{EBED6EBF-8E62-D3EF-D2B5-BFD51E83DFC9}"/>
              </a:ext>
            </a:extLst>
          </p:cNvPr>
          <p:cNvSpPr>
            <a:spLocks noChangeShapeType="1"/>
          </p:cNvSpPr>
          <p:nvPr/>
        </p:nvSpPr>
        <p:spPr bwMode="auto">
          <a:xfrm flipH="1" flipV="1">
            <a:off x="3449638" y="5334000"/>
            <a:ext cx="434975" cy="444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16" name="Line 100">
            <a:extLst>
              <a:ext uri="{FF2B5EF4-FFF2-40B4-BE49-F238E27FC236}">
                <a16:creationId xmlns:a16="http://schemas.microsoft.com/office/drawing/2014/main" id="{4CA2406E-1B66-F630-9F36-75FE573B4219}"/>
              </a:ext>
            </a:extLst>
          </p:cNvPr>
          <p:cNvSpPr>
            <a:spLocks noChangeShapeType="1"/>
          </p:cNvSpPr>
          <p:nvPr/>
        </p:nvSpPr>
        <p:spPr bwMode="auto">
          <a:xfrm flipH="1" flipV="1">
            <a:off x="3449638" y="5334000"/>
            <a:ext cx="434975" cy="444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17" name="Line 101">
            <a:extLst>
              <a:ext uri="{FF2B5EF4-FFF2-40B4-BE49-F238E27FC236}">
                <a16:creationId xmlns:a16="http://schemas.microsoft.com/office/drawing/2014/main" id="{687D4B59-E9F4-3C2B-9408-4A57F5384AE9}"/>
              </a:ext>
            </a:extLst>
          </p:cNvPr>
          <p:cNvSpPr>
            <a:spLocks noChangeShapeType="1"/>
          </p:cNvSpPr>
          <p:nvPr/>
        </p:nvSpPr>
        <p:spPr bwMode="auto">
          <a:xfrm flipH="1" flipV="1">
            <a:off x="3449638" y="5334000"/>
            <a:ext cx="434975" cy="444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18" name="Line 102">
            <a:extLst>
              <a:ext uri="{FF2B5EF4-FFF2-40B4-BE49-F238E27FC236}">
                <a16:creationId xmlns:a16="http://schemas.microsoft.com/office/drawing/2014/main" id="{E3A50D19-3498-E582-8312-D57D1C9486C8}"/>
              </a:ext>
            </a:extLst>
          </p:cNvPr>
          <p:cNvSpPr>
            <a:spLocks noChangeShapeType="1"/>
          </p:cNvSpPr>
          <p:nvPr/>
        </p:nvSpPr>
        <p:spPr bwMode="auto">
          <a:xfrm flipH="1">
            <a:off x="3795713" y="5378450"/>
            <a:ext cx="44450" cy="2381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19" name="Rectangle 103">
            <a:extLst>
              <a:ext uri="{FF2B5EF4-FFF2-40B4-BE49-F238E27FC236}">
                <a16:creationId xmlns:a16="http://schemas.microsoft.com/office/drawing/2014/main" id="{6614D224-ED74-269F-C8CF-E095C8F5DBF2}"/>
              </a:ext>
            </a:extLst>
          </p:cNvPr>
          <p:cNvSpPr>
            <a:spLocks noChangeArrowheads="1"/>
          </p:cNvSpPr>
          <p:nvPr/>
        </p:nvSpPr>
        <p:spPr bwMode="auto">
          <a:xfrm>
            <a:off x="3675063" y="5445125"/>
            <a:ext cx="128587"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a:latin typeface="Arial" panose="020B0604020202020204" pitchFamily="34" charset="0"/>
                <a:ea typeface="Batang" panose="02030600000101010101" pitchFamily="18" charset="-127"/>
              </a:rPr>
              <a:t>90</a:t>
            </a:r>
            <a:endParaRPr lang="en-US" altLang="en-US" sz="1700">
              <a:latin typeface="Arial" panose="020B0604020202020204" pitchFamily="34" charset="0"/>
            </a:endParaRPr>
          </a:p>
        </p:txBody>
      </p:sp>
      <p:sp>
        <p:nvSpPr>
          <p:cNvPr id="521320" name="Line 104">
            <a:extLst>
              <a:ext uri="{FF2B5EF4-FFF2-40B4-BE49-F238E27FC236}">
                <a16:creationId xmlns:a16="http://schemas.microsoft.com/office/drawing/2014/main" id="{8A46E5F3-B69D-1446-733A-FA89C836F7CD}"/>
              </a:ext>
            </a:extLst>
          </p:cNvPr>
          <p:cNvSpPr>
            <a:spLocks noChangeShapeType="1"/>
          </p:cNvSpPr>
          <p:nvPr/>
        </p:nvSpPr>
        <p:spPr bwMode="auto">
          <a:xfrm flipH="1" flipV="1">
            <a:off x="3884613" y="5378450"/>
            <a:ext cx="1455737" cy="19050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21" name="Line 105">
            <a:extLst>
              <a:ext uri="{FF2B5EF4-FFF2-40B4-BE49-F238E27FC236}">
                <a16:creationId xmlns:a16="http://schemas.microsoft.com/office/drawing/2014/main" id="{66C91FDF-5AEF-2946-0469-5EB95DECB65D}"/>
              </a:ext>
            </a:extLst>
          </p:cNvPr>
          <p:cNvSpPr>
            <a:spLocks noChangeShapeType="1"/>
          </p:cNvSpPr>
          <p:nvPr/>
        </p:nvSpPr>
        <p:spPr bwMode="auto">
          <a:xfrm flipH="1" flipV="1">
            <a:off x="3884613" y="5378450"/>
            <a:ext cx="1455737" cy="19050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22" name="Line 106">
            <a:extLst>
              <a:ext uri="{FF2B5EF4-FFF2-40B4-BE49-F238E27FC236}">
                <a16:creationId xmlns:a16="http://schemas.microsoft.com/office/drawing/2014/main" id="{6D18C119-2B88-504D-6082-A814167A9F6D}"/>
              </a:ext>
            </a:extLst>
          </p:cNvPr>
          <p:cNvSpPr>
            <a:spLocks noChangeShapeType="1"/>
          </p:cNvSpPr>
          <p:nvPr/>
        </p:nvSpPr>
        <p:spPr bwMode="auto">
          <a:xfrm flipH="1" flipV="1">
            <a:off x="3884613" y="5378450"/>
            <a:ext cx="1455737" cy="19050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23" name="Line 107">
            <a:extLst>
              <a:ext uri="{FF2B5EF4-FFF2-40B4-BE49-F238E27FC236}">
                <a16:creationId xmlns:a16="http://schemas.microsoft.com/office/drawing/2014/main" id="{258C40ED-32B0-4D3F-1CCF-D31D8E071174}"/>
              </a:ext>
            </a:extLst>
          </p:cNvPr>
          <p:cNvSpPr>
            <a:spLocks noChangeShapeType="1"/>
          </p:cNvSpPr>
          <p:nvPr/>
        </p:nvSpPr>
        <p:spPr bwMode="auto">
          <a:xfrm flipV="1">
            <a:off x="2773363" y="4610100"/>
            <a:ext cx="1289050" cy="6365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24" name="Line 108">
            <a:extLst>
              <a:ext uri="{FF2B5EF4-FFF2-40B4-BE49-F238E27FC236}">
                <a16:creationId xmlns:a16="http://schemas.microsoft.com/office/drawing/2014/main" id="{60AA5690-5148-D54A-5CC5-D5F18462064D}"/>
              </a:ext>
            </a:extLst>
          </p:cNvPr>
          <p:cNvSpPr>
            <a:spLocks noChangeShapeType="1"/>
          </p:cNvSpPr>
          <p:nvPr/>
        </p:nvSpPr>
        <p:spPr bwMode="auto">
          <a:xfrm flipH="1">
            <a:off x="2773363" y="4610100"/>
            <a:ext cx="1289050" cy="6365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25" name="Freeform 109">
            <a:extLst>
              <a:ext uri="{FF2B5EF4-FFF2-40B4-BE49-F238E27FC236}">
                <a16:creationId xmlns:a16="http://schemas.microsoft.com/office/drawing/2014/main" id="{46883CA5-02A7-40E9-5D18-0C8CBE10F2D2}"/>
              </a:ext>
            </a:extLst>
          </p:cNvPr>
          <p:cNvSpPr>
            <a:spLocks/>
          </p:cNvSpPr>
          <p:nvPr/>
        </p:nvSpPr>
        <p:spPr bwMode="auto">
          <a:xfrm>
            <a:off x="3527425" y="4033838"/>
            <a:ext cx="157163" cy="142875"/>
          </a:xfrm>
          <a:custGeom>
            <a:avLst/>
            <a:gdLst>
              <a:gd name="T0" fmla="*/ 0 w 75"/>
              <a:gd name="T1" fmla="*/ 64 h 69"/>
              <a:gd name="T2" fmla="*/ 75 w 75"/>
              <a:gd name="T3" fmla="*/ 69 h 69"/>
              <a:gd name="T4" fmla="*/ 38 w 75"/>
              <a:gd name="T5" fmla="*/ 0 h 69"/>
              <a:gd name="T6" fmla="*/ 0 w 75"/>
              <a:gd name="T7" fmla="*/ 64 h 69"/>
            </a:gdLst>
            <a:ahLst/>
            <a:cxnLst>
              <a:cxn ang="0">
                <a:pos x="T0" y="T1"/>
              </a:cxn>
              <a:cxn ang="0">
                <a:pos x="T2" y="T3"/>
              </a:cxn>
              <a:cxn ang="0">
                <a:pos x="T4" y="T5"/>
              </a:cxn>
              <a:cxn ang="0">
                <a:pos x="T6" y="T7"/>
              </a:cxn>
            </a:cxnLst>
            <a:rect l="0" t="0" r="r" b="b"/>
            <a:pathLst>
              <a:path w="75" h="69">
                <a:moveTo>
                  <a:pt x="0" y="64"/>
                </a:moveTo>
                <a:lnTo>
                  <a:pt x="75" y="69"/>
                </a:lnTo>
                <a:lnTo>
                  <a:pt x="38" y="0"/>
                </a:lnTo>
                <a:lnTo>
                  <a:pt x="0"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326" name="Freeform 110">
            <a:extLst>
              <a:ext uri="{FF2B5EF4-FFF2-40B4-BE49-F238E27FC236}">
                <a16:creationId xmlns:a16="http://schemas.microsoft.com/office/drawing/2014/main" id="{F5666538-D4AF-D998-A8DA-0BD86AA1719B}"/>
              </a:ext>
            </a:extLst>
          </p:cNvPr>
          <p:cNvSpPr>
            <a:spLocks/>
          </p:cNvSpPr>
          <p:nvPr/>
        </p:nvSpPr>
        <p:spPr bwMode="auto">
          <a:xfrm>
            <a:off x="3606800" y="4033838"/>
            <a:ext cx="155575" cy="142875"/>
          </a:xfrm>
          <a:custGeom>
            <a:avLst/>
            <a:gdLst>
              <a:gd name="T0" fmla="*/ 74 w 74"/>
              <a:gd name="T1" fmla="*/ 10 h 69"/>
              <a:gd name="T2" fmla="*/ 0 w 74"/>
              <a:gd name="T3" fmla="*/ 0 h 69"/>
              <a:gd name="T4" fmla="*/ 37 w 74"/>
              <a:gd name="T5" fmla="*/ 69 h 69"/>
              <a:gd name="T6" fmla="*/ 74 w 74"/>
              <a:gd name="T7" fmla="*/ 10 h 69"/>
            </a:gdLst>
            <a:ahLst/>
            <a:cxnLst>
              <a:cxn ang="0">
                <a:pos x="T0" y="T1"/>
              </a:cxn>
              <a:cxn ang="0">
                <a:pos x="T2" y="T3"/>
              </a:cxn>
              <a:cxn ang="0">
                <a:pos x="T4" y="T5"/>
              </a:cxn>
              <a:cxn ang="0">
                <a:pos x="T6" y="T7"/>
              </a:cxn>
            </a:cxnLst>
            <a:rect l="0" t="0" r="r" b="b"/>
            <a:pathLst>
              <a:path w="74" h="69">
                <a:moveTo>
                  <a:pt x="74" y="10"/>
                </a:moveTo>
                <a:lnTo>
                  <a:pt x="0" y="0"/>
                </a:lnTo>
                <a:lnTo>
                  <a:pt x="37" y="69"/>
                </a:lnTo>
                <a:lnTo>
                  <a:pt x="74"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327" name="Line 111">
            <a:extLst>
              <a:ext uri="{FF2B5EF4-FFF2-40B4-BE49-F238E27FC236}">
                <a16:creationId xmlns:a16="http://schemas.microsoft.com/office/drawing/2014/main" id="{FA9B1718-999D-E2DB-EE18-1703A2BB556C}"/>
              </a:ext>
            </a:extLst>
          </p:cNvPr>
          <p:cNvSpPr>
            <a:spLocks noChangeShapeType="1"/>
          </p:cNvSpPr>
          <p:nvPr/>
        </p:nvSpPr>
        <p:spPr bwMode="auto">
          <a:xfrm flipV="1">
            <a:off x="3527425" y="4033838"/>
            <a:ext cx="79375"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28" name="Freeform 112">
            <a:extLst>
              <a:ext uri="{FF2B5EF4-FFF2-40B4-BE49-F238E27FC236}">
                <a16:creationId xmlns:a16="http://schemas.microsoft.com/office/drawing/2014/main" id="{590ABC45-BCEC-56F3-D81B-CFA71B5730DA}"/>
              </a:ext>
            </a:extLst>
          </p:cNvPr>
          <p:cNvSpPr>
            <a:spLocks/>
          </p:cNvSpPr>
          <p:nvPr/>
        </p:nvSpPr>
        <p:spPr bwMode="auto">
          <a:xfrm>
            <a:off x="3684588" y="4054475"/>
            <a:ext cx="155575" cy="147638"/>
          </a:xfrm>
          <a:custGeom>
            <a:avLst/>
            <a:gdLst>
              <a:gd name="T0" fmla="*/ 0 w 74"/>
              <a:gd name="T1" fmla="*/ 59 h 70"/>
              <a:gd name="T2" fmla="*/ 74 w 74"/>
              <a:gd name="T3" fmla="*/ 70 h 70"/>
              <a:gd name="T4" fmla="*/ 37 w 74"/>
              <a:gd name="T5" fmla="*/ 0 h 70"/>
              <a:gd name="T6" fmla="*/ 0 w 74"/>
              <a:gd name="T7" fmla="*/ 59 h 70"/>
            </a:gdLst>
            <a:ahLst/>
            <a:cxnLst>
              <a:cxn ang="0">
                <a:pos x="T0" y="T1"/>
              </a:cxn>
              <a:cxn ang="0">
                <a:pos x="T2" y="T3"/>
              </a:cxn>
              <a:cxn ang="0">
                <a:pos x="T4" y="T5"/>
              </a:cxn>
              <a:cxn ang="0">
                <a:pos x="T6" y="T7"/>
              </a:cxn>
            </a:cxnLst>
            <a:rect l="0" t="0" r="r" b="b"/>
            <a:pathLst>
              <a:path w="74" h="70">
                <a:moveTo>
                  <a:pt x="0" y="59"/>
                </a:moveTo>
                <a:lnTo>
                  <a:pt x="74" y="70"/>
                </a:lnTo>
                <a:lnTo>
                  <a:pt x="37" y="0"/>
                </a:lnTo>
                <a:lnTo>
                  <a:pt x="0"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329" name="Freeform 113">
            <a:extLst>
              <a:ext uri="{FF2B5EF4-FFF2-40B4-BE49-F238E27FC236}">
                <a16:creationId xmlns:a16="http://schemas.microsoft.com/office/drawing/2014/main" id="{1A7E3594-FDAC-A9B7-8F43-799A03048982}"/>
              </a:ext>
            </a:extLst>
          </p:cNvPr>
          <p:cNvSpPr>
            <a:spLocks/>
          </p:cNvSpPr>
          <p:nvPr/>
        </p:nvSpPr>
        <p:spPr bwMode="auto">
          <a:xfrm>
            <a:off x="3762375" y="4054475"/>
            <a:ext cx="153988" cy="147638"/>
          </a:xfrm>
          <a:custGeom>
            <a:avLst/>
            <a:gdLst>
              <a:gd name="T0" fmla="*/ 74 w 74"/>
              <a:gd name="T1" fmla="*/ 6 h 70"/>
              <a:gd name="T2" fmla="*/ 0 w 74"/>
              <a:gd name="T3" fmla="*/ 0 h 70"/>
              <a:gd name="T4" fmla="*/ 37 w 74"/>
              <a:gd name="T5" fmla="*/ 70 h 70"/>
              <a:gd name="T6" fmla="*/ 74 w 74"/>
              <a:gd name="T7" fmla="*/ 6 h 70"/>
            </a:gdLst>
            <a:ahLst/>
            <a:cxnLst>
              <a:cxn ang="0">
                <a:pos x="T0" y="T1"/>
              </a:cxn>
              <a:cxn ang="0">
                <a:pos x="T2" y="T3"/>
              </a:cxn>
              <a:cxn ang="0">
                <a:pos x="T4" y="T5"/>
              </a:cxn>
              <a:cxn ang="0">
                <a:pos x="T6" y="T7"/>
              </a:cxn>
            </a:cxnLst>
            <a:rect l="0" t="0" r="r" b="b"/>
            <a:pathLst>
              <a:path w="74" h="70">
                <a:moveTo>
                  <a:pt x="74" y="6"/>
                </a:moveTo>
                <a:lnTo>
                  <a:pt x="0" y="0"/>
                </a:lnTo>
                <a:lnTo>
                  <a:pt x="37" y="70"/>
                </a:lnTo>
                <a:lnTo>
                  <a:pt x="74"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330" name="Line 114">
            <a:extLst>
              <a:ext uri="{FF2B5EF4-FFF2-40B4-BE49-F238E27FC236}">
                <a16:creationId xmlns:a16="http://schemas.microsoft.com/office/drawing/2014/main" id="{8A17298D-04BC-04AC-6782-965918866E09}"/>
              </a:ext>
            </a:extLst>
          </p:cNvPr>
          <p:cNvSpPr>
            <a:spLocks noChangeShapeType="1"/>
          </p:cNvSpPr>
          <p:nvPr/>
        </p:nvSpPr>
        <p:spPr bwMode="auto">
          <a:xfrm flipV="1">
            <a:off x="3684588" y="4054475"/>
            <a:ext cx="77787" cy="1222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31" name="Freeform 115">
            <a:extLst>
              <a:ext uri="{FF2B5EF4-FFF2-40B4-BE49-F238E27FC236}">
                <a16:creationId xmlns:a16="http://schemas.microsoft.com/office/drawing/2014/main" id="{033269EC-3F3E-123C-62F4-2EA5AFAF4CC3}"/>
              </a:ext>
            </a:extLst>
          </p:cNvPr>
          <p:cNvSpPr>
            <a:spLocks/>
          </p:cNvSpPr>
          <p:nvPr/>
        </p:nvSpPr>
        <p:spPr bwMode="auto">
          <a:xfrm>
            <a:off x="3449638" y="4167188"/>
            <a:ext cx="157162" cy="142875"/>
          </a:xfrm>
          <a:custGeom>
            <a:avLst/>
            <a:gdLst>
              <a:gd name="T0" fmla="*/ 0 w 75"/>
              <a:gd name="T1" fmla="*/ 58 h 69"/>
              <a:gd name="T2" fmla="*/ 75 w 75"/>
              <a:gd name="T3" fmla="*/ 69 h 69"/>
              <a:gd name="T4" fmla="*/ 37 w 75"/>
              <a:gd name="T5" fmla="*/ 0 h 69"/>
              <a:gd name="T6" fmla="*/ 0 w 75"/>
              <a:gd name="T7" fmla="*/ 58 h 69"/>
            </a:gdLst>
            <a:ahLst/>
            <a:cxnLst>
              <a:cxn ang="0">
                <a:pos x="T0" y="T1"/>
              </a:cxn>
              <a:cxn ang="0">
                <a:pos x="T2" y="T3"/>
              </a:cxn>
              <a:cxn ang="0">
                <a:pos x="T4" y="T5"/>
              </a:cxn>
              <a:cxn ang="0">
                <a:pos x="T6" y="T7"/>
              </a:cxn>
            </a:cxnLst>
            <a:rect l="0" t="0" r="r" b="b"/>
            <a:pathLst>
              <a:path w="75" h="69">
                <a:moveTo>
                  <a:pt x="0" y="58"/>
                </a:moveTo>
                <a:lnTo>
                  <a:pt x="75" y="69"/>
                </a:lnTo>
                <a:lnTo>
                  <a:pt x="37" y="0"/>
                </a:lnTo>
                <a:lnTo>
                  <a:pt x="0" y="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332" name="Freeform 116">
            <a:extLst>
              <a:ext uri="{FF2B5EF4-FFF2-40B4-BE49-F238E27FC236}">
                <a16:creationId xmlns:a16="http://schemas.microsoft.com/office/drawing/2014/main" id="{FCDCDB2E-4F55-2145-D9DB-2655252B29C6}"/>
              </a:ext>
            </a:extLst>
          </p:cNvPr>
          <p:cNvSpPr>
            <a:spLocks/>
          </p:cNvSpPr>
          <p:nvPr/>
        </p:nvSpPr>
        <p:spPr bwMode="auto">
          <a:xfrm>
            <a:off x="3527425" y="4167188"/>
            <a:ext cx="157163" cy="142875"/>
          </a:xfrm>
          <a:custGeom>
            <a:avLst/>
            <a:gdLst>
              <a:gd name="T0" fmla="*/ 75 w 75"/>
              <a:gd name="T1" fmla="*/ 5 h 69"/>
              <a:gd name="T2" fmla="*/ 0 w 75"/>
              <a:gd name="T3" fmla="*/ 0 h 69"/>
              <a:gd name="T4" fmla="*/ 38 w 75"/>
              <a:gd name="T5" fmla="*/ 69 h 69"/>
              <a:gd name="T6" fmla="*/ 75 w 75"/>
              <a:gd name="T7" fmla="*/ 5 h 69"/>
            </a:gdLst>
            <a:ahLst/>
            <a:cxnLst>
              <a:cxn ang="0">
                <a:pos x="T0" y="T1"/>
              </a:cxn>
              <a:cxn ang="0">
                <a:pos x="T2" y="T3"/>
              </a:cxn>
              <a:cxn ang="0">
                <a:pos x="T4" y="T5"/>
              </a:cxn>
              <a:cxn ang="0">
                <a:pos x="T6" y="T7"/>
              </a:cxn>
            </a:cxnLst>
            <a:rect l="0" t="0" r="r" b="b"/>
            <a:pathLst>
              <a:path w="75" h="69">
                <a:moveTo>
                  <a:pt x="75" y="5"/>
                </a:moveTo>
                <a:lnTo>
                  <a:pt x="0" y="0"/>
                </a:lnTo>
                <a:lnTo>
                  <a:pt x="38" y="69"/>
                </a:lnTo>
                <a:lnTo>
                  <a:pt x="7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333" name="Line 117">
            <a:extLst>
              <a:ext uri="{FF2B5EF4-FFF2-40B4-BE49-F238E27FC236}">
                <a16:creationId xmlns:a16="http://schemas.microsoft.com/office/drawing/2014/main" id="{D1131774-197F-F6F1-1F5D-21DBBDD80054}"/>
              </a:ext>
            </a:extLst>
          </p:cNvPr>
          <p:cNvSpPr>
            <a:spLocks noChangeShapeType="1"/>
          </p:cNvSpPr>
          <p:nvPr/>
        </p:nvSpPr>
        <p:spPr bwMode="auto">
          <a:xfrm flipH="1" flipV="1">
            <a:off x="3527425" y="4167188"/>
            <a:ext cx="157163" cy="95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34" name="Line 118">
            <a:extLst>
              <a:ext uri="{FF2B5EF4-FFF2-40B4-BE49-F238E27FC236}">
                <a16:creationId xmlns:a16="http://schemas.microsoft.com/office/drawing/2014/main" id="{95D3F9D1-E817-55C0-75FD-4A81F5D497DD}"/>
              </a:ext>
            </a:extLst>
          </p:cNvPr>
          <p:cNvSpPr>
            <a:spLocks noChangeShapeType="1"/>
          </p:cNvSpPr>
          <p:nvPr/>
        </p:nvSpPr>
        <p:spPr bwMode="auto">
          <a:xfrm flipV="1">
            <a:off x="3449638" y="4167188"/>
            <a:ext cx="77787" cy="1206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35" name="Freeform 119">
            <a:extLst>
              <a:ext uri="{FF2B5EF4-FFF2-40B4-BE49-F238E27FC236}">
                <a16:creationId xmlns:a16="http://schemas.microsoft.com/office/drawing/2014/main" id="{7FC3D913-1C73-4896-B5CB-15F981AEEE3F}"/>
              </a:ext>
            </a:extLst>
          </p:cNvPr>
          <p:cNvSpPr>
            <a:spLocks/>
          </p:cNvSpPr>
          <p:nvPr/>
        </p:nvSpPr>
        <p:spPr bwMode="auto">
          <a:xfrm>
            <a:off x="3606800" y="4176713"/>
            <a:ext cx="155575" cy="146050"/>
          </a:xfrm>
          <a:custGeom>
            <a:avLst/>
            <a:gdLst>
              <a:gd name="T0" fmla="*/ 0 w 74"/>
              <a:gd name="T1" fmla="*/ 64 h 69"/>
              <a:gd name="T2" fmla="*/ 74 w 74"/>
              <a:gd name="T3" fmla="*/ 69 h 69"/>
              <a:gd name="T4" fmla="*/ 37 w 74"/>
              <a:gd name="T5" fmla="*/ 0 h 69"/>
              <a:gd name="T6" fmla="*/ 0 w 74"/>
              <a:gd name="T7" fmla="*/ 64 h 69"/>
            </a:gdLst>
            <a:ahLst/>
            <a:cxnLst>
              <a:cxn ang="0">
                <a:pos x="T0" y="T1"/>
              </a:cxn>
              <a:cxn ang="0">
                <a:pos x="T2" y="T3"/>
              </a:cxn>
              <a:cxn ang="0">
                <a:pos x="T4" y="T5"/>
              </a:cxn>
              <a:cxn ang="0">
                <a:pos x="T6" y="T7"/>
              </a:cxn>
            </a:cxnLst>
            <a:rect l="0" t="0" r="r" b="b"/>
            <a:pathLst>
              <a:path w="74" h="69">
                <a:moveTo>
                  <a:pt x="0" y="64"/>
                </a:moveTo>
                <a:lnTo>
                  <a:pt x="74" y="69"/>
                </a:lnTo>
                <a:lnTo>
                  <a:pt x="37" y="0"/>
                </a:lnTo>
                <a:lnTo>
                  <a:pt x="0"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336" name="Freeform 120">
            <a:extLst>
              <a:ext uri="{FF2B5EF4-FFF2-40B4-BE49-F238E27FC236}">
                <a16:creationId xmlns:a16="http://schemas.microsoft.com/office/drawing/2014/main" id="{7A2EB603-3F0B-71AF-C81C-62C71D266884}"/>
              </a:ext>
            </a:extLst>
          </p:cNvPr>
          <p:cNvSpPr>
            <a:spLocks/>
          </p:cNvSpPr>
          <p:nvPr/>
        </p:nvSpPr>
        <p:spPr bwMode="auto">
          <a:xfrm>
            <a:off x="3684588" y="4176713"/>
            <a:ext cx="155575" cy="146050"/>
          </a:xfrm>
          <a:custGeom>
            <a:avLst/>
            <a:gdLst>
              <a:gd name="T0" fmla="*/ 74 w 74"/>
              <a:gd name="T1" fmla="*/ 11 h 69"/>
              <a:gd name="T2" fmla="*/ 0 w 74"/>
              <a:gd name="T3" fmla="*/ 0 h 69"/>
              <a:gd name="T4" fmla="*/ 37 w 74"/>
              <a:gd name="T5" fmla="*/ 69 h 69"/>
              <a:gd name="T6" fmla="*/ 74 w 74"/>
              <a:gd name="T7" fmla="*/ 11 h 69"/>
            </a:gdLst>
            <a:ahLst/>
            <a:cxnLst>
              <a:cxn ang="0">
                <a:pos x="T0" y="T1"/>
              </a:cxn>
              <a:cxn ang="0">
                <a:pos x="T2" y="T3"/>
              </a:cxn>
              <a:cxn ang="0">
                <a:pos x="T4" y="T5"/>
              </a:cxn>
              <a:cxn ang="0">
                <a:pos x="T6" y="T7"/>
              </a:cxn>
            </a:cxnLst>
            <a:rect l="0" t="0" r="r" b="b"/>
            <a:pathLst>
              <a:path w="74" h="69">
                <a:moveTo>
                  <a:pt x="74" y="11"/>
                </a:moveTo>
                <a:lnTo>
                  <a:pt x="0" y="0"/>
                </a:lnTo>
                <a:lnTo>
                  <a:pt x="37" y="69"/>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337" name="Line 121">
            <a:extLst>
              <a:ext uri="{FF2B5EF4-FFF2-40B4-BE49-F238E27FC236}">
                <a16:creationId xmlns:a16="http://schemas.microsoft.com/office/drawing/2014/main" id="{227CC084-BE16-B00B-3124-CAC6904536B0}"/>
              </a:ext>
            </a:extLst>
          </p:cNvPr>
          <p:cNvSpPr>
            <a:spLocks noChangeShapeType="1"/>
          </p:cNvSpPr>
          <p:nvPr/>
        </p:nvSpPr>
        <p:spPr bwMode="auto">
          <a:xfrm flipH="1" flipV="1">
            <a:off x="3684588" y="4176713"/>
            <a:ext cx="155575" cy="2540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38" name="Line 122">
            <a:extLst>
              <a:ext uri="{FF2B5EF4-FFF2-40B4-BE49-F238E27FC236}">
                <a16:creationId xmlns:a16="http://schemas.microsoft.com/office/drawing/2014/main" id="{0AC72272-BF9E-5470-B6D3-03888730711E}"/>
              </a:ext>
            </a:extLst>
          </p:cNvPr>
          <p:cNvSpPr>
            <a:spLocks noChangeShapeType="1"/>
          </p:cNvSpPr>
          <p:nvPr/>
        </p:nvSpPr>
        <p:spPr bwMode="auto">
          <a:xfrm flipV="1">
            <a:off x="3606800" y="4176713"/>
            <a:ext cx="77788"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39" name="Freeform 123">
            <a:extLst>
              <a:ext uri="{FF2B5EF4-FFF2-40B4-BE49-F238E27FC236}">
                <a16:creationId xmlns:a16="http://schemas.microsoft.com/office/drawing/2014/main" id="{3ACB321D-11FE-CD20-1D65-60EDEC4FDF4C}"/>
              </a:ext>
            </a:extLst>
          </p:cNvPr>
          <p:cNvSpPr>
            <a:spLocks/>
          </p:cNvSpPr>
          <p:nvPr/>
        </p:nvSpPr>
        <p:spPr bwMode="auto">
          <a:xfrm>
            <a:off x="3371850" y="4287838"/>
            <a:ext cx="155575" cy="157162"/>
          </a:xfrm>
          <a:custGeom>
            <a:avLst/>
            <a:gdLst>
              <a:gd name="T0" fmla="*/ 0 w 74"/>
              <a:gd name="T1" fmla="*/ 64 h 75"/>
              <a:gd name="T2" fmla="*/ 74 w 74"/>
              <a:gd name="T3" fmla="*/ 75 h 75"/>
              <a:gd name="T4" fmla="*/ 37 w 74"/>
              <a:gd name="T5" fmla="*/ 0 h 75"/>
              <a:gd name="T6" fmla="*/ 0 w 74"/>
              <a:gd name="T7" fmla="*/ 64 h 75"/>
            </a:gdLst>
            <a:ahLst/>
            <a:cxnLst>
              <a:cxn ang="0">
                <a:pos x="T0" y="T1"/>
              </a:cxn>
              <a:cxn ang="0">
                <a:pos x="T2" y="T3"/>
              </a:cxn>
              <a:cxn ang="0">
                <a:pos x="T4" y="T5"/>
              </a:cxn>
              <a:cxn ang="0">
                <a:pos x="T6" y="T7"/>
              </a:cxn>
            </a:cxnLst>
            <a:rect l="0" t="0" r="r" b="b"/>
            <a:pathLst>
              <a:path w="74" h="75">
                <a:moveTo>
                  <a:pt x="0" y="64"/>
                </a:moveTo>
                <a:lnTo>
                  <a:pt x="74" y="75"/>
                </a:lnTo>
                <a:lnTo>
                  <a:pt x="37" y="0"/>
                </a:lnTo>
                <a:lnTo>
                  <a:pt x="0"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340" name="Freeform 124">
            <a:extLst>
              <a:ext uri="{FF2B5EF4-FFF2-40B4-BE49-F238E27FC236}">
                <a16:creationId xmlns:a16="http://schemas.microsoft.com/office/drawing/2014/main" id="{AEDEA56A-830F-1D13-F46C-2FF6249EFF8D}"/>
              </a:ext>
            </a:extLst>
          </p:cNvPr>
          <p:cNvSpPr>
            <a:spLocks/>
          </p:cNvSpPr>
          <p:nvPr/>
        </p:nvSpPr>
        <p:spPr bwMode="auto">
          <a:xfrm>
            <a:off x="3449638" y="4287838"/>
            <a:ext cx="157162" cy="157162"/>
          </a:xfrm>
          <a:custGeom>
            <a:avLst/>
            <a:gdLst>
              <a:gd name="T0" fmla="*/ 75 w 75"/>
              <a:gd name="T1" fmla="*/ 11 h 75"/>
              <a:gd name="T2" fmla="*/ 0 w 75"/>
              <a:gd name="T3" fmla="*/ 0 h 75"/>
              <a:gd name="T4" fmla="*/ 37 w 75"/>
              <a:gd name="T5" fmla="*/ 75 h 75"/>
              <a:gd name="T6" fmla="*/ 75 w 75"/>
              <a:gd name="T7" fmla="*/ 11 h 75"/>
            </a:gdLst>
            <a:ahLst/>
            <a:cxnLst>
              <a:cxn ang="0">
                <a:pos x="T0" y="T1"/>
              </a:cxn>
              <a:cxn ang="0">
                <a:pos x="T2" y="T3"/>
              </a:cxn>
              <a:cxn ang="0">
                <a:pos x="T4" y="T5"/>
              </a:cxn>
              <a:cxn ang="0">
                <a:pos x="T6" y="T7"/>
              </a:cxn>
            </a:cxnLst>
            <a:rect l="0" t="0" r="r" b="b"/>
            <a:pathLst>
              <a:path w="75" h="75">
                <a:moveTo>
                  <a:pt x="75" y="11"/>
                </a:moveTo>
                <a:lnTo>
                  <a:pt x="0" y="0"/>
                </a:lnTo>
                <a:lnTo>
                  <a:pt x="37" y="75"/>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341" name="Line 125">
            <a:extLst>
              <a:ext uri="{FF2B5EF4-FFF2-40B4-BE49-F238E27FC236}">
                <a16:creationId xmlns:a16="http://schemas.microsoft.com/office/drawing/2014/main" id="{F2B042A3-B5E0-C387-8220-819C16F64714}"/>
              </a:ext>
            </a:extLst>
          </p:cNvPr>
          <p:cNvSpPr>
            <a:spLocks noChangeShapeType="1"/>
          </p:cNvSpPr>
          <p:nvPr/>
        </p:nvSpPr>
        <p:spPr bwMode="auto">
          <a:xfrm flipH="1" flipV="1">
            <a:off x="3449638" y="4287838"/>
            <a:ext cx="157162"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42" name="Line 126">
            <a:extLst>
              <a:ext uri="{FF2B5EF4-FFF2-40B4-BE49-F238E27FC236}">
                <a16:creationId xmlns:a16="http://schemas.microsoft.com/office/drawing/2014/main" id="{00452C77-7A65-C31C-229A-CE1CABB04F33}"/>
              </a:ext>
            </a:extLst>
          </p:cNvPr>
          <p:cNvSpPr>
            <a:spLocks noChangeShapeType="1"/>
          </p:cNvSpPr>
          <p:nvPr/>
        </p:nvSpPr>
        <p:spPr bwMode="auto">
          <a:xfrm flipV="1">
            <a:off x="3371850" y="4287838"/>
            <a:ext cx="77788" cy="1349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43" name="Freeform 127">
            <a:extLst>
              <a:ext uri="{FF2B5EF4-FFF2-40B4-BE49-F238E27FC236}">
                <a16:creationId xmlns:a16="http://schemas.microsoft.com/office/drawing/2014/main" id="{31D0FD65-2118-C0A3-C625-CC16E359CFF7}"/>
              </a:ext>
            </a:extLst>
          </p:cNvPr>
          <p:cNvSpPr>
            <a:spLocks/>
          </p:cNvSpPr>
          <p:nvPr/>
        </p:nvSpPr>
        <p:spPr bwMode="auto">
          <a:xfrm>
            <a:off x="3762375" y="4202113"/>
            <a:ext cx="153988" cy="142875"/>
          </a:xfrm>
          <a:custGeom>
            <a:avLst/>
            <a:gdLst>
              <a:gd name="T0" fmla="*/ 0 w 74"/>
              <a:gd name="T1" fmla="*/ 58 h 69"/>
              <a:gd name="T2" fmla="*/ 74 w 74"/>
              <a:gd name="T3" fmla="*/ 69 h 69"/>
              <a:gd name="T4" fmla="*/ 37 w 74"/>
              <a:gd name="T5" fmla="*/ 0 h 69"/>
              <a:gd name="T6" fmla="*/ 0 w 74"/>
              <a:gd name="T7" fmla="*/ 58 h 69"/>
            </a:gdLst>
            <a:ahLst/>
            <a:cxnLst>
              <a:cxn ang="0">
                <a:pos x="T0" y="T1"/>
              </a:cxn>
              <a:cxn ang="0">
                <a:pos x="T2" y="T3"/>
              </a:cxn>
              <a:cxn ang="0">
                <a:pos x="T4" y="T5"/>
              </a:cxn>
              <a:cxn ang="0">
                <a:pos x="T6" y="T7"/>
              </a:cxn>
            </a:cxnLst>
            <a:rect l="0" t="0" r="r" b="b"/>
            <a:pathLst>
              <a:path w="74" h="69">
                <a:moveTo>
                  <a:pt x="0" y="58"/>
                </a:moveTo>
                <a:lnTo>
                  <a:pt x="74" y="69"/>
                </a:lnTo>
                <a:lnTo>
                  <a:pt x="37" y="0"/>
                </a:lnTo>
                <a:lnTo>
                  <a:pt x="0" y="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344" name="Line 128">
            <a:extLst>
              <a:ext uri="{FF2B5EF4-FFF2-40B4-BE49-F238E27FC236}">
                <a16:creationId xmlns:a16="http://schemas.microsoft.com/office/drawing/2014/main" id="{3EACC2B1-B02E-B568-478E-6B7FD048540C}"/>
              </a:ext>
            </a:extLst>
          </p:cNvPr>
          <p:cNvSpPr>
            <a:spLocks noChangeShapeType="1"/>
          </p:cNvSpPr>
          <p:nvPr/>
        </p:nvSpPr>
        <p:spPr bwMode="auto">
          <a:xfrm flipV="1">
            <a:off x="3762375" y="4202113"/>
            <a:ext cx="77788" cy="1206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45" name="Freeform 129">
            <a:extLst>
              <a:ext uri="{FF2B5EF4-FFF2-40B4-BE49-F238E27FC236}">
                <a16:creationId xmlns:a16="http://schemas.microsoft.com/office/drawing/2014/main" id="{049FFD6D-4820-C6BE-5BD7-9D2C5FB5B92D}"/>
              </a:ext>
            </a:extLst>
          </p:cNvPr>
          <p:cNvSpPr>
            <a:spLocks/>
          </p:cNvSpPr>
          <p:nvPr/>
        </p:nvSpPr>
        <p:spPr bwMode="auto">
          <a:xfrm>
            <a:off x="3527425" y="4310063"/>
            <a:ext cx="157163" cy="146050"/>
          </a:xfrm>
          <a:custGeom>
            <a:avLst/>
            <a:gdLst>
              <a:gd name="T0" fmla="*/ 0 w 75"/>
              <a:gd name="T1" fmla="*/ 64 h 69"/>
              <a:gd name="T2" fmla="*/ 75 w 75"/>
              <a:gd name="T3" fmla="*/ 69 h 69"/>
              <a:gd name="T4" fmla="*/ 38 w 75"/>
              <a:gd name="T5" fmla="*/ 0 h 69"/>
              <a:gd name="T6" fmla="*/ 0 w 75"/>
              <a:gd name="T7" fmla="*/ 64 h 69"/>
            </a:gdLst>
            <a:ahLst/>
            <a:cxnLst>
              <a:cxn ang="0">
                <a:pos x="T0" y="T1"/>
              </a:cxn>
              <a:cxn ang="0">
                <a:pos x="T2" y="T3"/>
              </a:cxn>
              <a:cxn ang="0">
                <a:pos x="T4" y="T5"/>
              </a:cxn>
              <a:cxn ang="0">
                <a:pos x="T6" y="T7"/>
              </a:cxn>
            </a:cxnLst>
            <a:rect l="0" t="0" r="r" b="b"/>
            <a:pathLst>
              <a:path w="75" h="69">
                <a:moveTo>
                  <a:pt x="0" y="64"/>
                </a:moveTo>
                <a:lnTo>
                  <a:pt x="75" y="69"/>
                </a:lnTo>
                <a:lnTo>
                  <a:pt x="38" y="0"/>
                </a:lnTo>
                <a:lnTo>
                  <a:pt x="0"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346" name="Freeform 130">
            <a:extLst>
              <a:ext uri="{FF2B5EF4-FFF2-40B4-BE49-F238E27FC236}">
                <a16:creationId xmlns:a16="http://schemas.microsoft.com/office/drawing/2014/main" id="{5E6565A8-E453-544C-6DFC-B8ABE376AB0B}"/>
              </a:ext>
            </a:extLst>
          </p:cNvPr>
          <p:cNvSpPr>
            <a:spLocks/>
          </p:cNvSpPr>
          <p:nvPr/>
        </p:nvSpPr>
        <p:spPr bwMode="auto">
          <a:xfrm>
            <a:off x="3606800" y="4310063"/>
            <a:ext cx="155575" cy="146050"/>
          </a:xfrm>
          <a:custGeom>
            <a:avLst/>
            <a:gdLst>
              <a:gd name="T0" fmla="*/ 74 w 74"/>
              <a:gd name="T1" fmla="*/ 5 h 69"/>
              <a:gd name="T2" fmla="*/ 0 w 74"/>
              <a:gd name="T3" fmla="*/ 0 h 69"/>
              <a:gd name="T4" fmla="*/ 37 w 74"/>
              <a:gd name="T5" fmla="*/ 69 h 69"/>
              <a:gd name="T6" fmla="*/ 74 w 74"/>
              <a:gd name="T7" fmla="*/ 5 h 69"/>
            </a:gdLst>
            <a:ahLst/>
            <a:cxnLst>
              <a:cxn ang="0">
                <a:pos x="T0" y="T1"/>
              </a:cxn>
              <a:cxn ang="0">
                <a:pos x="T2" y="T3"/>
              </a:cxn>
              <a:cxn ang="0">
                <a:pos x="T4" y="T5"/>
              </a:cxn>
              <a:cxn ang="0">
                <a:pos x="T6" y="T7"/>
              </a:cxn>
            </a:cxnLst>
            <a:rect l="0" t="0" r="r" b="b"/>
            <a:pathLst>
              <a:path w="74" h="69">
                <a:moveTo>
                  <a:pt x="74" y="5"/>
                </a:moveTo>
                <a:lnTo>
                  <a:pt x="0" y="0"/>
                </a:lnTo>
                <a:lnTo>
                  <a:pt x="37" y="69"/>
                </a:lnTo>
                <a:lnTo>
                  <a:pt x="74"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347" name="Line 131">
            <a:extLst>
              <a:ext uri="{FF2B5EF4-FFF2-40B4-BE49-F238E27FC236}">
                <a16:creationId xmlns:a16="http://schemas.microsoft.com/office/drawing/2014/main" id="{8007F830-0CB8-A5D0-4F4C-9B9E7892D117}"/>
              </a:ext>
            </a:extLst>
          </p:cNvPr>
          <p:cNvSpPr>
            <a:spLocks noChangeShapeType="1"/>
          </p:cNvSpPr>
          <p:nvPr/>
        </p:nvSpPr>
        <p:spPr bwMode="auto">
          <a:xfrm flipH="1" flipV="1">
            <a:off x="3606800" y="4310063"/>
            <a:ext cx="155575" cy="1270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48" name="Line 132">
            <a:extLst>
              <a:ext uri="{FF2B5EF4-FFF2-40B4-BE49-F238E27FC236}">
                <a16:creationId xmlns:a16="http://schemas.microsoft.com/office/drawing/2014/main" id="{C4D79BB1-EAF7-14A8-A5FF-8F41C49E3FC1}"/>
              </a:ext>
            </a:extLst>
          </p:cNvPr>
          <p:cNvSpPr>
            <a:spLocks noChangeShapeType="1"/>
          </p:cNvSpPr>
          <p:nvPr/>
        </p:nvSpPr>
        <p:spPr bwMode="auto">
          <a:xfrm flipV="1">
            <a:off x="3527425" y="4310063"/>
            <a:ext cx="79375" cy="1349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49" name="Freeform 133">
            <a:extLst>
              <a:ext uri="{FF2B5EF4-FFF2-40B4-BE49-F238E27FC236}">
                <a16:creationId xmlns:a16="http://schemas.microsoft.com/office/drawing/2014/main" id="{17416F4B-7C1B-AFF1-64BF-09AC66D93391}"/>
              </a:ext>
            </a:extLst>
          </p:cNvPr>
          <p:cNvSpPr>
            <a:spLocks/>
          </p:cNvSpPr>
          <p:nvPr/>
        </p:nvSpPr>
        <p:spPr bwMode="auto">
          <a:xfrm>
            <a:off x="3295650" y="4422775"/>
            <a:ext cx="153988" cy="153988"/>
          </a:xfrm>
          <a:custGeom>
            <a:avLst/>
            <a:gdLst>
              <a:gd name="T0" fmla="*/ 0 w 74"/>
              <a:gd name="T1" fmla="*/ 64 h 74"/>
              <a:gd name="T2" fmla="*/ 74 w 74"/>
              <a:gd name="T3" fmla="*/ 74 h 74"/>
              <a:gd name="T4" fmla="*/ 37 w 74"/>
              <a:gd name="T5" fmla="*/ 0 h 74"/>
              <a:gd name="T6" fmla="*/ 0 w 74"/>
              <a:gd name="T7" fmla="*/ 64 h 74"/>
            </a:gdLst>
            <a:ahLst/>
            <a:cxnLst>
              <a:cxn ang="0">
                <a:pos x="T0" y="T1"/>
              </a:cxn>
              <a:cxn ang="0">
                <a:pos x="T2" y="T3"/>
              </a:cxn>
              <a:cxn ang="0">
                <a:pos x="T4" y="T5"/>
              </a:cxn>
              <a:cxn ang="0">
                <a:pos x="T6" y="T7"/>
              </a:cxn>
            </a:cxnLst>
            <a:rect l="0" t="0" r="r" b="b"/>
            <a:pathLst>
              <a:path w="74" h="74">
                <a:moveTo>
                  <a:pt x="0" y="64"/>
                </a:moveTo>
                <a:lnTo>
                  <a:pt x="74" y="74"/>
                </a:lnTo>
                <a:lnTo>
                  <a:pt x="37" y="0"/>
                </a:lnTo>
                <a:lnTo>
                  <a:pt x="0"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350" name="Freeform 134">
            <a:extLst>
              <a:ext uri="{FF2B5EF4-FFF2-40B4-BE49-F238E27FC236}">
                <a16:creationId xmlns:a16="http://schemas.microsoft.com/office/drawing/2014/main" id="{239E9977-CA63-3CF7-7AC9-B9CB8A663CE6}"/>
              </a:ext>
            </a:extLst>
          </p:cNvPr>
          <p:cNvSpPr>
            <a:spLocks/>
          </p:cNvSpPr>
          <p:nvPr/>
        </p:nvSpPr>
        <p:spPr bwMode="auto">
          <a:xfrm>
            <a:off x="3371850" y="4422775"/>
            <a:ext cx="155575" cy="153988"/>
          </a:xfrm>
          <a:custGeom>
            <a:avLst/>
            <a:gdLst>
              <a:gd name="T0" fmla="*/ 74 w 74"/>
              <a:gd name="T1" fmla="*/ 11 h 74"/>
              <a:gd name="T2" fmla="*/ 0 w 74"/>
              <a:gd name="T3" fmla="*/ 0 h 74"/>
              <a:gd name="T4" fmla="*/ 37 w 74"/>
              <a:gd name="T5" fmla="*/ 74 h 74"/>
              <a:gd name="T6" fmla="*/ 74 w 74"/>
              <a:gd name="T7" fmla="*/ 11 h 74"/>
            </a:gdLst>
            <a:ahLst/>
            <a:cxnLst>
              <a:cxn ang="0">
                <a:pos x="T0" y="T1"/>
              </a:cxn>
              <a:cxn ang="0">
                <a:pos x="T2" y="T3"/>
              </a:cxn>
              <a:cxn ang="0">
                <a:pos x="T4" y="T5"/>
              </a:cxn>
              <a:cxn ang="0">
                <a:pos x="T6" y="T7"/>
              </a:cxn>
            </a:cxnLst>
            <a:rect l="0" t="0" r="r" b="b"/>
            <a:pathLst>
              <a:path w="74" h="74">
                <a:moveTo>
                  <a:pt x="74" y="11"/>
                </a:moveTo>
                <a:lnTo>
                  <a:pt x="0" y="0"/>
                </a:lnTo>
                <a:lnTo>
                  <a:pt x="37" y="74"/>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351" name="Line 135">
            <a:extLst>
              <a:ext uri="{FF2B5EF4-FFF2-40B4-BE49-F238E27FC236}">
                <a16:creationId xmlns:a16="http://schemas.microsoft.com/office/drawing/2014/main" id="{1548A48F-8A09-F60F-EF8C-2E7C1CE82206}"/>
              </a:ext>
            </a:extLst>
          </p:cNvPr>
          <p:cNvSpPr>
            <a:spLocks noChangeShapeType="1"/>
          </p:cNvSpPr>
          <p:nvPr/>
        </p:nvSpPr>
        <p:spPr bwMode="auto">
          <a:xfrm flipH="1" flipV="1">
            <a:off x="3371850" y="4422775"/>
            <a:ext cx="155575"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52" name="Line 136">
            <a:extLst>
              <a:ext uri="{FF2B5EF4-FFF2-40B4-BE49-F238E27FC236}">
                <a16:creationId xmlns:a16="http://schemas.microsoft.com/office/drawing/2014/main" id="{46C4A46C-5E73-5B43-3346-23B4941D97ED}"/>
              </a:ext>
            </a:extLst>
          </p:cNvPr>
          <p:cNvSpPr>
            <a:spLocks noChangeShapeType="1"/>
          </p:cNvSpPr>
          <p:nvPr/>
        </p:nvSpPr>
        <p:spPr bwMode="auto">
          <a:xfrm flipV="1">
            <a:off x="3295650" y="4422775"/>
            <a:ext cx="76200"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53" name="Freeform 137">
            <a:extLst>
              <a:ext uri="{FF2B5EF4-FFF2-40B4-BE49-F238E27FC236}">
                <a16:creationId xmlns:a16="http://schemas.microsoft.com/office/drawing/2014/main" id="{2E3A3B5D-234B-0384-BB6F-A69A5DBCDC07}"/>
              </a:ext>
            </a:extLst>
          </p:cNvPr>
          <p:cNvSpPr>
            <a:spLocks/>
          </p:cNvSpPr>
          <p:nvPr/>
        </p:nvSpPr>
        <p:spPr bwMode="auto">
          <a:xfrm>
            <a:off x="3684588" y="4322763"/>
            <a:ext cx="155575" cy="155575"/>
          </a:xfrm>
          <a:custGeom>
            <a:avLst/>
            <a:gdLst>
              <a:gd name="T0" fmla="*/ 37 w 74"/>
              <a:gd name="T1" fmla="*/ 0 h 75"/>
              <a:gd name="T2" fmla="*/ 74 w 74"/>
              <a:gd name="T3" fmla="*/ 75 h 75"/>
              <a:gd name="T4" fmla="*/ 0 w 74"/>
              <a:gd name="T5" fmla="*/ 64 h 75"/>
              <a:gd name="T6" fmla="*/ 37 w 74"/>
              <a:gd name="T7" fmla="*/ 0 h 75"/>
            </a:gdLst>
            <a:ahLst/>
            <a:cxnLst>
              <a:cxn ang="0">
                <a:pos x="T0" y="T1"/>
              </a:cxn>
              <a:cxn ang="0">
                <a:pos x="T2" y="T3"/>
              </a:cxn>
              <a:cxn ang="0">
                <a:pos x="T4" y="T5"/>
              </a:cxn>
              <a:cxn ang="0">
                <a:pos x="T6" y="T7"/>
              </a:cxn>
            </a:cxnLst>
            <a:rect l="0" t="0" r="r" b="b"/>
            <a:pathLst>
              <a:path w="74" h="75">
                <a:moveTo>
                  <a:pt x="37" y="0"/>
                </a:moveTo>
                <a:lnTo>
                  <a:pt x="74" y="75"/>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354" name="Freeform 138">
            <a:extLst>
              <a:ext uri="{FF2B5EF4-FFF2-40B4-BE49-F238E27FC236}">
                <a16:creationId xmlns:a16="http://schemas.microsoft.com/office/drawing/2014/main" id="{C18BCAAC-E3BC-48C3-7934-6502FFFAFDE3}"/>
              </a:ext>
            </a:extLst>
          </p:cNvPr>
          <p:cNvSpPr>
            <a:spLocks/>
          </p:cNvSpPr>
          <p:nvPr/>
        </p:nvSpPr>
        <p:spPr bwMode="auto">
          <a:xfrm>
            <a:off x="3762375" y="4322763"/>
            <a:ext cx="153988" cy="155575"/>
          </a:xfrm>
          <a:custGeom>
            <a:avLst/>
            <a:gdLst>
              <a:gd name="T0" fmla="*/ 74 w 74"/>
              <a:gd name="T1" fmla="*/ 11 h 75"/>
              <a:gd name="T2" fmla="*/ 0 w 74"/>
              <a:gd name="T3" fmla="*/ 0 h 75"/>
              <a:gd name="T4" fmla="*/ 37 w 74"/>
              <a:gd name="T5" fmla="*/ 75 h 75"/>
              <a:gd name="T6" fmla="*/ 74 w 74"/>
              <a:gd name="T7" fmla="*/ 11 h 75"/>
            </a:gdLst>
            <a:ahLst/>
            <a:cxnLst>
              <a:cxn ang="0">
                <a:pos x="T0" y="T1"/>
              </a:cxn>
              <a:cxn ang="0">
                <a:pos x="T2" y="T3"/>
              </a:cxn>
              <a:cxn ang="0">
                <a:pos x="T4" y="T5"/>
              </a:cxn>
              <a:cxn ang="0">
                <a:pos x="T6" y="T7"/>
              </a:cxn>
            </a:cxnLst>
            <a:rect l="0" t="0" r="r" b="b"/>
            <a:pathLst>
              <a:path w="74" h="75">
                <a:moveTo>
                  <a:pt x="74" y="11"/>
                </a:moveTo>
                <a:lnTo>
                  <a:pt x="0" y="0"/>
                </a:lnTo>
                <a:lnTo>
                  <a:pt x="37" y="75"/>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355" name="Line 139">
            <a:extLst>
              <a:ext uri="{FF2B5EF4-FFF2-40B4-BE49-F238E27FC236}">
                <a16:creationId xmlns:a16="http://schemas.microsoft.com/office/drawing/2014/main" id="{131F9B7A-0B40-D8BA-CAD7-28D380D8BFF8}"/>
              </a:ext>
            </a:extLst>
          </p:cNvPr>
          <p:cNvSpPr>
            <a:spLocks noChangeShapeType="1"/>
          </p:cNvSpPr>
          <p:nvPr/>
        </p:nvSpPr>
        <p:spPr bwMode="auto">
          <a:xfrm flipH="1" flipV="1">
            <a:off x="3762375" y="4322763"/>
            <a:ext cx="153988"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56" name="Line 140">
            <a:extLst>
              <a:ext uri="{FF2B5EF4-FFF2-40B4-BE49-F238E27FC236}">
                <a16:creationId xmlns:a16="http://schemas.microsoft.com/office/drawing/2014/main" id="{90E6102B-5FEF-7FBF-19D6-2A4C8E89171A}"/>
              </a:ext>
            </a:extLst>
          </p:cNvPr>
          <p:cNvSpPr>
            <a:spLocks noChangeShapeType="1"/>
          </p:cNvSpPr>
          <p:nvPr/>
        </p:nvSpPr>
        <p:spPr bwMode="auto">
          <a:xfrm flipV="1">
            <a:off x="3684588" y="4322763"/>
            <a:ext cx="77787"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57" name="Freeform 141">
            <a:extLst>
              <a:ext uri="{FF2B5EF4-FFF2-40B4-BE49-F238E27FC236}">
                <a16:creationId xmlns:a16="http://schemas.microsoft.com/office/drawing/2014/main" id="{9D708936-5574-6F62-41ED-63958DBA4CDB}"/>
              </a:ext>
            </a:extLst>
          </p:cNvPr>
          <p:cNvSpPr>
            <a:spLocks/>
          </p:cNvSpPr>
          <p:nvPr/>
        </p:nvSpPr>
        <p:spPr bwMode="auto">
          <a:xfrm>
            <a:off x="3449638" y="4445000"/>
            <a:ext cx="157162" cy="144463"/>
          </a:xfrm>
          <a:custGeom>
            <a:avLst/>
            <a:gdLst>
              <a:gd name="T0" fmla="*/ 0 w 75"/>
              <a:gd name="T1" fmla="*/ 63 h 69"/>
              <a:gd name="T2" fmla="*/ 75 w 75"/>
              <a:gd name="T3" fmla="*/ 69 h 69"/>
              <a:gd name="T4" fmla="*/ 37 w 75"/>
              <a:gd name="T5" fmla="*/ 0 h 69"/>
              <a:gd name="T6" fmla="*/ 0 w 75"/>
              <a:gd name="T7" fmla="*/ 63 h 69"/>
            </a:gdLst>
            <a:ahLst/>
            <a:cxnLst>
              <a:cxn ang="0">
                <a:pos x="T0" y="T1"/>
              </a:cxn>
              <a:cxn ang="0">
                <a:pos x="T2" y="T3"/>
              </a:cxn>
              <a:cxn ang="0">
                <a:pos x="T4" y="T5"/>
              </a:cxn>
              <a:cxn ang="0">
                <a:pos x="T6" y="T7"/>
              </a:cxn>
            </a:cxnLst>
            <a:rect l="0" t="0" r="r" b="b"/>
            <a:pathLst>
              <a:path w="75" h="69">
                <a:moveTo>
                  <a:pt x="0" y="63"/>
                </a:moveTo>
                <a:lnTo>
                  <a:pt x="75" y="69"/>
                </a:lnTo>
                <a:lnTo>
                  <a:pt x="37" y="0"/>
                </a:lnTo>
                <a:lnTo>
                  <a:pt x="0" y="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358" name="Freeform 142">
            <a:extLst>
              <a:ext uri="{FF2B5EF4-FFF2-40B4-BE49-F238E27FC236}">
                <a16:creationId xmlns:a16="http://schemas.microsoft.com/office/drawing/2014/main" id="{D8BDECF7-84D5-CE82-F0A0-11BE171C9EBE}"/>
              </a:ext>
            </a:extLst>
          </p:cNvPr>
          <p:cNvSpPr>
            <a:spLocks/>
          </p:cNvSpPr>
          <p:nvPr/>
        </p:nvSpPr>
        <p:spPr bwMode="auto">
          <a:xfrm>
            <a:off x="3527425" y="4445000"/>
            <a:ext cx="157163" cy="144463"/>
          </a:xfrm>
          <a:custGeom>
            <a:avLst/>
            <a:gdLst>
              <a:gd name="T0" fmla="*/ 75 w 75"/>
              <a:gd name="T1" fmla="*/ 5 h 69"/>
              <a:gd name="T2" fmla="*/ 0 w 75"/>
              <a:gd name="T3" fmla="*/ 0 h 69"/>
              <a:gd name="T4" fmla="*/ 38 w 75"/>
              <a:gd name="T5" fmla="*/ 69 h 69"/>
              <a:gd name="T6" fmla="*/ 75 w 75"/>
              <a:gd name="T7" fmla="*/ 5 h 69"/>
            </a:gdLst>
            <a:ahLst/>
            <a:cxnLst>
              <a:cxn ang="0">
                <a:pos x="T0" y="T1"/>
              </a:cxn>
              <a:cxn ang="0">
                <a:pos x="T2" y="T3"/>
              </a:cxn>
              <a:cxn ang="0">
                <a:pos x="T4" y="T5"/>
              </a:cxn>
              <a:cxn ang="0">
                <a:pos x="T6" y="T7"/>
              </a:cxn>
            </a:cxnLst>
            <a:rect l="0" t="0" r="r" b="b"/>
            <a:pathLst>
              <a:path w="75" h="69">
                <a:moveTo>
                  <a:pt x="75" y="5"/>
                </a:moveTo>
                <a:lnTo>
                  <a:pt x="0" y="0"/>
                </a:lnTo>
                <a:lnTo>
                  <a:pt x="38" y="69"/>
                </a:lnTo>
                <a:lnTo>
                  <a:pt x="7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359" name="Line 143">
            <a:extLst>
              <a:ext uri="{FF2B5EF4-FFF2-40B4-BE49-F238E27FC236}">
                <a16:creationId xmlns:a16="http://schemas.microsoft.com/office/drawing/2014/main" id="{4257A920-5729-2C03-E1A7-F08B3C58AD81}"/>
              </a:ext>
            </a:extLst>
          </p:cNvPr>
          <p:cNvSpPr>
            <a:spLocks noChangeShapeType="1"/>
          </p:cNvSpPr>
          <p:nvPr/>
        </p:nvSpPr>
        <p:spPr bwMode="auto">
          <a:xfrm flipH="1" flipV="1">
            <a:off x="3527425" y="4445000"/>
            <a:ext cx="157163" cy="1111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60" name="Line 144">
            <a:extLst>
              <a:ext uri="{FF2B5EF4-FFF2-40B4-BE49-F238E27FC236}">
                <a16:creationId xmlns:a16="http://schemas.microsoft.com/office/drawing/2014/main" id="{FD798832-586D-D51F-D83C-9EFE3D2F043D}"/>
              </a:ext>
            </a:extLst>
          </p:cNvPr>
          <p:cNvSpPr>
            <a:spLocks noChangeShapeType="1"/>
          </p:cNvSpPr>
          <p:nvPr/>
        </p:nvSpPr>
        <p:spPr bwMode="auto">
          <a:xfrm flipV="1">
            <a:off x="3449638" y="4445000"/>
            <a:ext cx="77787" cy="13176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61" name="Freeform 145">
            <a:extLst>
              <a:ext uri="{FF2B5EF4-FFF2-40B4-BE49-F238E27FC236}">
                <a16:creationId xmlns:a16="http://schemas.microsoft.com/office/drawing/2014/main" id="{9C7C7847-9B6F-0138-EE17-83A161279BC4}"/>
              </a:ext>
            </a:extLst>
          </p:cNvPr>
          <p:cNvSpPr>
            <a:spLocks/>
          </p:cNvSpPr>
          <p:nvPr/>
        </p:nvSpPr>
        <p:spPr bwMode="auto">
          <a:xfrm>
            <a:off x="3217863" y="4556125"/>
            <a:ext cx="153987" cy="144463"/>
          </a:xfrm>
          <a:custGeom>
            <a:avLst/>
            <a:gdLst>
              <a:gd name="T0" fmla="*/ 0 w 74"/>
              <a:gd name="T1" fmla="*/ 64 h 69"/>
              <a:gd name="T2" fmla="*/ 74 w 74"/>
              <a:gd name="T3" fmla="*/ 69 h 69"/>
              <a:gd name="T4" fmla="*/ 37 w 74"/>
              <a:gd name="T5" fmla="*/ 0 h 69"/>
              <a:gd name="T6" fmla="*/ 0 w 74"/>
              <a:gd name="T7" fmla="*/ 64 h 69"/>
            </a:gdLst>
            <a:ahLst/>
            <a:cxnLst>
              <a:cxn ang="0">
                <a:pos x="T0" y="T1"/>
              </a:cxn>
              <a:cxn ang="0">
                <a:pos x="T2" y="T3"/>
              </a:cxn>
              <a:cxn ang="0">
                <a:pos x="T4" y="T5"/>
              </a:cxn>
              <a:cxn ang="0">
                <a:pos x="T6" y="T7"/>
              </a:cxn>
            </a:cxnLst>
            <a:rect l="0" t="0" r="r" b="b"/>
            <a:pathLst>
              <a:path w="74" h="69">
                <a:moveTo>
                  <a:pt x="0" y="64"/>
                </a:moveTo>
                <a:lnTo>
                  <a:pt x="74" y="69"/>
                </a:lnTo>
                <a:lnTo>
                  <a:pt x="37" y="0"/>
                </a:lnTo>
                <a:lnTo>
                  <a:pt x="0"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362" name="Freeform 146">
            <a:extLst>
              <a:ext uri="{FF2B5EF4-FFF2-40B4-BE49-F238E27FC236}">
                <a16:creationId xmlns:a16="http://schemas.microsoft.com/office/drawing/2014/main" id="{18E082A2-D09A-CD52-29A2-9AD3947E8B67}"/>
              </a:ext>
            </a:extLst>
          </p:cNvPr>
          <p:cNvSpPr>
            <a:spLocks/>
          </p:cNvSpPr>
          <p:nvPr/>
        </p:nvSpPr>
        <p:spPr bwMode="auto">
          <a:xfrm>
            <a:off x="3295650" y="4556125"/>
            <a:ext cx="153988" cy="144463"/>
          </a:xfrm>
          <a:custGeom>
            <a:avLst/>
            <a:gdLst>
              <a:gd name="T0" fmla="*/ 74 w 74"/>
              <a:gd name="T1" fmla="*/ 10 h 69"/>
              <a:gd name="T2" fmla="*/ 0 w 74"/>
              <a:gd name="T3" fmla="*/ 0 h 69"/>
              <a:gd name="T4" fmla="*/ 37 w 74"/>
              <a:gd name="T5" fmla="*/ 69 h 69"/>
              <a:gd name="T6" fmla="*/ 74 w 74"/>
              <a:gd name="T7" fmla="*/ 10 h 69"/>
            </a:gdLst>
            <a:ahLst/>
            <a:cxnLst>
              <a:cxn ang="0">
                <a:pos x="T0" y="T1"/>
              </a:cxn>
              <a:cxn ang="0">
                <a:pos x="T2" y="T3"/>
              </a:cxn>
              <a:cxn ang="0">
                <a:pos x="T4" y="T5"/>
              </a:cxn>
              <a:cxn ang="0">
                <a:pos x="T6" y="T7"/>
              </a:cxn>
            </a:cxnLst>
            <a:rect l="0" t="0" r="r" b="b"/>
            <a:pathLst>
              <a:path w="74" h="69">
                <a:moveTo>
                  <a:pt x="74" y="10"/>
                </a:moveTo>
                <a:lnTo>
                  <a:pt x="0" y="0"/>
                </a:lnTo>
                <a:lnTo>
                  <a:pt x="37" y="69"/>
                </a:lnTo>
                <a:lnTo>
                  <a:pt x="74"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363" name="Line 147">
            <a:extLst>
              <a:ext uri="{FF2B5EF4-FFF2-40B4-BE49-F238E27FC236}">
                <a16:creationId xmlns:a16="http://schemas.microsoft.com/office/drawing/2014/main" id="{59B8ECA5-AD4B-D1AD-EB6F-3A5384973218}"/>
              </a:ext>
            </a:extLst>
          </p:cNvPr>
          <p:cNvSpPr>
            <a:spLocks noChangeShapeType="1"/>
          </p:cNvSpPr>
          <p:nvPr/>
        </p:nvSpPr>
        <p:spPr bwMode="auto">
          <a:xfrm flipH="1" flipV="1">
            <a:off x="3295650" y="4556125"/>
            <a:ext cx="153988" cy="206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64" name="Line 148">
            <a:extLst>
              <a:ext uri="{FF2B5EF4-FFF2-40B4-BE49-F238E27FC236}">
                <a16:creationId xmlns:a16="http://schemas.microsoft.com/office/drawing/2014/main" id="{810BD70E-D324-C815-E159-66612BDC20A7}"/>
              </a:ext>
            </a:extLst>
          </p:cNvPr>
          <p:cNvSpPr>
            <a:spLocks noChangeShapeType="1"/>
          </p:cNvSpPr>
          <p:nvPr/>
        </p:nvSpPr>
        <p:spPr bwMode="auto">
          <a:xfrm flipV="1">
            <a:off x="3217863" y="4556125"/>
            <a:ext cx="77787"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65" name="Freeform 149">
            <a:extLst>
              <a:ext uri="{FF2B5EF4-FFF2-40B4-BE49-F238E27FC236}">
                <a16:creationId xmlns:a16="http://schemas.microsoft.com/office/drawing/2014/main" id="{939B76BF-4043-45D5-41E1-ED2A709130D3}"/>
              </a:ext>
            </a:extLst>
          </p:cNvPr>
          <p:cNvSpPr>
            <a:spLocks/>
          </p:cNvSpPr>
          <p:nvPr/>
        </p:nvSpPr>
        <p:spPr bwMode="auto">
          <a:xfrm>
            <a:off x="3606800" y="4456113"/>
            <a:ext cx="155575" cy="153987"/>
          </a:xfrm>
          <a:custGeom>
            <a:avLst/>
            <a:gdLst>
              <a:gd name="T0" fmla="*/ 37 w 74"/>
              <a:gd name="T1" fmla="*/ 0 h 74"/>
              <a:gd name="T2" fmla="*/ 74 w 74"/>
              <a:gd name="T3" fmla="*/ 74 h 74"/>
              <a:gd name="T4" fmla="*/ 0 w 74"/>
              <a:gd name="T5" fmla="*/ 64 h 74"/>
              <a:gd name="T6" fmla="*/ 37 w 74"/>
              <a:gd name="T7" fmla="*/ 0 h 74"/>
            </a:gdLst>
            <a:ahLst/>
            <a:cxnLst>
              <a:cxn ang="0">
                <a:pos x="T0" y="T1"/>
              </a:cxn>
              <a:cxn ang="0">
                <a:pos x="T2" y="T3"/>
              </a:cxn>
              <a:cxn ang="0">
                <a:pos x="T4" y="T5"/>
              </a:cxn>
              <a:cxn ang="0">
                <a:pos x="T6" y="T7"/>
              </a:cxn>
            </a:cxnLst>
            <a:rect l="0" t="0" r="r" b="b"/>
            <a:pathLst>
              <a:path w="74" h="74">
                <a:moveTo>
                  <a:pt x="37" y="0"/>
                </a:moveTo>
                <a:lnTo>
                  <a:pt x="74" y="74"/>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366" name="Freeform 150">
            <a:extLst>
              <a:ext uri="{FF2B5EF4-FFF2-40B4-BE49-F238E27FC236}">
                <a16:creationId xmlns:a16="http://schemas.microsoft.com/office/drawing/2014/main" id="{0B0877F5-5549-0B7C-F090-06009D0A1A2D}"/>
              </a:ext>
            </a:extLst>
          </p:cNvPr>
          <p:cNvSpPr>
            <a:spLocks/>
          </p:cNvSpPr>
          <p:nvPr/>
        </p:nvSpPr>
        <p:spPr bwMode="auto">
          <a:xfrm>
            <a:off x="3684588" y="4456113"/>
            <a:ext cx="155575" cy="153987"/>
          </a:xfrm>
          <a:custGeom>
            <a:avLst/>
            <a:gdLst>
              <a:gd name="T0" fmla="*/ 74 w 74"/>
              <a:gd name="T1" fmla="*/ 11 h 74"/>
              <a:gd name="T2" fmla="*/ 0 w 74"/>
              <a:gd name="T3" fmla="*/ 0 h 74"/>
              <a:gd name="T4" fmla="*/ 37 w 74"/>
              <a:gd name="T5" fmla="*/ 74 h 74"/>
              <a:gd name="T6" fmla="*/ 74 w 74"/>
              <a:gd name="T7" fmla="*/ 11 h 74"/>
            </a:gdLst>
            <a:ahLst/>
            <a:cxnLst>
              <a:cxn ang="0">
                <a:pos x="T0" y="T1"/>
              </a:cxn>
              <a:cxn ang="0">
                <a:pos x="T2" y="T3"/>
              </a:cxn>
              <a:cxn ang="0">
                <a:pos x="T4" y="T5"/>
              </a:cxn>
              <a:cxn ang="0">
                <a:pos x="T6" y="T7"/>
              </a:cxn>
            </a:cxnLst>
            <a:rect l="0" t="0" r="r" b="b"/>
            <a:pathLst>
              <a:path w="74" h="74">
                <a:moveTo>
                  <a:pt x="74" y="11"/>
                </a:moveTo>
                <a:lnTo>
                  <a:pt x="0" y="0"/>
                </a:lnTo>
                <a:lnTo>
                  <a:pt x="37" y="74"/>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367" name="Line 151">
            <a:extLst>
              <a:ext uri="{FF2B5EF4-FFF2-40B4-BE49-F238E27FC236}">
                <a16:creationId xmlns:a16="http://schemas.microsoft.com/office/drawing/2014/main" id="{F2B81525-CEA6-243E-8EE0-D8C41BE388EB}"/>
              </a:ext>
            </a:extLst>
          </p:cNvPr>
          <p:cNvSpPr>
            <a:spLocks noChangeShapeType="1"/>
          </p:cNvSpPr>
          <p:nvPr/>
        </p:nvSpPr>
        <p:spPr bwMode="auto">
          <a:xfrm flipH="1" flipV="1">
            <a:off x="3684588" y="4456113"/>
            <a:ext cx="155575"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68" name="Line 152">
            <a:extLst>
              <a:ext uri="{FF2B5EF4-FFF2-40B4-BE49-F238E27FC236}">
                <a16:creationId xmlns:a16="http://schemas.microsoft.com/office/drawing/2014/main" id="{D610899C-33DF-E51C-5FD3-23FE7284144B}"/>
              </a:ext>
            </a:extLst>
          </p:cNvPr>
          <p:cNvSpPr>
            <a:spLocks noChangeShapeType="1"/>
          </p:cNvSpPr>
          <p:nvPr/>
        </p:nvSpPr>
        <p:spPr bwMode="auto">
          <a:xfrm flipV="1">
            <a:off x="3606800" y="4456113"/>
            <a:ext cx="77788"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69" name="Freeform 153">
            <a:extLst>
              <a:ext uri="{FF2B5EF4-FFF2-40B4-BE49-F238E27FC236}">
                <a16:creationId xmlns:a16="http://schemas.microsoft.com/office/drawing/2014/main" id="{720FEC33-9C6A-2CFC-182C-86E869D24678}"/>
              </a:ext>
            </a:extLst>
          </p:cNvPr>
          <p:cNvSpPr>
            <a:spLocks/>
          </p:cNvSpPr>
          <p:nvPr/>
        </p:nvSpPr>
        <p:spPr bwMode="auto">
          <a:xfrm>
            <a:off x="3371850" y="4576763"/>
            <a:ext cx="155575" cy="147637"/>
          </a:xfrm>
          <a:custGeom>
            <a:avLst/>
            <a:gdLst>
              <a:gd name="T0" fmla="*/ 0 w 74"/>
              <a:gd name="T1" fmla="*/ 59 h 70"/>
              <a:gd name="T2" fmla="*/ 74 w 74"/>
              <a:gd name="T3" fmla="*/ 70 h 70"/>
              <a:gd name="T4" fmla="*/ 37 w 74"/>
              <a:gd name="T5" fmla="*/ 0 h 70"/>
              <a:gd name="T6" fmla="*/ 0 w 74"/>
              <a:gd name="T7" fmla="*/ 59 h 70"/>
            </a:gdLst>
            <a:ahLst/>
            <a:cxnLst>
              <a:cxn ang="0">
                <a:pos x="T0" y="T1"/>
              </a:cxn>
              <a:cxn ang="0">
                <a:pos x="T2" y="T3"/>
              </a:cxn>
              <a:cxn ang="0">
                <a:pos x="T4" y="T5"/>
              </a:cxn>
              <a:cxn ang="0">
                <a:pos x="T6" y="T7"/>
              </a:cxn>
            </a:cxnLst>
            <a:rect l="0" t="0" r="r" b="b"/>
            <a:pathLst>
              <a:path w="74" h="70">
                <a:moveTo>
                  <a:pt x="0" y="59"/>
                </a:moveTo>
                <a:lnTo>
                  <a:pt x="74" y="70"/>
                </a:lnTo>
                <a:lnTo>
                  <a:pt x="37" y="0"/>
                </a:lnTo>
                <a:lnTo>
                  <a:pt x="0"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370" name="Freeform 154">
            <a:extLst>
              <a:ext uri="{FF2B5EF4-FFF2-40B4-BE49-F238E27FC236}">
                <a16:creationId xmlns:a16="http://schemas.microsoft.com/office/drawing/2014/main" id="{36566B82-0837-9E85-DBD8-761E51864090}"/>
              </a:ext>
            </a:extLst>
          </p:cNvPr>
          <p:cNvSpPr>
            <a:spLocks/>
          </p:cNvSpPr>
          <p:nvPr/>
        </p:nvSpPr>
        <p:spPr bwMode="auto">
          <a:xfrm>
            <a:off x="3449638" y="4576763"/>
            <a:ext cx="157162" cy="147637"/>
          </a:xfrm>
          <a:custGeom>
            <a:avLst/>
            <a:gdLst>
              <a:gd name="T0" fmla="*/ 75 w 75"/>
              <a:gd name="T1" fmla="*/ 6 h 70"/>
              <a:gd name="T2" fmla="*/ 0 w 75"/>
              <a:gd name="T3" fmla="*/ 0 h 70"/>
              <a:gd name="T4" fmla="*/ 37 w 75"/>
              <a:gd name="T5" fmla="*/ 70 h 70"/>
              <a:gd name="T6" fmla="*/ 75 w 75"/>
              <a:gd name="T7" fmla="*/ 6 h 70"/>
            </a:gdLst>
            <a:ahLst/>
            <a:cxnLst>
              <a:cxn ang="0">
                <a:pos x="T0" y="T1"/>
              </a:cxn>
              <a:cxn ang="0">
                <a:pos x="T2" y="T3"/>
              </a:cxn>
              <a:cxn ang="0">
                <a:pos x="T4" y="T5"/>
              </a:cxn>
              <a:cxn ang="0">
                <a:pos x="T6" y="T7"/>
              </a:cxn>
            </a:cxnLst>
            <a:rect l="0" t="0" r="r" b="b"/>
            <a:pathLst>
              <a:path w="75" h="70">
                <a:moveTo>
                  <a:pt x="75" y="6"/>
                </a:moveTo>
                <a:lnTo>
                  <a:pt x="0" y="0"/>
                </a:lnTo>
                <a:lnTo>
                  <a:pt x="37" y="70"/>
                </a:lnTo>
                <a:lnTo>
                  <a:pt x="75"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371" name="Line 155">
            <a:extLst>
              <a:ext uri="{FF2B5EF4-FFF2-40B4-BE49-F238E27FC236}">
                <a16:creationId xmlns:a16="http://schemas.microsoft.com/office/drawing/2014/main" id="{43737B6F-C405-73BD-E775-8AC419B630E6}"/>
              </a:ext>
            </a:extLst>
          </p:cNvPr>
          <p:cNvSpPr>
            <a:spLocks noChangeShapeType="1"/>
          </p:cNvSpPr>
          <p:nvPr/>
        </p:nvSpPr>
        <p:spPr bwMode="auto">
          <a:xfrm flipH="1" flipV="1">
            <a:off x="3449638" y="4576763"/>
            <a:ext cx="157162" cy="1270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72" name="Line 156">
            <a:extLst>
              <a:ext uri="{FF2B5EF4-FFF2-40B4-BE49-F238E27FC236}">
                <a16:creationId xmlns:a16="http://schemas.microsoft.com/office/drawing/2014/main" id="{D78D130D-3194-DFA7-4B3A-6013A152F5F0}"/>
              </a:ext>
            </a:extLst>
          </p:cNvPr>
          <p:cNvSpPr>
            <a:spLocks noChangeShapeType="1"/>
          </p:cNvSpPr>
          <p:nvPr/>
        </p:nvSpPr>
        <p:spPr bwMode="auto">
          <a:xfrm flipV="1">
            <a:off x="3371850" y="4576763"/>
            <a:ext cx="77788" cy="1238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73" name="Freeform 157">
            <a:extLst>
              <a:ext uri="{FF2B5EF4-FFF2-40B4-BE49-F238E27FC236}">
                <a16:creationId xmlns:a16="http://schemas.microsoft.com/office/drawing/2014/main" id="{7442CB66-C328-0CFE-994B-5C95D52EFA28}"/>
              </a:ext>
            </a:extLst>
          </p:cNvPr>
          <p:cNvSpPr>
            <a:spLocks/>
          </p:cNvSpPr>
          <p:nvPr/>
        </p:nvSpPr>
        <p:spPr bwMode="auto">
          <a:xfrm>
            <a:off x="3762375" y="4478338"/>
            <a:ext cx="153988" cy="146050"/>
          </a:xfrm>
          <a:custGeom>
            <a:avLst/>
            <a:gdLst>
              <a:gd name="T0" fmla="*/ 37 w 74"/>
              <a:gd name="T1" fmla="*/ 0 h 69"/>
              <a:gd name="T2" fmla="*/ 74 w 74"/>
              <a:gd name="T3" fmla="*/ 69 h 69"/>
              <a:gd name="T4" fmla="*/ 0 w 74"/>
              <a:gd name="T5" fmla="*/ 63 h 69"/>
              <a:gd name="T6" fmla="*/ 37 w 74"/>
              <a:gd name="T7" fmla="*/ 0 h 69"/>
            </a:gdLst>
            <a:ahLst/>
            <a:cxnLst>
              <a:cxn ang="0">
                <a:pos x="T0" y="T1"/>
              </a:cxn>
              <a:cxn ang="0">
                <a:pos x="T2" y="T3"/>
              </a:cxn>
              <a:cxn ang="0">
                <a:pos x="T4" y="T5"/>
              </a:cxn>
              <a:cxn ang="0">
                <a:pos x="T6" y="T7"/>
              </a:cxn>
            </a:cxnLst>
            <a:rect l="0" t="0" r="r" b="b"/>
            <a:pathLst>
              <a:path w="74" h="69">
                <a:moveTo>
                  <a:pt x="37" y="0"/>
                </a:moveTo>
                <a:lnTo>
                  <a:pt x="74" y="69"/>
                </a:lnTo>
                <a:lnTo>
                  <a:pt x="0" y="63"/>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374" name="Line 158">
            <a:extLst>
              <a:ext uri="{FF2B5EF4-FFF2-40B4-BE49-F238E27FC236}">
                <a16:creationId xmlns:a16="http://schemas.microsoft.com/office/drawing/2014/main" id="{A22FA5CD-DD16-D6BD-7A47-255CF50EBC4D}"/>
              </a:ext>
            </a:extLst>
          </p:cNvPr>
          <p:cNvSpPr>
            <a:spLocks noChangeShapeType="1"/>
          </p:cNvSpPr>
          <p:nvPr/>
        </p:nvSpPr>
        <p:spPr bwMode="auto">
          <a:xfrm flipV="1">
            <a:off x="3762375" y="4478338"/>
            <a:ext cx="77788" cy="13176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75" name="Freeform 159">
            <a:extLst>
              <a:ext uri="{FF2B5EF4-FFF2-40B4-BE49-F238E27FC236}">
                <a16:creationId xmlns:a16="http://schemas.microsoft.com/office/drawing/2014/main" id="{9250FACC-CD6B-F8B8-FA5C-18BAEA9D8370}"/>
              </a:ext>
            </a:extLst>
          </p:cNvPr>
          <p:cNvSpPr>
            <a:spLocks/>
          </p:cNvSpPr>
          <p:nvPr/>
        </p:nvSpPr>
        <p:spPr bwMode="auto">
          <a:xfrm>
            <a:off x="3138488" y="4689475"/>
            <a:ext cx="157162" cy="144463"/>
          </a:xfrm>
          <a:custGeom>
            <a:avLst/>
            <a:gdLst>
              <a:gd name="T0" fmla="*/ 0 w 75"/>
              <a:gd name="T1" fmla="*/ 63 h 69"/>
              <a:gd name="T2" fmla="*/ 75 w 75"/>
              <a:gd name="T3" fmla="*/ 69 h 69"/>
              <a:gd name="T4" fmla="*/ 38 w 75"/>
              <a:gd name="T5" fmla="*/ 0 h 69"/>
              <a:gd name="T6" fmla="*/ 0 w 75"/>
              <a:gd name="T7" fmla="*/ 63 h 69"/>
            </a:gdLst>
            <a:ahLst/>
            <a:cxnLst>
              <a:cxn ang="0">
                <a:pos x="T0" y="T1"/>
              </a:cxn>
              <a:cxn ang="0">
                <a:pos x="T2" y="T3"/>
              </a:cxn>
              <a:cxn ang="0">
                <a:pos x="T4" y="T5"/>
              </a:cxn>
              <a:cxn ang="0">
                <a:pos x="T6" y="T7"/>
              </a:cxn>
            </a:cxnLst>
            <a:rect l="0" t="0" r="r" b="b"/>
            <a:pathLst>
              <a:path w="75" h="69">
                <a:moveTo>
                  <a:pt x="0" y="63"/>
                </a:moveTo>
                <a:lnTo>
                  <a:pt x="75" y="69"/>
                </a:lnTo>
                <a:lnTo>
                  <a:pt x="38" y="0"/>
                </a:lnTo>
                <a:lnTo>
                  <a:pt x="0" y="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376" name="Freeform 160">
            <a:extLst>
              <a:ext uri="{FF2B5EF4-FFF2-40B4-BE49-F238E27FC236}">
                <a16:creationId xmlns:a16="http://schemas.microsoft.com/office/drawing/2014/main" id="{60F1593B-4560-F5A3-78B9-76B43E1E592A}"/>
              </a:ext>
            </a:extLst>
          </p:cNvPr>
          <p:cNvSpPr>
            <a:spLocks/>
          </p:cNvSpPr>
          <p:nvPr/>
        </p:nvSpPr>
        <p:spPr bwMode="auto">
          <a:xfrm>
            <a:off x="3217863" y="4689475"/>
            <a:ext cx="153987" cy="144463"/>
          </a:xfrm>
          <a:custGeom>
            <a:avLst/>
            <a:gdLst>
              <a:gd name="T0" fmla="*/ 74 w 74"/>
              <a:gd name="T1" fmla="*/ 5 h 69"/>
              <a:gd name="T2" fmla="*/ 0 w 74"/>
              <a:gd name="T3" fmla="*/ 0 h 69"/>
              <a:gd name="T4" fmla="*/ 37 w 74"/>
              <a:gd name="T5" fmla="*/ 69 h 69"/>
              <a:gd name="T6" fmla="*/ 74 w 74"/>
              <a:gd name="T7" fmla="*/ 5 h 69"/>
            </a:gdLst>
            <a:ahLst/>
            <a:cxnLst>
              <a:cxn ang="0">
                <a:pos x="T0" y="T1"/>
              </a:cxn>
              <a:cxn ang="0">
                <a:pos x="T2" y="T3"/>
              </a:cxn>
              <a:cxn ang="0">
                <a:pos x="T4" y="T5"/>
              </a:cxn>
              <a:cxn ang="0">
                <a:pos x="T6" y="T7"/>
              </a:cxn>
            </a:cxnLst>
            <a:rect l="0" t="0" r="r" b="b"/>
            <a:pathLst>
              <a:path w="74" h="69">
                <a:moveTo>
                  <a:pt x="74" y="5"/>
                </a:moveTo>
                <a:lnTo>
                  <a:pt x="0" y="0"/>
                </a:lnTo>
                <a:lnTo>
                  <a:pt x="37" y="69"/>
                </a:lnTo>
                <a:lnTo>
                  <a:pt x="74"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377" name="Line 161">
            <a:extLst>
              <a:ext uri="{FF2B5EF4-FFF2-40B4-BE49-F238E27FC236}">
                <a16:creationId xmlns:a16="http://schemas.microsoft.com/office/drawing/2014/main" id="{BC97B435-8657-47F0-04A5-AA45CD94F9EB}"/>
              </a:ext>
            </a:extLst>
          </p:cNvPr>
          <p:cNvSpPr>
            <a:spLocks noChangeShapeType="1"/>
          </p:cNvSpPr>
          <p:nvPr/>
        </p:nvSpPr>
        <p:spPr bwMode="auto">
          <a:xfrm flipH="1" flipV="1">
            <a:off x="3217863" y="4689475"/>
            <a:ext cx="153987" cy="1111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78" name="Line 162">
            <a:extLst>
              <a:ext uri="{FF2B5EF4-FFF2-40B4-BE49-F238E27FC236}">
                <a16:creationId xmlns:a16="http://schemas.microsoft.com/office/drawing/2014/main" id="{B4CCE2C4-7B6E-3EEA-D052-6EF8D5779109}"/>
              </a:ext>
            </a:extLst>
          </p:cNvPr>
          <p:cNvSpPr>
            <a:spLocks noChangeShapeType="1"/>
          </p:cNvSpPr>
          <p:nvPr/>
        </p:nvSpPr>
        <p:spPr bwMode="auto">
          <a:xfrm flipV="1">
            <a:off x="3138488" y="4689475"/>
            <a:ext cx="79375" cy="13176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79" name="Freeform 163">
            <a:extLst>
              <a:ext uri="{FF2B5EF4-FFF2-40B4-BE49-F238E27FC236}">
                <a16:creationId xmlns:a16="http://schemas.microsoft.com/office/drawing/2014/main" id="{1791A3EA-6C7E-6225-C6E4-211CED134B6A}"/>
              </a:ext>
            </a:extLst>
          </p:cNvPr>
          <p:cNvSpPr>
            <a:spLocks/>
          </p:cNvSpPr>
          <p:nvPr/>
        </p:nvSpPr>
        <p:spPr bwMode="auto">
          <a:xfrm>
            <a:off x="3527425" y="4589463"/>
            <a:ext cx="157163" cy="153987"/>
          </a:xfrm>
          <a:custGeom>
            <a:avLst/>
            <a:gdLst>
              <a:gd name="T0" fmla="*/ 38 w 75"/>
              <a:gd name="T1" fmla="*/ 0 h 74"/>
              <a:gd name="T2" fmla="*/ 75 w 75"/>
              <a:gd name="T3" fmla="*/ 74 h 74"/>
              <a:gd name="T4" fmla="*/ 0 w 75"/>
              <a:gd name="T5" fmla="*/ 64 h 74"/>
              <a:gd name="T6" fmla="*/ 38 w 75"/>
              <a:gd name="T7" fmla="*/ 0 h 74"/>
            </a:gdLst>
            <a:ahLst/>
            <a:cxnLst>
              <a:cxn ang="0">
                <a:pos x="T0" y="T1"/>
              </a:cxn>
              <a:cxn ang="0">
                <a:pos x="T2" y="T3"/>
              </a:cxn>
              <a:cxn ang="0">
                <a:pos x="T4" y="T5"/>
              </a:cxn>
              <a:cxn ang="0">
                <a:pos x="T6" y="T7"/>
              </a:cxn>
            </a:cxnLst>
            <a:rect l="0" t="0" r="r" b="b"/>
            <a:pathLst>
              <a:path w="75" h="74">
                <a:moveTo>
                  <a:pt x="38" y="0"/>
                </a:moveTo>
                <a:lnTo>
                  <a:pt x="75" y="74"/>
                </a:lnTo>
                <a:lnTo>
                  <a:pt x="0" y="64"/>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380" name="Freeform 164">
            <a:extLst>
              <a:ext uri="{FF2B5EF4-FFF2-40B4-BE49-F238E27FC236}">
                <a16:creationId xmlns:a16="http://schemas.microsoft.com/office/drawing/2014/main" id="{41E9DE27-DE97-8230-C3EF-09673785EB78}"/>
              </a:ext>
            </a:extLst>
          </p:cNvPr>
          <p:cNvSpPr>
            <a:spLocks/>
          </p:cNvSpPr>
          <p:nvPr/>
        </p:nvSpPr>
        <p:spPr bwMode="auto">
          <a:xfrm>
            <a:off x="3606800" y="4589463"/>
            <a:ext cx="155575" cy="153987"/>
          </a:xfrm>
          <a:custGeom>
            <a:avLst/>
            <a:gdLst>
              <a:gd name="T0" fmla="*/ 74 w 74"/>
              <a:gd name="T1" fmla="*/ 10 h 74"/>
              <a:gd name="T2" fmla="*/ 0 w 74"/>
              <a:gd name="T3" fmla="*/ 0 h 74"/>
              <a:gd name="T4" fmla="*/ 37 w 74"/>
              <a:gd name="T5" fmla="*/ 74 h 74"/>
              <a:gd name="T6" fmla="*/ 74 w 74"/>
              <a:gd name="T7" fmla="*/ 10 h 74"/>
            </a:gdLst>
            <a:ahLst/>
            <a:cxnLst>
              <a:cxn ang="0">
                <a:pos x="T0" y="T1"/>
              </a:cxn>
              <a:cxn ang="0">
                <a:pos x="T2" y="T3"/>
              </a:cxn>
              <a:cxn ang="0">
                <a:pos x="T4" y="T5"/>
              </a:cxn>
              <a:cxn ang="0">
                <a:pos x="T6" y="T7"/>
              </a:cxn>
            </a:cxnLst>
            <a:rect l="0" t="0" r="r" b="b"/>
            <a:pathLst>
              <a:path w="74" h="74">
                <a:moveTo>
                  <a:pt x="74" y="10"/>
                </a:moveTo>
                <a:lnTo>
                  <a:pt x="0" y="0"/>
                </a:lnTo>
                <a:lnTo>
                  <a:pt x="37" y="74"/>
                </a:lnTo>
                <a:lnTo>
                  <a:pt x="74"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381" name="Line 165">
            <a:extLst>
              <a:ext uri="{FF2B5EF4-FFF2-40B4-BE49-F238E27FC236}">
                <a16:creationId xmlns:a16="http://schemas.microsoft.com/office/drawing/2014/main" id="{9EB328AE-8656-ADB9-57F9-CAFCE9F62107}"/>
              </a:ext>
            </a:extLst>
          </p:cNvPr>
          <p:cNvSpPr>
            <a:spLocks noChangeShapeType="1"/>
          </p:cNvSpPr>
          <p:nvPr/>
        </p:nvSpPr>
        <p:spPr bwMode="auto">
          <a:xfrm flipH="1" flipV="1">
            <a:off x="3606800" y="4589463"/>
            <a:ext cx="155575" cy="206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82" name="Line 166">
            <a:extLst>
              <a:ext uri="{FF2B5EF4-FFF2-40B4-BE49-F238E27FC236}">
                <a16:creationId xmlns:a16="http://schemas.microsoft.com/office/drawing/2014/main" id="{14A2F305-4FA9-DDB5-A4FC-190A34E06880}"/>
              </a:ext>
            </a:extLst>
          </p:cNvPr>
          <p:cNvSpPr>
            <a:spLocks noChangeShapeType="1"/>
          </p:cNvSpPr>
          <p:nvPr/>
        </p:nvSpPr>
        <p:spPr bwMode="auto">
          <a:xfrm flipV="1">
            <a:off x="3527425" y="4589463"/>
            <a:ext cx="79375" cy="1349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83" name="Freeform 167">
            <a:extLst>
              <a:ext uri="{FF2B5EF4-FFF2-40B4-BE49-F238E27FC236}">
                <a16:creationId xmlns:a16="http://schemas.microsoft.com/office/drawing/2014/main" id="{A8566401-C458-A207-C9B9-F9A3D5553361}"/>
              </a:ext>
            </a:extLst>
          </p:cNvPr>
          <p:cNvSpPr>
            <a:spLocks/>
          </p:cNvSpPr>
          <p:nvPr/>
        </p:nvSpPr>
        <p:spPr bwMode="auto">
          <a:xfrm>
            <a:off x="3295650" y="4700588"/>
            <a:ext cx="153988" cy="153987"/>
          </a:xfrm>
          <a:custGeom>
            <a:avLst/>
            <a:gdLst>
              <a:gd name="T0" fmla="*/ 37 w 74"/>
              <a:gd name="T1" fmla="*/ 0 h 74"/>
              <a:gd name="T2" fmla="*/ 74 w 74"/>
              <a:gd name="T3" fmla="*/ 74 h 74"/>
              <a:gd name="T4" fmla="*/ 0 w 74"/>
              <a:gd name="T5" fmla="*/ 64 h 74"/>
              <a:gd name="T6" fmla="*/ 37 w 74"/>
              <a:gd name="T7" fmla="*/ 0 h 74"/>
            </a:gdLst>
            <a:ahLst/>
            <a:cxnLst>
              <a:cxn ang="0">
                <a:pos x="T0" y="T1"/>
              </a:cxn>
              <a:cxn ang="0">
                <a:pos x="T2" y="T3"/>
              </a:cxn>
              <a:cxn ang="0">
                <a:pos x="T4" y="T5"/>
              </a:cxn>
              <a:cxn ang="0">
                <a:pos x="T6" y="T7"/>
              </a:cxn>
            </a:cxnLst>
            <a:rect l="0" t="0" r="r" b="b"/>
            <a:pathLst>
              <a:path w="74" h="74">
                <a:moveTo>
                  <a:pt x="37" y="0"/>
                </a:moveTo>
                <a:lnTo>
                  <a:pt x="74" y="74"/>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384" name="Freeform 168">
            <a:extLst>
              <a:ext uri="{FF2B5EF4-FFF2-40B4-BE49-F238E27FC236}">
                <a16:creationId xmlns:a16="http://schemas.microsoft.com/office/drawing/2014/main" id="{FA4143C5-76E7-7FD4-B405-DC89BF25A42D}"/>
              </a:ext>
            </a:extLst>
          </p:cNvPr>
          <p:cNvSpPr>
            <a:spLocks/>
          </p:cNvSpPr>
          <p:nvPr/>
        </p:nvSpPr>
        <p:spPr bwMode="auto">
          <a:xfrm>
            <a:off x="3371850" y="4700588"/>
            <a:ext cx="155575" cy="153987"/>
          </a:xfrm>
          <a:custGeom>
            <a:avLst/>
            <a:gdLst>
              <a:gd name="T0" fmla="*/ 74 w 74"/>
              <a:gd name="T1" fmla="*/ 11 h 74"/>
              <a:gd name="T2" fmla="*/ 0 w 74"/>
              <a:gd name="T3" fmla="*/ 0 h 74"/>
              <a:gd name="T4" fmla="*/ 37 w 74"/>
              <a:gd name="T5" fmla="*/ 74 h 74"/>
              <a:gd name="T6" fmla="*/ 74 w 74"/>
              <a:gd name="T7" fmla="*/ 11 h 74"/>
            </a:gdLst>
            <a:ahLst/>
            <a:cxnLst>
              <a:cxn ang="0">
                <a:pos x="T0" y="T1"/>
              </a:cxn>
              <a:cxn ang="0">
                <a:pos x="T2" y="T3"/>
              </a:cxn>
              <a:cxn ang="0">
                <a:pos x="T4" y="T5"/>
              </a:cxn>
              <a:cxn ang="0">
                <a:pos x="T6" y="T7"/>
              </a:cxn>
            </a:cxnLst>
            <a:rect l="0" t="0" r="r" b="b"/>
            <a:pathLst>
              <a:path w="74" h="74">
                <a:moveTo>
                  <a:pt x="74" y="11"/>
                </a:moveTo>
                <a:lnTo>
                  <a:pt x="0" y="0"/>
                </a:lnTo>
                <a:lnTo>
                  <a:pt x="37" y="74"/>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385" name="Line 169">
            <a:extLst>
              <a:ext uri="{FF2B5EF4-FFF2-40B4-BE49-F238E27FC236}">
                <a16:creationId xmlns:a16="http://schemas.microsoft.com/office/drawing/2014/main" id="{C5C68C14-39D0-10D3-2876-F976F195408E}"/>
              </a:ext>
            </a:extLst>
          </p:cNvPr>
          <p:cNvSpPr>
            <a:spLocks noChangeShapeType="1"/>
          </p:cNvSpPr>
          <p:nvPr/>
        </p:nvSpPr>
        <p:spPr bwMode="auto">
          <a:xfrm flipH="1" flipV="1">
            <a:off x="3371850" y="4700588"/>
            <a:ext cx="155575" cy="238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86" name="Line 170">
            <a:extLst>
              <a:ext uri="{FF2B5EF4-FFF2-40B4-BE49-F238E27FC236}">
                <a16:creationId xmlns:a16="http://schemas.microsoft.com/office/drawing/2014/main" id="{05EEA0DA-CC27-AFC9-180D-FBAB1F8D268D}"/>
              </a:ext>
            </a:extLst>
          </p:cNvPr>
          <p:cNvSpPr>
            <a:spLocks noChangeShapeType="1"/>
          </p:cNvSpPr>
          <p:nvPr/>
        </p:nvSpPr>
        <p:spPr bwMode="auto">
          <a:xfrm flipV="1">
            <a:off x="3295650" y="4700588"/>
            <a:ext cx="76200"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87" name="Freeform 171">
            <a:extLst>
              <a:ext uri="{FF2B5EF4-FFF2-40B4-BE49-F238E27FC236}">
                <a16:creationId xmlns:a16="http://schemas.microsoft.com/office/drawing/2014/main" id="{7B8AB1A6-1CC7-9536-9F54-81FE18531258}"/>
              </a:ext>
            </a:extLst>
          </p:cNvPr>
          <p:cNvSpPr>
            <a:spLocks/>
          </p:cNvSpPr>
          <p:nvPr/>
        </p:nvSpPr>
        <p:spPr bwMode="auto">
          <a:xfrm>
            <a:off x="3684588" y="4610100"/>
            <a:ext cx="155575" cy="147638"/>
          </a:xfrm>
          <a:custGeom>
            <a:avLst/>
            <a:gdLst>
              <a:gd name="T0" fmla="*/ 37 w 74"/>
              <a:gd name="T1" fmla="*/ 0 h 70"/>
              <a:gd name="T2" fmla="*/ 74 w 74"/>
              <a:gd name="T3" fmla="*/ 70 h 70"/>
              <a:gd name="T4" fmla="*/ 0 w 74"/>
              <a:gd name="T5" fmla="*/ 64 h 70"/>
              <a:gd name="T6" fmla="*/ 37 w 74"/>
              <a:gd name="T7" fmla="*/ 0 h 70"/>
            </a:gdLst>
            <a:ahLst/>
            <a:cxnLst>
              <a:cxn ang="0">
                <a:pos x="T0" y="T1"/>
              </a:cxn>
              <a:cxn ang="0">
                <a:pos x="T2" y="T3"/>
              </a:cxn>
              <a:cxn ang="0">
                <a:pos x="T4" y="T5"/>
              </a:cxn>
              <a:cxn ang="0">
                <a:pos x="T6" y="T7"/>
              </a:cxn>
            </a:cxnLst>
            <a:rect l="0" t="0" r="r" b="b"/>
            <a:pathLst>
              <a:path w="74" h="70">
                <a:moveTo>
                  <a:pt x="37" y="0"/>
                </a:moveTo>
                <a:lnTo>
                  <a:pt x="74" y="70"/>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388" name="Freeform 172">
            <a:extLst>
              <a:ext uri="{FF2B5EF4-FFF2-40B4-BE49-F238E27FC236}">
                <a16:creationId xmlns:a16="http://schemas.microsoft.com/office/drawing/2014/main" id="{EF5A935F-DF05-7692-0990-321E621ADE33}"/>
              </a:ext>
            </a:extLst>
          </p:cNvPr>
          <p:cNvSpPr>
            <a:spLocks/>
          </p:cNvSpPr>
          <p:nvPr/>
        </p:nvSpPr>
        <p:spPr bwMode="auto">
          <a:xfrm>
            <a:off x="3762375" y="4610100"/>
            <a:ext cx="153988" cy="147638"/>
          </a:xfrm>
          <a:custGeom>
            <a:avLst/>
            <a:gdLst>
              <a:gd name="T0" fmla="*/ 74 w 74"/>
              <a:gd name="T1" fmla="*/ 6 h 70"/>
              <a:gd name="T2" fmla="*/ 0 w 74"/>
              <a:gd name="T3" fmla="*/ 0 h 70"/>
              <a:gd name="T4" fmla="*/ 37 w 74"/>
              <a:gd name="T5" fmla="*/ 70 h 70"/>
              <a:gd name="T6" fmla="*/ 74 w 74"/>
              <a:gd name="T7" fmla="*/ 6 h 70"/>
            </a:gdLst>
            <a:ahLst/>
            <a:cxnLst>
              <a:cxn ang="0">
                <a:pos x="T0" y="T1"/>
              </a:cxn>
              <a:cxn ang="0">
                <a:pos x="T2" y="T3"/>
              </a:cxn>
              <a:cxn ang="0">
                <a:pos x="T4" y="T5"/>
              </a:cxn>
              <a:cxn ang="0">
                <a:pos x="T6" y="T7"/>
              </a:cxn>
            </a:cxnLst>
            <a:rect l="0" t="0" r="r" b="b"/>
            <a:pathLst>
              <a:path w="74" h="70">
                <a:moveTo>
                  <a:pt x="74" y="6"/>
                </a:moveTo>
                <a:lnTo>
                  <a:pt x="0" y="0"/>
                </a:lnTo>
                <a:lnTo>
                  <a:pt x="37" y="70"/>
                </a:lnTo>
                <a:lnTo>
                  <a:pt x="74"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389" name="Line 173">
            <a:extLst>
              <a:ext uri="{FF2B5EF4-FFF2-40B4-BE49-F238E27FC236}">
                <a16:creationId xmlns:a16="http://schemas.microsoft.com/office/drawing/2014/main" id="{143BDB70-7F0F-313B-B11F-1D85FB71DE4E}"/>
              </a:ext>
            </a:extLst>
          </p:cNvPr>
          <p:cNvSpPr>
            <a:spLocks noChangeShapeType="1"/>
          </p:cNvSpPr>
          <p:nvPr/>
        </p:nvSpPr>
        <p:spPr bwMode="auto">
          <a:xfrm flipH="1" flipV="1">
            <a:off x="3762375" y="4610100"/>
            <a:ext cx="153988" cy="142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90" name="Line 174">
            <a:extLst>
              <a:ext uri="{FF2B5EF4-FFF2-40B4-BE49-F238E27FC236}">
                <a16:creationId xmlns:a16="http://schemas.microsoft.com/office/drawing/2014/main" id="{F2615070-6B9C-7A6D-31D6-3B2F3A9F54CB}"/>
              </a:ext>
            </a:extLst>
          </p:cNvPr>
          <p:cNvSpPr>
            <a:spLocks noChangeShapeType="1"/>
          </p:cNvSpPr>
          <p:nvPr/>
        </p:nvSpPr>
        <p:spPr bwMode="auto">
          <a:xfrm flipV="1">
            <a:off x="3684588" y="4610100"/>
            <a:ext cx="77787"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91" name="Freeform 175">
            <a:extLst>
              <a:ext uri="{FF2B5EF4-FFF2-40B4-BE49-F238E27FC236}">
                <a16:creationId xmlns:a16="http://schemas.microsoft.com/office/drawing/2014/main" id="{4B2232C9-C2A7-727A-A293-266A85A50EE8}"/>
              </a:ext>
            </a:extLst>
          </p:cNvPr>
          <p:cNvSpPr>
            <a:spLocks/>
          </p:cNvSpPr>
          <p:nvPr/>
        </p:nvSpPr>
        <p:spPr bwMode="auto">
          <a:xfrm>
            <a:off x="3449638" y="4724400"/>
            <a:ext cx="157162" cy="153988"/>
          </a:xfrm>
          <a:custGeom>
            <a:avLst/>
            <a:gdLst>
              <a:gd name="T0" fmla="*/ 37 w 75"/>
              <a:gd name="T1" fmla="*/ 0 h 74"/>
              <a:gd name="T2" fmla="*/ 75 w 75"/>
              <a:gd name="T3" fmla="*/ 74 h 74"/>
              <a:gd name="T4" fmla="*/ 0 w 75"/>
              <a:gd name="T5" fmla="*/ 63 h 74"/>
              <a:gd name="T6" fmla="*/ 37 w 75"/>
              <a:gd name="T7" fmla="*/ 0 h 74"/>
            </a:gdLst>
            <a:ahLst/>
            <a:cxnLst>
              <a:cxn ang="0">
                <a:pos x="T0" y="T1"/>
              </a:cxn>
              <a:cxn ang="0">
                <a:pos x="T2" y="T3"/>
              </a:cxn>
              <a:cxn ang="0">
                <a:pos x="T4" y="T5"/>
              </a:cxn>
              <a:cxn ang="0">
                <a:pos x="T6" y="T7"/>
              </a:cxn>
            </a:cxnLst>
            <a:rect l="0" t="0" r="r" b="b"/>
            <a:pathLst>
              <a:path w="75" h="74">
                <a:moveTo>
                  <a:pt x="37" y="0"/>
                </a:moveTo>
                <a:lnTo>
                  <a:pt x="75" y="74"/>
                </a:lnTo>
                <a:lnTo>
                  <a:pt x="0" y="63"/>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392" name="Freeform 176">
            <a:extLst>
              <a:ext uri="{FF2B5EF4-FFF2-40B4-BE49-F238E27FC236}">
                <a16:creationId xmlns:a16="http://schemas.microsoft.com/office/drawing/2014/main" id="{809A85C5-289E-D719-12E7-8C9B3BBC2988}"/>
              </a:ext>
            </a:extLst>
          </p:cNvPr>
          <p:cNvSpPr>
            <a:spLocks/>
          </p:cNvSpPr>
          <p:nvPr/>
        </p:nvSpPr>
        <p:spPr bwMode="auto">
          <a:xfrm>
            <a:off x="3527425" y="4724400"/>
            <a:ext cx="157163" cy="153988"/>
          </a:xfrm>
          <a:custGeom>
            <a:avLst/>
            <a:gdLst>
              <a:gd name="T0" fmla="*/ 75 w 75"/>
              <a:gd name="T1" fmla="*/ 10 h 74"/>
              <a:gd name="T2" fmla="*/ 0 w 75"/>
              <a:gd name="T3" fmla="*/ 0 h 74"/>
              <a:gd name="T4" fmla="*/ 38 w 75"/>
              <a:gd name="T5" fmla="*/ 74 h 74"/>
              <a:gd name="T6" fmla="*/ 75 w 75"/>
              <a:gd name="T7" fmla="*/ 10 h 74"/>
            </a:gdLst>
            <a:ahLst/>
            <a:cxnLst>
              <a:cxn ang="0">
                <a:pos x="T0" y="T1"/>
              </a:cxn>
              <a:cxn ang="0">
                <a:pos x="T2" y="T3"/>
              </a:cxn>
              <a:cxn ang="0">
                <a:pos x="T4" y="T5"/>
              </a:cxn>
              <a:cxn ang="0">
                <a:pos x="T6" y="T7"/>
              </a:cxn>
            </a:cxnLst>
            <a:rect l="0" t="0" r="r" b="b"/>
            <a:pathLst>
              <a:path w="75" h="74">
                <a:moveTo>
                  <a:pt x="75" y="10"/>
                </a:moveTo>
                <a:lnTo>
                  <a:pt x="0" y="0"/>
                </a:lnTo>
                <a:lnTo>
                  <a:pt x="38" y="74"/>
                </a:lnTo>
                <a:lnTo>
                  <a:pt x="7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393" name="Line 177">
            <a:extLst>
              <a:ext uri="{FF2B5EF4-FFF2-40B4-BE49-F238E27FC236}">
                <a16:creationId xmlns:a16="http://schemas.microsoft.com/office/drawing/2014/main" id="{62136A41-86AC-CF06-7D12-9BA39F27DA89}"/>
              </a:ext>
            </a:extLst>
          </p:cNvPr>
          <p:cNvSpPr>
            <a:spLocks noChangeShapeType="1"/>
          </p:cNvSpPr>
          <p:nvPr/>
        </p:nvSpPr>
        <p:spPr bwMode="auto">
          <a:xfrm flipH="1" flipV="1">
            <a:off x="3527425" y="4724400"/>
            <a:ext cx="157163" cy="190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94" name="Line 178">
            <a:extLst>
              <a:ext uri="{FF2B5EF4-FFF2-40B4-BE49-F238E27FC236}">
                <a16:creationId xmlns:a16="http://schemas.microsoft.com/office/drawing/2014/main" id="{CB6B6BDF-D5CE-141E-BBCC-3B278E4820B1}"/>
              </a:ext>
            </a:extLst>
          </p:cNvPr>
          <p:cNvSpPr>
            <a:spLocks noChangeShapeType="1"/>
          </p:cNvSpPr>
          <p:nvPr/>
        </p:nvSpPr>
        <p:spPr bwMode="auto">
          <a:xfrm flipV="1">
            <a:off x="3449638" y="4724400"/>
            <a:ext cx="77787" cy="13017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95" name="Freeform 179">
            <a:extLst>
              <a:ext uri="{FF2B5EF4-FFF2-40B4-BE49-F238E27FC236}">
                <a16:creationId xmlns:a16="http://schemas.microsoft.com/office/drawing/2014/main" id="{9B29675B-B943-6110-7898-6644BC74236F}"/>
              </a:ext>
            </a:extLst>
          </p:cNvPr>
          <p:cNvSpPr>
            <a:spLocks/>
          </p:cNvSpPr>
          <p:nvPr/>
        </p:nvSpPr>
        <p:spPr bwMode="auto">
          <a:xfrm>
            <a:off x="3606800" y="4743450"/>
            <a:ext cx="155575" cy="144463"/>
          </a:xfrm>
          <a:custGeom>
            <a:avLst/>
            <a:gdLst>
              <a:gd name="T0" fmla="*/ 37 w 74"/>
              <a:gd name="T1" fmla="*/ 0 h 69"/>
              <a:gd name="T2" fmla="*/ 74 w 74"/>
              <a:gd name="T3" fmla="*/ 69 h 69"/>
              <a:gd name="T4" fmla="*/ 0 w 74"/>
              <a:gd name="T5" fmla="*/ 64 h 69"/>
              <a:gd name="T6" fmla="*/ 37 w 74"/>
              <a:gd name="T7" fmla="*/ 0 h 69"/>
            </a:gdLst>
            <a:ahLst/>
            <a:cxnLst>
              <a:cxn ang="0">
                <a:pos x="T0" y="T1"/>
              </a:cxn>
              <a:cxn ang="0">
                <a:pos x="T2" y="T3"/>
              </a:cxn>
              <a:cxn ang="0">
                <a:pos x="T4" y="T5"/>
              </a:cxn>
              <a:cxn ang="0">
                <a:pos x="T6" y="T7"/>
              </a:cxn>
            </a:cxnLst>
            <a:rect l="0" t="0" r="r" b="b"/>
            <a:pathLst>
              <a:path w="74" h="69">
                <a:moveTo>
                  <a:pt x="37" y="0"/>
                </a:moveTo>
                <a:lnTo>
                  <a:pt x="74" y="69"/>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396" name="Freeform 180">
            <a:extLst>
              <a:ext uri="{FF2B5EF4-FFF2-40B4-BE49-F238E27FC236}">
                <a16:creationId xmlns:a16="http://schemas.microsoft.com/office/drawing/2014/main" id="{47B51D35-7E74-7FE8-3971-C358E754B063}"/>
              </a:ext>
            </a:extLst>
          </p:cNvPr>
          <p:cNvSpPr>
            <a:spLocks/>
          </p:cNvSpPr>
          <p:nvPr/>
        </p:nvSpPr>
        <p:spPr bwMode="auto">
          <a:xfrm>
            <a:off x="3684588" y="4743450"/>
            <a:ext cx="155575" cy="144463"/>
          </a:xfrm>
          <a:custGeom>
            <a:avLst/>
            <a:gdLst>
              <a:gd name="T0" fmla="*/ 74 w 74"/>
              <a:gd name="T1" fmla="*/ 6 h 69"/>
              <a:gd name="T2" fmla="*/ 0 w 74"/>
              <a:gd name="T3" fmla="*/ 0 h 69"/>
              <a:gd name="T4" fmla="*/ 37 w 74"/>
              <a:gd name="T5" fmla="*/ 69 h 69"/>
              <a:gd name="T6" fmla="*/ 74 w 74"/>
              <a:gd name="T7" fmla="*/ 6 h 69"/>
            </a:gdLst>
            <a:ahLst/>
            <a:cxnLst>
              <a:cxn ang="0">
                <a:pos x="T0" y="T1"/>
              </a:cxn>
              <a:cxn ang="0">
                <a:pos x="T2" y="T3"/>
              </a:cxn>
              <a:cxn ang="0">
                <a:pos x="T4" y="T5"/>
              </a:cxn>
              <a:cxn ang="0">
                <a:pos x="T6" y="T7"/>
              </a:cxn>
            </a:cxnLst>
            <a:rect l="0" t="0" r="r" b="b"/>
            <a:pathLst>
              <a:path w="74" h="69">
                <a:moveTo>
                  <a:pt x="74" y="6"/>
                </a:moveTo>
                <a:lnTo>
                  <a:pt x="0" y="0"/>
                </a:lnTo>
                <a:lnTo>
                  <a:pt x="37" y="69"/>
                </a:lnTo>
                <a:lnTo>
                  <a:pt x="74"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397" name="Line 181">
            <a:extLst>
              <a:ext uri="{FF2B5EF4-FFF2-40B4-BE49-F238E27FC236}">
                <a16:creationId xmlns:a16="http://schemas.microsoft.com/office/drawing/2014/main" id="{653FD688-0575-28C6-CEE0-4DA94497E695}"/>
              </a:ext>
            </a:extLst>
          </p:cNvPr>
          <p:cNvSpPr>
            <a:spLocks noChangeShapeType="1"/>
          </p:cNvSpPr>
          <p:nvPr/>
        </p:nvSpPr>
        <p:spPr bwMode="auto">
          <a:xfrm flipH="1" flipV="1">
            <a:off x="3684588" y="4743450"/>
            <a:ext cx="155575" cy="142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98" name="Line 182">
            <a:extLst>
              <a:ext uri="{FF2B5EF4-FFF2-40B4-BE49-F238E27FC236}">
                <a16:creationId xmlns:a16="http://schemas.microsoft.com/office/drawing/2014/main" id="{F7B04B5E-36F9-7FE3-400F-73EAE79386A7}"/>
              </a:ext>
            </a:extLst>
          </p:cNvPr>
          <p:cNvSpPr>
            <a:spLocks noChangeShapeType="1"/>
          </p:cNvSpPr>
          <p:nvPr/>
        </p:nvSpPr>
        <p:spPr bwMode="auto">
          <a:xfrm flipV="1">
            <a:off x="3606800" y="4743450"/>
            <a:ext cx="77788" cy="1349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99" name="Freeform 183">
            <a:extLst>
              <a:ext uri="{FF2B5EF4-FFF2-40B4-BE49-F238E27FC236}">
                <a16:creationId xmlns:a16="http://schemas.microsoft.com/office/drawing/2014/main" id="{9C882105-5921-EA15-D3B4-56AA14D4AE9D}"/>
              </a:ext>
            </a:extLst>
          </p:cNvPr>
          <p:cNvSpPr>
            <a:spLocks/>
          </p:cNvSpPr>
          <p:nvPr/>
        </p:nvSpPr>
        <p:spPr bwMode="auto">
          <a:xfrm>
            <a:off x="3762375" y="4757738"/>
            <a:ext cx="153988" cy="153987"/>
          </a:xfrm>
          <a:custGeom>
            <a:avLst/>
            <a:gdLst>
              <a:gd name="T0" fmla="*/ 37 w 74"/>
              <a:gd name="T1" fmla="*/ 0 h 74"/>
              <a:gd name="T2" fmla="*/ 74 w 74"/>
              <a:gd name="T3" fmla="*/ 74 h 74"/>
              <a:gd name="T4" fmla="*/ 0 w 74"/>
              <a:gd name="T5" fmla="*/ 63 h 74"/>
              <a:gd name="T6" fmla="*/ 37 w 74"/>
              <a:gd name="T7" fmla="*/ 0 h 74"/>
            </a:gdLst>
            <a:ahLst/>
            <a:cxnLst>
              <a:cxn ang="0">
                <a:pos x="T0" y="T1"/>
              </a:cxn>
              <a:cxn ang="0">
                <a:pos x="T2" y="T3"/>
              </a:cxn>
              <a:cxn ang="0">
                <a:pos x="T4" y="T5"/>
              </a:cxn>
              <a:cxn ang="0">
                <a:pos x="T6" y="T7"/>
              </a:cxn>
            </a:cxnLst>
            <a:rect l="0" t="0" r="r" b="b"/>
            <a:pathLst>
              <a:path w="74" h="74">
                <a:moveTo>
                  <a:pt x="37" y="0"/>
                </a:moveTo>
                <a:lnTo>
                  <a:pt x="74" y="74"/>
                </a:lnTo>
                <a:lnTo>
                  <a:pt x="0" y="63"/>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400" name="Line 184">
            <a:extLst>
              <a:ext uri="{FF2B5EF4-FFF2-40B4-BE49-F238E27FC236}">
                <a16:creationId xmlns:a16="http://schemas.microsoft.com/office/drawing/2014/main" id="{C94446F1-3730-7EBB-6871-D977357BBD1A}"/>
              </a:ext>
            </a:extLst>
          </p:cNvPr>
          <p:cNvSpPr>
            <a:spLocks noChangeShapeType="1"/>
          </p:cNvSpPr>
          <p:nvPr/>
        </p:nvSpPr>
        <p:spPr bwMode="auto">
          <a:xfrm flipV="1">
            <a:off x="3762375" y="4757738"/>
            <a:ext cx="77788" cy="13017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01" name="Line 185">
            <a:extLst>
              <a:ext uri="{FF2B5EF4-FFF2-40B4-BE49-F238E27FC236}">
                <a16:creationId xmlns:a16="http://schemas.microsoft.com/office/drawing/2014/main" id="{1BF38E95-D0EC-52B8-1491-1209AA8B7015}"/>
              </a:ext>
            </a:extLst>
          </p:cNvPr>
          <p:cNvSpPr>
            <a:spLocks noChangeShapeType="1"/>
          </p:cNvSpPr>
          <p:nvPr/>
        </p:nvSpPr>
        <p:spPr bwMode="auto">
          <a:xfrm>
            <a:off x="4062413" y="4610100"/>
            <a:ext cx="2568575" cy="3127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02" name="Line 186">
            <a:extLst>
              <a:ext uri="{FF2B5EF4-FFF2-40B4-BE49-F238E27FC236}">
                <a16:creationId xmlns:a16="http://schemas.microsoft.com/office/drawing/2014/main" id="{26E19B1A-0277-F911-7AF8-3C9A750F881A}"/>
              </a:ext>
            </a:extLst>
          </p:cNvPr>
          <p:cNvSpPr>
            <a:spLocks noChangeShapeType="1"/>
          </p:cNvSpPr>
          <p:nvPr/>
        </p:nvSpPr>
        <p:spPr bwMode="auto">
          <a:xfrm flipH="1" flipV="1">
            <a:off x="4062413" y="4610100"/>
            <a:ext cx="2568575" cy="3127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03" name="Line 187">
            <a:extLst>
              <a:ext uri="{FF2B5EF4-FFF2-40B4-BE49-F238E27FC236}">
                <a16:creationId xmlns:a16="http://schemas.microsoft.com/office/drawing/2014/main" id="{9AD0D17B-D79C-F1C3-47E6-2BD061110812}"/>
              </a:ext>
            </a:extLst>
          </p:cNvPr>
          <p:cNvSpPr>
            <a:spLocks noChangeShapeType="1"/>
          </p:cNvSpPr>
          <p:nvPr/>
        </p:nvSpPr>
        <p:spPr bwMode="auto">
          <a:xfrm flipV="1">
            <a:off x="2773363" y="4610100"/>
            <a:ext cx="1289050" cy="6365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04" name="Line 188">
            <a:extLst>
              <a:ext uri="{FF2B5EF4-FFF2-40B4-BE49-F238E27FC236}">
                <a16:creationId xmlns:a16="http://schemas.microsoft.com/office/drawing/2014/main" id="{64686DCE-68FB-E318-AE51-960EE0415BBE}"/>
              </a:ext>
            </a:extLst>
          </p:cNvPr>
          <p:cNvSpPr>
            <a:spLocks noChangeShapeType="1"/>
          </p:cNvSpPr>
          <p:nvPr/>
        </p:nvSpPr>
        <p:spPr bwMode="auto">
          <a:xfrm flipH="1">
            <a:off x="2773363" y="4610100"/>
            <a:ext cx="1289050" cy="6365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05" name="Freeform 189">
            <a:extLst>
              <a:ext uri="{FF2B5EF4-FFF2-40B4-BE49-F238E27FC236}">
                <a16:creationId xmlns:a16="http://schemas.microsoft.com/office/drawing/2014/main" id="{52675DFE-A920-2CD9-9CA6-00E1AF6FB9FD}"/>
              </a:ext>
            </a:extLst>
          </p:cNvPr>
          <p:cNvSpPr>
            <a:spLocks/>
          </p:cNvSpPr>
          <p:nvPr/>
        </p:nvSpPr>
        <p:spPr bwMode="auto">
          <a:xfrm>
            <a:off x="3684588" y="4743450"/>
            <a:ext cx="155575" cy="144463"/>
          </a:xfrm>
          <a:custGeom>
            <a:avLst/>
            <a:gdLst>
              <a:gd name="T0" fmla="*/ 74 w 74"/>
              <a:gd name="T1" fmla="*/ 6 h 69"/>
              <a:gd name="T2" fmla="*/ 0 w 74"/>
              <a:gd name="T3" fmla="*/ 0 h 69"/>
              <a:gd name="T4" fmla="*/ 37 w 74"/>
              <a:gd name="T5" fmla="*/ 69 h 69"/>
              <a:gd name="T6" fmla="*/ 74 w 74"/>
              <a:gd name="T7" fmla="*/ 6 h 69"/>
            </a:gdLst>
            <a:ahLst/>
            <a:cxnLst>
              <a:cxn ang="0">
                <a:pos x="T0" y="T1"/>
              </a:cxn>
              <a:cxn ang="0">
                <a:pos x="T2" y="T3"/>
              </a:cxn>
              <a:cxn ang="0">
                <a:pos x="T4" y="T5"/>
              </a:cxn>
              <a:cxn ang="0">
                <a:pos x="T6" y="T7"/>
              </a:cxn>
            </a:cxnLst>
            <a:rect l="0" t="0" r="r" b="b"/>
            <a:pathLst>
              <a:path w="74" h="69">
                <a:moveTo>
                  <a:pt x="74" y="6"/>
                </a:moveTo>
                <a:lnTo>
                  <a:pt x="0" y="0"/>
                </a:lnTo>
                <a:lnTo>
                  <a:pt x="37" y="69"/>
                </a:lnTo>
                <a:lnTo>
                  <a:pt x="74"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406" name="Line 190">
            <a:extLst>
              <a:ext uri="{FF2B5EF4-FFF2-40B4-BE49-F238E27FC236}">
                <a16:creationId xmlns:a16="http://schemas.microsoft.com/office/drawing/2014/main" id="{0D5E7274-C52B-214E-AE6D-A1136863DD83}"/>
              </a:ext>
            </a:extLst>
          </p:cNvPr>
          <p:cNvSpPr>
            <a:spLocks noChangeShapeType="1"/>
          </p:cNvSpPr>
          <p:nvPr/>
        </p:nvSpPr>
        <p:spPr bwMode="auto">
          <a:xfrm flipH="1" flipV="1">
            <a:off x="2773363" y="5246688"/>
            <a:ext cx="1111250" cy="13176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07" name="Line 191">
            <a:extLst>
              <a:ext uri="{FF2B5EF4-FFF2-40B4-BE49-F238E27FC236}">
                <a16:creationId xmlns:a16="http://schemas.microsoft.com/office/drawing/2014/main" id="{7F6F62F1-607A-D13A-CFDF-15F457F9287C}"/>
              </a:ext>
            </a:extLst>
          </p:cNvPr>
          <p:cNvSpPr>
            <a:spLocks noChangeShapeType="1"/>
          </p:cNvSpPr>
          <p:nvPr/>
        </p:nvSpPr>
        <p:spPr bwMode="auto">
          <a:xfrm flipH="1" flipV="1">
            <a:off x="2773363" y="5246688"/>
            <a:ext cx="1111250" cy="13176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08" name="Line 192">
            <a:extLst>
              <a:ext uri="{FF2B5EF4-FFF2-40B4-BE49-F238E27FC236}">
                <a16:creationId xmlns:a16="http://schemas.microsoft.com/office/drawing/2014/main" id="{B6FA3796-3643-62FA-3EE9-9478E8CEDDF9}"/>
              </a:ext>
            </a:extLst>
          </p:cNvPr>
          <p:cNvSpPr>
            <a:spLocks noChangeShapeType="1"/>
          </p:cNvSpPr>
          <p:nvPr/>
        </p:nvSpPr>
        <p:spPr bwMode="auto">
          <a:xfrm flipH="1" flipV="1">
            <a:off x="2773363" y="5246688"/>
            <a:ext cx="1111250" cy="13176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09" name="Freeform 193">
            <a:extLst>
              <a:ext uri="{FF2B5EF4-FFF2-40B4-BE49-F238E27FC236}">
                <a16:creationId xmlns:a16="http://schemas.microsoft.com/office/drawing/2014/main" id="{78BABAC5-3815-29CB-B827-172887C51810}"/>
              </a:ext>
            </a:extLst>
          </p:cNvPr>
          <p:cNvSpPr>
            <a:spLocks/>
          </p:cNvSpPr>
          <p:nvPr/>
        </p:nvSpPr>
        <p:spPr bwMode="auto">
          <a:xfrm>
            <a:off x="3762375" y="4757738"/>
            <a:ext cx="153988" cy="153987"/>
          </a:xfrm>
          <a:custGeom>
            <a:avLst/>
            <a:gdLst>
              <a:gd name="T0" fmla="*/ 37 w 74"/>
              <a:gd name="T1" fmla="*/ 0 h 74"/>
              <a:gd name="T2" fmla="*/ 74 w 74"/>
              <a:gd name="T3" fmla="*/ 74 h 74"/>
              <a:gd name="T4" fmla="*/ 0 w 74"/>
              <a:gd name="T5" fmla="*/ 63 h 74"/>
              <a:gd name="T6" fmla="*/ 37 w 74"/>
              <a:gd name="T7" fmla="*/ 0 h 74"/>
            </a:gdLst>
            <a:ahLst/>
            <a:cxnLst>
              <a:cxn ang="0">
                <a:pos x="T0" y="T1"/>
              </a:cxn>
              <a:cxn ang="0">
                <a:pos x="T2" y="T3"/>
              </a:cxn>
              <a:cxn ang="0">
                <a:pos x="T4" y="T5"/>
              </a:cxn>
              <a:cxn ang="0">
                <a:pos x="T6" y="T7"/>
              </a:cxn>
            </a:cxnLst>
            <a:rect l="0" t="0" r="r" b="b"/>
            <a:pathLst>
              <a:path w="74" h="74">
                <a:moveTo>
                  <a:pt x="37" y="0"/>
                </a:moveTo>
                <a:lnTo>
                  <a:pt x="74" y="74"/>
                </a:lnTo>
                <a:lnTo>
                  <a:pt x="0" y="63"/>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410" name="Freeform 194">
            <a:extLst>
              <a:ext uri="{FF2B5EF4-FFF2-40B4-BE49-F238E27FC236}">
                <a16:creationId xmlns:a16="http://schemas.microsoft.com/office/drawing/2014/main" id="{C980E91B-5944-262C-D638-23E27D10C6F0}"/>
              </a:ext>
            </a:extLst>
          </p:cNvPr>
          <p:cNvSpPr>
            <a:spLocks/>
          </p:cNvSpPr>
          <p:nvPr/>
        </p:nvSpPr>
        <p:spPr bwMode="auto">
          <a:xfrm>
            <a:off x="3840163" y="4757738"/>
            <a:ext cx="155575" cy="153987"/>
          </a:xfrm>
          <a:custGeom>
            <a:avLst/>
            <a:gdLst>
              <a:gd name="T0" fmla="*/ 75 w 75"/>
              <a:gd name="T1" fmla="*/ 10 h 74"/>
              <a:gd name="T2" fmla="*/ 0 w 75"/>
              <a:gd name="T3" fmla="*/ 0 h 74"/>
              <a:gd name="T4" fmla="*/ 37 w 75"/>
              <a:gd name="T5" fmla="*/ 74 h 74"/>
              <a:gd name="T6" fmla="*/ 75 w 75"/>
              <a:gd name="T7" fmla="*/ 10 h 74"/>
            </a:gdLst>
            <a:ahLst/>
            <a:cxnLst>
              <a:cxn ang="0">
                <a:pos x="T0" y="T1"/>
              </a:cxn>
              <a:cxn ang="0">
                <a:pos x="T2" y="T3"/>
              </a:cxn>
              <a:cxn ang="0">
                <a:pos x="T4" y="T5"/>
              </a:cxn>
              <a:cxn ang="0">
                <a:pos x="T6" y="T7"/>
              </a:cxn>
            </a:cxnLst>
            <a:rect l="0" t="0" r="r" b="b"/>
            <a:pathLst>
              <a:path w="75" h="74">
                <a:moveTo>
                  <a:pt x="75" y="10"/>
                </a:moveTo>
                <a:lnTo>
                  <a:pt x="0" y="0"/>
                </a:lnTo>
                <a:lnTo>
                  <a:pt x="37" y="74"/>
                </a:lnTo>
                <a:lnTo>
                  <a:pt x="7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411" name="Line 195">
            <a:extLst>
              <a:ext uri="{FF2B5EF4-FFF2-40B4-BE49-F238E27FC236}">
                <a16:creationId xmlns:a16="http://schemas.microsoft.com/office/drawing/2014/main" id="{5C99CE89-2412-F867-2DB5-D431063DC2D4}"/>
              </a:ext>
            </a:extLst>
          </p:cNvPr>
          <p:cNvSpPr>
            <a:spLocks noChangeShapeType="1"/>
          </p:cNvSpPr>
          <p:nvPr/>
        </p:nvSpPr>
        <p:spPr bwMode="auto">
          <a:xfrm flipV="1">
            <a:off x="3762375" y="4757738"/>
            <a:ext cx="77788" cy="13017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12" name="Freeform 196">
            <a:extLst>
              <a:ext uri="{FF2B5EF4-FFF2-40B4-BE49-F238E27FC236}">
                <a16:creationId xmlns:a16="http://schemas.microsoft.com/office/drawing/2014/main" id="{CB4FDD69-BF26-53F3-FFDB-EDAFAF35F4D6}"/>
              </a:ext>
            </a:extLst>
          </p:cNvPr>
          <p:cNvSpPr>
            <a:spLocks/>
          </p:cNvSpPr>
          <p:nvPr/>
        </p:nvSpPr>
        <p:spPr bwMode="auto">
          <a:xfrm>
            <a:off x="4149725" y="4667250"/>
            <a:ext cx="158750" cy="153988"/>
          </a:xfrm>
          <a:custGeom>
            <a:avLst/>
            <a:gdLst>
              <a:gd name="T0" fmla="*/ 37 w 75"/>
              <a:gd name="T1" fmla="*/ 0 h 74"/>
              <a:gd name="T2" fmla="*/ 75 w 75"/>
              <a:gd name="T3" fmla="*/ 74 h 74"/>
              <a:gd name="T4" fmla="*/ 0 w 75"/>
              <a:gd name="T5" fmla="*/ 64 h 74"/>
              <a:gd name="T6" fmla="*/ 37 w 75"/>
              <a:gd name="T7" fmla="*/ 0 h 74"/>
            </a:gdLst>
            <a:ahLst/>
            <a:cxnLst>
              <a:cxn ang="0">
                <a:pos x="T0" y="T1"/>
              </a:cxn>
              <a:cxn ang="0">
                <a:pos x="T2" y="T3"/>
              </a:cxn>
              <a:cxn ang="0">
                <a:pos x="T4" y="T5"/>
              </a:cxn>
              <a:cxn ang="0">
                <a:pos x="T6" y="T7"/>
              </a:cxn>
            </a:cxnLst>
            <a:rect l="0" t="0" r="r" b="b"/>
            <a:pathLst>
              <a:path w="75" h="74">
                <a:moveTo>
                  <a:pt x="37" y="0"/>
                </a:moveTo>
                <a:lnTo>
                  <a:pt x="75" y="74"/>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413" name="Freeform 197">
            <a:extLst>
              <a:ext uri="{FF2B5EF4-FFF2-40B4-BE49-F238E27FC236}">
                <a16:creationId xmlns:a16="http://schemas.microsoft.com/office/drawing/2014/main" id="{84883F77-F214-6158-BBB0-FC76C6632861}"/>
              </a:ext>
            </a:extLst>
          </p:cNvPr>
          <p:cNvSpPr>
            <a:spLocks/>
          </p:cNvSpPr>
          <p:nvPr/>
        </p:nvSpPr>
        <p:spPr bwMode="auto">
          <a:xfrm>
            <a:off x="4229100" y="4667250"/>
            <a:ext cx="155575" cy="153988"/>
          </a:xfrm>
          <a:custGeom>
            <a:avLst/>
            <a:gdLst>
              <a:gd name="T0" fmla="*/ 75 w 75"/>
              <a:gd name="T1" fmla="*/ 11 h 74"/>
              <a:gd name="T2" fmla="*/ 0 w 75"/>
              <a:gd name="T3" fmla="*/ 0 h 74"/>
              <a:gd name="T4" fmla="*/ 38 w 75"/>
              <a:gd name="T5" fmla="*/ 74 h 74"/>
              <a:gd name="T6" fmla="*/ 75 w 75"/>
              <a:gd name="T7" fmla="*/ 11 h 74"/>
            </a:gdLst>
            <a:ahLst/>
            <a:cxnLst>
              <a:cxn ang="0">
                <a:pos x="T0" y="T1"/>
              </a:cxn>
              <a:cxn ang="0">
                <a:pos x="T2" y="T3"/>
              </a:cxn>
              <a:cxn ang="0">
                <a:pos x="T4" y="T5"/>
              </a:cxn>
              <a:cxn ang="0">
                <a:pos x="T6" y="T7"/>
              </a:cxn>
            </a:cxnLst>
            <a:rect l="0" t="0" r="r" b="b"/>
            <a:pathLst>
              <a:path w="75" h="74">
                <a:moveTo>
                  <a:pt x="75" y="11"/>
                </a:moveTo>
                <a:lnTo>
                  <a:pt x="0" y="0"/>
                </a:lnTo>
                <a:lnTo>
                  <a:pt x="38" y="74"/>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414" name="Freeform 198">
            <a:extLst>
              <a:ext uri="{FF2B5EF4-FFF2-40B4-BE49-F238E27FC236}">
                <a16:creationId xmlns:a16="http://schemas.microsoft.com/office/drawing/2014/main" id="{E43BEF61-CB52-3C40-F3B7-C81CEC85932A}"/>
              </a:ext>
            </a:extLst>
          </p:cNvPr>
          <p:cNvSpPr>
            <a:spLocks/>
          </p:cNvSpPr>
          <p:nvPr/>
        </p:nvSpPr>
        <p:spPr bwMode="auto">
          <a:xfrm>
            <a:off x="3916363" y="4778375"/>
            <a:ext cx="157162" cy="155575"/>
          </a:xfrm>
          <a:custGeom>
            <a:avLst/>
            <a:gdLst>
              <a:gd name="T0" fmla="*/ 38 w 75"/>
              <a:gd name="T1" fmla="*/ 0 h 75"/>
              <a:gd name="T2" fmla="*/ 75 w 75"/>
              <a:gd name="T3" fmla="*/ 75 h 75"/>
              <a:gd name="T4" fmla="*/ 0 w 75"/>
              <a:gd name="T5" fmla="*/ 64 h 75"/>
              <a:gd name="T6" fmla="*/ 38 w 75"/>
              <a:gd name="T7" fmla="*/ 0 h 75"/>
            </a:gdLst>
            <a:ahLst/>
            <a:cxnLst>
              <a:cxn ang="0">
                <a:pos x="T0" y="T1"/>
              </a:cxn>
              <a:cxn ang="0">
                <a:pos x="T2" y="T3"/>
              </a:cxn>
              <a:cxn ang="0">
                <a:pos x="T4" y="T5"/>
              </a:cxn>
              <a:cxn ang="0">
                <a:pos x="T6" y="T7"/>
              </a:cxn>
            </a:cxnLst>
            <a:rect l="0" t="0" r="r" b="b"/>
            <a:pathLst>
              <a:path w="75" h="75">
                <a:moveTo>
                  <a:pt x="38" y="0"/>
                </a:moveTo>
                <a:lnTo>
                  <a:pt x="75" y="75"/>
                </a:lnTo>
                <a:lnTo>
                  <a:pt x="0" y="64"/>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415" name="Freeform 199">
            <a:extLst>
              <a:ext uri="{FF2B5EF4-FFF2-40B4-BE49-F238E27FC236}">
                <a16:creationId xmlns:a16="http://schemas.microsoft.com/office/drawing/2014/main" id="{7789755D-DFC3-2784-7636-3B161D2FE7A8}"/>
              </a:ext>
            </a:extLst>
          </p:cNvPr>
          <p:cNvSpPr>
            <a:spLocks/>
          </p:cNvSpPr>
          <p:nvPr/>
        </p:nvSpPr>
        <p:spPr bwMode="auto">
          <a:xfrm>
            <a:off x="3995738" y="4778375"/>
            <a:ext cx="153987" cy="155575"/>
          </a:xfrm>
          <a:custGeom>
            <a:avLst/>
            <a:gdLst>
              <a:gd name="T0" fmla="*/ 74 w 74"/>
              <a:gd name="T1" fmla="*/ 11 h 75"/>
              <a:gd name="T2" fmla="*/ 0 w 74"/>
              <a:gd name="T3" fmla="*/ 0 h 75"/>
              <a:gd name="T4" fmla="*/ 37 w 74"/>
              <a:gd name="T5" fmla="*/ 75 h 75"/>
              <a:gd name="T6" fmla="*/ 74 w 74"/>
              <a:gd name="T7" fmla="*/ 11 h 75"/>
            </a:gdLst>
            <a:ahLst/>
            <a:cxnLst>
              <a:cxn ang="0">
                <a:pos x="T0" y="T1"/>
              </a:cxn>
              <a:cxn ang="0">
                <a:pos x="T2" y="T3"/>
              </a:cxn>
              <a:cxn ang="0">
                <a:pos x="T4" y="T5"/>
              </a:cxn>
              <a:cxn ang="0">
                <a:pos x="T6" y="T7"/>
              </a:cxn>
            </a:cxnLst>
            <a:rect l="0" t="0" r="r" b="b"/>
            <a:pathLst>
              <a:path w="74" h="75">
                <a:moveTo>
                  <a:pt x="74" y="11"/>
                </a:moveTo>
                <a:lnTo>
                  <a:pt x="0" y="0"/>
                </a:lnTo>
                <a:lnTo>
                  <a:pt x="37" y="75"/>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416" name="Line 200">
            <a:extLst>
              <a:ext uri="{FF2B5EF4-FFF2-40B4-BE49-F238E27FC236}">
                <a16:creationId xmlns:a16="http://schemas.microsoft.com/office/drawing/2014/main" id="{066C99CE-9EE2-8E57-5A4A-63DA31AF486B}"/>
              </a:ext>
            </a:extLst>
          </p:cNvPr>
          <p:cNvSpPr>
            <a:spLocks noChangeShapeType="1"/>
          </p:cNvSpPr>
          <p:nvPr/>
        </p:nvSpPr>
        <p:spPr bwMode="auto">
          <a:xfrm flipV="1">
            <a:off x="3916363" y="4778375"/>
            <a:ext cx="79375"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17" name="Freeform 201">
            <a:extLst>
              <a:ext uri="{FF2B5EF4-FFF2-40B4-BE49-F238E27FC236}">
                <a16:creationId xmlns:a16="http://schemas.microsoft.com/office/drawing/2014/main" id="{A4ACB80B-0BA6-16CA-E52D-46F83196A280}"/>
              </a:ext>
            </a:extLst>
          </p:cNvPr>
          <p:cNvSpPr>
            <a:spLocks/>
          </p:cNvSpPr>
          <p:nvPr/>
        </p:nvSpPr>
        <p:spPr bwMode="auto">
          <a:xfrm>
            <a:off x="4308475" y="4689475"/>
            <a:ext cx="153988" cy="155575"/>
          </a:xfrm>
          <a:custGeom>
            <a:avLst/>
            <a:gdLst>
              <a:gd name="T0" fmla="*/ 37 w 74"/>
              <a:gd name="T1" fmla="*/ 0 h 74"/>
              <a:gd name="T2" fmla="*/ 74 w 74"/>
              <a:gd name="T3" fmla="*/ 74 h 74"/>
              <a:gd name="T4" fmla="*/ 0 w 74"/>
              <a:gd name="T5" fmla="*/ 63 h 74"/>
              <a:gd name="T6" fmla="*/ 37 w 74"/>
              <a:gd name="T7" fmla="*/ 0 h 74"/>
            </a:gdLst>
            <a:ahLst/>
            <a:cxnLst>
              <a:cxn ang="0">
                <a:pos x="T0" y="T1"/>
              </a:cxn>
              <a:cxn ang="0">
                <a:pos x="T2" y="T3"/>
              </a:cxn>
              <a:cxn ang="0">
                <a:pos x="T4" y="T5"/>
              </a:cxn>
              <a:cxn ang="0">
                <a:pos x="T6" y="T7"/>
              </a:cxn>
            </a:cxnLst>
            <a:rect l="0" t="0" r="r" b="b"/>
            <a:pathLst>
              <a:path w="74" h="74">
                <a:moveTo>
                  <a:pt x="37" y="0"/>
                </a:moveTo>
                <a:lnTo>
                  <a:pt x="74" y="74"/>
                </a:lnTo>
                <a:lnTo>
                  <a:pt x="0" y="63"/>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418" name="Freeform 202">
            <a:extLst>
              <a:ext uri="{FF2B5EF4-FFF2-40B4-BE49-F238E27FC236}">
                <a16:creationId xmlns:a16="http://schemas.microsoft.com/office/drawing/2014/main" id="{3F1492F2-1E67-948B-05DD-C9482F1FAA12}"/>
              </a:ext>
            </a:extLst>
          </p:cNvPr>
          <p:cNvSpPr>
            <a:spLocks/>
          </p:cNvSpPr>
          <p:nvPr/>
        </p:nvSpPr>
        <p:spPr bwMode="auto">
          <a:xfrm>
            <a:off x="4384675" y="4689475"/>
            <a:ext cx="155575" cy="155575"/>
          </a:xfrm>
          <a:custGeom>
            <a:avLst/>
            <a:gdLst>
              <a:gd name="T0" fmla="*/ 74 w 74"/>
              <a:gd name="T1" fmla="*/ 10 h 74"/>
              <a:gd name="T2" fmla="*/ 0 w 74"/>
              <a:gd name="T3" fmla="*/ 0 h 74"/>
              <a:gd name="T4" fmla="*/ 37 w 74"/>
              <a:gd name="T5" fmla="*/ 74 h 74"/>
              <a:gd name="T6" fmla="*/ 74 w 74"/>
              <a:gd name="T7" fmla="*/ 10 h 74"/>
            </a:gdLst>
            <a:ahLst/>
            <a:cxnLst>
              <a:cxn ang="0">
                <a:pos x="T0" y="T1"/>
              </a:cxn>
              <a:cxn ang="0">
                <a:pos x="T2" y="T3"/>
              </a:cxn>
              <a:cxn ang="0">
                <a:pos x="T4" y="T5"/>
              </a:cxn>
              <a:cxn ang="0">
                <a:pos x="T6" y="T7"/>
              </a:cxn>
            </a:cxnLst>
            <a:rect l="0" t="0" r="r" b="b"/>
            <a:pathLst>
              <a:path w="74" h="74">
                <a:moveTo>
                  <a:pt x="74" y="10"/>
                </a:moveTo>
                <a:lnTo>
                  <a:pt x="0" y="0"/>
                </a:lnTo>
                <a:lnTo>
                  <a:pt x="37" y="74"/>
                </a:lnTo>
                <a:lnTo>
                  <a:pt x="74"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419" name="Line 203">
            <a:extLst>
              <a:ext uri="{FF2B5EF4-FFF2-40B4-BE49-F238E27FC236}">
                <a16:creationId xmlns:a16="http://schemas.microsoft.com/office/drawing/2014/main" id="{147D9B55-F1FD-BFE0-14D9-49E15050F30C}"/>
              </a:ext>
            </a:extLst>
          </p:cNvPr>
          <p:cNvSpPr>
            <a:spLocks noChangeShapeType="1"/>
          </p:cNvSpPr>
          <p:nvPr/>
        </p:nvSpPr>
        <p:spPr bwMode="auto">
          <a:xfrm flipV="1">
            <a:off x="4308475" y="4689475"/>
            <a:ext cx="76200" cy="13176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20" name="Freeform 204">
            <a:extLst>
              <a:ext uri="{FF2B5EF4-FFF2-40B4-BE49-F238E27FC236}">
                <a16:creationId xmlns:a16="http://schemas.microsoft.com/office/drawing/2014/main" id="{15D6A3B3-8C8B-ABCD-6F9D-0CE98413EC36}"/>
              </a:ext>
            </a:extLst>
          </p:cNvPr>
          <p:cNvSpPr>
            <a:spLocks/>
          </p:cNvSpPr>
          <p:nvPr/>
        </p:nvSpPr>
        <p:spPr bwMode="auto">
          <a:xfrm>
            <a:off x="3684588" y="4887913"/>
            <a:ext cx="155575" cy="157162"/>
          </a:xfrm>
          <a:custGeom>
            <a:avLst/>
            <a:gdLst>
              <a:gd name="T0" fmla="*/ 37 w 74"/>
              <a:gd name="T1" fmla="*/ 0 h 75"/>
              <a:gd name="T2" fmla="*/ 74 w 74"/>
              <a:gd name="T3" fmla="*/ 75 h 75"/>
              <a:gd name="T4" fmla="*/ 0 w 74"/>
              <a:gd name="T5" fmla="*/ 64 h 75"/>
              <a:gd name="T6" fmla="*/ 37 w 74"/>
              <a:gd name="T7" fmla="*/ 0 h 75"/>
            </a:gdLst>
            <a:ahLst/>
            <a:cxnLst>
              <a:cxn ang="0">
                <a:pos x="T0" y="T1"/>
              </a:cxn>
              <a:cxn ang="0">
                <a:pos x="T2" y="T3"/>
              </a:cxn>
              <a:cxn ang="0">
                <a:pos x="T4" y="T5"/>
              </a:cxn>
              <a:cxn ang="0">
                <a:pos x="T6" y="T7"/>
              </a:cxn>
            </a:cxnLst>
            <a:rect l="0" t="0" r="r" b="b"/>
            <a:pathLst>
              <a:path w="74" h="75">
                <a:moveTo>
                  <a:pt x="37" y="0"/>
                </a:moveTo>
                <a:lnTo>
                  <a:pt x="74" y="75"/>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421" name="Freeform 205">
            <a:extLst>
              <a:ext uri="{FF2B5EF4-FFF2-40B4-BE49-F238E27FC236}">
                <a16:creationId xmlns:a16="http://schemas.microsoft.com/office/drawing/2014/main" id="{EE260AE5-B8C5-5038-4A7F-91954CC4EC2C}"/>
              </a:ext>
            </a:extLst>
          </p:cNvPr>
          <p:cNvSpPr>
            <a:spLocks/>
          </p:cNvSpPr>
          <p:nvPr/>
        </p:nvSpPr>
        <p:spPr bwMode="auto">
          <a:xfrm>
            <a:off x="3762375" y="4887913"/>
            <a:ext cx="153988" cy="157162"/>
          </a:xfrm>
          <a:custGeom>
            <a:avLst/>
            <a:gdLst>
              <a:gd name="T0" fmla="*/ 74 w 74"/>
              <a:gd name="T1" fmla="*/ 11 h 75"/>
              <a:gd name="T2" fmla="*/ 0 w 74"/>
              <a:gd name="T3" fmla="*/ 0 h 75"/>
              <a:gd name="T4" fmla="*/ 37 w 74"/>
              <a:gd name="T5" fmla="*/ 75 h 75"/>
              <a:gd name="T6" fmla="*/ 74 w 74"/>
              <a:gd name="T7" fmla="*/ 11 h 75"/>
            </a:gdLst>
            <a:ahLst/>
            <a:cxnLst>
              <a:cxn ang="0">
                <a:pos x="T0" y="T1"/>
              </a:cxn>
              <a:cxn ang="0">
                <a:pos x="T2" y="T3"/>
              </a:cxn>
              <a:cxn ang="0">
                <a:pos x="T4" y="T5"/>
              </a:cxn>
              <a:cxn ang="0">
                <a:pos x="T6" y="T7"/>
              </a:cxn>
            </a:cxnLst>
            <a:rect l="0" t="0" r="r" b="b"/>
            <a:pathLst>
              <a:path w="74" h="75">
                <a:moveTo>
                  <a:pt x="74" y="11"/>
                </a:moveTo>
                <a:lnTo>
                  <a:pt x="0" y="0"/>
                </a:lnTo>
                <a:lnTo>
                  <a:pt x="37" y="75"/>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422" name="Line 206">
            <a:extLst>
              <a:ext uri="{FF2B5EF4-FFF2-40B4-BE49-F238E27FC236}">
                <a16:creationId xmlns:a16="http://schemas.microsoft.com/office/drawing/2014/main" id="{CA251AFC-F7A9-F518-50AF-DEE5EE415888}"/>
              </a:ext>
            </a:extLst>
          </p:cNvPr>
          <p:cNvSpPr>
            <a:spLocks noChangeShapeType="1"/>
          </p:cNvSpPr>
          <p:nvPr/>
        </p:nvSpPr>
        <p:spPr bwMode="auto">
          <a:xfrm flipH="1" flipV="1">
            <a:off x="3762375" y="4887913"/>
            <a:ext cx="153988" cy="238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23" name="Freeform 207">
            <a:extLst>
              <a:ext uri="{FF2B5EF4-FFF2-40B4-BE49-F238E27FC236}">
                <a16:creationId xmlns:a16="http://schemas.microsoft.com/office/drawing/2014/main" id="{64A82536-0452-7001-00BD-D2E7899A01F9}"/>
              </a:ext>
            </a:extLst>
          </p:cNvPr>
          <p:cNvSpPr>
            <a:spLocks/>
          </p:cNvSpPr>
          <p:nvPr/>
        </p:nvSpPr>
        <p:spPr bwMode="auto">
          <a:xfrm>
            <a:off x="4073525" y="4800600"/>
            <a:ext cx="155575" cy="153988"/>
          </a:xfrm>
          <a:custGeom>
            <a:avLst/>
            <a:gdLst>
              <a:gd name="T0" fmla="*/ 37 w 74"/>
              <a:gd name="T1" fmla="*/ 0 h 74"/>
              <a:gd name="T2" fmla="*/ 74 w 74"/>
              <a:gd name="T3" fmla="*/ 74 h 74"/>
              <a:gd name="T4" fmla="*/ 0 w 74"/>
              <a:gd name="T5" fmla="*/ 64 h 74"/>
              <a:gd name="T6" fmla="*/ 37 w 74"/>
              <a:gd name="T7" fmla="*/ 0 h 74"/>
            </a:gdLst>
            <a:ahLst/>
            <a:cxnLst>
              <a:cxn ang="0">
                <a:pos x="T0" y="T1"/>
              </a:cxn>
              <a:cxn ang="0">
                <a:pos x="T2" y="T3"/>
              </a:cxn>
              <a:cxn ang="0">
                <a:pos x="T4" y="T5"/>
              </a:cxn>
              <a:cxn ang="0">
                <a:pos x="T6" y="T7"/>
              </a:cxn>
            </a:cxnLst>
            <a:rect l="0" t="0" r="r" b="b"/>
            <a:pathLst>
              <a:path w="74" h="74">
                <a:moveTo>
                  <a:pt x="37" y="0"/>
                </a:moveTo>
                <a:lnTo>
                  <a:pt x="74" y="74"/>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424" name="Freeform 208">
            <a:extLst>
              <a:ext uri="{FF2B5EF4-FFF2-40B4-BE49-F238E27FC236}">
                <a16:creationId xmlns:a16="http://schemas.microsoft.com/office/drawing/2014/main" id="{B733312C-2067-E0F5-DDAB-4EEC886BCCEF}"/>
              </a:ext>
            </a:extLst>
          </p:cNvPr>
          <p:cNvSpPr>
            <a:spLocks/>
          </p:cNvSpPr>
          <p:nvPr/>
        </p:nvSpPr>
        <p:spPr bwMode="auto">
          <a:xfrm>
            <a:off x="4149725" y="4800600"/>
            <a:ext cx="158750" cy="153988"/>
          </a:xfrm>
          <a:custGeom>
            <a:avLst/>
            <a:gdLst>
              <a:gd name="T0" fmla="*/ 75 w 75"/>
              <a:gd name="T1" fmla="*/ 10 h 74"/>
              <a:gd name="T2" fmla="*/ 0 w 75"/>
              <a:gd name="T3" fmla="*/ 0 h 74"/>
              <a:gd name="T4" fmla="*/ 37 w 75"/>
              <a:gd name="T5" fmla="*/ 74 h 74"/>
              <a:gd name="T6" fmla="*/ 75 w 75"/>
              <a:gd name="T7" fmla="*/ 10 h 74"/>
            </a:gdLst>
            <a:ahLst/>
            <a:cxnLst>
              <a:cxn ang="0">
                <a:pos x="T0" y="T1"/>
              </a:cxn>
              <a:cxn ang="0">
                <a:pos x="T2" y="T3"/>
              </a:cxn>
              <a:cxn ang="0">
                <a:pos x="T4" y="T5"/>
              </a:cxn>
              <a:cxn ang="0">
                <a:pos x="T6" y="T7"/>
              </a:cxn>
            </a:cxnLst>
            <a:rect l="0" t="0" r="r" b="b"/>
            <a:pathLst>
              <a:path w="75" h="74">
                <a:moveTo>
                  <a:pt x="75" y="10"/>
                </a:moveTo>
                <a:lnTo>
                  <a:pt x="0" y="0"/>
                </a:lnTo>
                <a:lnTo>
                  <a:pt x="37" y="74"/>
                </a:lnTo>
                <a:lnTo>
                  <a:pt x="7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425" name="Line 209">
            <a:extLst>
              <a:ext uri="{FF2B5EF4-FFF2-40B4-BE49-F238E27FC236}">
                <a16:creationId xmlns:a16="http://schemas.microsoft.com/office/drawing/2014/main" id="{FD64744E-CDB2-C48E-97A8-06114EBBA582}"/>
              </a:ext>
            </a:extLst>
          </p:cNvPr>
          <p:cNvSpPr>
            <a:spLocks noChangeShapeType="1"/>
          </p:cNvSpPr>
          <p:nvPr/>
        </p:nvSpPr>
        <p:spPr bwMode="auto">
          <a:xfrm flipH="1" flipV="1">
            <a:off x="4149725" y="4800600"/>
            <a:ext cx="158750" cy="206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26" name="Line 210">
            <a:extLst>
              <a:ext uri="{FF2B5EF4-FFF2-40B4-BE49-F238E27FC236}">
                <a16:creationId xmlns:a16="http://schemas.microsoft.com/office/drawing/2014/main" id="{AFF39619-7F0F-23BA-AC6E-011D80E88B0C}"/>
              </a:ext>
            </a:extLst>
          </p:cNvPr>
          <p:cNvSpPr>
            <a:spLocks noChangeShapeType="1"/>
          </p:cNvSpPr>
          <p:nvPr/>
        </p:nvSpPr>
        <p:spPr bwMode="auto">
          <a:xfrm flipV="1">
            <a:off x="4073525" y="4800600"/>
            <a:ext cx="76200"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27" name="Freeform 211">
            <a:extLst>
              <a:ext uri="{FF2B5EF4-FFF2-40B4-BE49-F238E27FC236}">
                <a16:creationId xmlns:a16="http://schemas.microsoft.com/office/drawing/2014/main" id="{AA451B34-F074-8238-AABE-B56721B10785}"/>
              </a:ext>
            </a:extLst>
          </p:cNvPr>
          <p:cNvSpPr>
            <a:spLocks/>
          </p:cNvSpPr>
          <p:nvPr/>
        </p:nvSpPr>
        <p:spPr bwMode="auto">
          <a:xfrm>
            <a:off x="4462463" y="4711700"/>
            <a:ext cx="153987" cy="157163"/>
          </a:xfrm>
          <a:custGeom>
            <a:avLst/>
            <a:gdLst>
              <a:gd name="T0" fmla="*/ 37 w 74"/>
              <a:gd name="T1" fmla="*/ 0 h 75"/>
              <a:gd name="T2" fmla="*/ 74 w 74"/>
              <a:gd name="T3" fmla="*/ 75 h 75"/>
              <a:gd name="T4" fmla="*/ 0 w 74"/>
              <a:gd name="T5" fmla="*/ 64 h 75"/>
              <a:gd name="T6" fmla="*/ 37 w 74"/>
              <a:gd name="T7" fmla="*/ 0 h 75"/>
            </a:gdLst>
            <a:ahLst/>
            <a:cxnLst>
              <a:cxn ang="0">
                <a:pos x="T0" y="T1"/>
              </a:cxn>
              <a:cxn ang="0">
                <a:pos x="T2" y="T3"/>
              </a:cxn>
              <a:cxn ang="0">
                <a:pos x="T4" y="T5"/>
              </a:cxn>
              <a:cxn ang="0">
                <a:pos x="T6" y="T7"/>
              </a:cxn>
            </a:cxnLst>
            <a:rect l="0" t="0" r="r" b="b"/>
            <a:pathLst>
              <a:path w="74" h="75">
                <a:moveTo>
                  <a:pt x="37" y="0"/>
                </a:moveTo>
                <a:lnTo>
                  <a:pt x="74" y="75"/>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428" name="Freeform 212">
            <a:extLst>
              <a:ext uri="{FF2B5EF4-FFF2-40B4-BE49-F238E27FC236}">
                <a16:creationId xmlns:a16="http://schemas.microsoft.com/office/drawing/2014/main" id="{D4B07D31-9577-F074-8B77-4F921CC9904D}"/>
              </a:ext>
            </a:extLst>
          </p:cNvPr>
          <p:cNvSpPr>
            <a:spLocks/>
          </p:cNvSpPr>
          <p:nvPr/>
        </p:nvSpPr>
        <p:spPr bwMode="auto">
          <a:xfrm>
            <a:off x="4540250" y="4711700"/>
            <a:ext cx="157163" cy="157163"/>
          </a:xfrm>
          <a:custGeom>
            <a:avLst/>
            <a:gdLst>
              <a:gd name="T0" fmla="*/ 75 w 75"/>
              <a:gd name="T1" fmla="*/ 11 h 75"/>
              <a:gd name="T2" fmla="*/ 0 w 75"/>
              <a:gd name="T3" fmla="*/ 0 h 75"/>
              <a:gd name="T4" fmla="*/ 37 w 75"/>
              <a:gd name="T5" fmla="*/ 75 h 75"/>
              <a:gd name="T6" fmla="*/ 75 w 75"/>
              <a:gd name="T7" fmla="*/ 11 h 75"/>
            </a:gdLst>
            <a:ahLst/>
            <a:cxnLst>
              <a:cxn ang="0">
                <a:pos x="T0" y="T1"/>
              </a:cxn>
              <a:cxn ang="0">
                <a:pos x="T2" y="T3"/>
              </a:cxn>
              <a:cxn ang="0">
                <a:pos x="T4" y="T5"/>
              </a:cxn>
              <a:cxn ang="0">
                <a:pos x="T6" y="T7"/>
              </a:cxn>
            </a:cxnLst>
            <a:rect l="0" t="0" r="r" b="b"/>
            <a:pathLst>
              <a:path w="75" h="75">
                <a:moveTo>
                  <a:pt x="75" y="11"/>
                </a:moveTo>
                <a:lnTo>
                  <a:pt x="0" y="0"/>
                </a:lnTo>
                <a:lnTo>
                  <a:pt x="37" y="75"/>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429" name="Line 213">
            <a:extLst>
              <a:ext uri="{FF2B5EF4-FFF2-40B4-BE49-F238E27FC236}">
                <a16:creationId xmlns:a16="http://schemas.microsoft.com/office/drawing/2014/main" id="{2888E0FD-ADBC-D5A1-5330-5B94A525187A}"/>
              </a:ext>
            </a:extLst>
          </p:cNvPr>
          <p:cNvSpPr>
            <a:spLocks noChangeShapeType="1"/>
          </p:cNvSpPr>
          <p:nvPr/>
        </p:nvSpPr>
        <p:spPr bwMode="auto">
          <a:xfrm flipV="1">
            <a:off x="4462463" y="4711700"/>
            <a:ext cx="77787"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30" name="Freeform 214">
            <a:extLst>
              <a:ext uri="{FF2B5EF4-FFF2-40B4-BE49-F238E27FC236}">
                <a16:creationId xmlns:a16="http://schemas.microsoft.com/office/drawing/2014/main" id="{D934A199-5D96-0484-3B31-01F6DBE5A714}"/>
              </a:ext>
            </a:extLst>
          </p:cNvPr>
          <p:cNvSpPr>
            <a:spLocks/>
          </p:cNvSpPr>
          <p:nvPr/>
        </p:nvSpPr>
        <p:spPr bwMode="auto">
          <a:xfrm>
            <a:off x="3840163" y="4911725"/>
            <a:ext cx="155575" cy="155575"/>
          </a:xfrm>
          <a:custGeom>
            <a:avLst/>
            <a:gdLst>
              <a:gd name="T0" fmla="*/ 37 w 75"/>
              <a:gd name="T1" fmla="*/ 0 h 75"/>
              <a:gd name="T2" fmla="*/ 75 w 75"/>
              <a:gd name="T3" fmla="*/ 75 h 75"/>
              <a:gd name="T4" fmla="*/ 0 w 75"/>
              <a:gd name="T5" fmla="*/ 64 h 75"/>
              <a:gd name="T6" fmla="*/ 37 w 75"/>
              <a:gd name="T7" fmla="*/ 0 h 75"/>
            </a:gdLst>
            <a:ahLst/>
            <a:cxnLst>
              <a:cxn ang="0">
                <a:pos x="T0" y="T1"/>
              </a:cxn>
              <a:cxn ang="0">
                <a:pos x="T2" y="T3"/>
              </a:cxn>
              <a:cxn ang="0">
                <a:pos x="T4" y="T5"/>
              </a:cxn>
              <a:cxn ang="0">
                <a:pos x="T6" y="T7"/>
              </a:cxn>
            </a:cxnLst>
            <a:rect l="0" t="0" r="r" b="b"/>
            <a:pathLst>
              <a:path w="75" h="75">
                <a:moveTo>
                  <a:pt x="37" y="0"/>
                </a:moveTo>
                <a:lnTo>
                  <a:pt x="75" y="75"/>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431" name="Freeform 215">
            <a:extLst>
              <a:ext uri="{FF2B5EF4-FFF2-40B4-BE49-F238E27FC236}">
                <a16:creationId xmlns:a16="http://schemas.microsoft.com/office/drawing/2014/main" id="{6FA6C8D9-120B-6A2D-D1AF-FB0F45F944D1}"/>
              </a:ext>
            </a:extLst>
          </p:cNvPr>
          <p:cNvSpPr>
            <a:spLocks/>
          </p:cNvSpPr>
          <p:nvPr/>
        </p:nvSpPr>
        <p:spPr bwMode="auto">
          <a:xfrm>
            <a:off x="3916363" y="4911725"/>
            <a:ext cx="157162" cy="155575"/>
          </a:xfrm>
          <a:custGeom>
            <a:avLst/>
            <a:gdLst>
              <a:gd name="T0" fmla="*/ 75 w 75"/>
              <a:gd name="T1" fmla="*/ 11 h 75"/>
              <a:gd name="T2" fmla="*/ 0 w 75"/>
              <a:gd name="T3" fmla="*/ 0 h 75"/>
              <a:gd name="T4" fmla="*/ 38 w 75"/>
              <a:gd name="T5" fmla="*/ 75 h 75"/>
              <a:gd name="T6" fmla="*/ 75 w 75"/>
              <a:gd name="T7" fmla="*/ 11 h 75"/>
            </a:gdLst>
            <a:ahLst/>
            <a:cxnLst>
              <a:cxn ang="0">
                <a:pos x="T0" y="T1"/>
              </a:cxn>
              <a:cxn ang="0">
                <a:pos x="T2" y="T3"/>
              </a:cxn>
              <a:cxn ang="0">
                <a:pos x="T4" y="T5"/>
              </a:cxn>
              <a:cxn ang="0">
                <a:pos x="T6" y="T7"/>
              </a:cxn>
            </a:cxnLst>
            <a:rect l="0" t="0" r="r" b="b"/>
            <a:pathLst>
              <a:path w="75" h="75">
                <a:moveTo>
                  <a:pt x="75" y="11"/>
                </a:moveTo>
                <a:lnTo>
                  <a:pt x="0" y="0"/>
                </a:lnTo>
                <a:lnTo>
                  <a:pt x="38" y="75"/>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432" name="Line 216">
            <a:extLst>
              <a:ext uri="{FF2B5EF4-FFF2-40B4-BE49-F238E27FC236}">
                <a16:creationId xmlns:a16="http://schemas.microsoft.com/office/drawing/2014/main" id="{33C51BDA-FC96-F1F2-8AAB-F95495D4B4C5}"/>
              </a:ext>
            </a:extLst>
          </p:cNvPr>
          <p:cNvSpPr>
            <a:spLocks noChangeShapeType="1"/>
          </p:cNvSpPr>
          <p:nvPr/>
        </p:nvSpPr>
        <p:spPr bwMode="auto">
          <a:xfrm flipH="1" flipV="1">
            <a:off x="3916363" y="4911725"/>
            <a:ext cx="157162"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33" name="Line 217">
            <a:extLst>
              <a:ext uri="{FF2B5EF4-FFF2-40B4-BE49-F238E27FC236}">
                <a16:creationId xmlns:a16="http://schemas.microsoft.com/office/drawing/2014/main" id="{3B8E690C-4484-45FA-C5A3-751E228CC97D}"/>
              </a:ext>
            </a:extLst>
          </p:cNvPr>
          <p:cNvSpPr>
            <a:spLocks noChangeShapeType="1"/>
          </p:cNvSpPr>
          <p:nvPr/>
        </p:nvSpPr>
        <p:spPr bwMode="auto">
          <a:xfrm flipV="1">
            <a:off x="3840163" y="4911725"/>
            <a:ext cx="76200"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34" name="Freeform 218">
            <a:extLst>
              <a:ext uri="{FF2B5EF4-FFF2-40B4-BE49-F238E27FC236}">
                <a16:creationId xmlns:a16="http://schemas.microsoft.com/office/drawing/2014/main" id="{F0811DF9-3171-5395-5DFB-DFDD8A854165}"/>
              </a:ext>
            </a:extLst>
          </p:cNvPr>
          <p:cNvSpPr>
            <a:spLocks/>
          </p:cNvSpPr>
          <p:nvPr/>
        </p:nvSpPr>
        <p:spPr bwMode="auto">
          <a:xfrm>
            <a:off x="4229100" y="4821238"/>
            <a:ext cx="155575" cy="158750"/>
          </a:xfrm>
          <a:custGeom>
            <a:avLst/>
            <a:gdLst>
              <a:gd name="T0" fmla="*/ 38 w 75"/>
              <a:gd name="T1" fmla="*/ 0 h 75"/>
              <a:gd name="T2" fmla="*/ 75 w 75"/>
              <a:gd name="T3" fmla="*/ 75 h 75"/>
              <a:gd name="T4" fmla="*/ 0 w 75"/>
              <a:gd name="T5" fmla="*/ 64 h 75"/>
              <a:gd name="T6" fmla="*/ 38 w 75"/>
              <a:gd name="T7" fmla="*/ 0 h 75"/>
            </a:gdLst>
            <a:ahLst/>
            <a:cxnLst>
              <a:cxn ang="0">
                <a:pos x="T0" y="T1"/>
              </a:cxn>
              <a:cxn ang="0">
                <a:pos x="T2" y="T3"/>
              </a:cxn>
              <a:cxn ang="0">
                <a:pos x="T4" y="T5"/>
              </a:cxn>
              <a:cxn ang="0">
                <a:pos x="T6" y="T7"/>
              </a:cxn>
            </a:cxnLst>
            <a:rect l="0" t="0" r="r" b="b"/>
            <a:pathLst>
              <a:path w="75" h="75">
                <a:moveTo>
                  <a:pt x="38" y="0"/>
                </a:moveTo>
                <a:lnTo>
                  <a:pt x="75" y="75"/>
                </a:lnTo>
                <a:lnTo>
                  <a:pt x="0" y="64"/>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435" name="Freeform 219">
            <a:extLst>
              <a:ext uri="{FF2B5EF4-FFF2-40B4-BE49-F238E27FC236}">
                <a16:creationId xmlns:a16="http://schemas.microsoft.com/office/drawing/2014/main" id="{8422BE93-B262-5FCF-2B2A-8B4DD9A06A43}"/>
              </a:ext>
            </a:extLst>
          </p:cNvPr>
          <p:cNvSpPr>
            <a:spLocks/>
          </p:cNvSpPr>
          <p:nvPr/>
        </p:nvSpPr>
        <p:spPr bwMode="auto">
          <a:xfrm>
            <a:off x="4308475" y="4821238"/>
            <a:ext cx="153988" cy="158750"/>
          </a:xfrm>
          <a:custGeom>
            <a:avLst/>
            <a:gdLst>
              <a:gd name="T0" fmla="*/ 74 w 74"/>
              <a:gd name="T1" fmla="*/ 11 h 75"/>
              <a:gd name="T2" fmla="*/ 0 w 74"/>
              <a:gd name="T3" fmla="*/ 0 h 75"/>
              <a:gd name="T4" fmla="*/ 37 w 74"/>
              <a:gd name="T5" fmla="*/ 75 h 75"/>
              <a:gd name="T6" fmla="*/ 74 w 74"/>
              <a:gd name="T7" fmla="*/ 11 h 75"/>
            </a:gdLst>
            <a:ahLst/>
            <a:cxnLst>
              <a:cxn ang="0">
                <a:pos x="T0" y="T1"/>
              </a:cxn>
              <a:cxn ang="0">
                <a:pos x="T2" y="T3"/>
              </a:cxn>
              <a:cxn ang="0">
                <a:pos x="T4" y="T5"/>
              </a:cxn>
              <a:cxn ang="0">
                <a:pos x="T6" y="T7"/>
              </a:cxn>
            </a:cxnLst>
            <a:rect l="0" t="0" r="r" b="b"/>
            <a:pathLst>
              <a:path w="74" h="75">
                <a:moveTo>
                  <a:pt x="74" y="11"/>
                </a:moveTo>
                <a:lnTo>
                  <a:pt x="0" y="0"/>
                </a:lnTo>
                <a:lnTo>
                  <a:pt x="37" y="75"/>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436" name="Line 220">
            <a:extLst>
              <a:ext uri="{FF2B5EF4-FFF2-40B4-BE49-F238E27FC236}">
                <a16:creationId xmlns:a16="http://schemas.microsoft.com/office/drawing/2014/main" id="{6210643A-7F53-599D-A9D3-29DF6DB1A40A}"/>
              </a:ext>
            </a:extLst>
          </p:cNvPr>
          <p:cNvSpPr>
            <a:spLocks noChangeShapeType="1"/>
          </p:cNvSpPr>
          <p:nvPr/>
        </p:nvSpPr>
        <p:spPr bwMode="auto">
          <a:xfrm flipH="1" flipV="1">
            <a:off x="4308475" y="4821238"/>
            <a:ext cx="153988" cy="238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37" name="Line 221">
            <a:extLst>
              <a:ext uri="{FF2B5EF4-FFF2-40B4-BE49-F238E27FC236}">
                <a16:creationId xmlns:a16="http://schemas.microsoft.com/office/drawing/2014/main" id="{60991066-0276-2996-9596-15054124C072}"/>
              </a:ext>
            </a:extLst>
          </p:cNvPr>
          <p:cNvSpPr>
            <a:spLocks noChangeShapeType="1"/>
          </p:cNvSpPr>
          <p:nvPr/>
        </p:nvSpPr>
        <p:spPr bwMode="auto">
          <a:xfrm flipV="1">
            <a:off x="4229100" y="4821238"/>
            <a:ext cx="79375"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38" name="Freeform 222">
            <a:extLst>
              <a:ext uri="{FF2B5EF4-FFF2-40B4-BE49-F238E27FC236}">
                <a16:creationId xmlns:a16="http://schemas.microsoft.com/office/drawing/2014/main" id="{D81A4D56-051F-700D-9051-81AFF2671CA6}"/>
              </a:ext>
            </a:extLst>
          </p:cNvPr>
          <p:cNvSpPr>
            <a:spLocks/>
          </p:cNvSpPr>
          <p:nvPr/>
        </p:nvSpPr>
        <p:spPr bwMode="auto">
          <a:xfrm>
            <a:off x="4616450" y="4733925"/>
            <a:ext cx="168275" cy="153988"/>
          </a:xfrm>
          <a:custGeom>
            <a:avLst/>
            <a:gdLst>
              <a:gd name="T0" fmla="*/ 38 w 80"/>
              <a:gd name="T1" fmla="*/ 0 h 74"/>
              <a:gd name="T2" fmla="*/ 80 w 80"/>
              <a:gd name="T3" fmla="*/ 74 h 74"/>
              <a:gd name="T4" fmla="*/ 0 w 80"/>
              <a:gd name="T5" fmla="*/ 64 h 74"/>
              <a:gd name="T6" fmla="*/ 38 w 80"/>
              <a:gd name="T7" fmla="*/ 0 h 74"/>
            </a:gdLst>
            <a:ahLst/>
            <a:cxnLst>
              <a:cxn ang="0">
                <a:pos x="T0" y="T1"/>
              </a:cxn>
              <a:cxn ang="0">
                <a:pos x="T2" y="T3"/>
              </a:cxn>
              <a:cxn ang="0">
                <a:pos x="T4" y="T5"/>
              </a:cxn>
              <a:cxn ang="0">
                <a:pos x="T6" y="T7"/>
              </a:cxn>
            </a:cxnLst>
            <a:rect l="0" t="0" r="r" b="b"/>
            <a:pathLst>
              <a:path w="80" h="74">
                <a:moveTo>
                  <a:pt x="38" y="0"/>
                </a:moveTo>
                <a:lnTo>
                  <a:pt x="80" y="74"/>
                </a:lnTo>
                <a:lnTo>
                  <a:pt x="0" y="64"/>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439" name="Line 223">
            <a:extLst>
              <a:ext uri="{FF2B5EF4-FFF2-40B4-BE49-F238E27FC236}">
                <a16:creationId xmlns:a16="http://schemas.microsoft.com/office/drawing/2014/main" id="{ABCF4559-8079-A4F8-0850-C3AE5F29D42C}"/>
              </a:ext>
            </a:extLst>
          </p:cNvPr>
          <p:cNvSpPr>
            <a:spLocks noChangeShapeType="1"/>
          </p:cNvSpPr>
          <p:nvPr/>
        </p:nvSpPr>
        <p:spPr bwMode="auto">
          <a:xfrm flipV="1">
            <a:off x="4616450" y="4733925"/>
            <a:ext cx="80963" cy="1349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40" name="Line 224">
            <a:extLst>
              <a:ext uri="{FF2B5EF4-FFF2-40B4-BE49-F238E27FC236}">
                <a16:creationId xmlns:a16="http://schemas.microsoft.com/office/drawing/2014/main" id="{8520EAB1-F131-515B-FDBD-A4E498C1C89C}"/>
              </a:ext>
            </a:extLst>
          </p:cNvPr>
          <p:cNvSpPr>
            <a:spLocks noChangeShapeType="1"/>
          </p:cNvSpPr>
          <p:nvPr/>
        </p:nvSpPr>
        <p:spPr bwMode="auto">
          <a:xfrm flipH="1" flipV="1">
            <a:off x="3684588" y="5022850"/>
            <a:ext cx="155575"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41" name="Freeform 225">
            <a:extLst>
              <a:ext uri="{FF2B5EF4-FFF2-40B4-BE49-F238E27FC236}">
                <a16:creationId xmlns:a16="http://schemas.microsoft.com/office/drawing/2014/main" id="{21920615-19D0-F67E-E31A-586C73DF6DA9}"/>
              </a:ext>
            </a:extLst>
          </p:cNvPr>
          <p:cNvSpPr>
            <a:spLocks/>
          </p:cNvSpPr>
          <p:nvPr/>
        </p:nvSpPr>
        <p:spPr bwMode="auto">
          <a:xfrm>
            <a:off x="3995738" y="4933950"/>
            <a:ext cx="153987" cy="153988"/>
          </a:xfrm>
          <a:custGeom>
            <a:avLst/>
            <a:gdLst>
              <a:gd name="T0" fmla="*/ 37 w 74"/>
              <a:gd name="T1" fmla="*/ 0 h 74"/>
              <a:gd name="T2" fmla="*/ 74 w 74"/>
              <a:gd name="T3" fmla="*/ 74 h 74"/>
              <a:gd name="T4" fmla="*/ 0 w 74"/>
              <a:gd name="T5" fmla="*/ 64 h 74"/>
              <a:gd name="T6" fmla="*/ 37 w 74"/>
              <a:gd name="T7" fmla="*/ 0 h 74"/>
            </a:gdLst>
            <a:ahLst/>
            <a:cxnLst>
              <a:cxn ang="0">
                <a:pos x="T0" y="T1"/>
              </a:cxn>
              <a:cxn ang="0">
                <a:pos x="T2" y="T3"/>
              </a:cxn>
              <a:cxn ang="0">
                <a:pos x="T4" y="T5"/>
              </a:cxn>
              <a:cxn ang="0">
                <a:pos x="T6" y="T7"/>
              </a:cxn>
            </a:cxnLst>
            <a:rect l="0" t="0" r="r" b="b"/>
            <a:pathLst>
              <a:path w="74" h="74">
                <a:moveTo>
                  <a:pt x="37" y="0"/>
                </a:moveTo>
                <a:lnTo>
                  <a:pt x="74" y="74"/>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442" name="Freeform 226">
            <a:extLst>
              <a:ext uri="{FF2B5EF4-FFF2-40B4-BE49-F238E27FC236}">
                <a16:creationId xmlns:a16="http://schemas.microsoft.com/office/drawing/2014/main" id="{977F96F5-66EA-AAFE-3474-AA43D22F5072}"/>
              </a:ext>
            </a:extLst>
          </p:cNvPr>
          <p:cNvSpPr>
            <a:spLocks/>
          </p:cNvSpPr>
          <p:nvPr/>
        </p:nvSpPr>
        <p:spPr bwMode="auto">
          <a:xfrm>
            <a:off x="4073525" y="4933950"/>
            <a:ext cx="155575" cy="153988"/>
          </a:xfrm>
          <a:custGeom>
            <a:avLst/>
            <a:gdLst>
              <a:gd name="T0" fmla="*/ 74 w 74"/>
              <a:gd name="T1" fmla="*/ 10 h 74"/>
              <a:gd name="T2" fmla="*/ 0 w 74"/>
              <a:gd name="T3" fmla="*/ 0 h 74"/>
              <a:gd name="T4" fmla="*/ 37 w 74"/>
              <a:gd name="T5" fmla="*/ 74 h 74"/>
              <a:gd name="T6" fmla="*/ 74 w 74"/>
              <a:gd name="T7" fmla="*/ 10 h 74"/>
            </a:gdLst>
            <a:ahLst/>
            <a:cxnLst>
              <a:cxn ang="0">
                <a:pos x="T0" y="T1"/>
              </a:cxn>
              <a:cxn ang="0">
                <a:pos x="T2" y="T3"/>
              </a:cxn>
              <a:cxn ang="0">
                <a:pos x="T4" y="T5"/>
              </a:cxn>
              <a:cxn ang="0">
                <a:pos x="T6" y="T7"/>
              </a:cxn>
            </a:cxnLst>
            <a:rect l="0" t="0" r="r" b="b"/>
            <a:pathLst>
              <a:path w="74" h="74">
                <a:moveTo>
                  <a:pt x="74" y="10"/>
                </a:moveTo>
                <a:lnTo>
                  <a:pt x="0" y="0"/>
                </a:lnTo>
                <a:lnTo>
                  <a:pt x="37" y="74"/>
                </a:lnTo>
                <a:lnTo>
                  <a:pt x="74"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443" name="Line 227">
            <a:extLst>
              <a:ext uri="{FF2B5EF4-FFF2-40B4-BE49-F238E27FC236}">
                <a16:creationId xmlns:a16="http://schemas.microsoft.com/office/drawing/2014/main" id="{C8A2FD73-67B0-0961-5644-D9A6CDF2D5F8}"/>
              </a:ext>
            </a:extLst>
          </p:cNvPr>
          <p:cNvSpPr>
            <a:spLocks noChangeShapeType="1"/>
          </p:cNvSpPr>
          <p:nvPr/>
        </p:nvSpPr>
        <p:spPr bwMode="auto">
          <a:xfrm flipH="1" flipV="1">
            <a:off x="4073525" y="4933950"/>
            <a:ext cx="155575" cy="206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44" name="Line 228">
            <a:extLst>
              <a:ext uri="{FF2B5EF4-FFF2-40B4-BE49-F238E27FC236}">
                <a16:creationId xmlns:a16="http://schemas.microsoft.com/office/drawing/2014/main" id="{C140BF73-AA56-F95E-EB8D-3E64F449FE90}"/>
              </a:ext>
            </a:extLst>
          </p:cNvPr>
          <p:cNvSpPr>
            <a:spLocks noChangeShapeType="1"/>
          </p:cNvSpPr>
          <p:nvPr/>
        </p:nvSpPr>
        <p:spPr bwMode="auto">
          <a:xfrm flipV="1">
            <a:off x="3995738" y="4933950"/>
            <a:ext cx="77787"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45" name="Freeform 229">
            <a:extLst>
              <a:ext uri="{FF2B5EF4-FFF2-40B4-BE49-F238E27FC236}">
                <a16:creationId xmlns:a16="http://schemas.microsoft.com/office/drawing/2014/main" id="{94C7F32E-2C09-6F9B-7A7A-BE8D750E9ADF}"/>
              </a:ext>
            </a:extLst>
          </p:cNvPr>
          <p:cNvSpPr>
            <a:spLocks/>
          </p:cNvSpPr>
          <p:nvPr/>
        </p:nvSpPr>
        <p:spPr bwMode="auto">
          <a:xfrm>
            <a:off x="4384675" y="4845050"/>
            <a:ext cx="155575" cy="157163"/>
          </a:xfrm>
          <a:custGeom>
            <a:avLst/>
            <a:gdLst>
              <a:gd name="T0" fmla="*/ 37 w 74"/>
              <a:gd name="T1" fmla="*/ 0 h 75"/>
              <a:gd name="T2" fmla="*/ 74 w 74"/>
              <a:gd name="T3" fmla="*/ 75 h 75"/>
              <a:gd name="T4" fmla="*/ 0 w 74"/>
              <a:gd name="T5" fmla="*/ 64 h 75"/>
              <a:gd name="T6" fmla="*/ 37 w 74"/>
              <a:gd name="T7" fmla="*/ 0 h 75"/>
            </a:gdLst>
            <a:ahLst/>
            <a:cxnLst>
              <a:cxn ang="0">
                <a:pos x="T0" y="T1"/>
              </a:cxn>
              <a:cxn ang="0">
                <a:pos x="T2" y="T3"/>
              </a:cxn>
              <a:cxn ang="0">
                <a:pos x="T4" y="T5"/>
              </a:cxn>
              <a:cxn ang="0">
                <a:pos x="T6" y="T7"/>
              </a:cxn>
            </a:cxnLst>
            <a:rect l="0" t="0" r="r" b="b"/>
            <a:pathLst>
              <a:path w="74" h="75">
                <a:moveTo>
                  <a:pt x="37" y="0"/>
                </a:moveTo>
                <a:lnTo>
                  <a:pt x="74" y="75"/>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446" name="Freeform 230">
            <a:extLst>
              <a:ext uri="{FF2B5EF4-FFF2-40B4-BE49-F238E27FC236}">
                <a16:creationId xmlns:a16="http://schemas.microsoft.com/office/drawing/2014/main" id="{BDCC0610-7BB9-4F77-E0C1-DA6FFF578F43}"/>
              </a:ext>
            </a:extLst>
          </p:cNvPr>
          <p:cNvSpPr>
            <a:spLocks/>
          </p:cNvSpPr>
          <p:nvPr/>
        </p:nvSpPr>
        <p:spPr bwMode="auto">
          <a:xfrm>
            <a:off x="4462463" y="4845050"/>
            <a:ext cx="153987" cy="157163"/>
          </a:xfrm>
          <a:custGeom>
            <a:avLst/>
            <a:gdLst>
              <a:gd name="T0" fmla="*/ 74 w 74"/>
              <a:gd name="T1" fmla="*/ 11 h 75"/>
              <a:gd name="T2" fmla="*/ 0 w 74"/>
              <a:gd name="T3" fmla="*/ 0 h 75"/>
              <a:gd name="T4" fmla="*/ 37 w 74"/>
              <a:gd name="T5" fmla="*/ 75 h 75"/>
              <a:gd name="T6" fmla="*/ 74 w 74"/>
              <a:gd name="T7" fmla="*/ 11 h 75"/>
            </a:gdLst>
            <a:ahLst/>
            <a:cxnLst>
              <a:cxn ang="0">
                <a:pos x="T0" y="T1"/>
              </a:cxn>
              <a:cxn ang="0">
                <a:pos x="T2" y="T3"/>
              </a:cxn>
              <a:cxn ang="0">
                <a:pos x="T4" y="T5"/>
              </a:cxn>
              <a:cxn ang="0">
                <a:pos x="T6" y="T7"/>
              </a:cxn>
            </a:cxnLst>
            <a:rect l="0" t="0" r="r" b="b"/>
            <a:pathLst>
              <a:path w="74" h="75">
                <a:moveTo>
                  <a:pt x="74" y="11"/>
                </a:moveTo>
                <a:lnTo>
                  <a:pt x="0" y="0"/>
                </a:lnTo>
                <a:lnTo>
                  <a:pt x="37" y="75"/>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447" name="Line 231">
            <a:extLst>
              <a:ext uri="{FF2B5EF4-FFF2-40B4-BE49-F238E27FC236}">
                <a16:creationId xmlns:a16="http://schemas.microsoft.com/office/drawing/2014/main" id="{5D40EB83-4AA8-077D-28B5-76D50E7C8677}"/>
              </a:ext>
            </a:extLst>
          </p:cNvPr>
          <p:cNvSpPr>
            <a:spLocks noChangeShapeType="1"/>
          </p:cNvSpPr>
          <p:nvPr/>
        </p:nvSpPr>
        <p:spPr bwMode="auto">
          <a:xfrm flipH="1" flipV="1">
            <a:off x="4462463" y="4845050"/>
            <a:ext cx="153987" cy="2381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48" name="Line 232">
            <a:extLst>
              <a:ext uri="{FF2B5EF4-FFF2-40B4-BE49-F238E27FC236}">
                <a16:creationId xmlns:a16="http://schemas.microsoft.com/office/drawing/2014/main" id="{8CAF43AD-A800-4251-7622-7C8D236DA2A0}"/>
              </a:ext>
            </a:extLst>
          </p:cNvPr>
          <p:cNvSpPr>
            <a:spLocks noChangeShapeType="1"/>
          </p:cNvSpPr>
          <p:nvPr/>
        </p:nvSpPr>
        <p:spPr bwMode="auto">
          <a:xfrm flipV="1">
            <a:off x="4384675" y="4845050"/>
            <a:ext cx="77788" cy="1349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49" name="Line 233">
            <a:extLst>
              <a:ext uri="{FF2B5EF4-FFF2-40B4-BE49-F238E27FC236}">
                <a16:creationId xmlns:a16="http://schemas.microsoft.com/office/drawing/2014/main" id="{22120818-29B1-18C9-6267-A7DF7D5DB799}"/>
              </a:ext>
            </a:extLst>
          </p:cNvPr>
          <p:cNvSpPr>
            <a:spLocks noChangeShapeType="1"/>
          </p:cNvSpPr>
          <p:nvPr/>
        </p:nvSpPr>
        <p:spPr bwMode="auto">
          <a:xfrm flipH="1" flipV="1">
            <a:off x="3840163" y="5045075"/>
            <a:ext cx="155575"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50" name="Freeform 234">
            <a:extLst>
              <a:ext uri="{FF2B5EF4-FFF2-40B4-BE49-F238E27FC236}">
                <a16:creationId xmlns:a16="http://schemas.microsoft.com/office/drawing/2014/main" id="{9074C56D-5BBA-82A3-61C2-AF55835B2EE3}"/>
              </a:ext>
            </a:extLst>
          </p:cNvPr>
          <p:cNvSpPr>
            <a:spLocks/>
          </p:cNvSpPr>
          <p:nvPr/>
        </p:nvSpPr>
        <p:spPr bwMode="auto">
          <a:xfrm>
            <a:off x="4149725" y="4954588"/>
            <a:ext cx="158750" cy="158750"/>
          </a:xfrm>
          <a:custGeom>
            <a:avLst/>
            <a:gdLst>
              <a:gd name="T0" fmla="*/ 37 w 75"/>
              <a:gd name="T1" fmla="*/ 0 h 75"/>
              <a:gd name="T2" fmla="*/ 75 w 75"/>
              <a:gd name="T3" fmla="*/ 75 h 75"/>
              <a:gd name="T4" fmla="*/ 0 w 75"/>
              <a:gd name="T5" fmla="*/ 64 h 75"/>
              <a:gd name="T6" fmla="*/ 37 w 75"/>
              <a:gd name="T7" fmla="*/ 0 h 75"/>
            </a:gdLst>
            <a:ahLst/>
            <a:cxnLst>
              <a:cxn ang="0">
                <a:pos x="T0" y="T1"/>
              </a:cxn>
              <a:cxn ang="0">
                <a:pos x="T2" y="T3"/>
              </a:cxn>
              <a:cxn ang="0">
                <a:pos x="T4" y="T5"/>
              </a:cxn>
              <a:cxn ang="0">
                <a:pos x="T6" y="T7"/>
              </a:cxn>
            </a:cxnLst>
            <a:rect l="0" t="0" r="r" b="b"/>
            <a:pathLst>
              <a:path w="75" h="75">
                <a:moveTo>
                  <a:pt x="37" y="0"/>
                </a:moveTo>
                <a:lnTo>
                  <a:pt x="75" y="75"/>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451" name="Freeform 235">
            <a:extLst>
              <a:ext uri="{FF2B5EF4-FFF2-40B4-BE49-F238E27FC236}">
                <a16:creationId xmlns:a16="http://schemas.microsoft.com/office/drawing/2014/main" id="{A4191792-015B-A0BA-9F87-A99380C1B55B}"/>
              </a:ext>
            </a:extLst>
          </p:cNvPr>
          <p:cNvSpPr>
            <a:spLocks/>
          </p:cNvSpPr>
          <p:nvPr/>
        </p:nvSpPr>
        <p:spPr bwMode="auto">
          <a:xfrm>
            <a:off x="4229100" y="4954588"/>
            <a:ext cx="155575" cy="158750"/>
          </a:xfrm>
          <a:custGeom>
            <a:avLst/>
            <a:gdLst>
              <a:gd name="T0" fmla="*/ 75 w 75"/>
              <a:gd name="T1" fmla="*/ 11 h 75"/>
              <a:gd name="T2" fmla="*/ 0 w 75"/>
              <a:gd name="T3" fmla="*/ 0 h 75"/>
              <a:gd name="T4" fmla="*/ 38 w 75"/>
              <a:gd name="T5" fmla="*/ 75 h 75"/>
              <a:gd name="T6" fmla="*/ 75 w 75"/>
              <a:gd name="T7" fmla="*/ 11 h 75"/>
            </a:gdLst>
            <a:ahLst/>
            <a:cxnLst>
              <a:cxn ang="0">
                <a:pos x="T0" y="T1"/>
              </a:cxn>
              <a:cxn ang="0">
                <a:pos x="T2" y="T3"/>
              </a:cxn>
              <a:cxn ang="0">
                <a:pos x="T4" y="T5"/>
              </a:cxn>
              <a:cxn ang="0">
                <a:pos x="T6" y="T7"/>
              </a:cxn>
            </a:cxnLst>
            <a:rect l="0" t="0" r="r" b="b"/>
            <a:pathLst>
              <a:path w="75" h="75">
                <a:moveTo>
                  <a:pt x="75" y="11"/>
                </a:moveTo>
                <a:lnTo>
                  <a:pt x="0" y="0"/>
                </a:lnTo>
                <a:lnTo>
                  <a:pt x="38" y="75"/>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452" name="Line 236">
            <a:extLst>
              <a:ext uri="{FF2B5EF4-FFF2-40B4-BE49-F238E27FC236}">
                <a16:creationId xmlns:a16="http://schemas.microsoft.com/office/drawing/2014/main" id="{45EB162D-8C6F-E6C0-D1B8-34E819C90044}"/>
              </a:ext>
            </a:extLst>
          </p:cNvPr>
          <p:cNvSpPr>
            <a:spLocks noChangeShapeType="1"/>
          </p:cNvSpPr>
          <p:nvPr/>
        </p:nvSpPr>
        <p:spPr bwMode="auto">
          <a:xfrm flipH="1" flipV="1">
            <a:off x="4229100" y="4954588"/>
            <a:ext cx="155575" cy="2540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53" name="Line 237">
            <a:extLst>
              <a:ext uri="{FF2B5EF4-FFF2-40B4-BE49-F238E27FC236}">
                <a16:creationId xmlns:a16="http://schemas.microsoft.com/office/drawing/2014/main" id="{0801B943-0479-EF6C-7F1F-E6C65D9D067E}"/>
              </a:ext>
            </a:extLst>
          </p:cNvPr>
          <p:cNvSpPr>
            <a:spLocks noChangeShapeType="1"/>
          </p:cNvSpPr>
          <p:nvPr/>
        </p:nvSpPr>
        <p:spPr bwMode="auto">
          <a:xfrm flipV="1">
            <a:off x="4149725" y="4954588"/>
            <a:ext cx="79375"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54" name="Freeform 238">
            <a:extLst>
              <a:ext uri="{FF2B5EF4-FFF2-40B4-BE49-F238E27FC236}">
                <a16:creationId xmlns:a16="http://schemas.microsoft.com/office/drawing/2014/main" id="{E3E836C6-477D-3F8E-5564-1F9483626C81}"/>
              </a:ext>
            </a:extLst>
          </p:cNvPr>
          <p:cNvSpPr>
            <a:spLocks/>
          </p:cNvSpPr>
          <p:nvPr/>
        </p:nvSpPr>
        <p:spPr bwMode="auto">
          <a:xfrm>
            <a:off x="4540250" y="4868863"/>
            <a:ext cx="166688" cy="153987"/>
          </a:xfrm>
          <a:custGeom>
            <a:avLst/>
            <a:gdLst>
              <a:gd name="T0" fmla="*/ 37 w 80"/>
              <a:gd name="T1" fmla="*/ 0 h 74"/>
              <a:gd name="T2" fmla="*/ 80 w 80"/>
              <a:gd name="T3" fmla="*/ 74 h 74"/>
              <a:gd name="T4" fmla="*/ 0 w 80"/>
              <a:gd name="T5" fmla="*/ 64 h 74"/>
              <a:gd name="T6" fmla="*/ 37 w 80"/>
              <a:gd name="T7" fmla="*/ 0 h 74"/>
            </a:gdLst>
            <a:ahLst/>
            <a:cxnLst>
              <a:cxn ang="0">
                <a:pos x="T0" y="T1"/>
              </a:cxn>
              <a:cxn ang="0">
                <a:pos x="T2" y="T3"/>
              </a:cxn>
              <a:cxn ang="0">
                <a:pos x="T4" y="T5"/>
              </a:cxn>
              <a:cxn ang="0">
                <a:pos x="T6" y="T7"/>
              </a:cxn>
            </a:cxnLst>
            <a:rect l="0" t="0" r="r" b="b"/>
            <a:pathLst>
              <a:path w="80" h="74">
                <a:moveTo>
                  <a:pt x="37" y="0"/>
                </a:moveTo>
                <a:lnTo>
                  <a:pt x="80" y="74"/>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455" name="Freeform 239">
            <a:extLst>
              <a:ext uri="{FF2B5EF4-FFF2-40B4-BE49-F238E27FC236}">
                <a16:creationId xmlns:a16="http://schemas.microsoft.com/office/drawing/2014/main" id="{CDBF64FF-7566-6564-AF70-A7221013A1D5}"/>
              </a:ext>
            </a:extLst>
          </p:cNvPr>
          <p:cNvSpPr>
            <a:spLocks/>
          </p:cNvSpPr>
          <p:nvPr/>
        </p:nvSpPr>
        <p:spPr bwMode="auto">
          <a:xfrm>
            <a:off x="4616450" y="4868863"/>
            <a:ext cx="168275" cy="153987"/>
          </a:xfrm>
          <a:custGeom>
            <a:avLst/>
            <a:gdLst>
              <a:gd name="T0" fmla="*/ 80 w 80"/>
              <a:gd name="T1" fmla="*/ 10 h 74"/>
              <a:gd name="T2" fmla="*/ 0 w 80"/>
              <a:gd name="T3" fmla="*/ 0 h 74"/>
              <a:gd name="T4" fmla="*/ 43 w 80"/>
              <a:gd name="T5" fmla="*/ 74 h 74"/>
              <a:gd name="T6" fmla="*/ 80 w 80"/>
              <a:gd name="T7" fmla="*/ 10 h 74"/>
            </a:gdLst>
            <a:ahLst/>
            <a:cxnLst>
              <a:cxn ang="0">
                <a:pos x="T0" y="T1"/>
              </a:cxn>
              <a:cxn ang="0">
                <a:pos x="T2" y="T3"/>
              </a:cxn>
              <a:cxn ang="0">
                <a:pos x="T4" y="T5"/>
              </a:cxn>
              <a:cxn ang="0">
                <a:pos x="T6" y="T7"/>
              </a:cxn>
            </a:cxnLst>
            <a:rect l="0" t="0" r="r" b="b"/>
            <a:pathLst>
              <a:path w="80" h="74">
                <a:moveTo>
                  <a:pt x="80" y="10"/>
                </a:moveTo>
                <a:lnTo>
                  <a:pt x="0" y="0"/>
                </a:lnTo>
                <a:lnTo>
                  <a:pt x="43" y="74"/>
                </a:lnTo>
                <a:lnTo>
                  <a:pt x="8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456" name="Line 240">
            <a:extLst>
              <a:ext uri="{FF2B5EF4-FFF2-40B4-BE49-F238E27FC236}">
                <a16:creationId xmlns:a16="http://schemas.microsoft.com/office/drawing/2014/main" id="{7AAEA9F2-0B56-75D3-A194-87578BAA07E1}"/>
              </a:ext>
            </a:extLst>
          </p:cNvPr>
          <p:cNvSpPr>
            <a:spLocks noChangeShapeType="1"/>
          </p:cNvSpPr>
          <p:nvPr/>
        </p:nvSpPr>
        <p:spPr bwMode="auto">
          <a:xfrm flipH="1" flipV="1">
            <a:off x="4616450" y="4868863"/>
            <a:ext cx="168275" cy="190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57" name="Line 241">
            <a:extLst>
              <a:ext uri="{FF2B5EF4-FFF2-40B4-BE49-F238E27FC236}">
                <a16:creationId xmlns:a16="http://schemas.microsoft.com/office/drawing/2014/main" id="{D2764A69-3D0A-F16D-AF13-F292827BD262}"/>
              </a:ext>
            </a:extLst>
          </p:cNvPr>
          <p:cNvSpPr>
            <a:spLocks noChangeShapeType="1"/>
          </p:cNvSpPr>
          <p:nvPr/>
        </p:nvSpPr>
        <p:spPr bwMode="auto">
          <a:xfrm flipV="1">
            <a:off x="4540250" y="4868863"/>
            <a:ext cx="76200"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58" name="Line 242">
            <a:extLst>
              <a:ext uri="{FF2B5EF4-FFF2-40B4-BE49-F238E27FC236}">
                <a16:creationId xmlns:a16="http://schemas.microsoft.com/office/drawing/2014/main" id="{0A5F7320-2D4A-2455-6CA3-7804340826E5}"/>
              </a:ext>
            </a:extLst>
          </p:cNvPr>
          <p:cNvSpPr>
            <a:spLocks noChangeShapeType="1"/>
          </p:cNvSpPr>
          <p:nvPr/>
        </p:nvSpPr>
        <p:spPr bwMode="auto">
          <a:xfrm flipH="1" flipV="1">
            <a:off x="3995738" y="5067300"/>
            <a:ext cx="153987" cy="206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59" name="Freeform 243">
            <a:extLst>
              <a:ext uri="{FF2B5EF4-FFF2-40B4-BE49-F238E27FC236}">
                <a16:creationId xmlns:a16="http://schemas.microsoft.com/office/drawing/2014/main" id="{0DBA8B26-3E94-7670-6054-9ACEE5EDD0C1}"/>
              </a:ext>
            </a:extLst>
          </p:cNvPr>
          <p:cNvSpPr>
            <a:spLocks/>
          </p:cNvSpPr>
          <p:nvPr/>
        </p:nvSpPr>
        <p:spPr bwMode="auto">
          <a:xfrm>
            <a:off x="4308475" y="4979988"/>
            <a:ext cx="153988" cy="153987"/>
          </a:xfrm>
          <a:custGeom>
            <a:avLst/>
            <a:gdLst>
              <a:gd name="T0" fmla="*/ 37 w 74"/>
              <a:gd name="T1" fmla="*/ 0 h 74"/>
              <a:gd name="T2" fmla="*/ 74 w 74"/>
              <a:gd name="T3" fmla="*/ 74 h 74"/>
              <a:gd name="T4" fmla="*/ 0 w 74"/>
              <a:gd name="T5" fmla="*/ 64 h 74"/>
              <a:gd name="T6" fmla="*/ 37 w 74"/>
              <a:gd name="T7" fmla="*/ 0 h 74"/>
            </a:gdLst>
            <a:ahLst/>
            <a:cxnLst>
              <a:cxn ang="0">
                <a:pos x="T0" y="T1"/>
              </a:cxn>
              <a:cxn ang="0">
                <a:pos x="T2" y="T3"/>
              </a:cxn>
              <a:cxn ang="0">
                <a:pos x="T4" y="T5"/>
              </a:cxn>
              <a:cxn ang="0">
                <a:pos x="T6" y="T7"/>
              </a:cxn>
            </a:cxnLst>
            <a:rect l="0" t="0" r="r" b="b"/>
            <a:pathLst>
              <a:path w="74" h="74">
                <a:moveTo>
                  <a:pt x="37" y="0"/>
                </a:moveTo>
                <a:lnTo>
                  <a:pt x="74" y="74"/>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460" name="Freeform 244">
            <a:extLst>
              <a:ext uri="{FF2B5EF4-FFF2-40B4-BE49-F238E27FC236}">
                <a16:creationId xmlns:a16="http://schemas.microsoft.com/office/drawing/2014/main" id="{D0AF1476-B986-4321-858C-B35701F3C126}"/>
              </a:ext>
            </a:extLst>
          </p:cNvPr>
          <p:cNvSpPr>
            <a:spLocks/>
          </p:cNvSpPr>
          <p:nvPr/>
        </p:nvSpPr>
        <p:spPr bwMode="auto">
          <a:xfrm>
            <a:off x="4384675" y="4979988"/>
            <a:ext cx="155575" cy="153987"/>
          </a:xfrm>
          <a:custGeom>
            <a:avLst/>
            <a:gdLst>
              <a:gd name="T0" fmla="*/ 74 w 74"/>
              <a:gd name="T1" fmla="*/ 11 h 74"/>
              <a:gd name="T2" fmla="*/ 0 w 74"/>
              <a:gd name="T3" fmla="*/ 0 h 74"/>
              <a:gd name="T4" fmla="*/ 37 w 74"/>
              <a:gd name="T5" fmla="*/ 74 h 74"/>
              <a:gd name="T6" fmla="*/ 74 w 74"/>
              <a:gd name="T7" fmla="*/ 11 h 74"/>
            </a:gdLst>
            <a:ahLst/>
            <a:cxnLst>
              <a:cxn ang="0">
                <a:pos x="T0" y="T1"/>
              </a:cxn>
              <a:cxn ang="0">
                <a:pos x="T2" y="T3"/>
              </a:cxn>
              <a:cxn ang="0">
                <a:pos x="T4" y="T5"/>
              </a:cxn>
              <a:cxn ang="0">
                <a:pos x="T6" y="T7"/>
              </a:cxn>
            </a:cxnLst>
            <a:rect l="0" t="0" r="r" b="b"/>
            <a:pathLst>
              <a:path w="74" h="74">
                <a:moveTo>
                  <a:pt x="74" y="11"/>
                </a:moveTo>
                <a:lnTo>
                  <a:pt x="0" y="0"/>
                </a:lnTo>
                <a:lnTo>
                  <a:pt x="37" y="74"/>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461" name="Line 245">
            <a:extLst>
              <a:ext uri="{FF2B5EF4-FFF2-40B4-BE49-F238E27FC236}">
                <a16:creationId xmlns:a16="http://schemas.microsoft.com/office/drawing/2014/main" id="{5712AC0C-489F-0C91-B389-53611E20777F}"/>
              </a:ext>
            </a:extLst>
          </p:cNvPr>
          <p:cNvSpPr>
            <a:spLocks noChangeShapeType="1"/>
          </p:cNvSpPr>
          <p:nvPr/>
        </p:nvSpPr>
        <p:spPr bwMode="auto">
          <a:xfrm flipH="1" flipV="1">
            <a:off x="4384675" y="4979988"/>
            <a:ext cx="155575"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62" name="Line 246">
            <a:extLst>
              <a:ext uri="{FF2B5EF4-FFF2-40B4-BE49-F238E27FC236}">
                <a16:creationId xmlns:a16="http://schemas.microsoft.com/office/drawing/2014/main" id="{2C9E302D-B31C-6FC2-E7AA-508F7224255D}"/>
              </a:ext>
            </a:extLst>
          </p:cNvPr>
          <p:cNvSpPr>
            <a:spLocks noChangeShapeType="1"/>
          </p:cNvSpPr>
          <p:nvPr/>
        </p:nvSpPr>
        <p:spPr bwMode="auto">
          <a:xfrm flipV="1">
            <a:off x="4308475" y="4979988"/>
            <a:ext cx="76200"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63" name="Line 247">
            <a:extLst>
              <a:ext uri="{FF2B5EF4-FFF2-40B4-BE49-F238E27FC236}">
                <a16:creationId xmlns:a16="http://schemas.microsoft.com/office/drawing/2014/main" id="{5A28C0A0-64B2-802A-D3C1-78B958BCA7F3}"/>
              </a:ext>
            </a:extLst>
          </p:cNvPr>
          <p:cNvSpPr>
            <a:spLocks noChangeShapeType="1"/>
          </p:cNvSpPr>
          <p:nvPr/>
        </p:nvSpPr>
        <p:spPr bwMode="auto">
          <a:xfrm flipH="1" flipV="1">
            <a:off x="4149725" y="5087938"/>
            <a:ext cx="158750" cy="2540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64" name="Freeform 248">
            <a:extLst>
              <a:ext uri="{FF2B5EF4-FFF2-40B4-BE49-F238E27FC236}">
                <a16:creationId xmlns:a16="http://schemas.microsoft.com/office/drawing/2014/main" id="{33376E03-6A2E-2918-CE10-B448CFB8D5D1}"/>
              </a:ext>
            </a:extLst>
          </p:cNvPr>
          <p:cNvSpPr>
            <a:spLocks/>
          </p:cNvSpPr>
          <p:nvPr/>
        </p:nvSpPr>
        <p:spPr bwMode="auto">
          <a:xfrm>
            <a:off x="4462463" y="5002213"/>
            <a:ext cx="153987" cy="153987"/>
          </a:xfrm>
          <a:custGeom>
            <a:avLst/>
            <a:gdLst>
              <a:gd name="T0" fmla="*/ 37 w 74"/>
              <a:gd name="T1" fmla="*/ 0 h 74"/>
              <a:gd name="T2" fmla="*/ 74 w 74"/>
              <a:gd name="T3" fmla="*/ 74 h 74"/>
              <a:gd name="T4" fmla="*/ 0 w 74"/>
              <a:gd name="T5" fmla="*/ 63 h 74"/>
              <a:gd name="T6" fmla="*/ 37 w 74"/>
              <a:gd name="T7" fmla="*/ 0 h 74"/>
            </a:gdLst>
            <a:ahLst/>
            <a:cxnLst>
              <a:cxn ang="0">
                <a:pos x="T0" y="T1"/>
              </a:cxn>
              <a:cxn ang="0">
                <a:pos x="T2" y="T3"/>
              </a:cxn>
              <a:cxn ang="0">
                <a:pos x="T4" y="T5"/>
              </a:cxn>
              <a:cxn ang="0">
                <a:pos x="T6" y="T7"/>
              </a:cxn>
            </a:cxnLst>
            <a:rect l="0" t="0" r="r" b="b"/>
            <a:pathLst>
              <a:path w="74" h="74">
                <a:moveTo>
                  <a:pt x="37" y="0"/>
                </a:moveTo>
                <a:lnTo>
                  <a:pt x="74" y="74"/>
                </a:lnTo>
                <a:lnTo>
                  <a:pt x="0" y="63"/>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465" name="Freeform 249">
            <a:extLst>
              <a:ext uri="{FF2B5EF4-FFF2-40B4-BE49-F238E27FC236}">
                <a16:creationId xmlns:a16="http://schemas.microsoft.com/office/drawing/2014/main" id="{92AC6B20-CA9D-F54E-C665-70CCC9BCD068}"/>
              </a:ext>
            </a:extLst>
          </p:cNvPr>
          <p:cNvSpPr>
            <a:spLocks/>
          </p:cNvSpPr>
          <p:nvPr/>
        </p:nvSpPr>
        <p:spPr bwMode="auto">
          <a:xfrm>
            <a:off x="4540250" y="5002213"/>
            <a:ext cx="166688" cy="153987"/>
          </a:xfrm>
          <a:custGeom>
            <a:avLst/>
            <a:gdLst>
              <a:gd name="T0" fmla="*/ 80 w 80"/>
              <a:gd name="T1" fmla="*/ 10 h 74"/>
              <a:gd name="T2" fmla="*/ 0 w 80"/>
              <a:gd name="T3" fmla="*/ 0 h 74"/>
              <a:gd name="T4" fmla="*/ 37 w 80"/>
              <a:gd name="T5" fmla="*/ 74 h 74"/>
              <a:gd name="T6" fmla="*/ 80 w 80"/>
              <a:gd name="T7" fmla="*/ 10 h 74"/>
            </a:gdLst>
            <a:ahLst/>
            <a:cxnLst>
              <a:cxn ang="0">
                <a:pos x="T0" y="T1"/>
              </a:cxn>
              <a:cxn ang="0">
                <a:pos x="T2" y="T3"/>
              </a:cxn>
              <a:cxn ang="0">
                <a:pos x="T4" y="T5"/>
              </a:cxn>
              <a:cxn ang="0">
                <a:pos x="T6" y="T7"/>
              </a:cxn>
            </a:cxnLst>
            <a:rect l="0" t="0" r="r" b="b"/>
            <a:pathLst>
              <a:path w="80" h="74">
                <a:moveTo>
                  <a:pt x="80" y="10"/>
                </a:moveTo>
                <a:lnTo>
                  <a:pt x="0" y="0"/>
                </a:lnTo>
                <a:lnTo>
                  <a:pt x="37" y="74"/>
                </a:lnTo>
                <a:lnTo>
                  <a:pt x="8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466" name="Line 250">
            <a:extLst>
              <a:ext uri="{FF2B5EF4-FFF2-40B4-BE49-F238E27FC236}">
                <a16:creationId xmlns:a16="http://schemas.microsoft.com/office/drawing/2014/main" id="{314E3CCE-B358-9332-3857-C78C482D0C19}"/>
              </a:ext>
            </a:extLst>
          </p:cNvPr>
          <p:cNvSpPr>
            <a:spLocks noChangeShapeType="1"/>
          </p:cNvSpPr>
          <p:nvPr/>
        </p:nvSpPr>
        <p:spPr bwMode="auto">
          <a:xfrm flipH="1">
            <a:off x="3795713" y="5378450"/>
            <a:ext cx="44450" cy="2381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67" name="Line 251">
            <a:extLst>
              <a:ext uri="{FF2B5EF4-FFF2-40B4-BE49-F238E27FC236}">
                <a16:creationId xmlns:a16="http://schemas.microsoft.com/office/drawing/2014/main" id="{0E9C01A3-8798-8A15-711D-655C8BFCAFF5}"/>
              </a:ext>
            </a:extLst>
          </p:cNvPr>
          <p:cNvSpPr>
            <a:spLocks noChangeShapeType="1"/>
          </p:cNvSpPr>
          <p:nvPr/>
        </p:nvSpPr>
        <p:spPr bwMode="auto">
          <a:xfrm flipH="1" flipV="1">
            <a:off x="4540250" y="5002213"/>
            <a:ext cx="166688" cy="206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68" name="Line 252">
            <a:extLst>
              <a:ext uri="{FF2B5EF4-FFF2-40B4-BE49-F238E27FC236}">
                <a16:creationId xmlns:a16="http://schemas.microsoft.com/office/drawing/2014/main" id="{D4357C4B-C018-0599-5666-75B008BFE2B2}"/>
              </a:ext>
            </a:extLst>
          </p:cNvPr>
          <p:cNvSpPr>
            <a:spLocks noChangeShapeType="1"/>
          </p:cNvSpPr>
          <p:nvPr/>
        </p:nvSpPr>
        <p:spPr bwMode="auto">
          <a:xfrm flipV="1">
            <a:off x="4462463" y="5002213"/>
            <a:ext cx="77787" cy="13176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69" name="Rectangle 253">
            <a:extLst>
              <a:ext uri="{FF2B5EF4-FFF2-40B4-BE49-F238E27FC236}">
                <a16:creationId xmlns:a16="http://schemas.microsoft.com/office/drawing/2014/main" id="{2A5F76CF-AC1E-F0EB-3880-C91F351DACE5}"/>
              </a:ext>
            </a:extLst>
          </p:cNvPr>
          <p:cNvSpPr>
            <a:spLocks noChangeArrowheads="1"/>
          </p:cNvSpPr>
          <p:nvPr/>
        </p:nvSpPr>
        <p:spPr bwMode="auto">
          <a:xfrm>
            <a:off x="3675063" y="5445125"/>
            <a:ext cx="128587"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a:latin typeface="Arial" panose="020B0604020202020204" pitchFamily="34" charset="0"/>
                <a:ea typeface="Batang" panose="02030600000101010101" pitchFamily="18" charset="-127"/>
              </a:rPr>
              <a:t>90</a:t>
            </a:r>
            <a:endParaRPr lang="en-US" altLang="en-US" sz="1700">
              <a:latin typeface="Arial" panose="020B0604020202020204" pitchFamily="34" charset="0"/>
            </a:endParaRPr>
          </a:p>
        </p:txBody>
      </p:sp>
      <p:sp>
        <p:nvSpPr>
          <p:cNvPr id="521470" name="Line 254">
            <a:extLst>
              <a:ext uri="{FF2B5EF4-FFF2-40B4-BE49-F238E27FC236}">
                <a16:creationId xmlns:a16="http://schemas.microsoft.com/office/drawing/2014/main" id="{CD73B642-EB53-3F17-B2A2-546B322B781E}"/>
              </a:ext>
            </a:extLst>
          </p:cNvPr>
          <p:cNvSpPr>
            <a:spLocks noChangeShapeType="1"/>
          </p:cNvSpPr>
          <p:nvPr/>
        </p:nvSpPr>
        <p:spPr bwMode="auto">
          <a:xfrm flipH="1" flipV="1">
            <a:off x="3884613" y="5378450"/>
            <a:ext cx="1455737" cy="19050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71" name="Line 255">
            <a:extLst>
              <a:ext uri="{FF2B5EF4-FFF2-40B4-BE49-F238E27FC236}">
                <a16:creationId xmlns:a16="http://schemas.microsoft.com/office/drawing/2014/main" id="{9DEC0A43-B474-460B-A578-1681F06BB01D}"/>
              </a:ext>
            </a:extLst>
          </p:cNvPr>
          <p:cNvSpPr>
            <a:spLocks noChangeShapeType="1"/>
          </p:cNvSpPr>
          <p:nvPr/>
        </p:nvSpPr>
        <p:spPr bwMode="auto">
          <a:xfrm flipH="1" flipV="1">
            <a:off x="3884613" y="5378450"/>
            <a:ext cx="1455737" cy="19050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72" name="Line 256">
            <a:extLst>
              <a:ext uri="{FF2B5EF4-FFF2-40B4-BE49-F238E27FC236}">
                <a16:creationId xmlns:a16="http://schemas.microsoft.com/office/drawing/2014/main" id="{78FD270E-F619-1DFB-6FAD-F59B0A733FC3}"/>
              </a:ext>
            </a:extLst>
          </p:cNvPr>
          <p:cNvSpPr>
            <a:spLocks noChangeShapeType="1"/>
          </p:cNvSpPr>
          <p:nvPr/>
        </p:nvSpPr>
        <p:spPr bwMode="auto">
          <a:xfrm flipH="1" flipV="1">
            <a:off x="3884613" y="5378450"/>
            <a:ext cx="1455737" cy="19050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73" name="Line 257">
            <a:extLst>
              <a:ext uri="{FF2B5EF4-FFF2-40B4-BE49-F238E27FC236}">
                <a16:creationId xmlns:a16="http://schemas.microsoft.com/office/drawing/2014/main" id="{CCACAA75-757A-AC42-2C2F-D1A1511AC2FB}"/>
              </a:ext>
            </a:extLst>
          </p:cNvPr>
          <p:cNvSpPr>
            <a:spLocks noChangeShapeType="1"/>
          </p:cNvSpPr>
          <p:nvPr/>
        </p:nvSpPr>
        <p:spPr bwMode="auto">
          <a:xfrm flipH="1" flipV="1">
            <a:off x="4308475" y="5113338"/>
            <a:ext cx="153988" cy="206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74" name="Freeform 258">
            <a:extLst>
              <a:ext uri="{FF2B5EF4-FFF2-40B4-BE49-F238E27FC236}">
                <a16:creationId xmlns:a16="http://schemas.microsoft.com/office/drawing/2014/main" id="{25C408D9-C029-4BB5-949A-059C3C9F50B9}"/>
              </a:ext>
            </a:extLst>
          </p:cNvPr>
          <p:cNvSpPr>
            <a:spLocks/>
          </p:cNvSpPr>
          <p:nvPr/>
        </p:nvSpPr>
        <p:spPr bwMode="auto">
          <a:xfrm>
            <a:off x="4616450" y="5022850"/>
            <a:ext cx="168275" cy="157163"/>
          </a:xfrm>
          <a:custGeom>
            <a:avLst/>
            <a:gdLst>
              <a:gd name="T0" fmla="*/ 43 w 80"/>
              <a:gd name="T1" fmla="*/ 0 h 75"/>
              <a:gd name="T2" fmla="*/ 80 w 80"/>
              <a:gd name="T3" fmla="*/ 75 h 75"/>
              <a:gd name="T4" fmla="*/ 0 w 80"/>
              <a:gd name="T5" fmla="*/ 64 h 75"/>
              <a:gd name="T6" fmla="*/ 43 w 80"/>
              <a:gd name="T7" fmla="*/ 0 h 75"/>
            </a:gdLst>
            <a:ahLst/>
            <a:cxnLst>
              <a:cxn ang="0">
                <a:pos x="T0" y="T1"/>
              </a:cxn>
              <a:cxn ang="0">
                <a:pos x="T2" y="T3"/>
              </a:cxn>
              <a:cxn ang="0">
                <a:pos x="T4" y="T5"/>
              </a:cxn>
              <a:cxn ang="0">
                <a:pos x="T6" y="T7"/>
              </a:cxn>
            </a:cxnLst>
            <a:rect l="0" t="0" r="r" b="b"/>
            <a:pathLst>
              <a:path w="80" h="75">
                <a:moveTo>
                  <a:pt x="43" y="0"/>
                </a:moveTo>
                <a:lnTo>
                  <a:pt x="80" y="75"/>
                </a:lnTo>
                <a:lnTo>
                  <a:pt x="0" y="64"/>
                </a:lnTo>
                <a:lnTo>
                  <a:pt x="4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475" name="Line 259">
            <a:extLst>
              <a:ext uri="{FF2B5EF4-FFF2-40B4-BE49-F238E27FC236}">
                <a16:creationId xmlns:a16="http://schemas.microsoft.com/office/drawing/2014/main" id="{8EDF4114-1B92-805F-CF16-3CD195A1FEFF}"/>
              </a:ext>
            </a:extLst>
          </p:cNvPr>
          <p:cNvSpPr>
            <a:spLocks noChangeShapeType="1"/>
          </p:cNvSpPr>
          <p:nvPr/>
        </p:nvSpPr>
        <p:spPr bwMode="auto">
          <a:xfrm flipV="1">
            <a:off x="4616450" y="5022850"/>
            <a:ext cx="90488"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76" name="Line 260">
            <a:extLst>
              <a:ext uri="{FF2B5EF4-FFF2-40B4-BE49-F238E27FC236}">
                <a16:creationId xmlns:a16="http://schemas.microsoft.com/office/drawing/2014/main" id="{BC6826F6-390A-9520-6887-84AA08ACC44A}"/>
              </a:ext>
            </a:extLst>
          </p:cNvPr>
          <p:cNvSpPr>
            <a:spLocks noChangeShapeType="1"/>
          </p:cNvSpPr>
          <p:nvPr/>
        </p:nvSpPr>
        <p:spPr bwMode="auto">
          <a:xfrm flipH="1" flipV="1">
            <a:off x="4462463" y="5133975"/>
            <a:ext cx="153987"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77" name="Line 261">
            <a:extLst>
              <a:ext uri="{FF2B5EF4-FFF2-40B4-BE49-F238E27FC236}">
                <a16:creationId xmlns:a16="http://schemas.microsoft.com/office/drawing/2014/main" id="{3B7D2327-C8F8-823E-43D4-BB1F82C4A8D1}"/>
              </a:ext>
            </a:extLst>
          </p:cNvPr>
          <p:cNvSpPr>
            <a:spLocks noChangeShapeType="1"/>
          </p:cNvSpPr>
          <p:nvPr/>
        </p:nvSpPr>
        <p:spPr bwMode="auto">
          <a:xfrm flipH="1" flipV="1">
            <a:off x="4616450" y="5156200"/>
            <a:ext cx="168275" cy="2381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78" name="Line 262">
            <a:extLst>
              <a:ext uri="{FF2B5EF4-FFF2-40B4-BE49-F238E27FC236}">
                <a16:creationId xmlns:a16="http://schemas.microsoft.com/office/drawing/2014/main" id="{C40A5774-9F76-B24C-F52B-643B6DB02D6E}"/>
              </a:ext>
            </a:extLst>
          </p:cNvPr>
          <p:cNvSpPr>
            <a:spLocks noChangeShapeType="1"/>
          </p:cNvSpPr>
          <p:nvPr/>
        </p:nvSpPr>
        <p:spPr bwMode="auto">
          <a:xfrm flipH="1">
            <a:off x="4229100" y="5434013"/>
            <a:ext cx="44450" cy="238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79" name="Line 263">
            <a:extLst>
              <a:ext uri="{FF2B5EF4-FFF2-40B4-BE49-F238E27FC236}">
                <a16:creationId xmlns:a16="http://schemas.microsoft.com/office/drawing/2014/main" id="{E3F3E3CA-657E-BFDE-5E99-40677000CE10}"/>
              </a:ext>
            </a:extLst>
          </p:cNvPr>
          <p:cNvSpPr>
            <a:spLocks noChangeShapeType="1"/>
          </p:cNvSpPr>
          <p:nvPr/>
        </p:nvSpPr>
        <p:spPr bwMode="auto">
          <a:xfrm>
            <a:off x="4062413" y="2743200"/>
            <a:ext cx="3175" cy="186690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80" name="Line 264">
            <a:extLst>
              <a:ext uri="{FF2B5EF4-FFF2-40B4-BE49-F238E27FC236}">
                <a16:creationId xmlns:a16="http://schemas.microsoft.com/office/drawing/2014/main" id="{524CB8D5-A9AE-1606-B67B-CFC58B768A93}"/>
              </a:ext>
            </a:extLst>
          </p:cNvPr>
          <p:cNvSpPr>
            <a:spLocks noChangeShapeType="1"/>
          </p:cNvSpPr>
          <p:nvPr/>
        </p:nvSpPr>
        <p:spPr bwMode="auto">
          <a:xfrm flipV="1">
            <a:off x="4062413" y="2743200"/>
            <a:ext cx="3175" cy="186690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81" name="Line 265">
            <a:extLst>
              <a:ext uri="{FF2B5EF4-FFF2-40B4-BE49-F238E27FC236}">
                <a16:creationId xmlns:a16="http://schemas.microsoft.com/office/drawing/2014/main" id="{E2DFDCE9-A2AB-16BF-F35E-9D2AB474DA88}"/>
              </a:ext>
            </a:extLst>
          </p:cNvPr>
          <p:cNvSpPr>
            <a:spLocks noChangeShapeType="1"/>
          </p:cNvSpPr>
          <p:nvPr/>
        </p:nvSpPr>
        <p:spPr bwMode="auto">
          <a:xfrm>
            <a:off x="4062413" y="4610100"/>
            <a:ext cx="2568575" cy="3127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82" name="Line 266">
            <a:extLst>
              <a:ext uri="{FF2B5EF4-FFF2-40B4-BE49-F238E27FC236}">
                <a16:creationId xmlns:a16="http://schemas.microsoft.com/office/drawing/2014/main" id="{B8033843-D6F1-F047-1CF3-5410B13F181C}"/>
              </a:ext>
            </a:extLst>
          </p:cNvPr>
          <p:cNvSpPr>
            <a:spLocks noChangeShapeType="1"/>
          </p:cNvSpPr>
          <p:nvPr/>
        </p:nvSpPr>
        <p:spPr bwMode="auto">
          <a:xfrm flipH="1" flipV="1">
            <a:off x="4062413" y="4610100"/>
            <a:ext cx="2568575" cy="3127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83" name="Line 267">
            <a:extLst>
              <a:ext uri="{FF2B5EF4-FFF2-40B4-BE49-F238E27FC236}">
                <a16:creationId xmlns:a16="http://schemas.microsoft.com/office/drawing/2014/main" id="{4AB46D89-E88F-41B2-5AFA-011AB258E79C}"/>
              </a:ext>
            </a:extLst>
          </p:cNvPr>
          <p:cNvSpPr>
            <a:spLocks noChangeShapeType="1"/>
          </p:cNvSpPr>
          <p:nvPr/>
        </p:nvSpPr>
        <p:spPr bwMode="auto">
          <a:xfrm flipV="1">
            <a:off x="2773363" y="4610100"/>
            <a:ext cx="1289050" cy="6365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84" name="Line 268">
            <a:extLst>
              <a:ext uri="{FF2B5EF4-FFF2-40B4-BE49-F238E27FC236}">
                <a16:creationId xmlns:a16="http://schemas.microsoft.com/office/drawing/2014/main" id="{56565B9F-67B6-A69A-5346-564D4A82593C}"/>
              </a:ext>
            </a:extLst>
          </p:cNvPr>
          <p:cNvSpPr>
            <a:spLocks noChangeShapeType="1"/>
          </p:cNvSpPr>
          <p:nvPr/>
        </p:nvSpPr>
        <p:spPr bwMode="auto">
          <a:xfrm flipH="1">
            <a:off x="2773363" y="4610100"/>
            <a:ext cx="1289050" cy="6365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85" name="Freeform 269">
            <a:extLst>
              <a:ext uri="{FF2B5EF4-FFF2-40B4-BE49-F238E27FC236}">
                <a16:creationId xmlns:a16="http://schemas.microsoft.com/office/drawing/2014/main" id="{9D01694F-BF96-81F1-916A-AAA0ED11C3CA}"/>
              </a:ext>
            </a:extLst>
          </p:cNvPr>
          <p:cNvSpPr>
            <a:spLocks/>
          </p:cNvSpPr>
          <p:nvPr/>
        </p:nvSpPr>
        <p:spPr bwMode="auto">
          <a:xfrm>
            <a:off x="3684588" y="4054475"/>
            <a:ext cx="155575" cy="147638"/>
          </a:xfrm>
          <a:custGeom>
            <a:avLst/>
            <a:gdLst>
              <a:gd name="T0" fmla="*/ 0 w 74"/>
              <a:gd name="T1" fmla="*/ 59 h 70"/>
              <a:gd name="T2" fmla="*/ 74 w 74"/>
              <a:gd name="T3" fmla="*/ 70 h 70"/>
              <a:gd name="T4" fmla="*/ 37 w 74"/>
              <a:gd name="T5" fmla="*/ 0 h 70"/>
              <a:gd name="T6" fmla="*/ 0 w 74"/>
              <a:gd name="T7" fmla="*/ 59 h 70"/>
            </a:gdLst>
            <a:ahLst/>
            <a:cxnLst>
              <a:cxn ang="0">
                <a:pos x="T0" y="T1"/>
              </a:cxn>
              <a:cxn ang="0">
                <a:pos x="T2" y="T3"/>
              </a:cxn>
              <a:cxn ang="0">
                <a:pos x="T4" y="T5"/>
              </a:cxn>
              <a:cxn ang="0">
                <a:pos x="T6" y="T7"/>
              </a:cxn>
            </a:cxnLst>
            <a:rect l="0" t="0" r="r" b="b"/>
            <a:pathLst>
              <a:path w="74" h="70">
                <a:moveTo>
                  <a:pt x="0" y="59"/>
                </a:moveTo>
                <a:lnTo>
                  <a:pt x="74" y="70"/>
                </a:lnTo>
                <a:lnTo>
                  <a:pt x="37" y="0"/>
                </a:lnTo>
                <a:lnTo>
                  <a:pt x="0"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486" name="Freeform 270">
            <a:extLst>
              <a:ext uri="{FF2B5EF4-FFF2-40B4-BE49-F238E27FC236}">
                <a16:creationId xmlns:a16="http://schemas.microsoft.com/office/drawing/2014/main" id="{A3CB808B-F00F-156B-A22B-2B9AD8A73FEE}"/>
              </a:ext>
            </a:extLst>
          </p:cNvPr>
          <p:cNvSpPr>
            <a:spLocks/>
          </p:cNvSpPr>
          <p:nvPr/>
        </p:nvSpPr>
        <p:spPr bwMode="auto">
          <a:xfrm>
            <a:off x="3762375" y="4054475"/>
            <a:ext cx="153988" cy="147638"/>
          </a:xfrm>
          <a:custGeom>
            <a:avLst/>
            <a:gdLst>
              <a:gd name="T0" fmla="*/ 74 w 74"/>
              <a:gd name="T1" fmla="*/ 6 h 70"/>
              <a:gd name="T2" fmla="*/ 0 w 74"/>
              <a:gd name="T3" fmla="*/ 0 h 70"/>
              <a:gd name="T4" fmla="*/ 37 w 74"/>
              <a:gd name="T5" fmla="*/ 70 h 70"/>
              <a:gd name="T6" fmla="*/ 74 w 74"/>
              <a:gd name="T7" fmla="*/ 6 h 70"/>
            </a:gdLst>
            <a:ahLst/>
            <a:cxnLst>
              <a:cxn ang="0">
                <a:pos x="T0" y="T1"/>
              </a:cxn>
              <a:cxn ang="0">
                <a:pos x="T2" y="T3"/>
              </a:cxn>
              <a:cxn ang="0">
                <a:pos x="T4" y="T5"/>
              </a:cxn>
              <a:cxn ang="0">
                <a:pos x="T6" y="T7"/>
              </a:cxn>
            </a:cxnLst>
            <a:rect l="0" t="0" r="r" b="b"/>
            <a:pathLst>
              <a:path w="74" h="70">
                <a:moveTo>
                  <a:pt x="74" y="6"/>
                </a:moveTo>
                <a:lnTo>
                  <a:pt x="0" y="0"/>
                </a:lnTo>
                <a:lnTo>
                  <a:pt x="37" y="70"/>
                </a:lnTo>
                <a:lnTo>
                  <a:pt x="74"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487" name="Freeform 271">
            <a:extLst>
              <a:ext uri="{FF2B5EF4-FFF2-40B4-BE49-F238E27FC236}">
                <a16:creationId xmlns:a16="http://schemas.microsoft.com/office/drawing/2014/main" id="{D3FA4672-5669-13C9-BF53-A1845AACE32B}"/>
              </a:ext>
            </a:extLst>
          </p:cNvPr>
          <p:cNvSpPr>
            <a:spLocks/>
          </p:cNvSpPr>
          <p:nvPr/>
        </p:nvSpPr>
        <p:spPr bwMode="auto">
          <a:xfrm>
            <a:off x="3840163" y="4067175"/>
            <a:ext cx="155575" cy="142875"/>
          </a:xfrm>
          <a:custGeom>
            <a:avLst/>
            <a:gdLst>
              <a:gd name="T0" fmla="*/ 0 w 75"/>
              <a:gd name="T1" fmla="*/ 64 h 69"/>
              <a:gd name="T2" fmla="*/ 75 w 75"/>
              <a:gd name="T3" fmla="*/ 69 h 69"/>
              <a:gd name="T4" fmla="*/ 37 w 75"/>
              <a:gd name="T5" fmla="*/ 0 h 69"/>
              <a:gd name="T6" fmla="*/ 0 w 75"/>
              <a:gd name="T7" fmla="*/ 64 h 69"/>
            </a:gdLst>
            <a:ahLst/>
            <a:cxnLst>
              <a:cxn ang="0">
                <a:pos x="T0" y="T1"/>
              </a:cxn>
              <a:cxn ang="0">
                <a:pos x="T2" y="T3"/>
              </a:cxn>
              <a:cxn ang="0">
                <a:pos x="T4" y="T5"/>
              </a:cxn>
              <a:cxn ang="0">
                <a:pos x="T6" y="T7"/>
              </a:cxn>
            </a:cxnLst>
            <a:rect l="0" t="0" r="r" b="b"/>
            <a:pathLst>
              <a:path w="75" h="69">
                <a:moveTo>
                  <a:pt x="0" y="64"/>
                </a:moveTo>
                <a:lnTo>
                  <a:pt x="75" y="69"/>
                </a:lnTo>
                <a:lnTo>
                  <a:pt x="37" y="0"/>
                </a:lnTo>
                <a:lnTo>
                  <a:pt x="0"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488" name="Freeform 272">
            <a:extLst>
              <a:ext uri="{FF2B5EF4-FFF2-40B4-BE49-F238E27FC236}">
                <a16:creationId xmlns:a16="http://schemas.microsoft.com/office/drawing/2014/main" id="{252BF9F6-D61E-1CC2-E8C4-187EDAA72125}"/>
              </a:ext>
            </a:extLst>
          </p:cNvPr>
          <p:cNvSpPr>
            <a:spLocks/>
          </p:cNvSpPr>
          <p:nvPr/>
        </p:nvSpPr>
        <p:spPr bwMode="auto">
          <a:xfrm>
            <a:off x="3916363" y="4067175"/>
            <a:ext cx="157162" cy="142875"/>
          </a:xfrm>
          <a:custGeom>
            <a:avLst/>
            <a:gdLst>
              <a:gd name="T0" fmla="*/ 75 w 75"/>
              <a:gd name="T1" fmla="*/ 5 h 69"/>
              <a:gd name="T2" fmla="*/ 0 w 75"/>
              <a:gd name="T3" fmla="*/ 0 h 69"/>
              <a:gd name="T4" fmla="*/ 38 w 75"/>
              <a:gd name="T5" fmla="*/ 69 h 69"/>
              <a:gd name="T6" fmla="*/ 75 w 75"/>
              <a:gd name="T7" fmla="*/ 5 h 69"/>
            </a:gdLst>
            <a:ahLst/>
            <a:cxnLst>
              <a:cxn ang="0">
                <a:pos x="T0" y="T1"/>
              </a:cxn>
              <a:cxn ang="0">
                <a:pos x="T2" y="T3"/>
              </a:cxn>
              <a:cxn ang="0">
                <a:pos x="T4" y="T5"/>
              </a:cxn>
              <a:cxn ang="0">
                <a:pos x="T6" y="T7"/>
              </a:cxn>
            </a:cxnLst>
            <a:rect l="0" t="0" r="r" b="b"/>
            <a:pathLst>
              <a:path w="75" h="69">
                <a:moveTo>
                  <a:pt x="75" y="5"/>
                </a:moveTo>
                <a:lnTo>
                  <a:pt x="0" y="0"/>
                </a:lnTo>
                <a:lnTo>
                  <a:pt x="38" y="69"/>
                </a:lnTo>
                <a:lnTo>
                  <a:pt x="7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489" name="Line 273">
            <a:extLst>
              <a:ext uri="{FF2B5EF4-FFF2-40B4-BE49-F238E27FC236}">
                <a16:creationId xmlns:a16="http://schemas.microsoft.com/office/drawing/2014/main" id="{ECE96B2B-9E4B-24A3-0CC5-7301C269DAC9}"/>
              </a:ext>
            </a:extLst>
          </p:cNvPr>
          <p:cNvSpPr>
            <a:spLocks noChangeShapeType="1"/>
          </p:cNvSpPr>
          <p:nvPr/>
        </p:nvSpPr>
        <p:spPr bwMode="auto">
          <a:xfrm flipV="1">
            <a:off x="3840163" y="4067175"/>
            <a:ext cx="76200" cy="1349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90" name="Freeform 274">
            <a:extLst>
              <a:ext uri="{FF2B5EF4-FFF2-40B4-BE49-F238E27FC236}">
                <a16:creationId xmlns:a16="http://schemas.microsoft.com/office/drawing/2014/main" id="{CC3F63D1-6595-625B-5309-074EEA91A9FB}"/>
              </a:ext>
            </a:extLst>
          </p:cNvPr>
          <p:cNvSpPr>
            <a:spLocks/>
          </p:cNvSpPr>
          <p:nvPr/>
        </p:nvSpPr>
        <p:spPr bwMode="auto">
          <a:xfrm>
            <a:off x="3684588" y="4176713"/>
            <a:ext cx="155575" cy="146050"/>
          </a:xfrm>
          <a:custGeom>
            <a:avLst/>
            <a:gdLst>
              <a:gd name="T0" fmla="*/ 74 w 74"/>
              <a:gd name="T1" fmla="*/ 11 h 69"/>
              <a:gd name="T2" fmla="*/ 0 w 74"/>
              <a:gd name="T3" fmla="*/ 0 h 69"/>
              <a:gd name="T4" fmla="*/ 37 w 74"/>
              <a:gd name="T5" fmla="*/ 69 h 69"/>
              <a:gd name="T6" fmla="*/ 74 w 74"/>
              <a:gd name="T7" fmla="*/ 11 h 69"/>
            </a:gdLst>
            <a:ahLst/>
            <a:cxnLst>
              <a:cxn ang="0">
                <a:pos x="T0" y="T1"/>
              </a:cxn>
              <a:cxn ang="0">
                <a:pos x="T2" y="T3"/>
              </a:cxn>
              <a:cxn ang="0">
                <a:pos x="T4" y="T5"/>
              </a:cxn>
              <a:cxn ang="0">
                <a:pos x="T6" y="T7"/>
              </a:cxn>
            </a:cxnLst>
            <a:rect l="0" t="0" r="r" b="b"/>
            <a:pathLst>
              <a:path w="74" h="69">
                <a:moveTo>
                  <a:pt x="74" y="11"/>
                </a:moveTo>
                <a:lnTo>
                  <a:pt x="0" y="0"/>
                </a:lnTo>
                <a:lnTo>
                  <a:pt x="37" y="69"/>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491" name="Line 275">
            <a:extLst>
              <a:ext uri="{FF2B5EF4-FFF2-40B4-BE49-F238E27FC236}">
                <a16:creationId xmlns:a16="http://schemas.microsoft.com/office/drawing/2014/main" id="{12BDD25D-FE01-F233-2F9E-1D01F30440EF}"/>
              </a:ext>
            </a:extLst>
          </p:cNvPr>
          <p:cNvSpPr>
            <a:spLocks noChangeShapeType="1"/>
          </p:cNvSpPr>
          <p:nvPr/>
        </p:nvSpPr>
        <p:spPr bwMode="auto">
          <a:xfrm flipH="1" flipV="1">
            <a:off x="3684588" y="4176713"/>
            <a:ext cx="155575" cy="2540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92" name="Freeform 276">
            <a:extLst>
              <a:ext uri="{FF2B5EF4-FFF2-40B4-BE49-F238E27FC236}">
                <a16:creationId xmlns:a16="http://schemas.microsoft.com/office/drawing/2014/main" id="{8821A8B4-53A0-AB0C-9525-109EE0687051}"/>
              </a:ext>
            </a:extLst>
          </p:cNvPr>
          <p:cNvSpPr>
            <a:spLocks/>
          </p:cNvSpPr>
          <p:nvPr/>
        </p:nvSpPr>
        <p:spPr bwMode="auto">
          <a:xfrm>
            <a:off x="3995738" y="4076700"/>
            <a:ext cx="153987" cy="157163"/>
          </a:xfrm>
          <a:custGeom>
            <a:avLst/>
            <a:gdLst>
              <a:gd name="T0" fmla="*/ 37 w 74"/>
              <a:gd name="T1" fmla="*/ 0 h 75"/>
              <a:gd name="T2" fmla="*/ 74 w 74"/>
              <a:gd name="T3" fmla="*/ 75 h 75"/>
              <a:gd name="T4" fmla="*/ 0 w 74"/>
              <a:gd name="T5" fmla="*/ 64 h 75"/>
              <a:gd name="T6" fmla="*/ 37 w 74"/>
              <a:gd name="T7" fmla="*/ 0 h 75"/>
            </a:gdLst>
            <a:ahLst/>
            <a:cxnLst>
              <a:cxn ang="0">
                <a:pos x="T0" y="T1"/>
              </a:cxn>
              <a:cxn ang="0">
                <a:pos x="T2" y="T3"/>
              </a:cxn>
              <a:cxn ang="0">
                <a:pos x="T4" y="T5"/>
              </a:cxn>
              <a:cxn ang="0">
                <a:pos x="T6" y="T7"/>
              </a:cxn>
            </a:cxnLst>
            <a:rect l="0" t="0" r="r" b="b"/>
            <a:pathLst>
              <a:path w="74" h="75">
                <a:moveTo>
                  <a:pt x="37" y="0"/>
                </a:moveTo>
                <a:lnTo>
                  <a:pt x="74" y="75"/>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493" name="Freeform 277">
            <a:extLst>
              <a:ext uri="{FF2B5EF4-FFF2-40B4-BE49-F238E27FC236}">
                <a16:creationId xmlns:a16="http://schemas.microsoft.com/office/drawing/2014/main" id="{52AE86D2-761E-C991-6A1B-3390B082066F}"/>
              </a:ext>
            </a:extLst>
          </p:cNvPr>
          <p:cNvSpPr>
            <a:spLocks/>
          </p:cNvSpPr>
          <p:nvPr/>
        </p:nvSpPr>
        <p:spPr bwMode="auto">
          <a:xfrm>
            <a:off x="4073525" y="4076700"/>
            <a:ext cx="155575" cy="157163"/>
          </a:xfrm>
          <a:custGeom>
            <a:avLst/>
            <a:gdLst>
              <a:gd name="T0" fmla="*/ 74 w 74"/>
              <a:gd name="T1" fmla="*/ 11 h 75"/>
              <a:gd name="T2" fmla="*/ 0 w 74"/>
              <a:gd name="T3" fmla="*/ 0 h 75"/>
              <a:gd name="T4" fmla="*/ 37 w 74"/>
              <a:gd name="T5" fmla="*/ 75 h 75"/>
              <a:gd name="T6" fmla="*/ 74 w 74"/>
              <a:gd name="T7" fmla="*/ 11 h 75"/>
            </a:gdLst>
            <a:ahLst/>
            <a:cxnLst>
              <a:cxn ang="0">
                <a:pos x="T0" y="T1"/>
              </a:cxn>
              <a:cxn ang="0">
                <a:pos x="T2" y="T3"/>
              </a:cxn>
              <a:cxn ang="0">
                <a:pos x="T4" y="T5"/>
              </a:cxn>
              <a:cxn ang="0">
                <a:pos x="T6" y="T7"/>
              </a:cxn>
            </a:cxnLst>
            <a:rect l="0" t="0" r="r" b="b"/>
            <a:pathLst>
              <a:path w="74" h="75">
                <a:moveTo>
                  <a:pt x="74" y="11"/>
                </a:moveTo>
                <a:lnTo>
                  <a:pt x="0" y="0"/>
                </a:lnTo>
                <a:lnTo>
                  <a:pt x="37" y="75"/>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494" name="Line 278">
            <a:extLst>
              <a:ext uri="{FF2B5EF4-FFF2-40B4-BE49-F238E27FC236}">
                <a16:creationId xmlns:a16="http://schemas.microsoft.com/office/drawing/2014/main" id="{AEF8573E-1AB7-025E-934E-F9810B47C1C8}"/>
              </a:ext>
            </a:extLst>
          </p:cNvPr>
          <p:cNvSpPr>
            <a:spLocks noChangeShapeType="1"/>
          </p:cNvSpPr>
          <p:nvPr/>
        </p:nvSpPr>
        <p:spPr bwMode="auto">
          <a:xfrm flipV="1">
            <a:off x="3995738" y="4076700"/>
            <a:ext cx="77787"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95" name="Freeform 279">
            <a:extLst>
              <a:ext uri="{FF2B5EF4-FFF2-40B4-BE49-F238E27FC236}">
                <a16:creationId xmlns:a16="http://schemas.microsoft.com/office/drawing/2014/main" id="{3B7DE8BC-3D48-4F49-35A1-79A2A14B73CF}"/>
              </a:ext>
            </a:extLst>
          </p:cNvPr>
          <p:cNvSpPr>
            <a:spLocks/>
          </p:cNvSpPr>
          <p:nvPr/>
        </p:nvSpPr>
        <p:spPr bwMode="auto">
          <a:xfrm>
            <a:off x="3762375" y="4202113"/>
            <a:ext cx="153988" cy="142875"/>
          </a:xfrm>
          <a:custGeom>
            <a:avLst/>
            <a:gdLst>
              <a:gd name="T0" fmla="*/ 0 w 74"/>
              <a:gd name="T1" fmla="*/ 58 h 69"/>
              <a:gd name="T2" fmla="*/ 74 w 74"/>
              <a:gd name="T3" fmla="*/ 69 h 69"/>
              <a:gd name="T4" fmla="*/ 37 w 74"/>
              <a:gd name="T5" fmla="*/ 0 h 69"/>
              <a:gd name="T6" fmla="*/ 0 w 74"/>
              <a:gd name="T7" fmla="*/ 58 h 69"/>
            </a:gdLst>
            <a:ahLst/>
            <a:cxnLst>
              <a:cxn ang="0">
                <a:pos x="T0" y="T1"/>
              </a:cxn>
              <a:cxn ang="0">
                <a:pos x="T2" y="T3"/>
              </a:cxn>
              <a:cxn ang="0">
                <a:pos x="T4" y="T5"/>
              </a:cxn>
              <a:cxn ang="0">
                <a:pos x="T6" y="T7"/>
              </a:cxn>
            </a:cxnLst>
            <a:rect l="0" t="0" r="r" b="b"/>
            <a:pathLst>
              <a:path w="74" h="69">
                <a:moveTo>
                  <a:pt x="0" y="58"/>
                </a:moveTo>
                <a:lnTo>
                  <a:pt x="74" y="69"/>
                </a:lnTo>
                <a:lnTo>
                  <a:pt x="37" y="0"/>
                </a:lnTo>
                <a:lnTo>
                  <a:pt x="0" y="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496" name="Freeform 280">
            <a:extLst>
              <a:ext uri="{FF2B5EF4-FFF2-40B4-BE49-F238E27FC236}">
                <a16:creationId xmlns:a16="http://schemas.microsoft.com/office/drawing/2014/main" id="{9961EF9A-E34C-CAE5-5852-7A4632EDC4CB}"/>
              </a:ext>
            </a:extLst>
          </p:cNvPr>
          <p:cNvSpPr>
            <a:spLocks/>
          </p:cNvSpPr>
          <p:nvPr/>
        </p:nvSpPr>
        <p:spPr bwMode="auto">
          <a:xfrm>
            <a:off x="3840163" y="4202113"/>
            <a:ext cx="155575" cy="142875"/>
          </a:xfrm>
          <a:custGeom>
            <a:avLst/>
            <a:gdLst>
              <a:gd name="T0" fmla="*/ 75 w 75"/>
              <a:gd name="T1" fmla="*/ 5 h 69"/>
              <a:gd name="T2" fmla="*/ 0 w 75"/>
              <a:gd name="T3" fmla="*/ 0 h 69"/>
              <a:gd name="T4" fmla="*/ 37 w 75"/>
              <a:gd name="T5" fmla="*/ 69 h 69"/>
              <a:gd name="T6" fmla="*/ 75 w 75"/>
              <a:gd name="T7" fmla="*/ 5 h 69"/>
            </a:gdLst>
            <a:ahLst/>
            <a:cxnLst>
              <a:cxn ang="0">
                <a:pos x="T0" y="T1"/>
              </a:cxn>
              <a:cxn ang="0">
                <a:pos x="T2" y="T3"/>
              </a:cxn>
              <a:cxn ang="0">
                <a:pos x="T4" y="T5"/>
              </a:cxn>
              <a:cxn ang="0">
                <a:pos x="T6" y="T7"/>
              </a:cxn>
            </a:cxnLst>
            <a:rect l="0" t="0" r="r" b="b"/>
            <a:pathLst>
              <a:path w="75" h="69">
                <a:moveTo>
                  <a:pt x="75" y="5"/>
                </a:moveTo>
                <a:lnTo>
                  <a:pt x="0" y="0"/>
                </a:lnTo>
                <a:lnTo>
                  <a:pt x="37" y="69"/>
                </a:lnTo>
                <a:lnTo>
                  <a:pt x="7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497" name="Line 281">
            <a:extLst>
              <a:ext uri="{FF2B5EF4-FFF2-40B4-BE49-F238E27FC236}">
                <a16:creationId xmlns:a16="http://schemas.microsoft.com/office/drawing/2014/main" id="{120EC854-608E-751A-1011-A8794719870B}"/>
              </a:ext>
            </a:extLst>
          </p:cNvPr>
          <p:cNvSpPr>
            <a:spLocks noChangeShapeType="1"/>
          </p:cNvSpPr>
          <p:nvPr/>
        </p:nvSpPr>
        <p:spPr bwMode="auto">
          <a:xfrm flipH="1" flipV="1">
            <a:off x="3840163" y="4202113"/>
            <a:ext cx="155575" cy="79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98" name="Line 282">
            <a:extLst>
              <a:ext uri="{FF2B5EF4-FFF2-40B4-BE49-F238E27FC236}">
                <a16:creationId xmlns:a16="http://schemas.microsoft.com/office/drawing/2014/main" id="{0F06E05E-47EF-89E1-1C56-13E58AD59EDC}"/>
              </a:ext>
            </a:extLst>
          </p:cNvPr>
          <p:cNvSpPr>
            <a:spLocks noChangeShapeType="1"/>
          </p:cNvSpPr>
          <p:nvPr/>
        </p:nvSpPr>
        <p:spPr bwMode="auto">
          <a:xfrm flipV="1">
            <a:off x="3762375" y="4202113"/>
            <a:ext cx="77788" cy="1206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499" name="Freeform 283">
            <a:extLst>
              <a:ext uri="{FF2B5EF4-FFF2-40B4-BE49-F238E27FC236}">
                <a16:creationId xmlns:a16="http://schemas.microsoft.com/office/drawing/2014/main" id="{AE17E226-36CA-06EA-A5E4-9ECB262080C6}"/>
              </a:ext>
            </a:extLst>
          </p:cNvPr>
          <p:cNvSpPr>
            <a:spLocks/>
          </p:cNvSpPr>
          <p:nvPr/>
        </p:nvSpPr>
        <p:spPr bwMode="auto">
          <a:xfrm>
            <a:off x="4149725" y="4100513"/>
            <a:ext cx="158750" cy="144462"/>
          </a:xfrm>
          <a:custGeom>
            <a:avLst/>
            <a:gdLst>
              <a:gd name="T0" fmla="*/ 37 w 75"/>
              <a:gd name="T1" fmla="*/ 0 h 69"/>
              <a:gd name="T2" fmla="*/ 75 w 75"/>
              <a:gd name="T3" fmla="*/ 69 h 69"/>
              <a:gd name="T4" fmla="*/ 0 w 75"/>
              <a:gd name="T5" fmla="*/ 64 h 69"/>
              <a:gd name="T6" fmla="*/ 37 w 75"/>
              <a:gd name="T7" fmla="*/ 0 h 69"/>
            </a:gdLst>
            <a:ahLst/>
            <a:cxnLst>
              <a:cxn ang="0">
                <a:pos x="T0" y="T1"/>
              </a:cxn>
              <a:cxn ang="0">
                <a:pos x="T2" y="T3"/>
              </a:cxn>
              <a:cxn ang="0">
                <a:pos x="T4" y="T5"/>
              </a:cxn>
              <a:cxn ang="0">
                <a:pos x="T6" y="T7"/>
              </a:cxn>
            </a:cxnLst>
            <a:rect l="0" t="0" r="r" b="b"/>
            <a:pathLst>
              <a:path w="75" h="69">
                <a:moveTo>
                  <a:pt x="37" y="0"/>
                </a:moveTo>
                <a:lnTo>
                  <a:pt x="75" y="69"/>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00" name="Freeform 284">
            <a:extLst>
              <a:ext uri="{FF2B5EF4-FFF2-40B4-BE49-F238E27FC236}">
                <a16:creationId xmlns:a16="http://schemas.microsoft.com/office/drawing/2014/main" id="{26C200E0-92F5-5096-81DF-23F3BA841AE2}"/>
              </a:ext>
            </a:extLst>
          </p:cNvPr>
          <p:cNvSpPr>
            <a:spLocks/>
          </p:cNvSpPr>
          <p:nvPr/>
        </p:nvSpPr>
        <p:spPr bwMode="auto">
          <a:xfrm>
            <a:off x="4229100" y="4100513"/>
            <a:ext cx="155575" cy="144462"/>
          </a:xfrm>
          <a:custGeom>
            <a:avLst/>
            <a:gdLst>
              <a:gd name="T0" fmla="*/ 75 w 75"/>
              <a:gd name="T1" fmla="*/ 10 h 69"/>
              <a:gd name="T2" fmla="*/ 0 w 75"/>
              <a:gd name="T3" fmla="*/ 0 h 69"/>
              <a:gd name="T4" fmla="*/ 38 w 75"/>
              <a:gd name="T5" fmla="*/ 69 h 69"/>
              <a:gd name="T6" fmla="*/ 75 w 75"/>
              <a:gd name="T7" fmla="*/ 10 h 69"/>
            </a:gdLst>
            <a:ahLst/>
            <a:cxnLst>
              <a:cxn ang="0">
                <a:pos x="T0" y="T1"/>
              </a:cxn>
              <a:cxn ang="0">
                <a:pos x="T2" y="T3"/>
              </a:cxn>
              <a:cxn ang="0">
                <a:pos x="T4" y="T5"/>
              </a:cxn>
              <a:cxn ang="0">
                <a:pos x="T6" y="T7"/>
              </a:cxn>
            </a:cxnLst>
            <a:rect l="0" t="0" r="r" b="b"/>
            <a:pathLst>
              <a:path w="75" h="69">
                <a:moveTo>
                  <a:pt x="75" y="10"/>
                </a:moveTo>
                <a:lnTo>
                  <a:pt x="0" y="0"/>
                </a:lnTo>
                <a:lnTo>
                  <a:pt x="38" y="69"/>
                </a:lnTo>
                <a:lnTo>
                  <a:pt x="7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01" name="Line 285">
            <a:extLst>
              <a:ext uri="{FF2B5EF4-FFF2-40B4-BE49-F238E27FC236}">
                <a16:creationId xmlns:a16="http://schemas.microsoft.com/office/drawing/2014/main" id="{CB3D3B6B-8DA4-3F47-4E64-AAA96A95259E}"/>
              </a:ext>
            </a:extLst>
          </p:cNvPr>
          <p:cNvSpPr>
            <a:spLocks noChangeShapeType="1"/>
          </p:cNvSpPr>
          <p:nvPr/>
        </p:nvSpPr>
        <p:spPr bwMode="auto">
          <a:xfrm flipV="1">
            <a:off x="4149725" y="4100513"/>
            <a:ext cx="79375"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02" name="Freeform 286">
            <a:extLst>
              <a:ext uri="{FF2B5EF4-FFF2-40B4-BE49-F238E27FC236}">
                <a16:creationId xmlns:a16="http://schemas.microsoft.com/office/drawing/2014/main" id="{113F4114-C8DA-6789-0D36-9F827C1FC9B9}"/>
              </a:ext>
            </a:extLst>
          </p:cNvPr>
          <p:cNvSpPr>
            <a:spLocks/>
          </p:cNvSpPr>
          <p:nvPr/>
        </p:nvSpPr>
        <p:spPr bwMode="auto">
          <a:xfrm>
            <a:off x="3916363" y="4210050"/>
            <a:ext cx="157162" cy="146050"/>
          </a:xfrm>
          <a:custGeom>
            <a:avLst/>
            <a:gdLst>
              <a:gd name="T0" fmla="*/ 38 w 75"/>
              <a:gd name="T1" fmla="*/ 0 h 69"/>
              <a:gd name="T2" fmla="*/ 75 w 75"/>
              <a:gd name="T3" fmla="*/ 69 h 69"/>
              <a:gd name="T4" fmla="*/ 0 w 75"/>
              <a:gd name="T5" fmla="*/ 64 h 69"/>
              <a:gd name="T6" fmla="*/ 38 w 75"/>
              <a:gd name="T7" fmla="*/ 0 h 69"/>
            </a:gdLst>
            <a:ahLst/>
            <a:cxnLst>
              <a:cxn ang="0">
                <a:pos x="T0" y="T1"/>
              </a:cxn>
              <a:cxn ang="0">
                <a:pos x="T2" y="T3"/>
              </a:cxn>
              <a:cxn ang="0">
                <a:pos x="T4" y="T5"/>
              </a:cxn>
              <a:cxn ang="0">
                <a:pos x="T6" y="T7"/>
              </a:cxn>
            </a:cxnLst>
            <a:rect l="0" t="0" r="r" b="b"/>
            <a:pathLst>
              <a:path w="75" h="69">
                <a:moveTo>
                  <a:pt x="38" y="0"/>
                </a:moveTo>
                <a:lnTo>
                  <a:pt x="75" y="69"/>
                </a:lnTo>
                <a:lnTo>
                  <a:pt x="0" y="64"/>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03" name="Freeform 287">
            <a:extLst>
              <a:ext uri="{FF2B5EF4-FFF2-40B4-BE49-F238E27FC236}">
                <a16:creationId xmlns:a16="http://schemas.microsoft.com/office/drawing/2014/main" id="{D56E91EB-5AE9-63F7-16F0-2537CFEAA88D}"/>
              </a:ext>
            </a:extLst>
          </p:cNvPr>
          <p:cNvSpPr>
            <a:spLocks/>
          </p:cNvSpPr>
          <p:nvPr/>
        </p:nvSpPr>
        <p:spPr bwMode="auto">
          <a:xfrm>
            <a:off x="3995738" y="4210050"/>
            <a:ext cx="153987" cy="146050"/>
          </a:xfrm>
          <a:custGeom>
            <a:avLst/>
            <a:gdLst>
              <a:gd name="T0" fmla="*/ 74 w 74"/>
              <a:gd name="T1" fmla="*/ 11 h 69"/>
              <a:gd name="T2" fmla="*/ 0 w 74"/>
              <a:gd name="T3" fmla="*/ 0 h 69"/>
              <a:gd name="T4" fmla="*/ 37 w 74"/>
              <a:gd name="T5" fmla="*/ 69 h 69"/>
              <a:gd name="T6" fmla="*/ 74 w 74"/>
              <a:gd name="T7" fmla="*/ 11 h 69"/>
            </a:gdLst>
            <a:ahLst/>
            <a:cxnLst>
              <a:cxn ang="0">
                <a:pos x="T0" y="T1"/>
              </a:cxn>
              <a:cxn ang="0">
                <a:pos x="T2" y="T3"/>
              </a:cxn>
              <a:cxn ang="0">
                <a:pos x="T4" y="T5"/>
              </a:cxn>
              <a:cxn ang="0">
                <a:pos x="T6" y="T7"/>
              </a:cxn>
            </a:cxnLst>
            <a:rect l="0" t="0" r="r" b="b"/>
            <a:pathLst>
              <a:path w="74" h="69">
                <a:moveTo>
                  <a:pt x="74" y="11"/>
                </a:moveTo>
                <a:lnTo>
                  <a:pt x="0" y="0"/>
                </a:lnTo>
                <a:lnTo>
                  <a:pt x="37" y="69"/>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04" name="Line 288">
            <a:extLst>
              <a:ext uri="{FF2B5EF4-FFF2-40B4-BE49-F238E27FC236}">
                <a16:creationId xmlns:a16="http://schemas.microsoft.com/office/drawing/2014/main" id="{8D8F962B-87FE-11FA-17FC-1A5EB81DD910}"/>
              </a:ext>
            </a:extLst>
          </p:cNvPr>
          <p:cNvSpPr>
            <a:spLocks noChangeShapeType="1"/>
          </p:cNvSpPr>
          <p:nvPr/>
        </p:nvSpPr>
        <p:spPr bwMode="auto">
          <a:xfrm flipH="1" flipV="1">
            <a:off x="3995738" y="4210050"/>
            <a:ext cx="153987" cy="2381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05" name="Line 289">
            <a:extLst>
              <a:ext uri="{FF2B5EF4-FFF2-40B4-BE49-F238E27FC236}">
                <a16:creationId xmlns:a16="http://schemas.microsoft.com/office/drawing/2014/main" id="{672DA84D-B946-DA29-0ABA-4E07DA390420}"/>
              </a:ext>
            </a:extLst>
          </p:cNvPr>
          <p:cNvSpPr>
            <a:spLocks noChangeShapeType="1"/>
          </p:cNvSpPr>
          <p:nvPr/>
        </p:nvSpPr>
        <p:spPr bwMode="auto">
          <a:xfrm flipV="1">
            <a:off x="3916363" y="4210050"/>
            <a:ext cx="79375" cy="1349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06" name="Freeform 290">
            <a:extLst>
              <a:ext uri="{FF2B5EF4-FFF2-40B4-BE49-F238E27FC236}">
                <a16:creationId xmlns:a16="http://schemas.microsoft.com/office/drawing/2014/main" id="{714AF264-30A2-B4DA-983D-9AAC5445A7F4}"/>
              </a:ext>
            </a:extLst>
          </p:cNvPr>
          <p:cNvSpPr>
            <a:spLocks/>
          </p:cNvSpPr>
          <p:nvPr/>
        </p:nvSpPr>
        <p:spPr bwMode="auto">
          <a:xfrm>
            <a:off x="3684588" y="4322763"/>
            <a:ext cx="155575" cy="155575"/>
          </a:xfrm>
          <a:custGeom>
            <a:avLst/>
            <a:gdLst>
              <a:gd name="T0" fmla="*/ 37 w 74"/>
              <a:gd name="T1" fmla="*/ 0 h 75"/>
              <a:gd name="T2" fmla="*/ 74 w 74"/>
              <a:gd name="T3" fmla="*/ 75 h 75"/>
              <a:gd name="T4" fmla="*/ 0 w 74"/>
              <a:gd name="T5" fmla="*/ 64 h 75"/>
              <a:gd name="T6" fmla="*/ 37 w 74"/>
              <a:gd name="T7" fmla="*/ 0 h 75"/>
            </a:gdLst>
            <a:ahLst/>
            <a:cxnLst>
              <a:cxn ang="0">
                <a:pos x="T0" y="T1"/>
              </a:cxn>
              <a:cxn ang="0">
                <a:pos x="T2" y="T3"/>
              </a:cxn>
              <a:cxn ang="0">
                <a:pos x="T4" y="T5"/>
              </a:cxn>
              <a:cxn ang="0">
                <a:pos x="T6" y="T7"/>
              </a:cxn>
            </a:cxnLst>
            <a:rect l="0" t="0" r="r" b="b"/>
            <a:pathLst>
              <a:path w="74" h="75">
                <a:moveTo>
                  <a:pt x="37" y="0"/>
                </a:moveTo>
                <a:lnTo>
                  <a:pt x="74" y="75"/>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07" name="Freeform 291">
            <a:extLst>
              <a:ext uri="{FF2B5EF4-FFF2-40B4-BE49-F238E27FC236}">
                <a16:creationId xmlns:a16="http://schemas.microsoft.com/office/drawing/2014/main" id="{8E08F502-F482-DE1F-2A3A-6E98DD6BEE73}"/>
              </a:ext>
            </a:extLst>
          </p:cNvPr>
          <p:cNvSpPr>
            <a:spLocks/>
          </p:cNvSpPr>
          <p:nvPr/>
        </p:nvSpPr>
        <p:spPr bwMode="auto">
          <a:xfrm>
            <a:off x="3762375" y="4322763"/>
            <a:ext cx="153988" cy="155575"/>
          </a:xfrm>
          <a:custGeom>
            <a:avLst/>
            <a:gdLst>
              <a:gd name="T0" fmla="*/ 74 w 74"/>
              <a:gd name="T1" fmla="*/ 11 h 75"/>
              <a:gd name="T2" fmla="*/ 0 w 74"/>
              <a:gd name="T3" fmla="*/ 0 h 75"/>
              <a:gd name="T4" fmla="*/ 37 w 74"/>
              <a:gd name="T5" fmla="*/ 75 h 75"/>
              <a:gd name="T6" fmla="*/ 74 w 74"/>
              <a:gd name="T7" fmla="*/ 11 h 75"/>
            </a:gdLst>
            <a:ahLst/>
            <a:cxnLst>
              <a:cxn ang="0">
                <a:pos x="T0" y="T1"/>
              </a:cxn>
              <a:cxn ang="0">
                <a:pos x="T2" y="T3"/>
              </a:cxn>
              <a:cxn ang="0">
                <a:pos x="T4" y="T5"/>
              </a:cxn>
              <a:cxn ang="0">
                <a:pos x="T6" y="T7"/>
              </a:cxn>
            </a:cxnLst>
            <a:rect l="0" t="0" r="r" b="b"/>
            <a:pathLst>
              <a:path w="74" h="75">
                <a:moveTo>
                  <a:pt x="74" y="11"/>
                </a:moveTo>
                <a:lnTo>
                  <a:pt x="0" y="0"/>
                </a:lnTo>
                <a:lnTo>
                  <a:pt x="37" y="75"/>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08" name="Line 292">
            <a:extLst>
              <a:ext uri="{FF2B5EF4-FFF2-40B4-BE49-F238E27FC236}">
                <a16:creationId xmlns:a16="http://schemas.microsoft.com/office/drawing/2014/main" id="{52C2F9BE-C17A-431A-A437-B86E6929925E}"/>
              </a:ext>
            </a:extLst>
          </p:cNvPr>
          <p:cNvSpPr>
            <a:spLocks noChangeShapeType="1"/>
          </p:cNvSpPr>
          <p:nvPr/>
        </p:nvSpPr>
        <p:spPr bwMode="auto">
          <a:xfrm flipH="1" flipV="1">
            <a:off x="3762375" y="4322763"/>
            <a:ext cx="153988"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09" name="Freeform 293">
            <a:extLst>
              <a:ext uri="{FF2B5EF4-FFF2-40B4-BE49-F238E27FC236}">
                <a16:creationId xmlns:a16="http://schemas.microsoft.com/office/drawing/2014/main" id="{2FC38D38-ABA0-A199-603E-87C0F4194CAC}"/>
              </a:ext>
            </a:extLst>
          </p:cNvPr>
          <p:cNvSpPr>
            <a:spLocks/>
          </p:cNvSpPr>
          <p:nvPr/>
        </p:nvSpPr>
        <p:spPr bwMode="auto">
          <a:xfrm>
            <a:off x="4073525" y="4233863"/>
            <a:ext cx="155575" cy="144462"/>
          </a:xfrm>
          <a:custGeom>
            <a:avLst/>
            <a:gdLst>
              <a:gd name="T0" fmla="*/ 37 w 74"/>
              <a:gd name="T1" fmla="*/ 0 h 69"/>
              <a:gd name="T2" fmla="*/ 74 w 74"/>
              <a:gd name="T3" fmla="*/ 69 h 69"/>
              <a:gd name="T4" fmla="*/ 0 w 74"/>
              <a:gd name="T5" fmla="*/ 58 h 69"/>
              <a:gd name="T6" fmla="*/ 37 w 74"/>
              <a:gd name="T7" fmla="*/ 0 h 69"/>
            </a:gdLst>
            <a:ahLst/>
            <a:cxnLst>
              <a:cxn ang="0">
                <a:pos x="T0" y="T1"/>
              </a:cxn>
              <a:cxn ang="0">
                <a:pos x="T2" y="T3"/>
              </a:cxn>
              <a:cxn ang="0">
                <a:pos x="T4" y="T5"/>
              </a:cxn>
              <a:cxn ang="0">
                <a:pos x="T6" y="T7"/>
              </a:cxn>
            </a:cxnLst>
            <a:rect l="0" t="0" r="r" b="b"/>
            <a:pathLst>
              <a:path w="74" h="69">
                <a:moveTo>
                  <a:pt x="37" y="0"/>
                </a:moveTo>
                <a:lnTo>
                  <a:pt x="74" y="69"/>
                </a:lnTo>
                <a:lnTo>
                  <a:pt x="0" y="58"/>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10" name="Freeform 294">
            <a:extLst>
              <a:ext uri="{FF2B5EF4-FFF2-40B4-BE49-F238E27FC236}">
                <a16:creationId xmlns:a16="http://schemas.microsoft.com/office/drawing/2014/main" id="{5F545975-DD80-AF6B-7532-EBC90672949C}"/>
              </a:ext>
            </a:extLst>
          </p:cNvPr>
          <p:cNvSpPr>
            <a:spLocks/>
          </p:cNvSpPr>
          <p:nvPr/>
        </p:nvSpPr>
        <p:spPr bwMode="auto">
          <a:xfrm>
            <a:off x="4149725" y="4233863"/>
            <a:ext cx="158750" cy="144462"/>
          </a:xfrm>
          <a:custGeom>
            <a:avLst/>
            <a:gdLst>
              <a:gd name="T0" fmla="*/ 75 w 75"/>
              <a:gd name="T1" fmla="*/ 5 h 69"/>
              <a:gd name="T2" fmla="*/ 0 w 75"/>
              <a:gd name="T3" fmla="*/ 0 h 69"/>
              <a:gd name="T4" fmla="*/ 37 w 75"/>
              <a:gd name="T5" fmla="*/ 69 h 69"/>
              <a:gd name="T6" fmla="*/ 75 w 75"/>
              <a:gd name="T7" fmla="*/ 5 h 69"/>
            </a:gdLst>
            <a:ahLst/>
            <a:cxnLst>
              <a:cxn ang="0">
                <a:pos x="T0" y="T1"/>
              </a:cxn>
              <a:cxn ang="0">
                <a:pos x="T2" y="T3"/>
              </a:cxn>
              <a:cxn ang="0">
                <a:pos x="T4" y="T5"/>
              </a:cxn>
              <a:cxn ang="0">
                <a:pos x="T6" y="T7"/>
              </a:cxn>
            </a:cxnLst>
            <a:rect l="0" t="0" r="r" b="b"/>
            <a:pathLst>
              <a:path w="75" h="69">
                <a:moveTo>
                  <a:pt x="75" y="5"/>
                </a:moveTo>
                <a:lnTo>
                  <a:pt x="0" y="0"/>
                </a:lnTo>
                <a:lnTo>
                  <a:pt x="37" y="69"/>
                </a:lnTo>
                <a:lnTo>
                  <a:pt x="7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11" name="Line 295">
            <a:extLst>
              <a:ext uri="{FF2B5EF4-FFF2-40B4-BE49-F238E27FC236}">
                <a16:creationId xmlns:a16="http://schemas.microsoft.com/office/drawing/2014/main" id="{544DF500-EDBB-2C3F-5A7F-4DFD6A6B260C}"/>
              </a:ext>
            </a:extLst>
          </p:cNvPr>
          <p:cNvSpPr>
            <a:spLocks noChangeShapeType="1"/>
          </p:cNvSpPr>
          <p:nvPr/>
        </p:nvSpPr>
        <p:spPr bwMode="auto">
          <a:xfrm flipH="1" flipV="1">
            <a:off x="4149725" y="4233863"/>
            <a:ext cx="158750" cy="111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12" name="Line 296">
            <a:extLst>
              <a:ext uri="{FF2B5EF4-FFF2-40B4-BE49-F238E27FC236}">
                <a16:creationId xmlns:a16="http://schemas.microsoft.com/office/drawing/2014/main" id="{32AA9506-127A-D60D-3170-AFFDEA5D576B}"/>
              </a:ext>
            </a:extLst>
          </p:cNvPr>
          <p:cNvSpPr>
            <a:spLocks noChangeShapeType="1"/>
          </p:cNvSpPr>
          <p:nvPr/>
        </p:nvSpPr>
        <p:spPr bwMode="auto">
          <a:xfrm flipV="1">
            <a:off x="4073525" y="4233863"/>
            <a:ext cx="76200" cy="1222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13" name="Freeform 297">
            <a:extLst>
              <a:ext uri="{FF2B5EF4-FFF2-40B4-BE49-F238E27FC236}">
                <a16:creationId xmlns:a16="http://schemas.microsoft.com/office/drawing/2014/main" id="{196A89E5-3E10-AF5F-9BE9-3D1B8A42EB54}"/>
              </a:ext>
            </a:extLst>
          </p:cNvPr>
          <p:cNvSpPr>
            <a:spLocks/>
          </p:cNvSpPr>
          <p:nvPr/>
        </p:nvSpPr>
        <p:spPr bwMode="auto">
          <a:xfrm>
            <a:off x="3840163" y="4344988"/>
            <a:ext cx="155575" cy="144462"/>
          </a:xfrm>
          <a:custGeom>
            <a:avLst/>
            <a:gdLst>
              <a:gd name="T0" fmla="*/ 37 w 75"/>
              <a:gd name="T1" fmla="*/ 0 h 69"/>
              <a:gd name="T2" fmla="*/ 75 w 75"/>
              <a:gd name="T3" fmla="*/ 69 h 69"/>
              <a:gd name="T4" fmla="*/ 0 w 75"/>
              <a:gd name="T5" fmla="*/ 64 h 69"/>
              <a:gd name="T6" fmla="*/ 37 w 75"/>
              <a:gd name="T7" fmla="*/ 0 h 69"/>
            </a:gdLst>
            <a:ahLst/>
            <a:cxnLst>
              <a:cxn ang="0">
                <a:pos x="T0" y="T1"/>
              </a:cxn>
              <a:cxn ang="0">
                <a:pos x="T2" y="T3"/>
              </a:cxn>
              <a:cxn ang="0">
                <a:pos x="T4" y="T5"/>
              </a:cxn>
              <a:cxn ang="0">
                <a:pos x="T6" y="T7"/>
              </a:cxn>
            </a:cxnLst>
            <a:rect l="0" t="0" r="r" b="b"/>
            <a:pathLst>
              <a:path w="75" h="69">
                <a:moveTo>
                  <a:pt x="37" y="0"/>
                </a:moveTo>
                <a:lnTo>
                  <a:pt x="75" y="69"/>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14" name="Freeform 298">
            <a:extLst>
              <a:ext uri="{FF2B5EF4-FFF2-40B4-BE49-F238E27FC236}">
                <a16:creationId xmlns:a16="http://schemas.microsoft.com/office/drawing/2014/main" id="{C6B79F3A-CD3C-D2EF-8122-B4F858A4D122}"/>
              </a:ext>
            </a:extLst>
          </p:cNvPr>
          <p:cNvSpPr>
            <a:spLocks/>
          </p:cNvSpPr>
          <p:nvPr/>
        </p:nvSpPr>
        <p:spPr bwMode="auto">
          <a:xfrm>
            <a:off x="3916363" y="4344988"/>
            <a:ext cx="157162" cy="144462"/>
          </a:xfrm>
          <a:custGeom>
            <a:avLst/>
            <a:gdLst>
              <a:gd name="T0" fmla="*/ 75 w 75"/>
              <a:gd name="T1" fmla="*/ 5 h 69"/>
              <a:gd name="T2" fmla="*/ 0 w 75"/>
              <a:gd name="T3" fmla="*/ 0 h 69"/>
              <a:gd name="T4" fmla="*/ 38 w 75"/>
              <a:gd name="T5" fmla="*/ 69 h 69"/>
              <a:gd name="T6" fmla="*/ 75 w 75"/>
              <a:gd name="T7" fmla="*/ 5 h 69"/>
            </a:gdLst>
            <a:ahLst/>
            <a:cxnLst>
              <a:cxn ang="0">
                <a:pos x="T0" y="T1"/>
              </a:cxn>
              <a:cxn ang="0">
                <a:pos x="T2" y="T3"/>
              </a:cxn>
              <a:cxn ang="0">
                <a:pos x="T4" y="T5"/>
              </a:cxn>
              <a:cxn ang="0">
                <a:pos x="T6" y="T7"/>
              </a:cxn>
            </a:cxnLst>
            <a:rect l="0" t="0" r="r" b="b"/>
            <a:pathLst>
              <a:path w="75" h="69">
                <a:moveTo>
                  <a:pt x="75" y="5"/>
                </a:moveTo>
                <a:lnTo>
                  <a:pt x="0" y="0"/>
                </a:lnTo>
                <a:lnTo>
                  <a:pt x="38" y="69"/>
                </a:lnTo>
                <a:lnTo>
                  <a:pt x="7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15" name="Line 299">
            <a:extLst>
              <a:ext uri="{FF2B5EF4-FFF2-40B4-BE49-F238E27FC236}">
                <a16:creationId xmlns:a16="http://schemas.microsoft.com/office/drawing/2014/main" id="{0377DCAE-E091-8BF3-46D6-724B557F024B}"/>
              </a:ext>
            </a:extLst>
          </p:cNvPr>
          <p:cNvSpPr>
            <a:spLocks noChangeShapeType="1"/>
          </p:cNvSpPr>
          <p:nvPr/>
        </p:nvSpPr>
        <p:spPr bwMode="auto">
          <a:xfrm flipH="1" flipV="1">
            <a:off x="3916363" y="4344988"/>
            <a:ext cx="157162" cy="111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16" name="Line 300">
            <a:extLst>
              <a:ext uri="{FF2B5EF4-FFF2-40B4-BE49-F238E27FC236}">
                <a16:creationId xmlns:a16="http://schemas.microsoft.com/office/drawing/2014/main" id="{AA65496B-0FF5-2C52-72BB-20E05D27D122}"/>
              </a:ext>
            </a:extLst>
          </p:cNvPr>
          <p:cNvSpPr>
            <a:spLocks noChangeShapeType="1"/>
          </p:cNvSpPr>
          <p:nvPr/>
        </p:nvSpPr>
        <p:spPr bwMode="auto">
          <a:xfrm flipV="1">
            <a:off x="3840163" y="4344988"/>
            <a:ext cx="76200"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17" name="Freeform 301">
            <a:extLst>
              <a:ext uri="{FF2B5EF4-FFF2-40B4-BE49-F238E27FC236}">
                <a16:creationId xmlns:a16="http://schemas.microsoft.com/office/drawing/2014/main" id="{15CFC602-74F7-A6C2-D8C3-AC055DC63A71}"/>
              </a:ext>
            </a:extLst>
          </p:cNvPr>
          <p:cNvSpPr>
            <a:spLocks/>
          </p:cNvSpPr>
          <p:nvPr/>
        </p:nvSpPr>
        <p:spPr bwMode="auto">
          <a:xfrm>
            <a:off x="4229100" y="4244975"/>
            <a:ext cx="155575" cy="153988"/>
          </a:xfrm>
          <a:custGeom>
            <a:avLst/>
            <a:gdLst>
              <a:gd name="T0" fmla="*/ 38 w 75"/>
              <a:gd name="T1" fmla="*/ 0 h 74"/>
              <a:gd name="T2" fmla="*/ 75 w 75"/>
              <a:gd name="T3" fmla="*/ 74 h 74"/>
              <a:gd name="T4" fmla="*/ 0 w 75"/>
              <a:gd name="T5" fmla="*/ 64 h 74"/>
              <a:gd name="T6" fmla="*/ 38 w 75"/>
              <a:gd name="T7" fmla="*/ 0 h 74"/>
            </a:gdLst>
            <a:ahLst/>
            <a:cxnLst>
              <a:cxn ang="0">
                <a:pos x="T0" y="T1"/>
              </a:cxn>
              <a:cxn ang="0">
                <a:pos x="T2" y="T3"/>
              </a:cxn>
              <a:cxn ang="0">
                <a:pos x="T4" y="T5"/>
              </a:cxn>
              <a:cxn ang="0">
                <a:pos x="T6" y="T7"/>
              </a:cxn>
            </a:cxnLst>
            <a:rect l="0" t="0" r="r" b="b"/>
            <a:pathLst>
              <a:path w="75" h="74">
                <a:moveTo>
                  <a:pt x="38" y="0"/>
                </a:moveTo>
                <a:lnTo>
                  <a:pt x="75" y="74"/>
                </a:lnTo>
                <a:lnTo>
                  <a:pt x="0" y="64"/>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18" name="Line 302">
            <a:extLst>
              <a:ext uri="{FF2B5EF4-FFF2-40B4-BE49-F238E27FC236}">
                <a16:creationId xmlns:a16="http://schemas.microsoft.com/office/drawing/2014/main" id="{1F3F5596-3DDC-709E-1D8E-16AE8581768B}"/>
              </a:ext>
            </a:extLst>
          </p:cNvPr>
          <p:cNvSpPr>
            <a:spLocks noChangeShapeType="1"/>
          </p:cNvSpPr>
          <p:nvPr/>
        </p:nvSpPr>
        <p:spPr bwMode="auto">
          <a:xfrm flipV="1">
            <a:off x="4229100" y="4244975"/>
            <a:ext cx="79375"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19" name="Freeform 303">
            <a:extLst>
              <a:ext uri="{FF2B5EF4-FFF2-40B4-BE49-F238E27FC236}">
                <a16:creationId xmlns:a16="http://schemas.microsoft.com/office/drawing/2014/main" id="{76A14E07-6C7E-6056-E72F-592C0B8F3BF8}"/>
              </a:ext>
            </a:extLst>
          </p:cNvPr>
          <p:cNvSpPr>
            <a:spLocks/>
          </p:cNvSpPr>
          <p:nvPr/>
        </p:nvSpPr>
        <p:spPr bwMode="auto">
          <a:xfrm>
            <a:off x="3684588" y="4456113"/>
            <a:ext cx="155575" cy="153987"/>
          </a:xfrm>
          <a:custGeom>
            <a:avLst/>
            <a:gdLst>
              <a:gd name="T0" fmla="*/ 74 w 74"/>
              <a:gd name="T1" fmla="*/ 11 h 74"/>
              <a:gd name="T2" fmla="*/ 0 w 74"/>
              <a:gd name="T3" fmla="*/ 0 h 74"/>
              <a:gd name="T4" fmla="*/ 37 w 74"/>
              <a:gd name="T5" fmla="*/ 74 h 74"/>
              <a:gd name="T6" fmla="*/ 74 w 74"/>
              <a:gd name="T7" fmla="*/ 11 h 74"/>
            </a:gdLst>
            <a:ahLst/>
            <a:cxnLst>
              <a:cxn ang="0">
                <a:pos x="T0" y="T1"/>
              </a:cxn>
              <a:cxn ang="0">
                <a:pos x="T2" y="T3"/>
              </a:cxn>
              <a:cxn ang="0">
                <a:pos x="T4" y="T5"/>
              </a:cxn>
              <a:cxn ang="0">
                <a:pos x="T6" y="T7"/>
              </a:cxn>
            </a:cxnLst>
            <a:rect l="0" t="0" r="r" b="b"/>
            <a:pathLst>
              <a:path w="74" h="74">
                <a:moveTo>
                  <a:pt x="74" y="11"/>
                </a:moveTo>
                <a:lnTo>
                  <a:pt x="0" y="0"/>
                </a:lnTo>
                <a:lnTo>
                  <a:pt x="37" y="74"/>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20" name="Line 304">
            <a:extLst>
              <a:ext uri="{FF2B5EF4-FFF2-40B4-BE49-F238E27FC236}">
                <a16:creationId xmlns:a16="http://schemas.microsoft.com/office/drawing/2014/main" id="{EE2FC052-65A9-8F38-C258-EE5EFB722A69}"/>
              </a:ext>
            </a:extLst>
          </p:cNvPr>
          <p:cNvSpPr>
            <a:spLocks noChangeShapeType="1"/>
          </p:cNvSpPr>
          <p:nvPr/>
        </p:nvSpPr>
        <p:spPr bwMode="auto">
          <a:xfrm flipH="1" flipV="1">
            <a:off x="3684588" y="4456113"/>
            <a:ext cx="155575"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21" name="Freeform 305">
            <a:extLst>
              <a:ext uri="{FF2B5EF4-FFF2-40B4-BE49-F238E27FC236}">
                <a16:creationId xmlns:a16="http://schemas.microsoft.com/office/drawing/2014/main" id="{D2BC6425-FF9D-D122-F0A1-0C4CE25F3E35}"/>
              </a:ext>
            </a:extLst>
          </p:cNvPr>
          <p:cNvSpPr>
            <a:spLocks/>
          </p:cNvSpPr>
          <p:nvPr/>
        </p:nvSpPr>
        <p:spPr bwMode="auto">
          <a:xfrm>
            <a:off x="3995738" y="4356100"/>
            <a:ext cx="153987" cy="155575"/>
          </a:xfrm>
          <a:custGeom>
            <a:avLst/>
            <a:gdLst>
              <a:gd name="T0" fmla="*/ 37 w 74"/>
              <a:gd name="T1" fmla="*/ 0 h 75"/>
              <a:gd name="T2" fmla="*/ 74 w 74"/>
              <a:gd name="T3" fmla="*/ 75 h 75"/>
              <a:gd name="T4" fmla="*/ 0 w 74"/>
              <a:gd name="T5" fmla="*/ 64 h 75"/>
              <a:gd name="T6" fmla="*/ 37 w 74"/>
              <a:gd name="T7" fmla="*/ 0 h 75"/>
            </a:gdLst>
            <a:ahLst/>
            <a:cxnLst>
              <a:cxn ang="0">
                <a:pos x="T0" y="T1"/>
              </a:cxn>
              <a:cxn ang="0">
                <a:pos x="T2" y="T3"/>
              </a:cxn>
              <a:cxn ang="0">
                <a:pos x="T4" y="T5"/>
              </a:cxn>
              <a:cxn ang="0">
                <a:pos x="T6" y="T7"/>
              </a:cxn>
            </a:cxnLst>
            <a:rect l="0" t="0" r="r" b="b"/>
            <a:pathLst>
              <a:path w="74" h="75">
                <a:moveTo>
                  <a:pt x="37" y="0"/>
                </a:moveTo>
                <a:lnTo>
                  <a:pt x="74" y="75"/>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22" name="Freeform 306">
            <a:extLst>
              <a:ext uri="{FF2B5EF4-FFF2-40B4-BE49-F238E27FC236}">
                <a16:creationId xmlns:a16="http://schemas.microsoft.com/office/drawing/2014/main" id="{9CA4A505-84C7-7819-00C0-FBC1E3C41ED5}"/>
              </a:ext>
            </a:extLst>
          </p:cNvPr>
          <p:cNvSpPr>
            <a:spLocks/>
          </p:cNvSpPr>
          <p:nvPr/>
        </p:nvSpPr>
        <p:spPr bwMode="auto">
          <a:xfrm>
            <a:off x="4073525" y="4356100"/>
            <a:ext cx="155575" cy="155575"/>
          </a:xfrm>
          <a:custGeom>
            <a:avLst/>
            <a:gdLst>
              <a:gd name="T0" fmla="*/ 74 w 74"/>
              <a:gd name="T1" fmla="*/ 11 h 75"/>
              <a:gd name="T2" fmla="*/ 0 w 74"/>
              <a:gd name="T3" fmla="*/ 0 h 75"/>
              <a:gd name="T4" fmla="*/ 37 w 74"/>
              <a:gd name="T5" fmla="*/ 75 h 75"/>
              <a:gd name="T6" fmla="*/ 74 w 74"/>
              <a:gd name="T7" fmla="*/ 11 h 75"/>
            </a:gdLst>
            <a:ahLst/>
            <a:cxnLst>
              <a:cxn ang="0">
                <a:pos x="T0" y="T1"/>
              </a:cxn>
              <a:cxn ang="0">
                <a:pos x="T2" y="T3"/>
              </a:cxn>
              <a:cxn ang="0">
                <a:pos x="T4" y="T5"/>
              </a:cxn>
              <a:cxn ang="0">
                <a:pos x="T6" y="T7"/>
              </a:cxn>
            </a:cxnLst>
            <a:rect l="0" t="0" r="r" b="b"/>
            <a:pathLst>
              <a:path w="74" h="75">
                <a:moveTo>
                  <a:pt x="74" y="11"/>
                </a:moveTo>
                <a:lnTo>
                  <a:pt x="0" y="0"/>
                </a:lnTo>
                <a:lnTo>
                  <a:pt x="37" y="75"/>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23" name="Line 307">
            <a:extLst>
              <a:ext uri="{FF2B5EF4-FFF2-40B4-BE49-F238E27FC236}">
                <a16:creationId xmlns:a16="http://schemas.microsoft.com/office/drawing/2014/main" id="{FD8870FC-0E89-9DC6-776B-C2DD1EAF4103}"/>
              </a:ext>
            </a:extLst>
          </p:cNvPr>
          <p:cNvSpPr>
            <a:spLocks noChangeShapeType="1"/>
          </p:cNvSpPr>
          <p:nvPr/>
        </p:nvSpPr>
        <p:spPr bwMode="auto">
          <a:xfrm flipH="1" flipV="1">
            <a:off x="4073525" y="4356100"/>
            <a:ext cx="155575"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24" name="Line 308">
            <a:extLst>
              <a:ext uri="{FF2B5EF4-FFF2-40B4-BE49-F238E27FC236}">
                <a16:creationId xmlns:a16="http://schemas.microsoft.com/office/drawing/2014/main" id="{AC538039-A059-BAED-88BC-2434A175E830}"/>
              </a:ext>
            </a:extLst>
          </p:cNvPr>
          <p:cNvSpPr>
            <a:spLocks noChangeShapeType="1"/>
          </p:cNvSpPr>
          <p:nvPr/>
        </p:nvSpPr>
        <p:spPr bwMode="auto">
          <a:xfrm flipV="1">
            <a:off x="3995738" y="4356100"/>
            <a:ext cx="77787"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25" name="Freeform 309">
            <a:extLst>
              <a:ext uri="{FF2B5EF4-FFF2-40B4-BE49-F238E27FC236}">
                <a16:creationId xmlns:a16="http://schemas.microsoft.com/office/drawing/2014/main" id="{81344545-E8F4-F6B1-4AEE-339F1FAF5D7C}"/>
              </a:ext>
            </a:extLst>
          </p:cNvPr>
          <p:cNvSpPr>
            <a:spLocks/>
          </p:cNvSpPr>
          <p:nvPr/>
        </p:nvSpPr>
        <p:spPr bwMode="auto">
          <a:xfrm>
            <a:off x="3762375" y="4478338"/>
            <a:ext cx="153988" cy="146050"/>
          </a:xfrm>
          <a:custGeom>
            <a:avLst/>
            <a:gdLst>
              <a:gd name="T0" fmla="*/ 37 w 74"/>
              <a:gd name="T1" fmla="*/ 0 h 69"/>
              <a:gd name="T2" fmla="*/ 74 w 74"/>
              <a:gd name="T3" fmla="*/ 69 h 69"/>
              <a:gd name="T4" fmla="*/ 0 w 74"/>
              <a:gd name="T5" fmla="*/ 63 h 69"/>
              <a:gd name="T6" fmla="*/ 37 w 74"/>
              <a:gd name="T7" fmla="*/ 0 h 69"/>
            </a:gdLst>
            <a:ahLst/>
            <a:cxnLst>
              <a:cxn ang="0">
                <a:pos x="T0" y="T1"/>
              </a:cxn>
              <a:cxn ang="0">
                <a:pos x="T2" y="T3"/>
              </a:cxn>
              <a:cxn ang="0">
                <a:pos x="T4" y="T5"/>
              </a:cxn>
              <a:cxn ang="0">
                <a:pos x="T6" y="T7"/>
              </a:cxn>
            </a:cxnLst>
            <a:rect l="0" t="0" r="r" b="b"/>
            <a:pathLst>
              <a:path w="74" h="69">
                <a:moveTo>
                  <a:pt x="37" y="0"/>
                </a:moveTo>
                <a:lnTo>
                  <a:pt x="74" y="69"/>
                </a:lnTo>
                <a:lnTo>
                  <a:pt x="0" y="63"/>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26" name="Freeform 310">
            <a:extLst>
              <a:ext uri="{FF2B5EF4-FFF2-40B4-BE49-F238E27FC236}">
                <a16:creationId xmlns:a16="http://schemas.microsoft.com/office/drawing/2014/main" id="{A2970C3E-326C-32EA-7A6F-7F63BE0883D0}"/>
              </a:ext>
            </a:extLst>
          </p:cNvPr>
          <p:cNvSpPr>
            <a:spLocks/>
          </p:cNvSpPr>
          <p:nvPr/>
        </p:nvSpPr>
        <p:spPr bwMode="auto">
          <a:xfrm>
            <a:off x="3840163" y="4478338"/>
            <a:ext cx="155575" cy="146050"/>
          </a:xfrm>
          <a:custGeom>
            <a:avLst/>
            <a:gdLst>
              <a:gd name="T0" fmla="*/ 75 w 75"/>
              <a:gd name="T1" fmla="*/ 5 h 69"/>
              <a:gd name="T2" fmla="*/ 0 w 75"/>
              <a:gd name="T3" fmla="*/ 0 h 69"/>
              <a:gd name="T4" fmla="*/ 37 w 75"/>
              <a:gd name="T5" fmla="*/ 69 h 69"/>
              <a:gd name="T6" fmla="*/ 75 w 75"/>
              <a:gd name="T7" fmla="*/ 5 h 69"/>
            </a:gdLst>
            <a:ahLst/>
            <a:cxnLst>
              <a:cxn ang="0">
                <a:pos x="T0" y="T1"/>
              </a:cxn>
              <a:cxn ang="0">
                <a:pos x="T2" y="T3"/>
              </a:cxn>
              <a:cxn ang="0">
                <a:pos x="T4" y="T5"/>
              </a:cxn>
              <a:cxn ang="0">
                <a:pos x="T6" y="T7"/>
              </a:cxn>
            </a:cxnLst>
            <a:rect l="0" t="0" r="r" b="b"/>
            <a:pathLst>
              <a:path w="75" h="69">
                <a:moveTo>
                  <a:pt x="75" y="5"/>
                </a:moveTo>
                <a:lnTo>
                  <a:pt x="0" y="0"/>
                </a:lnTo>
                <a:lnTo>
                  <a:pt x="37" y="69"/>
                </a:lnTo>
                <a:lnTo>
                  <a:pt x="7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27" name="Line 311">
            <a:extLst>
              <a:ext uri="{FF2B5EF4-FFF2-40B4-BE49-F238E27FC236}">
                <a16:creationId xmlns:a16="http://schemas.microsoft.com/office/drawing/2014/main" id="{9B319CA1-DDF1-6186-B06D-EB8D1BC33BB0}"/>
              </a:ext>
            </a:extLst>
          </p:cNvPr>
          <p:cNvSpPr>
            <a:spLocks noChangeShapeType="1"/>
          </p:cNvSpPr>
          <p:nvPr/>
        </p:nvSpPr>
        <p:spPr bwMode="auto">
          <a:xfrm flipH="1" flipV="1">
            <a:off x="3840163" y="4478338"/>
            <a:ext cx="155575" cy="111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28" name="Line 312">
            <a:extLst>
              <a:ext uri="{FF2B5EF4-FFF2-40B4-BE49-F238E27FC236}">
                <a16:creationId xmlns:a16="http://schemas.microsoft.com/office/drawing/2014/main" id="{B296FFA1-A645-A698-0671-02DD4329791F}"/>
              </a:ext>
            </a:extLst>
          </p:cNvPr>
          <p:cNvSpPr>
            <a:spLocks noChangeShapeType="1"/>
          </p:cNvSpPr>
          <p:nvPr/>
        </p:nvSpPr>
        <p:spPr bwMode="auto">
          <a:xfrm flipV="1">
            <a:off x="3762375" y="4478338"/>
            <a:ext cx="77788" cy="13176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29" name="Freeform 313">
            <a:extLst>
              <a:ext uri="{FF2B5EF4-FFF2-40B4-BE49-F238E27FC236}">
                <a16:creationId xmlns:a16="http://schemas.microsoft.com/office/drawing/2014/main" id="{7399958D-9371-C042-7CDA-A0A89E413E5A}"/>
              </a:ext>
            </a:extLst>
          </p:cNvPr>
          <p:cNvSpPr>
            <a:spLocks/>
          </p:cNvSpPr>
          <p:nvPr/>
        </p:nvSpPr>
        <p:spPr bwMode="auto">
          <a:xfrm>
            <a:off x="4149725" y="4378325"/>
            <a:ext cx="158750" cy="153988"/>
          </a:xfrm>
          <a:custGeom>
            <a:avLst/>
            <a:gdLst>
              <a:gd name="T0" fmla="*/ 37 w 75"/>
              <a:gd name="T1" fmla="*/ 0 h 74"/>
              <a:gd name="T2" fmla="*/ 75 w 75"/>
              <a:gd name="T3" fmla="*/ 74 h 74"/>
              <a:gd name="T4" fmla="*/ 0 w 75"/>
              <a:gd name="T5" fmla="*/ 64 h 74"/>
              <a:gd name="T6" fmla="*/ 37 w 75"/>
              <a:gd name="T7" fmla="*/ 0 h 74"/>
            </a:gdLst>
            <a:ahLst/>
            <a:cxnLst>
              <a:cxn ang="0">
                <a:pos x="T0" y="T1"/>
              </a:cxn>
              <a:cxn ang="0">
                <a:pos x="T2" y="T3"/>
              </a:cxn>
              <a:cxn ang="0">
                <a:pos x="T4" y="T5"/>
              </a:cxn>
              <a:cxn ang="0">
                <a:pos x="T6" y="T7"/>
              </a:cxn>
            </a:cxnLst>
            <a:rect l="0" t="0" r="r" b="b"/>
            <a:pathLst>
              <a:path w="75" h="74">
                <a:moveTo>
                  <a:pt x="37" y="0"/>
                </a:moveTo>
                <a:lnTo>
                  <a:pt x="75" y="74"/>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30" name="Freeform 314">
            <a:extLst>
              <a:ext uri="{FF2B5EF4-FFF2-40B4-BE49-F238E27FC236}">
                <a16:creationId xmlns:a16="http://schemas.microsoft.com/office/drawing/2014/main" id="{A736568A-AF08-667F-839E-201D509940EA}"/>
              </a:ext>
            </a:extLst>
          </p:cNvPr>
          <p:cNvSpPr>
            <a:spLocks/>
          </p:cNvSpPr>
          <p:nvPr/>
        </p:nvSpPr>
        <p:spPr bwMode="auto">
          <a:xfrm>
            <a:off x="4229100" y="4378325"/>
            <a:ext cx="155575" cy="153988"/>
          </a:xfrm>
          <a:custGeom>
            <a:avLst/>
            <a:gdLst>
              <a:gd name="T0" fmla="*/ 75 w 75"/>
              <a:gd name="T1" fmla="*/ 10 h 74"/>
              <a:gd name="T2" fmla="*/ 0 w 75"/>
              <a:gd name="T3" fmla="*/ 0 h 74"/>
              <a:gd name="T4" fmla="*/ 38 w 75"/>
              <a:gd name="T5" fmla="*/ 74 h 74"/>
              <a:gd name="T6" fmla="*/ 75 w 75"/>
              <a:gd name="T7" fmla="*/ 10 h 74"/>
            </a:gdLst>
            <a:ahLst/>
            <a:cxnLst>
              <a:cxn ang="0">
                <a:pos x="T0" y="T1"/>
              </a:cxn>
              <a:cxn ang="0">
                <a:pos x="T2" y="T3"/>
              </a:cxn>
              <a:cxn ang="0">
                <a:pos x="T4" y="T5"/>
              </a:cxn>
              <a:cxn ang="0">
                <a:pos x="T6" y="T7"/>
              </a:cxn>
            </a:cxnLst>
            <a:rect l="0" t="0" r="r" b="b"/>
            <a:pathLst>
              <a:path w="75" h="74">
                <a:moveTo>
                  <a:pt x="75" y="10"/>
                </a:moveTo>
                <a:lnTo>
                  <a:pt x="0" y="0"/>
                </a:lnTo>
                <a:lnTo>
                  <a:pt x="38" y="74"/>
                </a:lnTo>
                <a:lnTo>
                  <a:pt x="7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31" name="Line 315">
            <a:extLst>
              <a:ext uri="{FF2B5EF4-FFF2-40B4-BE49-F238E27FC236}">
                <a16:creationId xmlns:a16="http://schemas.microsoft.com/office/drawing/2014/main" id="{51CCA66E-B3DE-B7B6-978E-8B04658D8E08}"/>
              </a:ext>
            </a:extLst>
          </p:cNvPr>
          <p:cNvSpPr>
            <a:spLocks noChangeShapeType="1"/>
          </p:cNvSpPr>
          <p:nvPr/>
        </p:nvSpPr>
        <p:spPr bwMode="auto">
          <a:xfrm flipH="1" flipV="1">
            <a:off x="4229100" y="4378325"/>
            <a:ext cx="155575" cy="206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32" name="Line 316">
            <a:extLst>
              <a:ext uri="{FF2B5EF4-FFF2-40B4-BE49-F238E27FC236}">
                <a16:creationId xmlns:a16="http://schemas.microsoft.com/office/drawing/2014/main" id="{68388453-E54F-7377-A8E0-41A45EDB7FF8}"/>
              </a:ext>
            </a:extLst>
          </p:cNvPr>
          <p:cNvSpPr>
            <a:spLocks noChangeShapeType="1"/>
          </p:cNvSpPr>
          <p:nvPr/>
        </p:nvSpPr>
        <p:spPr bwMode="auto">
          <a:xfrm flipV="1">
            <a:off x="4149725" y="4378325"/>
            <a:ext cx="79375"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33" name="Freeform 317">
            <a:extLst>
              <a:ext uri="{FF2B5EF4-FFF2-40B4-BE49-F238E27FC236}">
                <a16:creationId xmlns:a16="http://schemas.microsoft.com/office/drawing/2014/main" id="{D55C771C-B8C2-6E8C-F7E9-FB3273BF57F6}"/>
              </a:ext>
            </a:extLst>
          </p:cNvPr>
          <p:cNvSpPr>
            <a:spLocks/>
          </p:cNvSpPr>
          <p:nvPr/>
        </p:nvSpPr>
        <p:spPr bwMode="auto">
          <a:xfrm>
            <a:off x="3916363" y="4489450"/>
            <a:ext cx="157162" cy="155575"/>
          </a:xfrm>
          <a:custGeom>
            <a:avLst/>
            <a:gdLst>
              <a:gd name="T0" fmla="*/ 38 w 75"/>
              <a:gd name="T1" fmla="*/ 0 h 74"/>
              <a:gd name="T2" fmla="*/ 75 w 75"/>
              <a:gd name="T3" fmla="*/ 74 h 74"/>
              <a:gd name="T4" fmla="*/ 0 w 75"/>
              <a:gd name="T5" fmla="*/ 64 h 74"/>
              <a:gd name="T6" fmla="*/ 38 w 75"/>
              <a:gd name="T7" fmla="*/ 0 h 74"/>
            </a:gdLst>
            <a:ahLst/>
            <a:cxnLst>
              <a:cxn ang="0">
                <a:pos x="T0" y="T1"/>
              </a:cxn>
              <a:cxn ang="0">
                <a:pos x="T2" y="T3"/>
              </a:cxn>
              <a:cxn ang="0">
                <a:pos x="T4" y="T5"/>
              </a:cxn>
              <a:cxn ang="0">
                <a:pos x="T6" y="T7"/>
              </a:cxn>
            </a:cxnLst>
            <a:rect l="0" t="0" r="r" b="b"/>
            <a:pathLst>
              <a:path w="75" h="74">
                <a:moveTo>
                  <a:pt x="38" y="0"/>
                </a:moveTo>
                <a:lnTo>
                  <a:pt x="75" y="74"/>
                </a:lnTo>
                <a:lnTo>
                  <a:pt x="0" y="64"/>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34" name="Freeform 318">
            <a:extLst>
              <a:ext uri="{FF2B5EF4-FFF2-40B4-BE49-F238E27FC236}">
                <a16:creationId xmlns:a16="http://schemas.microsoft.com/office/drawing/2014/main" id="{66CCC470-A486-52D0-19F7-3C75C1CC3603}"/>
              </a:ext>
            </a:extLst>
          </p:cNvPr>
          <p:cNvSpPr>
            <a:spLocks/>
          </p:cNvSpPr>
          <p:nvPr/>
        </p:nvSpPr>
        <p:spPr bwMode="auto">
          <a:xfrm>
            <a:off x="3995738" y="4489450"/>
            <a:ext cx="153987" cy="155575"/>
          </a:xfrm>
          <a:custGeom>
            <a:avLst/>
            <a:gdLst>
              <a:gd name="T0" fmla="*/ 74 w 74"/>
              <a:gd name="T1" fmla="*/ 11 h 74"/>
              <a:gd name="T2" fmla="*/ 0 w 74"/>
              <a:gd name="T3" fmla="*/ 0 h 74"/>
              <a:gd name="T4" fmla="*/ 37 w 74"/>
              <a:gd name="T5" fmla="*/ 74 h 74"/>
              <a:gd name="T6" fmla="*/ 74 w 74"/>
              <a:gd name="T7" fmla="*/ 11 h 74"/>
            </a:gdLst>
            <a:ahLst/>
            <a:cxnLst>
              <a:cxn ang="0">
                <a:pos x="T0" y="T1"/>
              </a:cxn>
              <a:cxn ang="0">
                <a:pos x="T2" y="T3"/>
              </a:cxn>
              <a:cxn ang="0">
                <a:pos x="T4" y="T5"/>
              </a:cxn>
              <a:cxn ang="0">
                <a:pos x="T6" y="T7"/>
              </a:cxn>
            </a:cxnLst>
            <a:rect l="0" t="0" r="r" b="b"/>
            <a:pathLst>
              <a:path w="74" h="74">
                <a:moveTo>
                  <a:pt x="74" y="11"/>
                </a:moveTo>
                <a:lnTo>
                  <a:pt x="0" y="0"/>
                </a:lnTo>
                <a:lnTo>
                  <a:pt x="37" y="74"/>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35" name="Line 319">
            <a:extLst>
              <a:ext uri="{FF2B5EF4-FFF2-40B4-BE49-F238E27FC236}">
                <a16:creationId xmlns:a16="http://schemas.microsoft.com/office/drawing/2014/main" id="{1E1FFD7F-5224-B627-D4F0-3BFEAE61BE23}"/>
              </a:ext>
            </a:extLst>
          </p:cNvPr>
          <p:cNvSpPr>
            <a:spLocks noChangeShapeType="1"/>
          </p:cNvSpPr>
          <p:nvPr/>
        </p:nvSpPr>
        <p:spPr bwMode="auto">
          <a:xfrm flipH="1" flipV="1">
            <a:off x="3995738" y="4489450"/>
            <a:ext cx="153987"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36" name="Line 320">
            <a:extLst>
              <a:ext uri="{FF2B5EF4-FFF2-40B4-BE49-F238E27FC236}">
                <a16:creationId xmlns:a16="http://schemas.microsoft.com/office/drawing/2014/main" id="{26DC51FB-1623-F679-0912-ABFD1E1C978F}"/>
              </a:ext>
            </a:extLst>
          </p:cNvPr>
          <p:cNvSpPr>
            <a:spLocks noChangeShapeType="1"/>
          </p:cNvSpPr>
          <p:nvPr/>
        </p:nvSpPr>
        <p:spPr bwMode="auto">
          <a:xfrm flipV="1">
            <a:off x="3916363" y="4489450"/>
            <a:ext cx="79375" cy="1349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37" name="Freeform 321">
            <a:extLst>
              <a:ext uri="{FF2B5EF4-FFF2-40B4-BE49-F238E27FC236}">
                <a16:creationId xmlns:a16="http://schemas.microsoft.com/office/drawing/2014/main" id="{7ECAC45E-BF20-CFDC-A032-0A95C2C457FA}"/>
              </a:ext>
            </a:extLst>
          </p:cNvPr>
          <p:cNvSpPr>
            <a:spLocks/>
          </p:cNvSpPr>
          <p:nvPr/>
        </p:nvSpPr>
        <p:spPr bwMode="auto">
          <a:xfrm>
            <a:off x="3684588" y="4610100"/>
            <a:ext cx="155575" cy="147638"/>
          </a:xfrm>
          <a:custGeom>
            <a:avLst/>
            <a:gdLst>
              <a:gd name="T0" fmla="*/ 37 w 74"/>
              <a:gd name="T1" fmla="*/ 0 h 70"/>
              <a:gd name="T2" fmla="*/ 74 w 74"/>
              <a:gd name="T3" fmla="*/ 70 h 70"/>
              <a:gd name="T4" fmla="*/ 0 w 74"/>
              <a:gd name="T5" fmla="*/ 64 h 70"/>
              <a:gd name="T6" fmla="*/ 37 w 74"/>
              <a:gd name="T7" fmla="*/ 0 h 70"/>
            </a:gdLst>
            <a:ahLst/>
            <a:cxnLst>
              <a:cxn ang="0">
                <a:pos x="T0" y="T1"/>
              </a:cxn>
              <a:cxn ang="0">
                <a:pos x="T2" y="T3"/>
              </a:cxn>
              <a:cxn ang="0">
                <a:pos x="T4" y="T5"/>
              </a:cxn>
              <a:cxn ang="0">
                <a:pos x="T6" y="T7"/>
              </a:cxn>
            </a:cxnLst>
            <a:rect l="0" t="0" r="r" b="b"/>
            <a:pathLst>
              <a:path w="74" h="70">
                <a:moveTo>
                  <a:pt x="37" y="0"/>
                </a:moveTo>
                <a:lnTo>
                  <a:pt x="74" y="70"/>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38" name="Freeform 322">
            <a:extLst>
              <a:ext uri="{FF2B5EF4-FFF2-40B4-BE49-F238E27FC236}">
                <a16:creationId xmlns:a16="http://schemas.microsoft.com/office/drawing/2014/main" id="{8F360B34-73A8-49BA-ECA0-BF52C8A599A2}"/>
              </a:ext>
            </a:extLst>
          </p:cNvPr>
          <p:cNvSpPr>
            <a:spLocks/>
          </p:cNvSpPr>
          <p:nvPr/>
        </p:nvSpPr>
        <p:spPr bwMode="auto">
          <a:xfrm>
            <a:off x="3762375" y="4610100"/>
            <a:ext cx="153988" cy="147638"/>
          </a:xfrm>
          <a:custGeom>
            <a:avLst/>
            <a:gdLst>
              <a:gd name="T0" fmla="*/ 74 w 74"/>
              <a:gd name="T1" fmla="*/ 6 h 70"/>
              <a:gd name="T2" fmla="*/ 0 w 74"/>
              <a:gd name="T3" fmla="*/ 0 h 70"/>
              <a:gd name="T4" fmla="*/ 37 w 74"/>
              <a:gd name="T5" fmla="*/ 70 h 70"/>
              <a:gd name="T6" fmla="*/ 74 w 74"/>
              <a:gd name="T7" fmla="*/ 6 h 70"/>
            </a:gdLst>
            <a:ahLst/>
            <a:cxnLst>
              <a:cxn ang="0">
                <a:pos x="T0" y="T1"/>
              </a:cxn>
              <a:cxn ang="0">
                <a:pos x="T2" y="T3"/>
              </a:cxn>
              <a:cxn ang="0">
                <a:pos x="T4" y="T5"/>
              </a:cxn>
              <a:cxn ang="0">
                <a:pos x="T6" y="T7"/>
              </a:cxn>
            </a:cxnLst>
            <a:rect l="0" t="0" r="r" b="b"/>
            <a:pathLst>
              <a:path w="74" h="70">
                <a:moveTo>
                  <a:pt x="74" y="6"/>
                </a:moveTo>
                <a:lnTo>
                  <a:pt x="0" y="0"/>
                </a:lnTo>
                <a:lnTo>
                  <a:pt x="37" y="70"/>
                </a:lnTo>
                <a:lnTo>
                  <a:pt x="74"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39" name="Line 323">
            <a:extLst>
              <a:ext uri="{FF2B5EF4-FFF2-40B4-BE49-F238E27FC236}">
                <a16:creationId xmlns:a16="http://schemas.microsoft.com/office/drawing/2014/main" id="{E4FA57FE-59AA-1FE2-A826-52E9B3982855}"/>
              </a:ext>
            </a:extLst>
          </p:cNvPr>
          <p:cNvSpPr>
            <a:spLocks noChangeShapeType="1"/>
          </p:cNvSpPr>
          <p:nvPr/>
        </p:nvSpPr>
        <p:spPr bwMode="auto">
          <a:xfrm flipH="1" flipV="1">
            <a:off x="3762375" y="4610100"/>
            <a:ext cx="153988" cy="142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40" name="Freeform 324">
            <a:extLst>
              <a:ext uri="{FF2B5EF4-FFF2-40B4-BE49-F238E27FC236}">
                <a16:creationId xmlns:a16="http://schemas.microsoft.com/office/drawing/2014/main" id="{FF064DE6-CAC1-EB11-BD3B-F9456F65D96A}"/>
              </a:ext>
            </a:extLst>
          </p:cNvPr>
          <p:cNvSpPr>
            <a:spLocks/>
          </p:cNvSpPr>
          <p:nvPr/>
        </p:nvSpPr>
        <p:spPr bwMode="auto">
          <a:xfrm>
            <a:off x="4073525" y="4511675"/>
            <a:ext cx="155575" cy="155575"/>
          </a:xfrm>
          <a:custGeom>
            <a:avLst/>
            <a:gdLst>
              <a:gd name="T0" fmla="*/ 37 w 74"/>
              <a:gd name="T1" fmla="*/ 0 h 74"/>
              <a:gd name="T2" fmla="*/ 74 w 74"/>
              <a:gd name="T3" fmla="*/ 74 h 74"/>
              <a:gd name="T4" fmla="*/ 0 w 74"/>
              <a:gd name="T5" fmla="*/ 63 h 74"/>
              <a:gd name="T6" fmla="*/ 37 w 74"/>
              <a:gd name="T7" fmla="*/ 0 h 74"/>
            </a:gdLst>
            <a:ahLst/>
            <a:cxnLst>
              <a:cxn ang="0">
                <a:pos x="T0" y="T1"/>
              </a:cxn>
              <a:cxn ang="0">
                <a:pos x="T2" y="T3"/>
              </a:cxn>
              <a:cxn ang="0">
                <a:pos x="T4" y="T5"/>
              </a:cxn>
              <a:cxn ang="0">
                <a:pos x="T6" y="T7"/>
              </a:cxn>
            </a:cxnLst>
            <a:rect l="0" t="0" r="r" b="b"/>
            <a:pathLst>
              <a:path w="74" h="74">
                <a:moveTo>
                  <a:pt x="37" y="0"/>
                </a:moveTo>
                <a:lnTo>
                  <a:pt x="74" y="74"/>
                </a:lnTo>
                <a:lnTo>
                  <a:pt x="0" y="63"/>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41" name="Freeform 325">
            <a:extLst>
              <a:ext uri="{FF2B5EF4-FFF2-40B4-BE49-F238E27FC236}">
                <a16:creationId xmlns:a16="http://schemas.microsoft.com/office/drawing/2014/main" id="{42C54A53-6839-2ACF-A766-11F1AAC5E04F}"/>
              </a:ext>
            </a:extLst>
          </p:cNvPr>
          <p:cNvSpPr>
            <a:spLocks/>
          </p:cNvSpPr>
          <p:nvPr/>
        </p:nvSpPr>
        <p:spPr bwMode="auto">
          <a:xfrm>
            <a:off x="4149725" y="4511675"/>
            <a:ext cx="158750" cy="155575"/>
          </a:xfrm>
          <a:custGeom>
            <a:avLst/>
            <a:gdLst>
              <a:gd name="T0" fmla="*/ 75 w 75"/>
              <a:gd name="T1" fmla="*/ 10 h 74"/>
              <a:gd name="T2" fmla="*/ 0 w 75"/>
              <a:gd name="T3" fmla="*/ 0 h 74"/>
              <a:gd name="T4" fmla="*/ 37 w 75"/>
              <a:gd name="T5" fmla="*/ 74 h 74"/>
              <a:gd name="T6" fmla="*/ 75 w 75"/>
              <a:gd name="T7" fmla="*/ 10 h 74"/>
            </a:gdLst>
            <a:ahLst/>
            <a:cxnLst>
              <a:cxn ang="0">
                <a:pos x="T0" y="T1"/>
              </a:cxn>
              <a:cxn ang="0">
                <a:pos x="T2" y="T3"/>
              </a:cxn>
              <a:cxn ang="0">
                <a:pos x="T4" y="T5"/>
              </a:cxn>
              <a:cxn ang="0">
                <a:pos x="T6" y="T7"/>
              </a:cxn>
            </a:cxnLst>
            <a:rect l="0" t="0" r="r" b="b"/>
            <a:pathLst>
              <a:path w="75" h="74">
                <a:moveTo>
                  <a:pt x="75" y="10"/>
                </a:moveTo>
                <a:lnTo>
                  <a:pt x="0" y="0"/>
                </a:lnTo>
                <a:lnTo>
                  <a:pt x="37" y="74"/>
                </a:lnTo>
                <a:lnTo>
                  <a:pt x="7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42" name="Line 326">
            <a:extLst>
              <a:ext uri="{FF2B5EF4-FFF2-40B4-BE49-F238E27FC236}">
                <a16:creationId xmlns:a16="http://schemas.microsoft.com/office/drawing/2014/main" id="{18343E8B-DDDA-DE47-DA1B-29CF8073729D}"/>
              </a:ext>
            </a:extLst>
          </p:cNvPr>
          <p:cNvSpPr>
            <a:spLocks noChangeShapeType="1"/>
          </p:cNvSpPr>
          <p:nvPr/>
        </p:nvSpPr>
        <p:spPr bwMode="auto">
          <a:xfrm flipH="1" flipV="1">
            <a:off x="4149725" y="4511675"/>
            <a:ext cx="158750" cy="206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43" name="Line 327">
            <a:extLst>
              <a:ext uri="{FF2B5EF4-FFF2-40B4-BE49-F238E27FC236}">
                <a16:creationId xmlns:a16="http://schemas.microsoft.com/office/drawing/2014/main" id="{38411370-77E4-3141-4ABD-9DA0EB6A3146}"/>
              </a:ext>
            </a:extLst>
          </p:cNvPr>
          <p:cNvSpPr>
            <a:spLocks noChangeShapeType="1"/>
          </p:cNvSpPr>
          <p:nvPr/>
        </p:nvSpPr>
        <p:spPr bwMode="auto">
          <a:xfrm flipV="1">
            <a:off x="4073525" y="4511675"/>
            <a:ext cx="76200"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44" name="Freeform 328">
            <a:extLst>
              <a:ext uri="{FF2B5EF4-FFF2-40B4-BE49-F238E27FC236}">
                <a16:creationId xmlns:a16="http://schemas.microsoft.com/office/drawing/2014/main" id="{E0FDB457-7C66-65DA-E1C6-E7C70913F3BA}"/>
              </a:ext>
            </a:extLst>
          </p:cNvPr>
          <p:cNvSpPr>
            <a:spLocks/>
          </p:cNvSpPr>
          <p:nvPr/>
        </p:nvSpPr>
        <p:spPr bwMode="auto">
          <a:xfrm>
            <a:off x="3840163" y="4624388"/>
            <a:ext cx="155575" cy="153987"/>
          </a:xfrm>
          <a:custGeom>
            <a:avLst/>
            <a:gdLst>
              <a:gd name="T0" fmla="*/ 37 w 75"/>
              <a:gd name="T1" fmla="*/ 0 h 74"/>
              <a:gd name="T2" fmla="*/ 75 w 75"/>
              <a:gd name="T3" fmla="*/ 74 h 74"/>
              <a:gd name="T4" fmla="*/ 0 w 75"/>
              <a:gd name="T5" fmla="*/ 64 h 74"/>
              <a:gd name="T6" fmla="*/ 37 w 75"/>
              <a:gd name="T7" fmla="*/ 0 h 74"/>
            </a:gdLst>
            <a:ahLst/>
            <a:cxnLst>
              <a:cxn ang="0">
                <a:pos x="T0" y="T1"/>
              </a:cxn>
              <a:cxn ang="0">
                <a:pos x="T2" y="T3"/>
              </a:cxn>
              <a:cxn ang="0">
                <a:pos x="T4" y="T5"/>
              </a:cxn>
              <a:cxn ang="0">
                <a:pos x="T6" y="T7"/>
              </a:cxn>
            </a:cxnLst>
            <a:rect l="0" t="0" r="r" b="b"/>
            <a:pathLst>
              <a:path w="75" h="74">
                <a:moveTo>
                  <a:pt x="37" y="0"/>
                </a:moveTo>
                <a:lnTo>
                  <a:pt x="75" y="74"/>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45" name="Freeform 329">
            <a:extLst>
              <a:ext uri="{FF2B5EF4-FFF2-40B4-BE49-F238E27FC236}">
                <a16:creationId xmlns:a16="http://schemas.microsoft.com/office/drawing/2014/main" id="{BE76F1B1-2268-A018-65ED-80DCD114E7D8}"/>
              </a:ext>
            </a:extLst>
          </p:cNvPr>
          <p:cNvSpPr>
            <a:spLocks/>
          </p:cNvSpPr>
          <p:nvPr/>
        </p:nvSpPr>
        <p:spPr bwMode="auto">
          <a:xfrm>
            <a:off x="3916363" y="4624388"/>
            <a:ext cx="157162" cy="153987"/>
          </a:xfrm>
          <a:custGeom>
            <a:avLst/>
            <a:gdLst>
              <a:gd name="T0" fmla="*/ 75 w 75"/>
              <a:gd name="T1" fmla="*/ 10 h 74"/>
              <a:gd name="T2" fmla="*/ 0 w 75"/>
              <a:gd name="T3" fmla="*/ 0 h 74"/>
              <a:gd name="T4" fmla="*/ 38 w 75"/>
              <a:gd name="T5" fmla="*/ 74 h 74"/>
              <a:gd name="T6" fmla="*/ 75 w 75"/>
              <a:gd name="T7" fmla="*/ 10 h 74"/>
            </a:gdLst>
            <a:ahLst/>
            <a:cxnLst>
              <a:cxn ang="0">
                <a:pos x="T0" y="T1"/>
              </a:cxn>
              <a:cxn ang="0">
                <a:pos x="T2" y="T3"/>
              </a:cxn>
              <a:cxn ang="0">
                <a:pos x="T4" y="T5"/>
              </a:cxn>
              <a:cxn ang="0">
                <a:pos x="T6" y="T7"/>
              </a:cxn>
            </a:cxnLst>
            <a:rect l="0" t="0" r="r" b="b"/>
            <a:pathLst>
              <a:path w="75" h="74">
                <a:moveTo>
                  <a:pt x="75" y="10"/>
                </a:moveTo>
                <a:lnTo>
                  <a:pt x="0" y="0"/>
                </a:lnTo>
                <a:lnTo>
                  <a:pt x="38" y="74"/>
                </a:lnTo>
                <a:lnTo>
                  <a:pt x="7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46" name="Line 330">
            <a:extLst>
              <a:ext uri="{FF2B5EF4-FFF2-40B4-BE49-F238E27FC236}">
                <a16:creationId xmlns:a16="http://schemas.microsoft.com/office/drawing/2014/main" id="{67A553DC-37AD-4969-6241-44667E75ECD7}"/>
              </a:ext>
            </a:extLst>
          </p:cNvPr>
          <p:cNvSpPr>
            <a:spLocks noChangeShapeType="1"/>
          </p:cNvSpPr>
          <p:nvPr/>
        </p:nvSpPr>
        <p:spPr bwMode="auto">
          <a:xfrm flipH="1" flipV="1">
            <a:off x="3916363" y="4624388"/>
            <a:ext cx="157162" cy="206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47" name="Line 331">
            <a:extLst>
              <a:ext uri="{FF2B5EF4-FFF2-40B4-BE49-F238E27FC236}">
                <a16:creationId xmlns:a16="http://schemas.microsoft.com/office/drawing/2014/main" id="{D03ECAD9-8500-4539-5D5E-CB5CF5B7D5DB}"/>
              </a:ext>
            </a:extLst>
          </p:cNvPr>
          <p:cNvSpPr>
            <a:spLocks noChangeShapeType="1"/>
          </p:cNvSpPr>
          <p:nvPr/>
        </p:nvSpPr>
        <p:spPr bwMode="auto">
          <a:xfrm flipV="1">
            <a:off x="3840163" y="4624388"/>
            <a:ext cx="76200"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48" name="Freeform 332">
            <a:extLst>
              <a:ext uri="{FF2B5EF4-FFF2-40B4-BE49-F238E27FC236}">
                <a16:creationId xmlns:a16="http://schemas.microsoft.com/office/drawing/2014/main" id="{8929BC46-3FF3-8E98-8F65-5578E8A45047}"/>
              </a:ext>
            </a:extLst>
          </p:cNvPr>
          <p:cNvSpPr>
            <a:spLocks/>
          </p:cNvSpPr>
          <p:nvPr/>
        </p:nvSpPr>
        <p:spPr bwMode="auto">
          <a:xfrm>
            <a:off x="4229100" y="4532313"/>
            <a:ext cx="155575" cy="157162"/>
          </a:xfrm>
          <a:custGeom>
            <a:avLst/>
            <a:gdLst>
              <a:gd name="T0" fmla="*/ 38 w 75"/>
              <a:gd name="T1" fmla="*/ 0 h 75"/>
              <a:gd name="T2" fmla="*/ 75 w 75"/>
              <a:gd name="T3" fmla="*/ 75 h 75"/>
              <a:gd name="T4" fmla="*/ 0 w 75"/>
              <a:gd name="T5" fmla="*/ 64 h 75"/>
              <a:gd name="T6" fmla="*/ 38 w 75"/>
              <a:gd name="T7" fmla="*/ 0 h 75"/>
            </a:gdLst>
            <a:ahLst/>
            <a:cxnLst>
              <a:cxn ang="0">
                <a:pos x="T0" y="T1"/>
              </a:cxn>
              <a:cxn ang="0">
                <a:pos x="T2" y="T3"/>
              </a:cxn>
              <a:cxn ang="0">
                <a:pos x="T4" y="T5"/>
              </a:cxn>
              <a:cxn ang="0">
                <a:pos x="T6" y="T7"/>
              </a:cxn>
            </a:cxnLst>
            <a:rect l="0" t="0" r="r" b="b"/>
            <a:pathLst>
              <a:path w="75" h="75">
                <a:moveTo>
                  <a:pt x="38" y="0"/>
                </a:moveTo>
                <a:lnTo>
                  <a:pt x="75" y="75"/>
                </a:lnTo>
                <a:lnTo>
                  <a:pt x="0" y="64"/>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49" name="Line 333">
            <a:extLst>
              <a:ext uri="{FF2B5EF4-FFF2-40B4-BE49-F238E27FC236}">
                <a16:creationId xmlns:a16="http://schemas.microsoft.com/office/drawing/2014/main" id="{2A0AC89C-14AF-0CFA-E160-9FC9A1FE881A}"/>
              </a:ext>
            </a:extLst>
          </p:cNvPr>
          <p:cNvSpPr>
            <a:spLocks noChangeShapeType="1"/>
          </p:cNvSpPr>
          <p:nvPr/>
        </p:nvSpPr>
        <p:spPr bwMode="auto">
          <a:xfrm flipV="1">
            <a:off x="4229100" y="4532313"/>
            <a:ext cx="79375" cy="1349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50" name="Freeform 334">
            <a:extLst>
              <a:ext uri="{FF2B5EF4-FFF2-40B4-BE49-F238E27FC236}">
                <a16:creationId xmlns:a16="http://schemas.microsoft.com/office/drawing/2014/main" id="{0D3C9A6D-5F87-1F8A-AA4C-0009E3D975E8}"/>
              </a:ext>
            </a:extLst>
          </p:cNvPr>
          <p:cNvSpPr>
            <a:spLocks/>
          </p:cNvSpPr>
          <p:nvPr/>
        </p:nvSpPr>
        <p:spPr bwMode="auto">
          <a:xfrm>
            <a:off x="3684588" y="4743450"/>
            <a:ext cx="155575" cy="144463"/>
          </a:xfrm>
          <a:custGeom>
            <a:avLst/>
            <a:gdLst>
              <a:gd name="T0" fmla="*/ 74 w 74"/>
              <a:gd name="T1" fmla="*/ 6 h 69"/>
              <a:gd name="T2" fmla="*/ 0 w 74"/>
              <a:gd name="T3" fmla="*/ 0 h 69"/>
              <a:gd name="T4" fmla="*/ 37 w 74"/>
              <a:gd name="T5" fmla="*/ 69 h 69"/>
              <a:gd name="T6" fmla="*/ 74 w 74"/>
              <a:gd name="T7" fmla="*/ 6 h 69"/>
            </a:gdLst>
            <a:ahLst/>
            <a:cxnLst>
              <a:cxn ang="0">
                <a:pos x="T0" y="T1"/>
              </a:cxn>
              <a:cxn ang="0">
                <a:pos x="T2" y="T3"/>
              </a:cxn>
              <a:cxn ang="0">
                <a:pos x="T4" y="T5"/>
              </a:cxn>
              <a:cxn ang="0">
                <a:pos x="T6" y="T7"/>
              </a:cxn>
            </a:cxnLst>
            <a:rect l="0" t="0" r="r" b="b"/>
            <a:pathLst>
              <a:path w="74" h="69">
                <a:moveTo>
                  <a:pt x="74" y="6"/>
                </a:moveTo>
                <a:lnTo>
                  <a:pt x="0" y="0"/>
                </a:lnTo>
                <a:lnTo>
                  <a:pt x="37" y="69"/>
                </a:lnTo>
                <a:lnTo>
                  <a:pt x="74"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51" name="Line 335">
            <a:extLst>
              <a:ext uri="{FF2B5EF4-FFF2-40B4-BE49-F238E27FC236}">
                <a16:creationId xmlns:a16="http://schemas.microsoft.com/office/drawing/2014/main" id="{90974D0C-F30C-ED45-FEB9-2BF3E7909059}"/>
              </a:ext>
            </a:extLst>
          </p:cNvPr>
          <p:cNvSpPr>
            <a:spLocks noChangeShapeType="1"/>
          </p:cNvSpPr>
          <p:nvPr/>
        </p:nvSpPr>
        <p:spPr bwMode="auto">
          <a:xfrm flipH="1" flipV="1">
            <a:off x="3684588" y="4743450"/>
            <a:ext cx="155575" cy="142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52" name="Freeform 336">
            <a:extLst>
              <a:ext uri="{FF2B5EF4-FFF2-40B4-BE49-F238E27FC236}">
                <a16:creationId xmlns:a16="http://schemas.microsoft.com/office/drawing/2014/main" id="{BA5B57A4-7DD8-9876-779F-D29BCC1EEBC3}"/>
              </a:ext>
            </a:extLst>
          </p:cNvPr>
          <p:cNvSpPr>
            <a:spLocks/>
          </p:cNvSpPr>
          <p:nvPr/>
        </p:nvSpPr>
        <p:spPr bwMode="auto">
          <a:xfrm>
            <a:off x="3995738" y="4645025"/>
            <a:ext cx="153987" cy="155575"/>
          </a:xfrm>
          <a:custGeom>
            <a:avLst/>
            <a:gdLst>
              <a:gd name="T0" fmla="*/ 37 w 74"/>
              <a:gd name="T1" fmla="*/ 0 h 75"/>
              <a:gd name="T2" fmla="*/ 74 w 74"/>
              <a:gd name="T3" fmla="*/ 75 h 75"/>
              <a:gd name="T4" fmla="*/ 0 w 74"/>
              <a:gd name="T5" fmla="*/ 64 h 75"/>
              <a:gd name="T6" fmla="*/ 37 w 74"/>
              <a:gd name="T7" fmla="*/ 0 h 75"/>
            </a:gdLst>
            <a:ahLst/>
            <a:cxnLst>
              <a:cxn ang="0">
                <a:pos x="T0" y="T1"/>
              </a:cxn>
              <a:cxn ang="0">
                <a:pos x="T2" y="T3"/>
              </a:cxn>
              <a:cxn ang="0">
                <a:pos x="T4" y="T5"/>
              </a:cxn>
              <a:cxn ang="0">
                <a:pos x="T6" y="T7"/>
              </a:cxn>
            </a:cxnLst>
            <a:rect l="0" t="0" r="r" b="b"/>
            <a:pathLst>
              <a:path w="74" h="75">
                <a:moveTo>
                  <a:pt x="37" y="0"/>
                </a:moveTo>
                <a:lnTo>
                  <a:pt x="74" y="75"/>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53" name="Freeform 337">
            <a:extLst>
              <a:ext uri="{FF2B5EF4-FFF2-40B4-BE49-F238E27FC236}">
                <a16:creationId xmlns:a16="http://schemas.microsoft.com/office/drawing/2014/main" id="{2488DB88-2694-B901-5047-CE2D7D57E99E}"/>
              </a:ext>
            </a:extLst>
          </p:cNvPr>
          <p:cNvSpPr>
            <a:spLocks/>
          </p:cNvSpPr>
          <p:nvPr/>
        </p:nvSpPr>
        <p:spPr bwMode="auto">
          <a:xfrm>
            <a:off x="4073525" y="4645025"/>
            <a:ext cx="155575" cy="155575"/>
          </a:xfrm>
          <a:custGeom>
            <a:avLst/>
            <a:gdLst>
              <a:gd name="T0" fmla="*/ 74 w 74"/>
              <a:gd name="T1" fmla="*/ 11 h 75"/>
              <a:gd name="T2" fmla="*/ 0 w 74"/>
              <a:gd name="T3" fmla="*/ 0 h 75"/>
              <a:gd name="T4" fmla="*/ 37 w 74"/>
              <a:gd name="T5" fmla="*/ 75 h 75"/>
              <a:gd name="T6" fmla="*/ 74 w 74"/>
              <a:gd name="T7" fmla="*/ 11 h 75"/>
            </a:gdLst>
            <a:ahLst/>
            <a:cxnLst>
              <a:cxn ang="0">
                <a:pos x="T0" y="T1"/>
              </a:cxn>
              <a:cxn ang="0">
                <a:pos x="T2" y="T3"/>
              </a:cxn>
              <a:cxn ang="0">
                <a:pos x="T4" y="T5"/>
              </a:cxn>
              <a:cxn ang="0">
                <a:pos x="T6" y="T7"/>
              </a:cxn>
            </a:cxnLst>
            <a:rect l="0" t="0" r="r" b="b"/>
            <a:pathLst>
              <a:path w="74" h="75">
                <a:moveTo>
                  <a:pt x="74" y="11"/>
                </a:moveTo>
                <a:lnTo>
                  <a:pt x="0" y="0"/>
                </a:lnTo>
                <a:lnTo>
                  <a:pt x="37" y="75"/>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54" name="Line 338">
            <a:extLst>
              <a:ext uri="{FF2B5EF4-FFF2-40B4-BE49-F238E27FC236}">
                <a16:creationId xmlns:a16="http://schemas.microsoft.com/office/drawing/2014/main" id="{28764696-AEE6-3B80-A956-364515070543}"/>
              </a:ext>
            </a:extLst>
          </p:cNvPr>
          <p:cNvSpPr>
            <a:spLocks noChangeShapeType="1"/>
          </p:cNvSpPr>
          <p:nvPr/>
        </p:nvSpPr>
        <p:spPr bwMode="auto">
          <a:xfrm flipH="1" flipV="1">
            <a:off x="4073525" y="4645025"/>
            <a:ext cx="155575"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55" name="Line 339">
            <a:extLst>
              <a:ext uri="{FF2B5EF4-FFF2-40B4-BE49-F238E27FC236}">
                <a16:creationId xmlns:a16="http://schemas.microsoft.com/office/drawing/2014/main" id="{230D89C7-D0EF-A257-577A-95D0EF081C77}"/>
              </a:ext>
            </a:extLst>
          </p:cNvPr>
          <p:cNvSpPr>
            <a:spLocks noChangeShapeType="1"/>
          </p:cNvSpPr>
          <p:nvPr/>
        </p:nvSpPr>
        <p:spPr bwMode="auto">
          <a:xfrm flipV="1">
            <a:off x="3995738" y="4645025"/>
            <a:ext cx="77787"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56" name="Freeform 340">
            <a:extLst>
              <a:ext uri="{FF2B5EF4-FFF2-40B4-BE49-F238E27FC236}">
                <a16:creationId xmlns:a16="http://schemas.microsoft.com/office/drawing/2014/main" id="{CAEAA7A3-6ECC-ACBD-F72C-341715B477B1}"/>
              </a:ext>
            </a:extLst>
          </p:cNvPr>
          <p:cNvSpPr>
            <a:spLocks/>
          </p:cNvSpPr>
          <p:nvPr/>
        </p:nvSpPr>
        <p:spPr bwMode="auto">
          <a:xfrm>
            <a:off x="3762375" y="4757738"/>
            <a:ext cx="153988" cy="153987"/>
          </a:xfrm>
          <a:custGeom>
            <a:avLst/>
            <a:gdLst>
              <a:gd name="T0" fmla="*/ 37 w 74"/>
              <a:gd name="T1" fmla="*/ 0 h 74"/>
              <a:gd name="T2" fmla="*/ 74 w 74"/>
              <a:gd name="T3" fmla="*/ 74 h 74"/>
              <a:gd name="T4" fmla="*/ 0 w 74"/>
              <a:gd name="T5" fmla="*/ 63 h 74"/>
              <a:gd name="T6" fmla="*/ 37 w 74"/>
              <a:gd name="T7" fmla="*/ 0 h 74"/>
            </a:gdLst>
            <a:ahLst/>
            <a:cxnLst>
              <a:cxn ang="0">
                <a:pos x="T0" y="T1"/>
              </a:cxn>
              <a:cxn ang="0">
                <a:pos x="T2" y="T3"/>
              </a:cxn>
              <a:cxn ang="0">
                <a:pos x="T4" y="T5"/>
              </a:cxn>
              <a:cxn ang="0">
                <a:pos x="T6" y="T7"/>
              </a:cxn>
            </a:cxnLst>
            <a:rect l="0" t="0" r="r" b="b"/>
            <a:pathLst>
              <a:path w="74" h="74">
                <a:moveTo>
                  <a:pt x="37" y="0"/>
                </a:moveTo>
                <a:lnTo>
                  <a:pt x="74" y="74"/>
                </a:lnTo>
                <a:lnTo>
                  <a:pt x="0" y="63"/>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57" name="Freeform 341">
            <a:extLst>
              <a:ext uri="{FF2B5EF4-FFF2-40B4-BE49-F238E27FC236}">
                <a16:creationId xmlns:a16="http://schemas.microsoft.com/office/drawing/2014/main" id="{98B86127-BE3B-26C1-2360-9854949B7A95}"/>
              </a:ext>
            </a:extLst>
          </p:cNvPr>
          <p:cNvSpPr>
            <a:spLocks/>
          </p:cNvSpPr>
          <p:nvPr/>
        </p:nvSpPr>
        <p:spPr bwMode="auto">
          <a:xfrm>
            <a:off x="3840163" y="4757738"/>
            <a:ext cx="155575" cy="153987"/>
          </a:xfrm>
          <a:custGeom>
            <a:avLst/>
            <a:gdLst>
              <a:gd name="T0" fmla="*/ 75 w 75"/>
              <a:gd name="T1" fmla="*/ 10 h 74"/>
              <a:gd name="T2" fmla="*/ 0 w 75"/>
              <a:gd name="T3" fmla="*/ 0 h 74"/>
              <a:gd name="T4" fmla="*/ 37 w 75"/>
              <a:gd name="T5" fmla="*/ 74 h 74"/>
              <a:gd name="T6" fmla="*/ 75 w 75"/>
              <a:gd name="T7" fmla="*/ 10 h 74"/>
            </a:gdLst>
            <a:ahLst/>
            <a:cxnLst>
              <a:cxn ang="0">
                <a:pos x="T0" y="T1"/>
              </a:cxn>
              <a:cxn ang="0">
                <a:pos x="T2" y="T3"/>
              </a:cxn>
              <a:cxn ang="0">
                <a:pos x="T4" y="T5"/>
              </a:cxn>
              <a:cxn ang="0">
                <a:pos x="T6" y="T7"/>
              </a:cxn>
            </a:cxnLst>
            <a:rect l="0" t="0" r="r" b="b"/>
            <a:pathLst>
              <a:path w="75" h="74">
                <a:moveTo>
                  <a:pt x="75" y="10"/>
                </a:moveTo>
                <a:lnTo>
                  <a:pt x="0" y="0"/>
                </a:lnTo>
                <a:lnTo>
                  <a:pt x="37" y="74"/>
                </a:lnTo>
                <a:lnTo>
                  <a:pt x="7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58" name="Line 342">
            <a:extLst>
              <a:ext uri="{FF2B5EF4-FFF2-40B4-BE49-F238E27FC236}">
                <a16:creationId xmlns:a16="http://schemas.microsoft.com/office/drawing/2014/main" id="{4D4BF3FD-E742-AC11-ED36-177950AEE309}"/>
              </a:ext>
            </a:extLst>
          </p:cNvPr>
          <p:cNvSpPr>
            <a:spLocks noChangeShapeType="1"/>
          </p:cNvSpPr>
          <p:nvPr/>
        </p:nvSpPr>
        <p:spPr bwMode="auto">
          <a:xfrm flipH="1" flipV="1">
            <a:off x="3840163" y="4757738"/>
            <a:ext cx="155575" cy="206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59" name="Line 343">
            <a:extLst>
              <a:ext uri="{FF2B5EF4-FFF2-40B4-BE49-F238E27FC236}">
                <a16:creationId xmlns:a16="http://schemas.microsoft.com/office/drawing/2014/main" id="{884CD186-F943-E9B4-E1EF-3D499086C45C}"/>
              </a:ext>
            </a:extLst>
          </p:cNvPr>
          <p:cNvSpPr>
            <a:spLocks noChangeShapeType="1"/>
          </p:cNvSpPr>
          <p:nvPr/>
        </p:nvSpPr>
        <p:spPr bwMode="auto">
          <a:xfrm flipV="1">
            <a:off x="3762375" y="4757738"/>
            <a:ext cx="77788" cy="13017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60" name="Freeform 344">
            <a:extLst>
              <a:ext uri="{FF2B5EF4-FFF2-40B4-BE49-F238E27FC236}">
                <a16:creationId xmlns:a16="http://schemas.microsoft.com/office/drawing/2014/main" id="{86512E8D-10B8-13DA-7FD4-E9AFC39CCE41}"/>
              </a:ext>
            </a:extLst>
          </p:cNvPr>
          <p:cNvSpPr>
            <a:spLocks/>
          </p:cNvSpPr>
          <p:nvPr/>
        </p:nvSpPr>
        <p:spPr bwMode="auto">
          <a:xfrm>
            <a:off x="4149725" y="4667250"/>
            <a:ext cx="158750" cy="153988"/>
          </a:xfrm>
          <a:custGeom>
            <a:avLst/>
            <a:gdLst>
              <a:gd name="T0" fmla="*/ 37 w 75"/>
              <a:gd name="T1" fmla="*/ 0 h 74"/>
              <a:gd name="T2" fmla="*/ 75 w 75"/>
              <a:gd name="T3" fmla="*/ 74 h 74"/>
              <a:gd name="T4" fmla="*/ 0 w 75"/>
              <a:gd name="T5" fmla="*/ 64 h 74"/>
              <a:gd name="T6" fmla="*/ 37 w 75"/>
              <a:gd name="T7" fmla="*/ 0 h 74"/>
            </a:gdLst>
            <a:ahLst/>
            <a:cxnLst>
              <a:cxn ang="0">
                <a:pos x="T0" y="T1"/>
              </a:cxn>
              <a:cxn ang="0">
                <a:pos x="T2" y="T3"/>
              </a:cxn>
              <a:cxn ang="0">
                <a:pos x="T4" y="T5"/>
              </a:cxn>
              <a:cxn ang="0">
                <a:pos x="T6" y="T7"/>
              </a:cxn>
            </a:cxnLst>
            <a:rect l="0" t="0" r="r" b="b"/>
            <a:pathLst>
              <a:path w="75" h="74">
                <a:moveTo>
                  <a:pt x="37" y="0"/>
                </a:moveTo>
                <a:lnTo>
                  <a:pt x="75" y="74"/>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61" name="Freeform 345">
            <a:extLst>
              <a:ext uri="{FF2B5EF4-FFF2-40B4-BE49-F238E27FC236}">
                <a16:creationId xmlns:a16="http://schemas.microsoft.com/office/drawing/2014/main" id="{B9565D7D-C3B8-5ADA-C9F7-79AF25E40328}"/>
              </a:ext>
            </a:extLst>
          </p:cNvPr>
          <p:cNvSpPr>
            <a:spLocks/>
          </p:cNvSpPr>
          <p:nvPr/>
        </p:nvSpPr>
        <p:spPr bwMode="auto">
          <a:xfrm>
            <a:off x="4229100" y="4667250"/>
            <a:ext cx="155575" cy="153988"/>
          </a:xfrm>
          <a:custGeom>
            <a:avLst/>
            <a:gdLst>
              <a:gd name="T0" fmla="*/ 75 w 75"/>
              <a:gd name="T1" fmla="*/ 11 h 74"/>
              <a:gd name="T2" fmla="*/ 0 w 75"/>
              <a:gd name="T3" fmla="*/ 0 h 74"/>
              <a:gd name="T4" fmla="*/ 38 w 75"/>
              <a:gd name="T5" fmla="*/ 74 h 74"/>
              <a:gd name="T6" fmla="*/ 75 w 75"/>
              <a:gd name="T7" fmla="*/ 11 h 74"/>
            </a:gdLst>
            <a:ahLst/>
            <a:cxnLst>
              <a:cxn ang="0">
                <a:pos x="T0" y="T1"/>
              </a:cxn>
              <a:cxn ang="0">
                <a:pos x="T2" y="T3"/>
              </a:cxn>
              <a:cxn ang="0">
                <a:pos x="T4" y="T5"/>
              </a:cxn>
              <a:cxn ang="0">
                <a:pos x="T6" y="T7"/>
              </a:cxn>
            </a:cxnLst>
            <a:rect l="0" t="0" r="r" b="b"/>
            <a:pathLst>
              <a:path w="75" h="74">
                <a:moveTo>
                  <a:pt x="75" y="11"/>
                </a:moveTo>
                <a:lnTo>
                  <a:pt x="0" y="0"/>
                </a:lnTo>
                <a:lnTo>
                  <a:pt x="38" y="74"/>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62" name="Line 346">
            <a:extLst>
              <a:ext uri="{FF2B5EF4-FFF2-40B4-BE49-F238E27FC236}">
                <a16:creationId xmlns:a16="http://schemas.microsoft.com/office/drawing/2014/main" id="{F32DC86F-8DD2-2315-147A-97E046111A5E}"/>
              </a:ext>
            </a:extLst>
          </p:cNvPr>
          <p:cNvSpPr>
            <a:spLocks noChangeShapeType="1"/>
          </p:cNvSpPr>
          <p:nvPr/>
        </p:nvSpPr>
        <p:spPr bwMode="auto">
          <a:xfrm flipH="1" flipV="1">
            <a:off x="4229100" y="4667250"/>
            <a:ext cx="155575"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63" name="Line 347">
            <a:extLst>
              <a:ext uri="{FF2B5EF4-FFF2-40B4-BE49-F238E27FC236}">
                <a16:creationId xmlns:a16="http://schemas.microsoft.com/office/drawing/2014/main" id="{40709656-F22B-B8B0-69F5-002CCC89C7E7}"/>
              </a:ext>
            </a:extLst>
          </p:cNvPr>
          <p:cNvSpPr>
            <a:spLocks noChangeShapeType="1"/>
          </p:cNvSpPr>
          <p:nvPr/>
        </p:nvSpPr>
        <p:spPr bwMode="auto">
          <a:xfrm flipV="1">
            <a:off x="4149725" y="4667250"/>
            <a:ext cx="79375"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64" name="Freeform 348">
            <a:extLst>
              <a:ext uri="{FF2B5EF4-FFF2-40B4-BE49-F238E27FC236}">
                <a16:creationId xmlns:a16="http://schemas.microsoft.com/office/drawing/2014/main" id="{DA16A167-6228-332A-917D-F8C3CD27C23E}"/>
              </a:ext>
            </a:extLst>
          </p:cNvPr>
          <p:cNvSpPr>
            <a:spLocks/>
          </p:cNvSpPr>
          <p:nvPr/>
        </p:nvSpPr>
        <p:spPr bwMode="auto">
          <a:xfrm>
            <a:off x="3916363" y="4778375"/>
            <a:ext cx="157162" cy="155575"/>
          </a:xfrm>
          <a:custGeom>
            <a:avLst/>
            <a:gdLst>
              <a:gd name="T0" fmla="*/ 38 w 75"/>
              <a:gd name="T1" fmla="*/ 0 h 75"/>
              <a:gd name="T2" fmla="*/ 75 w 75"/>
              <a:gd name="T3" fmla="*/ 75 h 75"/>
              <a:gd name="T4" fmla="*/ 0 w 75"/>
              <a:gd name="T5" fmla="*/ 64 h 75"/>
              <a:gd name="T6" fmla="*/ 38 w 75"/>
              <a:gd name="T7" fmla="*/ 0 h 75"/>
            </a:gdLst>
            <a:ahLst/>
            <a:cxnLst>
              <a:cxn ang="0">
                <a:pos x="T0" y="T1"/>
              </a:cxn>
              <a:cxn ang="0">
                <a:pos x="T2" y="T3"/>
              </a:cxn>
              <a:cxn ang="0">
                <a:pos x="T4" y="T5"/>
              </a:cxn>
              <a:cxn ang="0">
                <a:pos x="T6" y="T7"/>
              </a:cxn>
            </a:cxnLst>
            <a:rect l="0" t="0" r="r" b="b"/>
            <a:pathLst>
              <a:path w="75" h="75">
                <a:moveTo>
                  <a:pt x="38" y="0"/>
                </a:moveTo>
                <a:lnTo>
                  <a:pt x="75" y="75"/>
                </a:lnTo>
                <a:lnTo>
                  <a:pt x="0" y="64"/>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65" name="Freeform 349">
            <a:extLst>
              <a:ext uri="{FF2B5EF4-FFF2-40B4-BE49-F238E27FC236}">
                <a16:creationId xmlns:a16="http://schemas.microsoft.com/office/drawing/2014/main" id="{05F4155A-9741-B78B-15EC-8052ED08E0D7}"/>
              </a:ext>
            </a:extLst>
          </p:cNvPr>
          <p:cNvSpPr>
            <a:spLocks/>
          </p:cNvSpPr>
          <p:nvPr/>
        </p:nvSpPr>
        <p:spPr bwMode="auto">
          <a:xfrm>
            <a:off x="3995738" y="4778375"/>
            <a:ext cx="153987" cy="155575"/>
          </a:xfrm>
          <a:custGeom>
            <a:avLst/>
            <a:gdLst>
              <a:gd name="T0" fmla="*/ 74 w 74"/>
              <a:gd name="T1" fmla="*/ 11 h 75"/>
              <a:gd name="T2" fmla="*/ 0 w 74"/>
              <a:gd name="T3" fmla="*/ 0 h 75"/>
              <a:gd name="T4" fmla="*/ 37 w 74"/>
              <a:gd name="T5" fmla="*/ 75 h 75"/>
              <a:gd name="T6" fmla="*/ 74 w 74"/>
              <a:gd name="T7" fmla="*/ 11 h 75"/>
            </a:gdLst>
            <a:ahLst/>
            <a:cxnLst>
              <a:cxn ang="0">
                <a:pos x="T0" y="T1"/>
              </a:cxn>
              <a:cxn ang="0">
                <a:pos x="T2" y="T3"/>
              </a:cxn>
              <a:cxn ang="0">
                <a:pos x="T4" y="T5"/>
              </a:cxn>
              <a:cxn ang="0">
                <a:pos x="T6" y="T7"/>
              </a:cxn>
            </a:cxnLst>
            <a:rect l="0" t="0" r="r" b="b"/>
            <a:pathLst>
              <a:path w="74" h="75">
                <a:moveTo>
                  <a:pt x="74" y="11"/>
                </a:moveTo>
                <a:lnTo>
                  <a:pt x="0" y="0"/>
                </a:lnTo>
                <a:lnTo>
                  <a:pt x="37" y="75"/>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66" name="Line 350">
            <a:extLst>
              <a:ext uri="{FF2B5EF4-FFF2-40B4-BE49-F238E27FC236}">
                <a16:creationId xmlns:a16="http://schemas.microsoft.com/office/drawing/2014/main" id="{ACABB411-7286-119E-6BFC-79EC15E3B25A}"/>
              </a:ext>
            </a:extLst>
          </p:cNvPr>
          <p:cNvSpPr>
            <a:spLocks noChangeShapeType="1"/>
          </p:cNvSpPr>
          <p:nvPr/>
        </p:nvSpPr>
        <p:spPr bwMode="auto">
          <a:xfrm flipH="1" flipV="1">
            <a:off x="3995738" y="4778375"/>
            <a:ext cx="153987"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67" name="Line 351">
            <a:extLst>
              <a:ext uri="{FF2B5EF4-FFF2-40B4-BE49-F238E27FC236}">
                <a16:creationId xmlns:a16="http://schemas.microsoft.com/office/drawing/2014/main" id="{3F605C23-D661-DDB5-E9E7-BD915C82AA3D}"/>
              </a:ext>
            </a:extLst>
          </p:cNvPr>
          <p:cNvSpPr>
            <a:spLocks noChangeShapeType="1"/>
          </p:cNvSpPr>
          <p:nvPr/>
        </p:nvSpPr>
        <p:spPr bwMode="auto">
          <a:xfrm flipV="1">
            <a:off x="3916363" y="4778375"/>
            <a:ext cx="79375"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68" name="Freeform 352">
            <a:extLst>
              <a:ext uri="{FF2B5EF4-FFF2-40B4-BE49-F238E27FC236}">
                <a16:creationId xmlns:a16="http://schemas.microsoft.com/office/drawing/2014/main" id="{0F64BF13-A3C6-95B6-9706-6FBCA1A566BD}"/>
              </a:ext>
            </a:extLst>
          </p:cNvPr>
          <p:cNvSpPr>
            <a:spLocks/>
          </p:cNvSpPr>
          <p:nvPr/>
        </p:nvSpPr>
        <p:spPr bwMode="auto">
          <a:xfrm>
            <a:off x="4073525" y="4800600"/>
            <a:ext cx="155575" cy="153988"/>
          </a:xfrm>
          <a:custGeom>
            <a:avLst/>
            <a:gdLst>
              <a:gd name="T0" fmla="*/ 37 w 74"/>
              <a:gd name="T1" fmla="*/ 0 h 74"/>
              <a:gd name="T2" fmla="*/ 74 w 74"/>
              <a:gd name="T3" fmla="*/ 74 h 74"/>
              <a:gd name="T4" fmla="*/ 0 w 74"/>
              <a:gd name="T5" fmla="*/ 64 h 74"/>
              <a:gd name="T6" fmla="*/ 37 w 74"/>
              <a:gd name="T7" fmla="*/ 0 h 74"/>
            </a:gdLst>
            <a:ahLst/>
            <a:cxnLst>
              <a:cxn ang="0">
                <a:pos x="T0" y="T1"/>
              </a:cxn>
              <a:cxn ang="0">
                <a:pos x="T2" y="T3"/>
              </a:cxn>
              <a:cxn ang="0">
                <a:pos x="T4" y="T5"/>
              </a:cxn>
              <a:cxn ang="0">
                <a:pos x="T6" y="T7"/>
              </a:cxn>
            </a:cxnLst>
            <a:rect l="0" t="0" r="r" b="b"/>
            <a:pathLst>
              <a:path w="74" h="74">
                <a:moveTo>
                  <a:pt x="37" y="0"/>
                </a:moveTo>
                <a:lnTo>
                  <a:pt x="74" y="74"/>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69" name="Freeform 353">
            <a:extLst>
              <a:ext uri="{FF2B5EF4-FFF2-40B4-BE49-F238E27FC236}">
                <a16:creationId xmlns:a16="http://schemas.microsoft.com/office/drawing/2014/main" id="{0DBE6A35-1D70-411E-95F1-9B35B5120027}"/>
              </a:ext>
            </a:extLst>
          </p:cNvPr>
          <p:cNvSpPr>
            <a:spLocks/>
          </p:cNvSpPr>
          <p:nvPr/>
        </p:nvSpPr>
        <p:spPr bwMode="auto">
          <a:xfrm>
            <a:off x="4149725" y="4800600"/>
            <a:ext cx="158750" cy="153988"/>
          </a:xfrm>
          <a:custGeom>
            <a:avLst/>
            <a:gdLst>
              <a:gd name="T0" fmla="*/ 75 w 75"/>
              <a:gd name="T1" fmla="*/ 10 h 74"/>
              <a:gd name="T2" fmla="*/ 0 w 75"/>
              <a:gd name="T3" fmla="*/ 0 h 74"/>
              <a:gd name="T4" fmla="*/ 37 w 75"/>
              <a:gd name="T5" fmla="*/ 74 h 74"/>
              <a:gd name="T6" fmla="*/ 75 w 75"/>
              <a:gd name="T7" fmla="*/ 10 h 74"/>
            </a:gdLst>
            <a:ahLst/>
            <a:cxnLst>
              <a:cxn ang="0">
                <a:pos x="T0" y="T1"/>
              </a:cxn>
              <a:cxn ang="0">
                <a:pos x="T2" y="T3"/>
              </a:cxn>
              <a:cxn ang="0">
                <a:pos x="T4" y="T5"/>
              </a:cxn>
              <a:cxn ang="0">
                <a:pos x="T6" y="T7"/>
              </a:cxn>
            </a:cxnLst>
            <a:rect l="0" t="0" r="r" b="b"/>
            <a:pathLst>
              <a:path w="75" h="74">
                <a:moveTo>
                  <a:pt x="75" y="10"/>
                </a:moveTo>
                <a:lnTo>
                  <a:pt x="0" y="0"/>
                </a:lnTo>
                <a:lnTo>
                  <a:pt x="37" y="74"/>
                </a:lnTo>
                <a:lnTo>
                  <a:pt x="7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70" name="Line 354">
            <a:extLst>
              <a:ext uri="{FF2B5EF4-FFF2-40B4-BE49-F238E27FC236}">
                <a16:creationId xmlns:a16="http://schemas.microsoft.com/office/drawing/2014/main" id="{207A47D6-8570-A404-1E2E-23B49868275A}"/>
              </a:ext>
            </a:extLst>
          </p:cNvPr>
          <p:cNvSpPr>
            <a:spLocks noChangeShapeType="1"/>
          </p:cNvSpPr>
          <p:nvPr/>
        </p:nvSpPr>
        <p:spPr bwMode="auto">
          <a:xfrm flipH="1" flipV="1">
            <a:off x="4149725" y="4800600"/>
            <a:ext cx="158750" cy="206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71" name="Line 355">
            <a:extLst>
              <a:ext uri="{FF2B5EF4-FFF2-40B4-BE49-F238E27FC236}">
                <a16:creationId xmlns:a16="http://schemas.microsoft.com/office/drawing/2014/main" id="{DC9193B7-7B12-932C-0717-49CCFEC9583B}"/>
              </a:ext>
            </a:extLst>
          </p:cNvPr>
          <p:cNvSpPr>
            <a:spLocks noChangeShapeType="1"/>
          </p:cNvSpPr>
          <p:nvPr/>
        </p:nvSpPr>
        <p:spPr bwMode="auto">
          <a:xfrm flipV="1">
            <a:off x="4073525" y="4800600"/>
            <a:ext cx="76200"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72" name="Line 356">
            <a:extLst>
              <a:ext uri="{FF2B5EF4-FFF2-40B4-BE49-F238E27FC236}">
                <a16:creationId xmlns:a16="http://schemas.microsoft.com/office/drawing/2014/main" id="{B3CC74D4-FFDF-3147-E472-68DD09AC0B64}"/>
              </a:ext>
            </a:extLst>
          </p:cNvPr>
          <p:cNvSpPr>
            <a:spLocks noChangeShapeType="1"/>
          </p:cNvSpPr>
          <p:nvPr/>
        </p:nvSpPr>
        <p:spPr bwMode="auto">
          <a:xfrm>
            <a:off x="4062413" y="4610100"/>
            <a:ext cx="2568575" cy="3127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73" name="Line 357">
            <a:extLst>
              <a:ext uri="{FF2B5EF4-FFF2-40B4-BE49-F238E27FC236}">
                <a16:creationId xmlns:a16="http://schemas.microsoft.com/office/drawing/2014/main" id="{02780109-AA80-53E5-BFDA-3A00D3D2EBD8}"/>
              </a:ext>
            </a:extLst>
          </p:cNvPr>
          <p:cNvSpPr>
            <a:spLocks noChangeShapeType="1"/>
          </p:cNvSpPr>
          <p:nvPr/>
        </p:nvSpPr>
        <p:spPr bwMode="auto">
          <a:xfrm flipH="1" flipV="1">
            <a:off x="4062413" y="4610100"/>
            <a:ext cx="2568575" cy="3127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74" name="Freeform 358">
            <a:extLst>
              <a:ext uri="{FF2B5EF4-FFF2-40B4-BE49-F238E27FC236}">
                <a16:creationId xmlns:a16="http://schemas.microsoft.com/office/drawing/2014/main" id="{BBD73F43-DD47-3211-9A8E-7E44D37219B9}"/>
              </a:ext>
            </a:extLst>
          </p:cNvPr>
          <p:cNvSpPr>
            <a:spLocks/>
          </p:cNvSpPr>
          <p:nvPr/>
        </p:nvSpPr>
        <p:spPr bwMode="auto">
          <a:xfrm>
            <a:off x="4149725" y="4100513"/>
            <a:ext cx="158750" cy="144462"/>
          </a:xfrm>
          <a:custGeom>
            <a:avLst/>
            <a:gdLst>
              <a:gd name="T0" fmla="*/ 37 w 75"/>
              <a:gd name="T1" fmla="*/ 0 h 69"/>
              <a:gd name="T2" fmla="*/ 75 w 75"/>
              <a:gd name="T3" fmla="*/ 69 h 69"/>
              <a:gd name="T4" fmla="*/ 0 w 75"/>
              <a:gd name="T5" fmla="*/ 64 h 69"/>
              <a:gd name="T6" fmla="*/ 37 w 75"/>
              <a:gd name="T7" fmla="*/ 0 h 69"/>
            </a:gdLst>
            <a:ahLst/>
            <a:cxnLst>
              <a:cxn ang="0">
                <a:pos x="T0" y="T1"/>
              </a:cxn>
              <a:cxn ang="0">
                <a:pos x="T2" y="T3"/>
              </a:cxn>
              <a:cxn ang="0">
                <a:pos x="T4" y="T5"/>
              </a:cxn>
              <a:cxn ang="0">
                <a:pos x="T6" y="T7"/>
              </a:cxn>
            </a:cxnLst>
            <a:rect l="0" t="0" r="r" b="b"/>
            <a:pathLst>
              <a:path w="75" h="69">
                <a:moveTo>
                  <a:pt x="37" y="0"/>
                </a:moveTo>
                <a:lnTo>
                  <a:pt x="75" y="69"/>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75" name="Freeform 359">
            <a:extLst>
              <a:ext uri="{FF2B5EF4-FFF2-40B4-BE49-F238E27FC236}">
                <a16:creationId xmlns:a16="http://schemas.microsoft.com/office/drawing/2014/main" id="{E2A82577-D357-2069-C52B-373BFFDA1269}"/>
              </a:ext>
            </a:extLst>
          </p:cNvPr>
          <p:cNvSpPr>
            <a:spLocks/>
          </p:cNvSpPr>
          <p:nvPr/>
        </p:nvSpPr>
        <p:spPr bwMode="auto">
          <a:xfrm>
            <a:off x="4229100" y="4100513"/>
            <a:ext cx="155575" cy="144462"/>
          </a:xfrm>
          <a:custGeom>
            <a:avLst/>
            <a:gdLst>
              <a:gd name="T0" fmla="*/ 75 w 75"/>
              <a:gd name="T1" fmla="*/ 10 h 69"/>
              <a:gd name="T2" fmla="*/ 0 w 75"/>
              <a:gd name="T3" fmla="*/ 0 h 69"/>
              <a:gd name="T4" fmla="*/ 38 w 75"/>
              <a:gd name="T5" fmla="*/ 69 h 69"/>
              <a:gd name="T6" fmla="*/ 75 w 75"/>
              <a:gd name="T7" fmla="*/ 10 h 69"/>
            </a:gdLst>
            <a:ahLst/>
            <a:cxnLst>
              <a:cxn ang="0">
                <a:pos x="T0" y="T1"/>
              </a:cxn>
              <a:cxn ang="0">
                <a:pos x="T2" y="T3"/>
              </a:cxn>
              <a:cxn ang="0">
                <a:pos x="T4" y="T5"/>
              </a:cxn>
              <a:cxn ang="0">
                <a:pos x="T6" y="T7"/>
              </a:cxn>
            </a:cxnLst>
            <a:rect l="0" t="0" r="r" b="b"/>
            <a:pathLst>
              <a:path w="75" h="69">
                <a:moveTo>
                  <a:pt x="75" y="10"/>
                </a:moveTo>
                <a:lnTo>
                  <a:pt x="0" y="0"/>
                </a:lnTo>
                <a:lnTo>
                  <a:pt x="38" y="69"/>
                </a:lnTo>
                <a:lnTo>
                  <a:pt x="7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76" name="Freeform 360">
            <a:extLst>
              <a:ext uri="{FF2B5EF4-FFF2-40B4-BE49-F238E27FC236}">
                <a16:creationId xmlns:a16="http://schemas.microsoft.com/office/drawing/2014/main" id="{019696EB-85FF-B834-55C1-C1DEC9D33ECE}"/>
              </a:ext>
            </a:extLst>
          </p:cNvPr>
          <p:cNvSpPr>
            <a:spLocks/>
          </p:cNvSpPr>
          <p:nvPr/>
        </p:nvSpPr>
        <p:spPr bwMode="auto">
          <a:xfrm>
            <a:off x="4540250" y="4022725"/>
            <a:ext cx="157163" cy="144463"/>
          </a:xfrm>
          <a:custGeom>
            <a:avLst/>
            <a:gdLst>
              <a:gd name="T0" fmla="*/ 37 w 75"/>
              <a:gd name="T1" fmla="*/ 0 h 69"/>
              <a:gd name="T2" fmla="*/ 75 w 75"/>
              <a:gd name="T3" fmla="*/ 69 h 69"/>
              <a:gd name="T4" fmla="*/ 0 w 75"/>
              <a:gd name="T5" fmla="*/ 58 h 69"/>
              <a:gd name="T6" fmla="*/ 37 w 75"/>
              <a:gd name="T7" fmla="*/ 0 h 69"/>
            </a:gdLst>
            <a:ahLst/>
            <a:cxnLst>
              <a:cxn ang="0">
                <a:pos x="T0" y="T1"/>
              </a:cxn>
              <a:cxn ang="0">
                <a:pos x="T2" y="T3"/>
              </a:cxn>
              <a:cxn ang="0">
                <a:pos x="T4" y="T5"/>
              </a:cxn>
              <a:cxn ang="0">
                <a:pos x="T6" y="T7"/>
              </a:cxn>
            </a:cxnLst>
            <a:rect l="0" t="0" r="r" b="b"/>
            <a:pathLst>
              <a:path w="75" h="69">
                <a:moveTo>
                  <a:pt x="37" y="0"/>
                </a:moveTo>
                <a:lnTo>
                  <a:pt x="75" y="69"/>
                </a:lnTo>
                <a:lnTo>
                  <a:pt x="0" y="58"/>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77" name="Freeform 361">
            <a:extLst>
              <a:ext uri="{FF2B5EF4-FFF2-40B4-BE49-F238E27FC236}">
                <a16:creationId xmlns:a16="http://schemas.microsoft.com/office/drawing/2014/main" id="{3AE892A0-1961-AE92-0987-77A69A00029E}"/>
              </a:ext>
            </a:extLst>
          </p:cNvPr>
          <p:cNvSpPr>
            <a:spLocks/>
          </p:cNvSpPr>
          <p:nvPr/>
        </p:nvSpPr>
        <p:spPr bwMode="auto">
          <a:xfrm>
            <a:off x="4616450" y="4022725"/>
            <a:ext cx="168275" cy="144463"/>
          </a:xfrm>
          <a:custGeom>
            <a:avLst/>
            <a:gdLst>
              <a:gd name="T0" fmla="*/ 80 w 80"/>
              <a:gd name="T1" fmla="*/ 10 h 69"/>
              <a:gd name="T2" fmla="*/ 0 w 80"/>
              <a:gd name="T3" fmla="*/ 0 h 69"/>
              <a:gd name="T4" fmla="*/ 38 w 80"/>
              <a:gd name="T5" fmla="*/ 69 h 69"/>
              <a:gd name="T6" fmla="*/ 80 w 80"/>
              <a:gd name="T7" fmla="*/ 10 h 69"/>
            </a:gdLst>
            <a:ahLst/>
            <a:cxnLst>
              <a:cxn ang="0">
                <a:pos x="T0" y="T1"/>
              </a:cxn>
              <a:cxn ang="0">
                <a:pos x="T2" y="T3"/>
              </a:cxn>
              <a:cxn ang="0">
                <a:pos x="T4" y="T5"/>
              </a:cxn>
              <a:cxn ang="0">
                <a:pos x="T6" y="T7"/>
              </a:cxn>
            </a:cxnLst>
            <a:rect l="0" t="0" r="r" b="b"/>
            <a:pathLst>
              <a:path w="80" h="69">
                <a:moveTo>
                  <a:pt x="80" y="10"/>
                </a:moveTo>
                <a:lnTo>
                  <a:pt x="0" y="0"/>
                </a:lnTo>
                <a:lnTo>
                  <a:pt x="38" y="69"/>
                </a:lnTo>
                <a:lnTo>
                  <a:pt x="8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78" name="Freeform 362">
            <a:extLst>
              <a:ext uri="{FF2B5EF4-FFF2-40B4-BE49-F238E27FC236}">
                <a16:creationId xmlns:a16="http://schemas.microsoft.com/office/drawing/2014/main" id="{AD3BA840-E873-2827-AC50-8449D5B845C9}"/>
              </a:ext>
            </a:extLst>
          </p:cNvPr>
          <p:cNvSpPr>
            <a:spLocks/>
          </p:cNvSpPr>
          <p:nvPr/>
        </p:nvSpPr>
        <p:spPr bwMode="auto">
          <a:xfrm>
            <a:off x="4308475" y="4122738"/>
            <a:ext cx="153988" cy="144462"/>
          </a:xfrm>
          <a:custGeom>
            <a:avLst/>
            <a:gdLst>
              <a:gd name="T0" fmla="*/ 37 w 74"/>
              <a:gd name="T1" fmla="*/ 0 h 70"/>
              <a:gd name="T2" fmla="*/ 74 w 74"/>
              <a:gd name="T3" fmla="*/ 70 h 70"/>
              <a:gd name="T4" fmla="*/ 0 w 74"/>
              <a:gd name="T5" fmla="*/ 59 h 70"/>
              <a:gd name="T6" fmla="*/ 37 w 74"/>
              <a:gd name="T7" fmla="*/ 0 h 70"/>
            </a:gdLst>
            <a:ahLst/>
            <a:cxnLst>
              <a:cxn ang="0">
                <a:pos x="T0" y="T1"/>
              </a:cxn>
              <a:cxn ang="0">
                <a:pos x="T2" y="T3"/>
              </a:cxn>
              <a:cxn ang="0">
                <a:pos x="T4" y="T5"/>
              </a:cxn>
              <a:cxn ang="0">
                <a:pos x="T6" y="T7"/>
              </a:cxn>
            </a:cxnLst>
            <a:rect l="0" t="0" r="r" b="b"/>
            <a:pathLst>
              <a:path w="74" h="70">
                <a:moveTo>
                  <a:pt x="37" y="0"/>
                </a:moveTo>
                <a:lnTo>
                  <a:pt x="74" y="70"/>
                </a:lnTo>
                <a:lnTo>
                  <a:pt x="0" y="59"/>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79" name="Freeform 363">
            <a:extLst>
              <a:ext uri="{FF2B5EF4-FFF2-40B4-BE49-F238E27FC236}">
                <a16:creationId xmlns:a16="http://schemas.microsoft.com/office/drawing/2014/main" id="{3CCFD7A0-C283-94CF-4EC8-54A0C6210454}"/>
              </a:ext>
            </a:extLst>
          </p:cNvPr>
          <p:cNvSpPr>
            <a:spLocks/>
          </p:cNvSpPr>
          <p:nvPr/>
        </p:nvSpPr>
        <p:spPr bwMode="auto">
          <a:xfrm>
            <a:off x="4384675" y="4122738"/>
            <a:ext cx="155575" cy="144462"/>
          </a:xfrm>
          <a:custGeom>
            <a:avLst/>
            <a:gdLst>
              <a:gd name="T0" fmla="*/ 74 w 74"/>
              <a:gd name="T1" fmla="*/ 11 h 70"/>
              <a:gd name="T2" fmla="*/ 0 w 74"/>
              <a:gd name="T3" fmla="*/ 0 h 70"/>
              <a:gd name="T4" fmla="*/ 37 w 74"/>
              <a:gd name="T5" fmla="*/ 70 h 70"/>
              <a:gd name="T6" fmla="*/ 74 w 74"/>
              <a:gd name="T7" fmla="*/ 11 h 70"/>
            </a:gdLst>
            <a:ahLst/>
            <a:cxnLst>
              <a:cxn ang="0">
                <a:pos x="T0" y="T1"/>
              </a:cxn>
              <a:cxn ang="0">
                <a:pos x="T2" y="T3"/>
              </a:cxn>
              <a:cxn ang="0">
                <a:pos x="T4" y="T5"/>
              </a:cxn>
              <a:cxn ang="0">
                <a:pos x="T6" y="T7"/>
              </a:cxn>
            </a:cxnLst>
            <a:rect l="0" t="0" r="r" b="b"/>
            <a:pathLst>
              <a:path w="74" h="70">
                <a:moveTo>
                  <a:pt x="74" y="11"/>
                </a:moveTo>
                <a:lnTo>
                  <a:pt x="0" y="0"/>
                </a:lnTo>
                <a:lnTo>
                  <a:pt x="37" y="70"/>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80" name="Line 364">
            <a:extLst>
              <a:ext uri="{FF2B5EF4-FFF2-40B4-BE49-F238E27FC236}">
                <a16:creationId xmlns:a16="http://schemas.microsoft.com/office/drawing/2014/main" id="{A8539DFB-4452-CF62-CC1C-1DC7DC07AC49}"/>
              </a:ext>
            </a:extLst>
          </p:cNvPr>
          <p:cNvSpPr>
            <a:spLocks noChangeShapeType="1"/>
          </p:cNvSpPr>
          <p:nvPr/>
        </p:nvSpPr>
        <p:spPr bwMode="auto">
          <a:xfrm flipV="1">
            <a:off x="4308475" y="4122738"/>
            <a:ext cx="76200" cy="1222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81" name="Freeform 365">
            <a:extLst>
              <a:ext uri="{FF2B5EF4-FFF2-40B4-BE49-F238E27FC236}">
                <a16:creationId xmlns:a16="http://schemas.microsoft.com/office/drawing/2014/main" id="{88A20F40-C1C2-A6E4-956A-17F4EAD37A0D}"/>
              </a:ext>
            </a:extLst>
          </p:cNvPr>
          <p:cNvSpPr>
            <a:spLocks/>
          </p:cNvSpPr>
          <p:nvPr/>
        </p:nvSpPr>
        <p:spPr bwMode="auto">
          <a:xfrm>
            <a:off x="4149725" y="4233863"/>
            <a:ext cx="158750" cy="144462"/>
          </a:xfrm>
          <a:custGeom>
            <a:avLst/>
            <a:gdLst>
              <a:gd name="T0" fmla="*/ 75 w 75"/>
              <a:gd name="T1" fmla="*/ 5 h 69"/>
              <a:gd name="T2" fmla="*/ 0 w 75"/>
              <a:gd name="T3" fmla="*/ 0 h 69"/>
              <a:gd name="T4" fmla="*/ 37 w 75"/>
              <a:gd name="T5" fmla="*/ 69 h 69"/>
              <a:gd name="T6" fmla="*/ 75 w 75"/>
              <a:gd name="T7" fmla="*/ 5 h 69"/>
            </a:gdLst>
            <a:ahLst/>
            <a:cxnLst>
              <a:cxn ang="0">
                <a:pos x="T0" y="T1"/>
              </a:cxn>
              <a:cxn ang="0">
                <a:pos x="T2" y="T3"/>
              </a:cxn>
              <a:cxn ang="0">
                <a:pos x="T4" y="T5"/>
              </a:cxn>
              <a:cxn ang="0">
                <a:pos x="T6" y="T7"/>
              </a:cxn>
            </a:cxnLst>
            <a:rect l="0" t="0" r="r" b="b"/>
            <a:pathLst>
              <a:path w="75" h="69">
                <a:moveTo>
                  <a:pt x="75" y="5"/>
                </a:moveTo>
                <a:lnTo>
                  <a:pt x="0" y="0"/>
                </a:lnTo>
                <a:lnTo>
                  <a:pt x="37" y="69"/>
                </a:lnTo>
                <a:lnTo>
                  <a:pt x="7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82" name="Line 366">
            <a:extLst>
              <a:ext uri="{FF2B5EF4-FFF2-40B4-BE49-F238E27FC236}">
                <a16:creationId xmlns:a16="http://schemas.microsoft.com/office/drawing/2014/main" id="{02BAC9EB-DFB1-C03B-B9E9-50268C218E1D}"/>
              </a:ext>
            </a:extLst>
          </p:cNvPr>
          <p:cNvSpPr>
            <a:spLocks noChangeShapeType="1"/>
          </p:cNvSpPr>
          <p:nvPr/>
        </p:nvSpPr>
        <p:spPr bwMode="auto">
          <a:xfrm flipH="1" flipV="1">
            <a:off x="4149725" y="4233863"/>
            <a:ext cx="158750" cy="111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83" name="Freeform 367">
            <a:extLst>
              <a:ext uri="{FF2B5EF4-FFF2-40B4-BE49-F238E27FC236}">
                <a16:creationId xmlns:a16="http://schemas.microsoft.com/office/drawing/2014/main" id="{AA46C635-6D1F-C373-C176-C6ECBF42CBB2}"/>
              </a:ext>
            </a:extLst>
          </p:cNvPr>
          <p:cNvSpPr>
            <a:spLocks/>
          </p:cNvSpPr>
          <p:nvPr/>
        </p:nvSpPr>
        <p:spPr bwMode="auto">
          <a:xfrm>
            <a:off x="4462463" y="4144963"/>
            <a:ext cx="153987" cy="142875"/>
          </a:xfrm>
          <a:custGeom>
            <a:avLst/>
            <a:gdLst>
              <a:gd name="T0" fmla="*/ 37 w 74"/>
              <a:gd name="T1" fmla="*/ 0 h 69"/>
              <a:gd name="T2" fmla="*/ 74 w 74"/>
              <a:gd name="T3" fmla="*/ 69 h 69"/>
              <a:gd name="T4" fmla="*/ 0 w 74"/>
              <a:gd name="T5" fmla="*/ 59 h 69"/>
              <a:gd name="T6" fmla="*/ 37 w 74"/>
              <a:gd name="T7" fmla="*/ 0 h 69"/>
            </a:gdLst>
            <a:ahLst/>
            <a:cxnLst>
              <a:cxn ang="0">
                <a:pos x="T0" y="T1"/>
              </a:cxn>
              <a:cxn ang="0">
                <a:pos x="T2" y="T3"/>
              </a:cxn>
              <a:cxn ang="0">
                <a:pos x="T4" y="T5"/>
              </a:cxn>
              <a:cxn ang="0">
                <a:pos x="T6" y="T7"/>
              </a:cxn>
            </a:cxnLst>
            <a:rect l="0" t="0" r="r" b="b"/>
            <a:pathLst>
              <a:path w="74" h="69">
                <a:moveTo>
                  <a:pt x="37" y="0"/>
                </a:moveTo>
                <a:lnTo>
                  <a:pt x="74" y="69"/>
                </a:lnTo>
                <a:lnTo>
                  <a:pt x="0" y="59"/>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84" name="Freeform 368">
            <a:extLst>
              <a:ext uri="{FF2B5EF4-FFF2-40B4-BE49-F238E27FC236}">
                <a16:creationId xmlns:a16="http://schemas.microsoft.com/office/drawing/2014/main" id="{D608EF59-0CE3-4D3E-259F-C4275B0D90E5}"/>
              </a:ext>
            </a:extLst>
          </p:cNvPr>
          <p:cNvSpPr>
            <a:spLocks/>
          </p:cNvSpPr>
          <p:nvPr/>
        </p:nvSpPr>
        <p:spPr bwMode="auto">
          <a:xfrm>
            <a:off x="4540250" y="4144963"/>
            <a:ext cx="157163" cy="142875"/>
          </a:xfrm>
          <a:custGeom>
            <a:avLst/>
            <a:gdLst>
              <a:gd name="T0" fmla="*/ 75 w 75"/>
              <a:gd name="T1" fmla="*/ 11 h 69"/>
              <a:gd name="T2" fmla="*/ 0 w 75"/>
              <a:gd name="T3" fmla="*/ 0 h 69"/>
              <a:gd name="T4" fmla="*/ 37 w 75"/>
              <a:gd name="T5" fmla="*/ 69 h 69"/>
              <a:gd name="T6" fmla="*/ 75 w 75"/>
              <a:gd name="T7" fmla="*/ 11 h 69"/>
            </a:gdLst>
            <a:ahLst/>
            <a:cxnLst>
              <a:cxn ang="0">
                <a:pos x="T0" y="T1"/>
              </a:cxn>
              <a:cxn ang="0">
                <a:pos x="T2" y="T3"/>
              </a:cxn>
              <a:cxn ang="0">
                <a:pos x="T4" y="T5"/>
              </a:cxn>
              <a:cxn ang="0">
                <a:pos x="T6" y="T7"/>
              </a:cxn>
            </a:cxnLst>
            <a:rect l="0" t="0" r="r" b="b"/>
            <a:pathLst>
              <a:path w="75" h="69">
                <a:moveTo>
                  <a:pt x="75" y="11"/>
                </a:moveTo>
                <a:lnTo>
                  <a:pt x="0" y="0"/>
                </a:lnTo>
                <a:lnTo>
                  <a:pt x="37" y="69"/>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85" name="Line 369">
            <a:extLst>
              <a:ext uri="{FF2B5EF4-FFF2-40B4-BE49-F238E27FC236}">
                <a16:creationId xmlns:a16="http://schemas.microsoft.com/office/drawing/2014/main" id="{C4B5B1E9-2401-4A05-58F1-8D3E65440467}"/>
              </a:ext>
            </a:extLst>
          </p:cNvPr>
          <p:cNvSpPr>
            <a:spLocks noChangeShapeType="1"/>
          </p:cNvSpPr>
          <p:nvPr/>
        </p:nvSpPr>
        <p:spPr bwMode="auto">
          <a:xfrm flipH="1" flipV="1">
            <a:off x="4540250" y="4144963"/>
            <a:ext cx="157163"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86" name="Line 370">
            <a:extLst>
              <a:ext uri="{FF2B5EF4-FFF2-40B4-BE49-F238E27FC236}">
                <a16:creationId xmlns:a16="http://schemas.microsoft.com/office/drawing/2014/main" id="{74C718B4-2672-5572-15D0-1CE6FDCA24AE}"/>
              </a:ext>
            </a:extLst>
          </p:cNvPr>
          <p:cNvSpPr>
            <a:spLocks noChangeShapeType="1"/>
          </p:cNvSpPr>
          <p:nvPr/>
        </p:nvSpPr>
        <p:spPr bwMode="auto">
          <a:xfrm flipV="1">
            <a:off x="4462463" y="4144963"/>
            <a:ext cx="77787" cy="1222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87" name="Freeform 371">
            <a:extLst>
              <a:ext uri="{FF2B5EF4-FFF2-40B4-BE49-F238E27FC236}">
                <a16:creationId xmlns:a16="http://schemas.microsoft.com/office/drawing/2014/main" id="{8336F4F8-8D05-D067-A1D4-5532C7B9B7A0}"/>
              </a:ext>
            </a:extLst>
          </p:cNvPr>
          <p:cNvSpPr>
            <a:spLocks/>
          </p:cNvSpPr>
          <p:nvPr/>
        </p:nvSpPr>
        <p:spPr bwMode="auto">
          <a:xfrm>
            <a:off x="4229100" y="4244975"/>
            <a:ext cx="155575" cy="153988"/>
          </a:xfrm>
          <a:custGeom>
            <a:avLst/>
            <a:gdLst>
              <a:gd name="T0" fmla="*/ 38 w 75"/>
              <a:gd name="T1" fmla="*/ 0 h 74"/>
              <a:gd name="T2" fmla="*/ 75 w 75"/>
              <a:gd name="T3" fmla="*/ 74 h 74"/>
              <a:gd name="T4" fmla="*/ 0 w 75"/>
              <a:gd name="T5" fmla="*/ 64 h 74"/>
              <a:gd name="T6" fmla="*/ 38 w 75"/>
              <a:gd name="T7" fmla="*/ 0 h 74"/>
            </a:gdLst>
            <a:ahLst/>
            <a:cxnLst>
              <a:cxn ang="0">
                <a:pos x="T0" y="T1"/>
              </a:cxn>
              <a:cxn ang="0">
                <a:pos x="T2" y="T3"/>
              </a:cxn>
              <a:cxn ang="0">
                <a:pos x="T4" y="T5"/>
              </a:cxn>
              <a:cxn ang="0">
                <a:pos x="T6" y="T7"/>
              </a:cxn>
            </a:cxnLst>
            <a:rect l="0" t="0" r="r" b="b"/>
            <a:pathLst>
              <a:path w="75" h="74">
                <a:moveTo>
                  <a:pt x="38" y="0"/>
                </a:moveTo>
                <a:lnTo>
                  <a:pt x="75" y="74"/>
                </a:lnTo>
                <a:lnTo>
                  <a:pt x="0" y="64"/>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88" name="Freeform 372">
            <a:extLst>
              <a:ext uri="{FF2B5EF4-FFF2-40B4-BE49-F238E27FC236}">
                <a16:creationId xmlns:a16="http://schemas.microsoft.com/office/drawing/2014/main" id="{461F86C2-EDE5-9E2A-E386-1382FE3BCB27}"/>
              </a:ext>
            </a:extLst>
          </p:cNvPr>
          <p:cNvSpPr>
            <a:spLocks/>
          </p:cNvSpPr>
          <p:nvPr/>
        </p:nvSpPr>
        <p:spPr bwMode="auto">
          <a:xfrm>
            <a:off x="4308475" y="4244975"/>
            <a:ext cx="153988" cy="153988"/>
          </a:xfrm>
          <a:custGeom>
            <a:avLst/>
            <a:gdLst>
              <a:gd name="T0" fmla="*/ 74 w 74"/>
              <a:gd name="T1" fmla="*/ 11 h 74"/>
              <a:gd name="T2" fmla="*/ 0 w 74"/>
              <a:gd name="T3" fmla="*/ 0 h 74"/>
              <a:gd name="T4" fmla="*/ 37 w 74"/>
              <a:gd name="T5" fmla="*/ 74 h 74"/>
              <a:gd name="T6" fmla="*/ 74 w 74"/>
              <a:gd name="T7" fmla="*/ 11 h 74"/>
            </a:gdLst>
            <a:ahLst/>
            <a:cxnLst>
              <a:cxn ang="0">
                <a:pos x="T0" y="T1"/>
              </a:cxn>
              <a:cxn ang="0">
                <a:pos x="T2" y="T3"/>
              </a:cxn>
              <a:cxn ang="0">
                <a:pos x="T4" y="T5"/>
              </a:cxn>
              <a:cxn ang="0">
                <a:pos x="T6" y="T7"/>
              </a:cxn>
            </a:cxnLst>
            <a:rect l="0" t="0" r="r" b="b"/>
            <a:pathLst>
              <a:path w="74" h="74">
                <a:moveTo>
                  <a:pt x="74" y="11"/>
                </a:moveTo>
                <a:lnTo>
                  <a:pt x="0" y="0"/>
                </a:lnTo>
                <a:lnTo>
                  <a:pt x="37" y="74"/>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89" name="Line 373">
            <a:extLst>
              <a:ext uri="{FF2B5EF4-FFF2-40B4-BE49-F238E27FC236}">
                <a16:creationId xmlns:a16="http://schemas.microsoft.com/office/drawing/2014/main" id="{EA4973E1-E397-A9C0-AA37-4571C7CA6207}"/>
              </a:ext>
            </a:extLst>
          </p:cNvPr>
          <p:cNvSpPr>
            <a:spLocks noChangeShapeType="1"/>
          </p:cNvSpPr>
          <p:nvPr/>
        </p:nvSpPr>
        <p:spPr bwMode="auto">
          <a:xfrm flipH="1" flipV="1">
            <a:off x="4308475" y="4244975"/>
            <a:ext cx="153988"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90" name="Line 374">
            <a:extLst>
              <a:ext uri="{FF2B5EF4-FFF2-40B4-BE49-F238E27FC236}">
                <a16:creationId xmlns:a16="http://schemas.microsoft.com/office/drawing/2014/main" id="{35BAA2FD-679C-B06D-24F7-0794D8C8AE47}"/>
              </a:ext>
            </a:extLst>
          </p:cNvPr>
          <p:cNvSpPr>
            <a:spLocks noChangeShapeType="1"/>
          </p:cNvSpPr>
          <p:nvPr/>
        </p:nvSpPr>
        <p:spPr bwMode="auto">
          <a:xfrm flipV="1">
            <a:off x="4229100" y="4244975"/>
            <a:ext cx="79375"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91" name="Freeform 375">
            <a:extLst>
              <a:ext uri="{FF2B5EF4-FFF2-40B4-BE49-F238E27FC236}">
                <a16:creationId xmlns:a16="http://schemas.microsoft.com/office/drawing/2014/main" id="{5813CA1B-B3C3-0786-4065-2D607480DE17}"/>
              </a:ext>
            </a:extLst>
          </p:cNvPr>
          <p:cNvSpPr>
            <a:spLocks/>
          </p:cNvSpPr>
          <p:nvPr/>
        </p:nvSpPr>
        <p:spPr bwMode="auto">
          <a:xfrm>
            <a:off x="4616450" y="4167188"/>
            <a:ext cx="168275" cy="155575"/>
          </a:xfrm>
          <a:custGeom>
            <a:avLst/>
            <a:gdLst>
              <a:gd name="T0" fmla="*/ 38 w 80"/>
              <a:gd name="T1" fmla="*/ 0 h 74"/>
              <a:gd name="T2" fmla="*/ 80 w 80"/>
              <a:gd name="T3" fmla="*/ 74 h 74"/>
              <a:gd name="T4" fmla="*/ 0 w 80"/>
              <a:gd name="T5" fmla="*/ 58 h 74"/>
              <a:gd name="T6" fmla="*/ 38 w 80"/>
              <a:gd name="T7" fmla="*/ 0 h 74"/>
            </a:gdLst>
            <a:ahLst/>
            <a:cxnLst>
              <a:cxn ang="0">
                <a:pos x="T0" y="T1"/>
              </a:cxn>
              <a:cxn ang="0">
                <a:pos x="T2" y="T3"/>
              </a:cxn>
              <a:cxn ang="0">
                <a:pos x="T4" y="T5"/>
              </a:cxn>
              <a:cxn ang="0">
                <a:pos x="T6" y="T7"/>
              </a:cxn>
            </a:cxnLst>
            <a:rect l="0" t="0" r="r" b="b"/>
            <a:pathLst>
              <a:path w="80" h="74">
                <a:moveTo>
                  <a:pt x="38" y="0"/>
                </a:moveTo>
                <a:lnTo>
                  <a:pt x="80" y="74"/>
                </a:lnTo>
                <a:lnTo>
                  <a:pt x="0" y="58"/>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92" name="Line 376">
            <a:extLst>
              <a:ext uri="{FF2B5EF4-FFF2-40B4-BE49-F238E27FC236}">
                <a16:creationId xmlns:a16="http://schemas.microsoft.com/office/drawing/2014/main" id="{FD26FED9-4E6A-B2CA-2FBE-1400D06BCD05}"/>
              </a:ext>
            </a:extLst>
          </p:cNvPr>
          <p:cNvSpPr>
            <a:spLocks noChangeShapeType="1"/>
          </p:cNvSpPr>
          <p:nvPr/>
        </p:nvSpPr>
        <p:spPr bwMode="auto">
          <a:xfrm flipV="1">
            <a:off x="4616450" y="4167188"/>
            <a:ext cx="80963" cy="1206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93" name="Freeform 377">
            <a:extLst>
              <a:ext uri="{FF2B5EF4-FFF2-40B4-BE49-F238E27FC236}">
                <a16:creationId xmlns:a16="http://schemas.microsoft.com/office/drawing/2014/main" id="{38039482-2F24-AC00-3DFF-7A7CF88CD2D7}"/>
              </a:ext>
            </a:extLst>
          </p:cNvPr>
          <p:cNvSpPr>
            <a:spLocks/>
          </p:cNvSpPr>
          <p:nvPr/>
        </p:nvSpPr>
        <p:spPr bwMode="auto">
          <a:xfrm>
            <a:off x="4384675" y="4267200"/>
            <a:ext cx="155575" cy="155575"/>
          </a:xfrm>
          <a:custGeom>
            <a:avLst/>
            <a:gdLst>
              <a:gd name="T0" fmla="*/ 37 w 74"/>
              <a:gd name="T1" fmla="*/ 0 h 74"/>
              <a:gd name="T2" fmla="*/ 74 w 74"/>
              <a:gd name="T3" fmla="*/ 74 h 74"/>
              <a:gd name="T4" fmla="*/ 0 w 74"/>
              <a:gd name="T5" fmla="*/ 63 h 74"/>
              <a:gd name="T6" fmla="*/ 37 w 74"/>
              <a:gd name="T7" fmla="*/ 0 h 74"/>
            </a:gdLst>
            <a:ahLst/>
            <a:cxnLst>
              <a:cxn ang="0">
                <a:pos x="T0" y="T1"/>
              </a:cxn>
              <a:cxn ang="0">
                <a:pos x="T2" y="T3"/>
              </a:cxn>
              <a:cxn ang="0">
                <a:pos x="T4" y="T5"/>
              </a:cxn>
              <a:cxn ang="0">
                <a:pos x="T6" y="T7"/>
              </a:cxn>
            </a:cxnLst>
            <a:rect l="0" t="0" r="r" b="b"/>
            <a:pathLst>
              <a:path w="74" h="74">
                <a:moveTo>
                  <a:pt x="37" y="0"/>
                </a:moveTo>
                <a:lnTo>
                  <a:pt x="74" y="74"/>
                </a:lnTo>
                <a:lnTo>
                  <a:pt x="0" y="63"/>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94" name="Freeform 378">
            <a:extLst>
              <a:ext uri="{FF2B5EF4-FFF2-40B4-BE49-F238E27FC236}">
                <a16:creationId xmlns:a16="http://schemas.microsoft.com/office/drawing/2014/main" id="{B0FC9459-DCEF-C677-3CC1-31FE68135181}"/>
              </a:ext>
            </a:extLst>
          </p:cNvPr>
          <p:cNvSpPr>
            <a:spLocks/>
          </p:cNvSpPr>
          <p:nvPr/>
        </p:nvSpPr>
        <p:spPr bwMode="auto">
          <a:xfrm>
            <a:off x="4462463" y="4267200"/>
            <a:ext cx="153987" cy="155575"/>
          </a:xfrm>
          <a:custGeom>
            <a:avLst/>
            <a:gdLst>
              <a:gd name="T0" fmla="*/ 74 w 74"/>
              <a:gd name="T1" fmla="*/ 10 h 74"/>
              <a:gd name="T2" fmla="*/ 0 w 74"/>
              <a:gd name="T3" fmla="*/ 0 h 74"/>
              <a:gd name="T4" fmla="*/ 37 w 74"/>
              <a:gd name="T5" fmla="*/ 74 h 74"/>
              <a:gd name="T6" fmla="*/ 74 w 74"/>
              <a:gd name="T7" fmla="*/ 10 h 74"/>
            </a:gdLst>
            <a:ahLst/>
            <a:cxnLst>
              <a:cxn ang="0">
                <a:pos x="T0" y="T1"/>
              </a:cxn>
              <a:cxn ang="0">
                <a:pos x="T2" y="T3"/>
              </a:cxn>
              <a:cxn ang="0">
                <a:pos x="T4" y="T5"/>
              </a:cxn>
              <a:cxn ang="0">
                <a:pos x="T6" y="T7"/>
              </a:cxn>
            </a:cxnLst>
            <a:rect l="0" t="0" r="r" b="b"/>
            <a:pathLst>
              <a:path w="74" h="74">
                <a:moveTo>
                  <a:pt x="74" y="10"/>
                </a:moveTo>
                <a:lnTo>
                  <a:pt x="0" y="0"/>
                </a:lnTo>
                <a:lnTo>
                  <a:pt x="37" y="74"/>
                </a:lnTo>
                <a:lnTo>
                  <a:pt x="74"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95" name="Line 379">
            <a:extLst>
              <a:ext uri="{FF2B5EF4-FFF2-40B4-BE49-F238E27FC236}">
                <a16:creationId xmlns:a16="http://schemas.microsoft.com/office/drawing/2014/main" id="{5A40B553-9D76-5AEB-EE38-4FD28B98AA77}"/>
              </a:ext>
            </a:extLst>
          </p:cNvPr>
          <p:cNvSpPr>
            <a:spLocks noChangeShapeType="1"/>
          </p:cNvSpPr>
          <p:nvPr/>
        </p:nvSpPr>
        <p:spPr bwMode="auto">
          <a:xfrm flipH="1" flipV="1">
            <a:off x="4462463" y="4267200"/>
            <a:ext cx="153987" cy="206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96" name="Line 380">
            <a:extLst>
              <a:ext uri="{FF2B5EF4-FFF2-40B4-BE49-F238E27FC236}">
                <a16:creationId xmlns:a16="http://schemas.microsoft.com/office/drawing/2014/main" id="{DA7FFD61-E6DC-24BD-E8BF-36AF655A8F3F}"/>
              </a:ext>
            </a:extLst>
          </p:cNvPr>
          <p:cNvSpPr>
            <a:spLocks noChangeShapeType="1"/>
          </p:cNvSpPr>
          <p:nvPr/>
        </p:nvSpPr>
        <p:spPr bwMode="auto">
          <a:xfrm flipV="1">
            <a:off x="4384675" y="4267200"/>
            <a:ext cx="77788" cy="13176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597" name="Freeform 381">
            <a:extLst>
              <a:ext uri="{FF2B5EF4-FFF2-40B4-BE49-F238E27FC236}">
                <a16:creationId xmlns:a16="http://schemas.microsoft.com/office/drawing/2014/main" id="{B3FCE289-5B60-DD8B-FAD9-9BC91E6FD3C6}"/>
              </a:ext>
            </a:extLst>
          </p:cNvPr>
          <p:cNvSpPr>
            <a:spLocks/>
          </p:cNvSpPr>
          <p:nvPr/>
        </p:nvSpPr>
        <p:spPr bwMode="auto">
          <a:xfrm>
            <a:off x="4149725" y="4378325"/>
            <a:ext cx="158750" cy="153988"/>
          </a:xfrm>
          <a:custGeom>
            <a:avLst/>
            <a:gdLst>
              <a:gd name="T0" fmla="*/ 37 w 75"/>
              <a:gd name="T1" fmla="*/ 0 h 74"/>
              <a:gd name="T2" fmla="*/ 75 w 75"/>
              <a:gd name="T3" fmla="*/ 74 h 74"/>
              <a:gd name="T4" fmla="*/ 0 w 75"/>
              <a:gd name="T5" fmla="*/ 64 h 74"/>
              <a:gd name="T6" fmla="*/ 37 w 75"/>
              <a:gd name="T7" fmla="*/ 0 h 74"/>
            </a:gdLst>
            <a:ahLst/>
            <a:cxnLst>
              <a:cxn ang="0">
                <a:pos x="T0" y="T1"/>
              </a:cxn>
              <a:cxn ang="0">
                <a:pos x="T2" y="T3"/>
              </a:cxn>
              <a:cxn ang="0">
                <a:pos x="T4" y="T5"/>
              </a:cxn>
              <a:cxn ang="0">
                <a:pos x="T6" y="T7"/>
              </a:cxn>
            </a:cxnLst>
            <a:rect l="0" t="0" r="r" b="b"/>
            <a:pathLst>
              <a:path w="75" h="74">
                <a:moveTo>
                  <a:pt x="37" y="0"/>
                </a:moveTo>
                <a:lnTo>
                  <a:pt x="75" y="74"/>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98" name="Freeform 382">
            <a:extLst>
              <a:ext uri="{FF2B5EF4-FFF2-40B4-BE49-F238E27FC236}">
                <a16:creationId xmlns:a16="http://schemas.microsoft.com/office/drawing/2014/main" id="{DC063A00-465D-DB35-8F2D-C740C8D80F02}"/>
              </a:ext>
            </a:extLst>
          </p:cNvPr>
          <p:cNvSpPr>
            <a:spLocks/>
          </p:cNvSpPr>
          <p:nvPr/>
        </p:nvSpPr>
        <p:spPr bwMode="auto">
          <a:xfrm>
            <a:off x="4229100" y="4378325"/>
            <a:ext cx="155575" cy="153988"/>
          </a:xfrm>
          <a:custGeom>
            <a:avLst/>
            <a:gdLst>
              <a:gd name="T0" fmla="*/ 75 w 75"/>
              <a:gd name="T1" fmla="*/ 10 h 74"/>
              <a:gd name="T2" fmla="*/ 0 w 75"/>
              <a:gd name="T3" fmla="*/ 0 h 74"/>
              <a:gd name="T4" fmla="*/ 38 w 75"/>
              <a:gd name="T5" fmla="*/ 74 h 74"/>
              <a:gd name="T6" fmla="*/ 75 w 75"/>
              <a:gd name="T7" fmla="*/ 10 h 74"/>
            </a:gdLst>
            <a:ahLst/>
            <a:cxnLst>
              <a:cxn ang="0">
                <a:pos x="T0" y="T1"/>
              </a:cxn>
              <a:cxn ang="0">
                <a:pos x="T2" y="T3"/>
              </a:cxn>
              <a:cxn ang="0">
                <a:pos x="T4" y="T5"/>
              </a:cxn>
              <a:cxn ang="0">
                <a:pos x="T6" y="T7"/>
              </a:cxn>
            </a:cxnLst>
            <a:rect l="0" t="0" r="r" b="b"/>
            <a:pathLst>
              <a:path w="75" h="74">
                <a:moveTo>
                  <a:pt x="75" y="10"/>
                </a:moveTo>
                <a:lnTo>
                  <a:pt x="0" y="0"/>
                </a:lnTo>
                <a:lnTo>
                  <a:pt x="38" y="74"/>
                </a:lnTo>
                <a:lnTo>
                  <a:pt x="7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599" name="Line 383">
            <a:extLst>
              <a:ext uri="{FF2B5EF4-FFF2-40B4-BE49-F238E27FC236}">
                <a16:creationId xmlns:a16="http://schemas.microsoft.com/office/drawing/2014/main" id="{0A08AB07-D131-EB76-5452-1CF527D66A5F}"/>
              </a:ext>
            </a:extLst>
          </p:cNvPr>
          <p:cNvSpPr>
            <a:spLocks noChangeShapeType="1"/>
          </p:cNvSpPr>
          <p:nvPr/>
        </p:nvSpPr>
        <p:spPr bwMode="auto">
          <a:xfrm flipH="1" flipV="1">
            <a:off x="4229100" y="4378325"/>
            <a:ext cx="155575" cy="206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00" name="Freeform 384">
            <a:extLst>
              <a:ext uri="{FF2B5EF4-FFF2-40B4-BE49-F238E27FC236}">
                <a16:creationId xmlns:a16="http://schemas.microsoft.com/office/drawing/2014/main" id="{25F84363-0F0A-3F53-E835-816E68D2F77A}"/>
              </a:ext>
            </a:extLst>
          </p:cNvPr>
          <p:cNvSpPr>
            <a:spLocks/>
          </p:cNvSpPr>
          <p:nvPr/>
        </p:nvSpPr>
        <p:spPr bwMode="auto">
          <a:xfrm>
            <a:off x="4540250" y="4287838"/>
            <a:ext cx="157163" cy="157162"/>
          </a:xfrm>
          <a:custGeom>
            <a:avLst/>
            <a:gdLst>
              <a:gd name="T0" fmla="*/ 37 w 75"/>
              <a:gd name="T1" fmla="*/ 0 h 75"/>
              <a:gd name="T2" fmla="*/ 75 w 75"/>
              <a:gd name="T3" fmla="*/ 75 h 75"/>
              <a:gd name="T4" fmla="*/ 0 w 75"/>
              <a:gd name="T5" fmla="*/ 64 h 75"/>
              <a:gd name="T6" fmla="*/ 37 w 75"/>
              <a:gd name="T7" fmla="*/ 0 h 75"/>
            </a:gdLst>
            <a:ahLst/>
            <a:cxnLst>
              <a:cxn ang="0">
                <a:pos x="T0" y="T1"/>
              </a:cxn>
              <a:cxn ang="0">
                <a:pos x="T2" y="T3"/>
              </a:cxn>
              <a:cxn ang="0">
                <a:pos x="T4" y="T5"/>
              </a:cxn>
              <a:cxn ang="0">
                <a:pos x="T6" y="T7"/>
              </a:cxn>
            </a:cxnLst>
            <a:rect l="0" t="0" r="r" b="b"/>
            <a:pathLst>
              <a:path w="75" h="75">
                <a:moveTo>
                  <a:pt x="37" y="0"/>
                </a:moveTo>
                <a:lnTo>
                  <a:pt x="75" y="75"/>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601" name="Freeform 385">
            <a:extLst>
              <a:ext uri="{FF2B5EF4-FFF2-40B4-BE49-F238E27FC236}">
                <a16:creationId xmlns:a16="http://schemas.microsoft.com/office/drawing/2014/main" id="{F6EBF01F-14DE-49CF-76BD-3390AE2CC278}"/>
              </a:ext>
            </a:extLst>
          </p:cNvPr>
          <p:cNvSpPr>
            <a:spLocks/>
          </p:cNvSpPr>
          <p:nvPr/>
        </p:nvSpPr>
        <p:spPr bwMode="auto">
          <a:xfrm>
            <a:off x="4616450" y="4287838"/>
            <a:ext cx="168275" cy="157162"/>
          </a:xfrm>
          <a:custGeom>
            <a:avLst/>
            <a:gdLst>
              <a:gd name="T0" fmla="*/ 80 w 80"/>
              <a:gd name="T1" fmla="*/ 16 h 75"/>
              <a:gd name="T2" fmla="*/ 0 w 80"/>
              <a:gd name="T3" fmla="*/ 0 h 75"/>
              <a:gd name="T4" fmla="*/ 38 w 80"/>
              <a:gd name="T5" fmla="*/ 75 h 75"/>
              <a:gd name="T6" fmla="*/ 80 w 80"/>
              <a:gd name="T7" fmla="*/ 16 h 75"/>
            </a:gdLst>
            <a:ahLst/>
            <a:cxnLst>
              <a:cxn ang="0">
                <a:pos x="T0" y="T1"/>
              </a:cxn>
              <a:cxn ang="0">
                <a:pos x="T2" y="T3"/>
              </a:cxn>
              <a:cxn ang="0">
                <a:pos x="T4" y="T5"/>
              </a:cxn>
              <a:cxn ang="0">
                <a:pos x="T6" y="T7"/>
              </a:cxn>
            </a:cxnLst>
            <a:rect l="0" t="0" r="r" b="b"/>
            <a:pathLst>
              <a:path w="80" h="75">
                <a:moveTo>
                  <a:pt x="80" y="16"/>
                </a:moveTo>
                <a:lnTo>
                  <a:pt x="0" y="0"/>
                </a:lnTo>
                <a:lnTo>
                  <a:pt x="38" y="75"/>
                </a:lnTo>
                <a:lnTo>
                  <a:pt x="80"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602" name="Line 386">
            <a:extLst>
              <a:ext uri="{FF2B5EF4-FFF2-40B4-BE49-F238E27FC236}">
                <a16:creationId xmlns:a16="http://schemas.microsoft.com/office/drawing/2014/main" id="{72B20097-2A95-A331-C948-5C659E3BBC24}"/>
              </a:ext>
            </a:extLst>
          </p:cNvPr>
          <p:cNvSpPr>
            <a:spLocks noChangeShapeType="1"/>
          </p:cNvSpPr>
          <p:nvPr/>
        </p:nvSpPr>
        <p:spPr bwMode="auto">
          <a:xfrm flipH="1" flipV="1">
            <a:off x="4616450" y="4287838"/>
            <a:ext cx="168275" cy="349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03" name="Line 387">
            <a:extLst>
              <a:ext uri="{FF2B5EF4-FFF2-40B4-BE49-F238E27FC236}">
                <a16:creationId xmlns:a16="http://schemas.microsoft.com/office/drawing/2014/main" id="{DE0678EE-A8C1-9F8C-38CB-7D62AE5E7027}"/>
              </a:ext>
            </a:extLst>
          </p:cNvPr>
          <p:cNvSpPr>
            <a:spLocks noChangeShapeType="1"/>
          </p:cNvSpPr>
          <p:nvPr/>
        </p:nvSpPr>
        <p:spPr bwMode="auto">
          <a:xfrm flipV="1">
            <a:off x="4540250" y="4287838"/>
            <a:ext cx="76200" cy="1349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04" name="Freeform 388">
            <a:extLst>
              <a:ext uri="{FF2B5EF4-FFF2-40B4-BE49-F238E27FC236}">
                <a16:creationId xmlns:a16="http://schemas.microsoft.com/office/drawing/2014/main" id="{7CE26B15-404E-7D4D-36F3-B9DE9C1B816D}"/>
              </a:ext>
            </a:extLst>
          </p:cNvPr>
          <p:cNvSpPr>
            <a:spLocks/>
          </p:cNvSpPr>
          <p:nvPr/>
        </p:nvSpPr>
        <p:spPr bwMode="auto">
          <a:xfrm>
            <a:off x="4308475" y="4398963"/>
            <a:ext cx="153988" cy="157162"/>
          </a:xfrm>
          <a:custGeom>
            <a:avLst/>
            <a:gdLst>
              <a:gd name="T0" fmla="*/ 37 w 74"/>
              <a:gd name="T1" fmla="*/ 0 h 75"/>
              <a:gd name="T2" fmla="*/ 74 w 74"/>
              <a:gd name="T3" fmla="*/ 75 h 75"/>
              <a:gd name="T4" fmla="*/ 0 w 74"/>
              <a:gd name="T5" fmla="*/ 64 h 75"/>
              <a:gd name="T6" fmla="*/ 37 w 74"/>
              <a:gd name="T7" fmla="*/ 0 h 75"/>
            </a:gdLst>
            <a:ahLst/>
            <a:cxnLst>
              <a:cxn ang="0">
                <a:pos x="T0" y="T1"/>
              </a:cxn>
              <a:cxn ang="0">
                <a:pos x="T2" y="T3"/>
              </a:cxn>
              <a:cxn ang="0">
                <a:pos x="T4" y="T5"/>
              </a:cxn>
              <a:cxn ang="0">
                <a:pos x="T6" y="T7"/>
              </a:cxn>
            </a:cxnLst>
            <a:rect l="0" t="0" r="r" b="b"/>
            <a:pathLst>
              <a:path w="74" h="75">
                <a:moveTo>
                  <a:pt x="37" y="0"/>
                </a:moveTo>
                <a:lnTo>
                  <a:pt x="74" y="75"/>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605" name="Freeform 389">
            <a:extLst>
              <a:ext uri="{FF2B5EF4-FFF2-40B4-BE49-F238E27FC236}">
                <a16:creationId xmlns:a16="http://schemas.microsoft.com/office/drawing/2014/main" id="{BACBF56E-5A84-A499-D769-44C0AFFF6D23}"/>
              </a:ext>
            </a:extLst>
          </p:cNvPr>
          <p:cNvSpPr>
            <a:spLocks/>
          </p:cNvSpPr>
          <p:nvPr/>
        </p:nvSpPr>
        <p:spPr bwMode="auto">
          <a:xfrm>
            <a:off x="4384675" y="4398963"/>
            <a:ext cx="155575" cy="157162"/>
          </a:xfrm>
          <a:custGeom>
            <a:avLst/>
            <a:gdLst>
              <a:gd name="T0" fmla="*/ 74 w 74"/>
              <a:gd name="T1" fmla="*/ 11 h 75"/>
              <a:gd name="T2" fmla="*/ 0 w 74"/>
              <a:gd name="T3" fmla="*/ 0 h 75"/>
              <a:gd name="T4" fmla="*/ 37 w 74"/>
              <a:gd name="T5" fmla="*/ 75 h 75"/>
              <a:gd name="T6" fmla="*/ 74 w 74"/>
              <a:gd name="T7" fmla="*/ 11 h 75"/>
            </a:gdLst>
            <a:ahLst/>
            <a:cxnLst>
              <a:cxn ang="0">
                <a:pos x="T0" y="T1"/>
              </a:cxn>
              <a:cxn ang="0">
                <a:pos x="T2" y="T3"/>
              </a:cxn>
              <a:cxn ang="0">
                <a:pos x="T4" y="T5"/>
              </a:cxn>
              <a:cxn ang="0">
                <a:pos x="T6" y="T7"/>
              </a:cxn>
            </a:cxnLst>
            <a:rect l="0" t="0" r="r" b="b"/>
            <a:pathLst>
              <a:path w="74" h="75">
                <a:moveTo>
                  <a:pt x="74" y="11"/>
                </a:moveTo>
                <a:lnTo>
                  <a:pt x="0" y="0"/>
                </a:lnTo>
                <a:lnTo>
                  <a:pt x="37" y="75"/>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606" name="Line 390">
            <a:extLst>
              <a:ext uri="{FF2B5EF4-FFF2-40B4-BE49-F238E27FC236}">
                <a16:creationId xmlns:a16="http://schemas.microsoft.com/office/drawing/2014/main" id="{4B2F0611-D7F1-CD3E-3339-EF862185E001}"/>
              </a:ext>
            </a:extLst>
          </p:cNvPr>
          <p:cNvSpPr>
            <a:spLocks noChangeShapeType="1"/>
          </p:cNvSpPr>
          <p:nvPr/>
        </p:nvSpPr>
        <p:spPr bwMode="auto">
          <a:xfrm flipH="1" flipV="1">
            <a:off x="4384675" y="4398963"/>
            <a:ext cx="155575" cy="238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07" name="Line 391">
            <a:extLst>
              <a:ext uri="{FF2B5EF4-FFF2-40B4-BE49-F238E27FC236}">
                <a16:creationId xmlns:a16="http://schemas.microsoft.com/office/drawing/2014/main" id="{03E9B4D3-FE5D-4A83-5A60-96C9D33BCFC1}"/>
              </a:ext>
            </a:extLst>
          </p:cNvPr>
          <p:cNvSpPr>
            <a:spLocks noChangeShapeType="1"/>
          </p:cNvSpPr>
          <p:nvPr/>
        </p:nvSpPr>
        <p:spPr bwMode="auto">
          <a:xfrm flipV="1">
            <a:off x="4308475" y="4398963"/>
            <a:ext cx="76200"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08" name="Freeform 392">
            <a:extLst>
              <a:ext uri="{FF2B5EF4-FFF2-40B4-BE49-F238E27FC236}">
                <a16:creationId xmlns:a16="http://schemas.microsoft.com/office/drawing/2014/main" id="{05E2B180-B44F-B00F-B4A9-BCDD0D0070DA}"/>
              </a:ext>
            </a:extLst>
          </p:cNvPr>
          <p:cNvSpPr>
            <a:spLocks/>
          </p:cNvSpPr>
          <p:nvPr/>
        </p:nvSpPr>
        <p:spPr bwMode="auto">
          <a:xfrm>
            <a:off x="4149725" y="4511675"/>
            <a:ext cx="158750" cy="155575"/>
          </a:xfrm>
          <a:custGeom>
            <a:avLst/>
            <a:gdLst>
              <a:gd name="T0" fmla="*/ 75 w 75"/>
              <a:gd name="T1" fmla="*/ 10 h 74"/>
              <a:gd name="T2" fmla="*/ 0 w 75"/>
              <a:gd name="T3" fmla="*/ 0 h 74"/>
              <a:gd name="T4" fmla="*/ 37 w 75"/>
              <a:gd name="T5" fmla="*/ 74 h 74"/>
              <a:gd name="T6" fmla="*/ 75 w 75"/>
              <a:gd name="T7" fmla="*/ 10 h 74"/>
            </a:gdLst>
            <a:ahLst/>
            <a:cxnLst>
              <a:cxn ang="0">
                <a:pos x="T0" y="T1"/>
              </a:cxn>
              <a:cxn ang="0">
                <a:pos x="T2" y="T3"/>
              </a:cxn>
              <a:cxn ang="0">
                <a:pos x="T4" y="T5"/>
              </a:cxn>
              <a:cxn ang="0">
                <a:pos x="T6" y="T7"/>
              </a:cxn>
            </a:cxnLst>
            <a:rect l="0" t="0" r="r" b="b"/>
            <a:pathLst>
              <a:path w="75" h="74">
                <a:moveTo>
                  <a:pt x="75" y="10"/>
                </a:moveTo>
                <a:lnTo>
                  <a:pt x="0" y="0"/>
                </a:lnTo>
                <a:lnTo>
                  <a:pt x="37" y="74"/>
                </a:lnTo>
                <a:lnTo>
                  <a:pt x="7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609" name="Line 393">
            <a:extLst>
              <a:ext uri="{FF2B5EF4-FFF2-40B4-BE49-F238E27FC236}">
                <a16:creationId xmlns:a16="http://schemas.microsoft.com/office/drawing/2014/main" id="{1E13B781-3DD9-0EDC-EBF1-AE37AABEEA88}"/>
              </a:ext>
            </a:extLst>
          </p:cNvPr>
          <p:cNvSpPr>
            <a:spLocks noChangeShapeType="1"/>
          </p:cNvSpPr>
          <p:nvPr/>
        </p:nvSpPr>
        <p:spPr bwMode="auto">
          <a:xfrm flipH="1" flipV="1">
            <a:off x="4149725" y="4511675"/>
            <a:ext cx="158750" cy="206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10" name="Freeform 394">
            <a:extLst>
              <a:ext uri="{FF2B5EF4-FFF2-40B4-BE49-F238E27FC236}">
                <a16:creationId xmlns:a16="http://schemas.microsoft.com/office/drawing/2014/main" id="{D51F16C1-9C30-FE7C-245F-BE99C946EBEE}"/>
              </a:ext>
            </a:extLst>
          </p:cNvPr>
          <p:cNvSpPr>
            <a:spLocks/>
          </p:cNvSpPr>
          <p:nvPr/>
        </p:nvSpPr>
        <p:spPr bwMode="auto">
          <a:xfrm>
            <a:off x="4462463" y="4422775"/>
            <a:ext cx="153987" cy="153988"/>
          </a:xfrm>
          <a:custGeom>
            <a:avLst/>
            <a:gdLst>
              <a:gd name="T0" fmla="*/ 37 w 74"/>
              <a:gd name="T1" fmla="*/ 0 h 74"/>
              <a:gd name="T2" fmla="*/ 74 w 74"/>
              <a:gd name="T3" fmla="*/ 74 h 74"/>
              <a:gd name="T4" fmla="*/ 0 w 74"/>
              <a:gd name="T5" fmla="*/ 64 h 74"/>
              <a:gd name="T6" fmla="*/ 37 w 74"/>
              <a:gd name="T7" fmla="*/ 0 h 74"/>
            </a:gdLst>
            <a:ahLst/>
            <a:cxnLst>
              <a:cxn ang="0">
                <a:pos x="T0" y="T1"/>
              </a:cxn>
              <a:cxn ang="0">
                <a:pos x="T2" y="T3"/>
              </a:cxn>
              <a:cxn ang="0">
                <a:pos x="T4" y="T5"/>
              </a:cxn>
              <a:cxn ang="0">
                <a:pos x="T6" y="T7"/>
              </a:cxn>
            </a:cxnLst>
            <a:rect l="0" t="0" r="r" b="b"/>
            <a:pathLst>
              <a:path w="74" h="74">
                <a:moveTo>
                  <a:pt x="37" y="0"/>
                </a:moveTo>
                <a:lnTo>
                  <a:pt x="74" y="74"/>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611" name="Freeform 395">
            <a:extLst>
              <a:ext uri="{FF2B5EF4-FFF2-40B4-BE49-F238E27FC236}">
                <a16:creationId xmlns:a16="http://schemas.microsoft.com/office/drawing/2014/main" id="{696FBC07-2AD8-5379-38DF-4A1408B26E5D}"/>
              </a:ext>
            </a:extLst>
          </p:cNvPr>
          <p:cNvSpPr>
            <a:spLocks/>
          </p:cNvSpPr>
          <p:nvPr/>
        </p:nvSpPr>
        <p:spPr bwMode="auto">
          <a:xfrm>
            <a:off x="4540250" y="4422775"/>
            <a:ext cx="157163" cy="153988"/>
          </a:xfrm>
          <a:custGeom>
            <a:avLst/>
            <a:gdLst>
              <a:gd name="T0" fmla="*/ 75 w 75"/>
              <a:gd name="T1" fmla="*/ 11 h 74"/>
              <a:gd name="T2" fmla="*/ 0 w 75"/>
              <a:gd name="T3" fmla="*/ 0 h 74"/>
              <a:gd name="T4" fmla="*/ 37 w 75"/>
              <a:gd name="T5" fmla="*/ 74 h 74"/>
              <a:gd name="T6" fmla="*/ 75 w 75"/>
              <a:gd name="T7" fmla="*/ 11 h 74"/>
            </a:gdLst>
            <a:ahLst/>
            <a:cxnLst>
              <a:cxn ang="0">
                <a:pos x="T0" y="T1"/>
              </a:cxn>
              <a:cxn ang="0">
                <a:pos x="T2" y="T3"/>
              </a:cxn>
              <a:cxn ang="0">
                <a:pos x="T4" y="T5"/>
              </a:cxn>
              <a:cxn ang="0">
                <a:pos x="T6" y="T7"/>
              </a:cxn>
            </a:cxnLst>
            <a:rect l="0" t="0" r="r" b="b"/>
            <a:pathLst>
              <a:path w="75" h="74">
                <a:moveTo>
                  <a:pt x="75" y="11"/>
                </a:moveTo>
                <a:lnTo>
                  <a:pt x="0" y="0"/>
                </a:lnTo>
                <a:lnTo>
                  <a:pt x="37" y="74"/>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612" name="Line 396">
            <a:extLst>
              <a:ext uri="{FF2B5EF4-FFF2-40B4-BE49-F238E27FC236}">
                <a16:creationId xmlns:a16="http://schemas.microsoft.com/office/drawing/2014/main" id="{0F3F1274-8032-2F50-4F2E-64A7079554A9}"/>
              </a:ext>
            </a:extLst>
          </p:cNvPr>
          <p:cNvSpPr>
            <a:spLocks noChangeShapeType="1"/>
          </p:cNvSpPr>
          <p:nvPr/>
        </p:nvSpPr>
        <p:spPr bwMode="auto">
          <a:xfrm flipH="1" flipV="1">
            <a:off x="4540250" y="4422775"/>
            <a:ext cx="157163"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13" name="Line 397">
            <a:extLst>
              <a:ext uri="{FF2B5EF4-FFF2-40B4-BE49-F238E27FC236}">
                <a16:creationId xmlns:a16="http://schemas.microsoft.com/office/drawing/2014/main" id="{62F02605-A2A2-CF48-BC21-0AFC05AB798D}"/>
              </a:ext>
            </a:extLst>
          </p:cNvPr>
          <p:cNvSpPr>
            <a:spLocks noChangeShapeType="1"/>
          </p:cNvSpPr>
          <p:nvPr/>
        </p:nvSpPr>
        <p:spPr bwMode="auto">
          <a:xfrm flipV="1">
            <a:off x="4462463" y="4422775"/>
            <a:ext cx="77787"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14" name="Freeform 398">
            <a:extLst>
              <a:ext uri="{FF2B5EF4-FFF2-40B4-BE49-F238E27FC236}">
                <a16:creationId xmlns:a16="http://schemas.microsoft.com/office/drawing/2014/main" id="{D4B51251-CBBE-13B8-F918-889F0661182C}"/>
              </a:ext>
            </a:extLst>
          </p:cNvPr>
          <p:cNvSpPr>
            <a:spLocks/>
          </p:cNvSpPr>
          <p:nvPr/>
        </p:nvSpPr>
        <p:spPr bwMode="auto">
          <a:xfrm>
            <a:off x="4229100" y="4532313"/>
            <a:ext cx="155575" cy="157162"/>
          </a:xfrm>
          <a:custGeom>
            <a:avLst/>
            <a:gdLst>
              <a:gd name="T0" fmla="*/ 38 w 75"/>
              <a:gd name="T1" fmla="*/ 0 h 75"/>
              <a:gd name="T2" fmla="*/ 75 w 75"/>
              <a:gd name="T3" fmla="*/ 75 h 75"/>
              <a:gd name="T4" fmla="*/ 0 w 75"/>
              <a:gd name="T5" fmla="*/ 64 h 75"/>
              <a:gd name="T6" fmla="*/ 38 w 75"/>
              <a:gd name="T7" fmla="*/ 0 h 75"/>
            </a:gdLst>
            <a:ahLst/>
            <a:cxnLst>
              <a:cxn ang="0">
                <a:pos x="T0" y="T1"/>
              </a:cxn>
              <a:cxn ang="0">
                <a:pos x="T2" y="T3"/>
              </a:cxn>
              <a:cxn ang="0">
                <a:pos x="T4" y="T5"/>
              </a:cxn>
              <a:cxn ang="0">
                <a:pos x="T6" y="T7"/>
              </a:cxn>
            </a:cxnLst>
            <a:rect l="0" t="0" r="r" b="b"/>
            <a:pathLst>
              <a:path w="75" h="75">
                <a:moveTo>
                  <a:pt x="38" y="0"/>
                </a:moveTo>
                <a:lnTo>
                  <a:pt x="75" y="75"/>
                </a:lnTo>
                <a:lnTo>
                  <a:pt x="0" y="64"/>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615" name="Freeform 399">
            <a:extLst>
              <a:ext uri="{FF2B5EF4-FFF2-40B4-BE49-F238E27FC236}">
                <a16:creationId xmlns:a16="http://schemas.microsoft.com/office/drawing/2014/main" id="{763C56D1-D75C-DF33-3B6A-18ECDC7C0AFD}"/>
              </a:ext>
            </a:extLst>
          </p:cNvPr>
          <p:cNvSpPr>
            <a:spLocks/>
          </p:cNvSpPr>
          <p:nvPr/>
        </p:nvSpPr>
        <p:spPr bwMode="auto">
          <a:xfrm>
            <a:off x="4308475" y="4532313"/>
            <a:ext cx="153988" cy="157162"/>
          </a:xfrm>
          <a:custGeom>
            <a:avLst/>
            <a:gdLst>
              <a:gd name="T0" fmla="*/ 74 w 74"/>
              <a:gd name="T1" fmla="*/ 11 h 75"/>
              <a:gd name="T2" fmla="*/ 0 w 74"/>
              <a:gd name="T3" fmla="*/ 0 h 75"/>
              <a:gd name="T4" fmla="*/ 37 w 74"/>
              <a:gd name="T5" fmla="*/ 75 h 75"/>
              <a:gd name="T6" fmla="*/ 74 w 74"/>
              <a:gd name="T7" fmla="*/ 11 h 75"/>
            </a:gdLst>
            <a:ahLst/>
            <a:cxnLst>
              <a:cxn ang="0">
                <a:pos x="T0" y="T1"/>
              </a:cxn>
              <a:cxn ang="0">
                <a:pos x="T2" y="T3"/>
              </a:cxn>
              <a:cxn ang="0">
                <a:pos x="T4" y="T5"/>
              </a:cxn>
              <a:cxn ang="0">
                <a:pos x="T6" y="T7"/>
              </a:cxn>
            </a:cxnLst>
            <a:rect l="0" t="0" r="r" b="b"/>
            <a:pathLst>
              <a:path w="74" h="75">
                <a:moveTo>
                  <a:pt x="74" y="11"/>
                </a:moveTo>
                <a:lnTo>
                  <a:pt x="0" y="0"/>
                </a:lnTo>
                <a:lnTo>
                  <a:pt x="37" y="75"/>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616" name="Line 400">
            <a:extLst>
              <a:ext uri="{FF2B5EF4-FFF2-40B4-BE49-F238E27FC236}">
                <a16:creationId xmlns:a16="http://schemas.microsoft.com/office/drawing/2014/main" id="{54B23155-D517-30FC-78B1-95E4B3AA2B17}"/>
              </a:ext>
            </a:extLst>
          </p:cNvPr>
          <p:cNvSpPr>
            <a:spLocks noChangeShapeType="1"/>
          </p:cNvSpPr>
          <p:nvPr/>
        </p:nvSpPr>
        <p:spPr bwMode="auto">
          <a:xfrm flipH="1" flipV="1">
            <a:off x="4308475" y="4532313"/>
            <a:ext cx="153988" cy="238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17" name="Line 401">
            <a:extLst>
              <a:ext uri="{FF2B5EF4-FFF2-40B4-BE49-F238E27FC236}">
                <a16:creationId xmlns:a16="http://schemas.microsoft.com/office/drawing/2014/main" id="{43A0F9D1-85A8-D7F9-665B-A6E66FD92177}"/>
              </a:ext>
            </a:extLst>
          </p:cNvPr>
          <p:cNvSpPr>
            <a:spLocks noChangeShapeType="1"/>
          </p:cNvSpPr>
          <p:nvPr/>
        </p:nvSpPr>
        <p:spPr bwMode="auto">
          <a:xfrm flipV="1">
            <a:off x="4229100" y="4532313"/>
            <a:ext cx="79375" cy="1349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18" name="Freeform 402">
            <a:extLst>
              <a:ext uri="{FF2B5EF4-FFF2-40B4-BE49-F238E27FC236}">
                <a16:creationId xmlns:a16="http://schemas.microsoft.com/office/drawing/2014/main" id="{2303EF03-F5F1-C19D-9D34-11FA668D9851}"/>
              </a:ext>
            </a:extLst>
          </p:cNvPr>
          <p:cNvSpPr>
            <a:spLocks/>
          </p:cNvSpPr>
          <p:nvPr/>
        </p:nvSpPr>
        <p:spPr bwMode="auto">
          <a:xfrm>
            <a:off x="4616450" y="4445000"/>
            <a:ext cx="168275" cy="155575"/>
          </a:xfrm>
          <a:custGeom>
            <a:avLst/>
            <a:gdLst>
              <a:gd name="T0" fmla="*/ 38 w 80"/>
              <a:gd name="T1" fmla="*/ 0 h 74"/>
              <a:gd name="T2" fmla="*/ 80 w 80"/>
              <a:gd name="T3" fmla="*/ 74 h 74"/>
              <a:gd name="T4" fmla="*/ 0 w 80"/>
              <a:gd name="T5" fmla="*/ 63 h 74"/>
              <a:gd name="T6" fmla="*/ 38 w 80"/>
              <a:gd name="T7" fmla="*/ 0 h 74"/>
            </a:gdLst>
            <a:ahLst/>
            <a:cxnLst>
              <a:cxn ang="0">
                <a:pos x="T0" y="T1"/>
              </a:cxn>
              <a:cxn ang="0">
                <a:pos x="T2" y="T3"/>
              </a:cxn>
              <a:cxn ang="0">
                <a:pos x="T4" y="T5"/>
              </a:cxn>
              <a:cxn ang="0">
                <a:pos x="T6" y="T7"/>
              </a:cxn>
            </a:cxnLst>
            <a:rect l="0" t="0" r="r" b="b"/>
            <a:pathLst>
              <a:path w="80" h="74">
                <a:moveTo>
                  <a:pt x="38" y="0"/>
                </a:moveTo>
                <a:lnTo>
                  <a:pt x="80" y="74"/>
                </a:lnTo>
                <a:lnTo>
                  <a:pt x="0" y="63"/>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619" name="Line 403">
            <a:extLst>
              <a:ext uri="{FF2B5EF4-FFF2-40B4-BE49-F238E27FC236}">
                <a16:creationId xmlns:a16="http://schemas.microsoft.com/office/drawing/2014/main" id="{48470CA8-65BE-776D-19AF-12E6400841BF}"/>
              </a:ext>
            </a:extLst>
          </p:cNvPr>
          <p:cNvSpPr>
            <a:spLocks noChangeShapeType="1"/>
          </p:cNvSpPr>
          <p:nvPr/>
        </p:nvSpPr>
        <p:spPr bwMode="auto">
          <a:xfrm flipV="1">
            <a:off x="4616450" y="4445000"/>
            <a:ext cx="80963" cy="13176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20" name="Freeform 404">
            <a:extLst>
              <a:ext uri="{FF2B5EF4-FFF2-40B4-BE49-F238E27FC236}">
                <a16:creationId xmlns:a16="http://schemas.microsoft.com/office/drawing/2014/main" id="{85AD2202-E722-29DC-697F-10F443178058}"/>
              </a:ext>
            </a:extLst>
          </p:cNvPr>
          <p:cNvSpPr>
            <a:spLocks/>
          </p:cNvSpPr>
          <p:nvPr/>
        </p:nvSpPr>
        <p:spPr bwMode="auto">
          <a:xfrm>
            <a:off x="4384675" y="4556125"/>
            <a:ext cx="155575" cy="155575"/>
          </a:xfrm>
          <a:custGeom>
            <a:avLst/>
            <a:gdLst>
              <a:gd name="T0" fmla="*/ 37 w 74"/>
              <a:gd name="T1" fmla="*/ 0 h 74"/>
              <a:gd name="T2" fmla="*/ 74 w 74"/>
              <a:gd name="T3" fmla="*/ 74 h 74"/>
              <a:gd name="T4" fmla="*/ 0 w 74"/>
              <a:gd name="T5" fmla="*/ 64 h 74"/>
              <a:gd name="T6" fmla="*/ 37 w 74"/>
              <a:gd name="T7" fmla="*/ 0 h 74"/>
            </a:gdLst>
            <a:ahLst/>
            <a:cxnLst>
              <a:cxn ang="0">
                <a:pos x="T0" y="T1"/>
              </a:cxn>
              <a:cxn ang="0">
                <a:pos x="T2" y="T3"/>
              </a:cxn>
              <a:cxn ang="0">
                <a:pos x="T4" y="T5"/>
              </a:cxn>
              <a:cxn ang="0">
                <a:pos x="T6" y="T7"/>
              </a:cxn>
            </a:cxnLst>
            <a:rect l="0" t="0" r="r" b="b"/>
            <a:pathLst>
              <a:path w="74" h="74">
                <a:moveTo>
                  <a:pt x="37" y="0"/>
                </a:moveTo>
                <a:lnTo>
                  <a:pt x="74" y="74"/>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621" name="Freeform 405">
            <a:extLst>
              <a:ext uri="{FF2B5EF4-FFF2-40B4-BE49-F238E27FC236}">
                <a16:creationId xmlns:a16="http://schemas.microsoft.com/office/drawing/2014/main" id="{D34DF5FE-371D-633A-702C-17E8D2E94F55}"/>
              </a:ext>
            </a:extLst>
          </p:cNvPr>
          <p:cNvSpPr>
            <a:spLocks/>
          </p:cNvSpPr>
          <p:nvPr/>
        </p:nvSpPr>
        <p:spPr bwMode="auto">
          <a:xfrm>
            <a:off x="4462463" y="4556125"/>
            <a:ext cx="153987" cy="155575"/>
          </a:xfrm>
          <a:custGeom>
            <a:avLst/>
            <a:gdLst>
              <a:gd name="T0" fmla="*/ 74 w 74"/>
              <a:gd name="T1" fmla="*/ 10 h 74"/>
              <a:gd name="T2" fmla="*/ 0 w 74"/>
              <a:gd name="T3" fmla="*/ 0 h 74"/>
              <a:gd name="T4" fmla="*/ 37 w 74"/>
              <a:gd name="T5" fmla="*/ 74 h 74"/>
              <a:gd name="T6" fmla="*/ 74 w 74"/>
              <a:gd name="T7" fmla="*/ 10 h 74"/>
            </a:gdLst>
            <a:ahLst/>
            <a:cxnLst>
              <a:cxn ang="0">
                <a:pos x="T0" y="T1"/>
              </a:cxn>
              <a:cxn ang="0">
                <a:pos x="T2" y="T3"/>
              </a:cxn>
              <a:cxn ang="0">
                <a:pos x="T4" y="T5"/>
              </a:cxn>
              <a:cxn ang="0">
                <a:pos x="T6" y="T7"/>
              </a:cxn>
            </a:cxnLst>
            <a:rect l="0" t="0" r="r" b="b"/>
            <a:pathLst>
              <a:path w="74" h="74">
                <a:moveTo>
                  <a:pt x="74" y="10"/>
                </a:moveTo>
                <a:lnTo>
                  <a:pt x="0" y="0"/>
                </a:lnTo>
                <a:lnTo>
                  <a:pt x="37" y="74"/>
                </a:lnTo>
                <a:lnTo>
                  <a:pt x="74"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622" name="Line 406">
            <a:extLst>
              <a:ext uri="{FF2B5EF4-FFF2-40B4-BE49-F238E27FC236}">
                <a16:creationId xmlns:a16="http://schemas.microsoft.com/office/drawing/2014/main" id="{16E40BE6-952A-F9CD-5B34-3E994BDFBFA8}"/>
              </a:ext>
            </a:extLst>
          </p:cNvPr>
          <p:cNvSpPr>
            <a:spLocks noChangeShapeType="1"/>
          </p:cNvSpPr>
          <p:nvPr/>
        </p:nvSpPr>
        <p:spPr bwMode="auto">
          <a:xfrm flipH="1" flipV="1">
            <a:off x="4462463" y="4556125"/>
            <a:ext cx="153987" cy="206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23" name="Line 407">
            <a:extLst>
              <a:ext uri="{FF2B5EF4-FFF2-40B4-BE49-F238E27FC236}">
                <a16:creationId xmlns:a16="http://schemas.microsoft.com/office/drawing/2014/main" id="{1A9B6477-2C45-B64D-CA0A-697355F5FAB2}"/>
              </a:ext>
            </a:extLst>
          </p:cNvPr>
          <p:cNvSpPr>
            <a:spLocks noChangeShapeType="1"/>
          </p:cNvSpPr>
          <p:nvPr/>
        </p:nvSpPr>
        <p:spPr bwMode="auto">
          <a:xfrm flipV="1">
            <a:off x="4384675" y="4556125"/>
            <a:ext cx="77788"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24" name="Freeform 408">
            <a:extLst>
              <a:ext uri="{FF2B5EF4-FFF2-40B4-BE49-F238E27FC236}">
                <a16:creationId xmlns:a16="http://schemas.microsoft.com/office/drawing/2014/main" id="{7FF2BE95-50D0-A92F-418B-1078A60255C7}"/>
              </a:ext>
            </a:extLst>
          </p:cNvPr>
          <p:cNvSpPr>
            <a:spLocks/>
          </p:cNvSpPr>
          <p:nvPr/>
        </p:nvSpPr>
        <p:spPr bwMode="auto">
          <a:xfrm>
            <a:off x="4149725" y="4667250"/>
            <a:ext cx="158750" cy="153988"/>
          </a:xfrm>
          <a:custGeom>
            <a:avLst/>
            <a:gdLst>
              <a:gd name="T0" fmla="*/ 37 w 75"/>
              <a:gd name="T1" fmla="*/ 0 h 74"/>
              <a:gd name="T2" fmla="*/ 75 w 75"/>
              <a:gd name="T3" fmla="*/ 74 h 74"/>
              <a:gd name="T4" fmla="*/ 0 w 75"/>
              <a:gd name="T5" fmla="*/ 64 h 74"/>
              <a:gd name="T6" fmla="*/ 37 w 75"/>
              <a:gd name="T7" fmla="*/ 0 h 74"/>
            </a:gdLst>
            <a:ahLst/>
            <a:cxnLst>
              <a:cxn ang="0">
                <a:pos x="T0" y="T1"/>
              </a:cxn>
              <a:cxn ang="0">
                <a:pos x="T2" y="T3"/>
              </a:cxn>
              <a:cxn ang="0">
                <a:pos x="T4" y="T5"/>
              </a:cxn>
              <a:cxn ang="0">
                <a:pos x="T6" y="T7"/>
              </a:cxn>
            </a:cxnLst>
            <a:rect l="0" t="0" r="r" b="b"/>
            <a:pathLst>
              <a:path w="75" h="74">
                <a:moveTo>
                  <a:pt x="37" y="0"/>
                </a:moveTo>
                <a:lnTo>
                  <a:pt x="75" y="74"/>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625" name="Freeform 409">
            <a:extLst>
              <a:ext uri="{FF2B5EF4-FFF2-40B4-BE49-F238E27FC236}">
                <a16:creationId xmlns:a16="http://schemas.microsoft.com/office/drawing/2014/main" id="{49327FD1-6AB3-01C8-FDCF-44D10D76D965}"/>
              </a:ext>
            </a:extLst>
          </p:cNvPr>
          <p:cNvSpPr>
            <a:spLocks/>
          </p:cNvSpPr>
          <p:nvPr/>
        </p:nvSpPr>
        <p:spPr bwMode="auto">
          <a:xfrm>
            <a:off x="4229100" y="4667250"/>
            <a:ext cx="155575" cy="153988"/>
          </a:xfrm>
          <a:custGeom>
            <a:avLst/>
            <a:gdLst>
              <a:gd name="T0" fmla="*/ 75 w 75"/>
              <a:gd name="T1" fmla="*/ 11 h 74"/>
              <a:gd name="T2" fmla="*/ 0 w 75"/>
              <a:gd name="T3" fmla="*/ 0 h 74"/>
              <a:gd name="T4" fmla="*/ 38 w 75"/>
              <a:gd name="T5" fmla="*/ 74 h 74"/>
              <a:gd name="T6" fmla="*/ 75 w 75"/>
              <a:gd name="T7" fmla="*/ 11 h 74"/>
            </a:gdLst>
            <a:ahLst/>
            <a:cxnLst>
              <a:cxn ang="0">
                <a:pos x="T0" y="T1"/>
              </a:cxn>
              <a:cxn ang="0">
                <a:pos x="T2" y="T3"/>
              </a:cxn>
              <a:cxn ang="0">
                <a:pos x="T4" y="T5"/>
              </a:cxn>
              <a:cxn ang="0">
                <a:pos x="T6" y="T7"/>
              </a:cxn>
            </a:cxnLst>
            <a:rect l="0" t="0" r="r" b="b"/>
            <a:pathLst>
              <a:path w="75" h="74">
                <a:moveTo>
                  <a:pt x="75" y="11"/>
                </a:moveTo>
                <a:lnTo>
                  <a:pt x="0" y="0"/>
                </a:lnTo>
                <a:lnTo>
                  <a:pt x="38" y="74"/>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626" name="Line 410">
            <a:extLst>
              <a:ext uri="{FF2B5EF4-FFF2-40B4-BE49-F238E27FC236}">
                <a16:creationId xmlns:a16="http://schemas.microsoft.com/office/drawing/2014/main" id="{F1C20733-EEAF-C90E-808C-E8D9D8E7A40F}"/>
              </a:ext>
            </a:extLst>
          </p:cNvPr>
          <p:cNvSpPr>
            <a:spLocks noChangeShapeType="1"/>
          </p:cNvSpPr>
          <p:nvPr/>
        </p:nvSpPr>
        <p:spPr bwMode="auto">
          <a:xfrm flipH="1" flipV="1">
            <a:off x="4229100" y="4667250"/>
            <a:ext cx="155575"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27" name="Freeform 411">
            <a:extLst>
              <a:ext uri="{FF2B5EF4-FFF2-40B4-BE49-F238E27FC236}">
                <a16:creationId xmlns:a16="http://schemas.microsoft.com/office/drawing/2014/main" id="{FAB9F29A-BF90-D941-5388-DBB10CAA6584}"/>
              </a:ext>
            </a:extLst>
          </p:cNvPr>
          <p:cNvSpPr>
            <a:spLocks/>
          </p:cNvSpPr>
          <p:nvPr/>
        </p:nvSpPr>
        <p:spPr bwMode="auto">
          <a:xfrm>
            <a:off x="4540250" y="4576763"/>
            <a:ext cx="157163" cy="157162"/>
          </a:xfrm>
          <a:custGeom>
            <a:avLst/>
            <a:gdLst>
              <a:gd name="T0" fmla="*/ 37 w 75"/>
              <a:gd name="T1" fmla="*/ 0 h 75"/>
              <a:gd name="T2" fmla="*/ 75 w 75"/>
              <a:gd name="T3" fmla="*/ 75 h 75"/>
              <a:gd name="T4" fmla="*/ 0 w 75"/>
              <a:gd name="T5" fmla="*/ 64 h 75"/>
              <a:gd name="T6" fmla="*/ 37 w 75"/>
              <a:gd name="T7" fmla="*/ 0 h 75"/>
            </a:gdLst>
            <a:ahLst/>
            <a:cxnLst>
              <a:cxn ang="0">
                <a:pos x="T0" y="T1"/>
              </a:cxn>
              <a:cxn ang="0">
                <a:pos x="T2" y="T3"/>
              </a:cxn>
              <a:cxn ang="0">
                <a:pos x="T4" y="T5"/>
              </a:cxn>
              <a:cxn ang="0">
                <a:pos x="T6" y="T7"/>
              </a:cxn>
            </a:cxnLst>
            <a:rect l="0" t="0" r="r" b="b"/>
            <a:pathLst>
              <a:path w="75" h="75">
                <a:moveTo>
                  <a:pt x="37" y="0"/>
                </a:moveTo>
                <a:lnTo>
                  <a:pt x="75" y="75"/>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628" name="Freeform 412">
            <a:extLst>
              <a:ext uri="{FF2B5EF4-FFF2-40B4-BE49-F238E27FC236}">
                <a16:creationId xmlns:a16="http://schemas.microsoft.com/office/drawing/2014/main" id="{B81E93B0-B20B-F11B-6D0D-DC3694C58661}"/>
              </a:ext>
            </a:extLst>
          </p:cNvPr>
          <p:cNvSpPr>
            <a:spLocks/>
          </p:cNvSpPr>
          <p:nvPr/>
        </p:nvSpPr>
        <p:spPr bwMode="auto">
          <a:xfrm>
            <a:off x="4616450" y="4576763"/>
            <a:ext cx="168275" cy="157162"/>
          </a:xfrm>
          <a:custGeom>
            <a:avLst/>
            <a:gdLst>
              <a:gd name="T0" fmla="*/ 80 w 80"/>
              <a:gd name="T1" fmla="*/ 11 h 75"/>
              <a:gd name="T2" fmla="*/ 0 w 80"/>
              <a:gd name="T3" fmla="*/ 0 h 75"/>
              <a:gd name="T4" fmla="*/ 38 w 80"/>
              <a:gd name="T5" fmla="*/ 75 h 75"/>
              <a:gd name="T6" fmla="*/ 80 w 80"/>
              <a:gd name="T7" fmla="*/ 11 h 75"/>
            </a:gdLst>
            <a:ahLst/>
            <a:cxnLst>
              <a:cxn ang="0">
                <a:pos x="T0" y="T1"/>
              </a:cxn>
              <a:cxn ang="0">
                <a:pos x="T2" y="T3"/>
              </a:cxn>
              <a:cxn ang="0">
                <a:pos x="T4" y="T5"/>
              </a:cxn>
              <a:cxn ang="0">
                <a:pos x="T6" y="T7"/>
              </a:cxn>
            </a:cxnLst>
            <a:rect l="0" t="0" r="r" b="b"/>
            <a:pathLst>
              <a:path w="80" h="75">
                <a:moveTo>
                  <a:pt x="80" y="11"/>
                </a:moveTo>
                <a:lnTo>
                  <a:pt x="0" y="0"/>
                </a:lnTo>
                <a:lnTo>
                  <a:pt x="38" y="75"/>
                </a:lnTo>
                <a:lnTo>
                  <a:pt x="8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629" name="Line 413">
            <a:extLst>
              <a:ext uri="{FF2B5EF4-FFF2-40B4-BE49-F238E27FC236}">
                <a16:creationId xmlns:a16="http://schemas.microsoft.com/office/drawing/2014/main" id="{79F797FE-D989-8B14-A46A-908141D087E9}"/>
              </a:ext>
            </a:extLst>
          </p:cNvPr>
          <p:cNvSpPr>
            <a:spLocks noChangeShapeType="1"/>
          </p:cNvSpPr>
          <p:nvPr/>
        </p:nvSpPr>
        <p:spPr bwMode="auto">
          <a:xfrm flipH="1" flipV="1">
            <a:off x="4616450" y="4576763"/>
            <a:ext cx="168275" cy="238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30" name="Line 414">
            <a:extLst>
              <a:ext uri="{FF2B5EF4-FFF2-40B4-BE49-F238E27FC236}">
                <a16:creationId xmlns:a16="http://schemas.microsoft.com/office/drawing/2014/main" id="{A5745EEA-956F-0955-D9BB-C21A8FB9601B}"/>
              </a:ext>
            </a:extLst>
          </p:cNvPr>
          <p:cNvSpPr>
            <a:spLocks noChangeShapeType="1"/>
          </p:cNvSpPr>
          <p:nvPr/>
        </p:nvSpPr>
        <p:spPr bwMode="auto">
          <a:xfrm flipV="1">
            <a:off x="4540250" y="4576763"/>
            <a:ext cx="76200" cy="1349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31" name="Freeform 415">
            <a:extLst>
              <a:ext uri="{FF2B5EF4-FFF2-40B4-BE49-F238E27FC236}">
                <a16:creationId xmlns:a16="http://schemas.microsoft.com/office/drawing/2014/main" id="{3D167E45-2AC1-41A1-24B2-3E209745D14D}"/>
              </a:ext>
            </a:extLst>
          </p:cNvPr>
          <p:cNvSpPr>
            <a:spLocks/>
          </p:cNvSpPr>
          <p:nvPr/>
        </p:nvSpPr>
        <p:spPr bwMode="auto">
          <a:xfrm>
            <a:off x="4308475" y="4689475"/>
            <a:ext cx="153988" cy="155575"/>
          </a:xfrm>
          <a:custGeom>
            <a:avLst/>
            <a:gdLst>
              <a:gd name="T0" fmla="*/ 37 w 74"/>
              <a:gd name="T1" fmla="*/ 0 h 74"/>
              <a:gd name="T2" fmla="*/ 74 w 74"/>
              <a:gd name="T3" fmla="*/ 74 h 74"/>
              <a:gd name="T4" fmla="*/ 0 w 74"/>
              <a:gd name="T5" fmla="*/ 63 h 74"/>
              <a:gd name="T6" fmla="*/ 37 w 74"/>
              <a:gd name="T7" fmla="*/ 0 h 74"/>
            </a:gdLst>
            <a:ahLst/>
            <a:cxnLst>
              <a:cxn ang="0">
                <a:pos x="T0" y="T1"/>
              </a:cxn>
              <a:cxn ang="0">
                <a:pos x="T2" y="T3"/>
              </a:cxn>
              <a:cxn ang="0">
                <a:pos x="T4" y="T5"/>
              </a:cxn>
              <a:cxn ang="0">
                <a:pos x="T6" y="T7"/>
              </a:cxn>
            </a:cxnLst>
            <a:rect l="0" t="0" r="r" b="b"/>
            <a:pathLst>
              <a:path w="74" h="74">
                <a:moveTo>
                  <a:pt x="37" y="0"/>
                </a:moveTo>
                <a:lnTo>
                  <a:pt x="74" y="74"/>
                </a:lnTo>
                <a:lnTo>
                  <a:pt x="0" y="63"/>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632" name="Freeform 416">
            <a:extLst>
              <a:ext uri="{FF2B5EF4-FFF2-40B4-BE49-F238E27FC236}">
                <a16:creationId xmlns:a16="http://schemas.microsoft.com/office/drawing/2014/main" id="{F14ED71F-F1F8-AF17-C1EB-AB81336F0495}"/>
              </a:ext>
            </a:extLst>
          </p:cNvPr>
          <p:cNvSpPr>
            <a:spLocks/>
          </p:cNvSpPr>
          <p:nvPr/>
        </p:nvSpPr>
        <p:spPr bwMode="auto">
          <a:xfrm>
            <a:off x="4384675" y="4689475"/>
            <a:ext cx="155575" cy="155575"/>
          </a:xfrm>
          <a:custGeom>
            <a:avLst/>
            <a:gdLst>
              <a:gd name="T0" fmla="*/ 74 w 74"/>
              <a:gd name="T1" fmla="*/ 10 h 74"/>
              <a:gd name="T2" fmla="*/ 0 w 74"/>
              <a:gd name="T3" fmla="*/ 0 h 74"/>
              <a:gd name="T4" fmla="*/ 37 w 74"/>
              <a:gd name="T5" fmla="*/ 74 h 74"/>
              <a:gd name="T6" fmla="*/ 74 w 74"/>
              <a:gd name="T7" fmla="*/ 10 h 74"/>
            </a:gdLst>
            <a:ahLst/>
            <a:cxnLst>
              <a:cxn ang="0">
                <a:pos x="T0" y="T1"/>
              </a:cxn>
              <a:cxn ang="0">
                <a:pos x="T2" y="T3"/>
              </a:cxn>
              <a:cxn ang="0">
                <a:pos x="T4" y="T5"/>
              </a:cxn>
              <a:cxn ang="0">
                <a:pos x="T6" y="T7"/>
              </a:cxn>
            </a:cxnLst>
            <a:rect l="0" t="0" r="r" b="b"/>
            <a:pathLst>
              <a:path w="74" h="74">
                <a:moveTo>
                  <a:pt x="74" y="10"/>
                </a:moveTo>
                <a:lnTo>
                  <a:pt x="0" y="0"/>
                </a:lnTo>
                <a:lnTo>
                  <a:pt x="37" y="74"/>
                </a:lnTo>
                <a:lnTo>
                  <a:pt x="74"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633" name="Line 417">
            <a:extLst>
              <a:ext uri="{FF2B5EF4-FFF2-40B4-BE49-F238E27FC236}">
                <a16:creationId xmlns:a16="http://schemas.microsoft.com/office/drawing/2014/main" id="{191FF076-698B-F985-1C85-415CE38669B6}"/>
              </a:ext>
            </a:extLst>
          </p:cNvPr>
          <p:cNvSpPr>
            <a:spLocks noChangeShapeType="1"/>
          </p:cNvSpPr>
          <p:nvPr/>
        </p:nvSpPr>
        <p:spPr bwMode="auto">
          <a:xfrm flipH="1" flipV="1">
            <a:off x="4384675" y="4689475"/>
            <a:ext cx="155575"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34" name="Line 418">
            <a:extLst>
              <a:ext uri="{FF2B5EF4-FFF2-40B4-BE49-F238E27FC236}">
                <a16:creationId xmlns:a16="http://schemas.microsoft.com/office/drawing/2014/main" id="{769AA5FA-BE5E-5DFF-3E58-F6E3EF66E6B8}"/>
              </a:ext>
            </a:extLst>
          </p:cNvPr>
          <p:cNvSpPr>
            <a:spLocks noChangeShapeType="1"/>
          </p:cNvSpPr>
          <p:nvPr/>
        </p:nvSpPr>
        <p:spPr bwMode="auto">
          <a:xfrm flipV="1">
            <a:off x="4308475" y="4689475"/>
            <a:ext cx="76200" cy="13176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35" name="Freeform 419">
            <a:extLst>
              <a:ext uri="{FF2B5EF4-FFF2-40B4-BE49-F238E27FC236}">
                <a16:creationId xmlns:a16="http://schemas.microsoft.com/office/drawing/2014/main" id="{25F1E5CD-0DF8-0273-54A3-10AAC079A122}"/>
              </a:ext>
            </a:extLst>
          </p:cNvPr>
          <p:cNvSpPr>
            <a:spLocks/>
          </p:cNvSpPr>
          <p:nvPr/>
        </p:nvSpPr>
        <p:spPr bwMode="auto">
          <a:xfrm>
            <a:off x="4149725" y="4800600"/>
            <a:ext cx="158750" cy="153988"/>
          </a:xfrm>
          <a:custGeom>
            <a:avLst/>
            <a:gdLst>
              <a:gd name="T0" fmla="*/ 75 w 75"/>
              <a:gd name="T1" fmla="*/ 10 h 74"/>
              <a:gd name="T2" fmla="*/ 0 w 75"/>
              <a:gd name="T3" fmla="*/ 0 h 74"/>
              <a:gd name="T4" fmla="*/ 37 w 75"/>
              <a:gd name="T5" fmla="*/ 74 h 74"/>
              <a:gd name="T6" fmla="*/ 75 w 75"/>
              <a:gd name="T7" fmla="*/ 10 h 74"/>
            </a:gdLst>
            <a:ahLst/>
            <a:cxnLst>
              <a:cxn ang="0">
                <a:pos x="T0" y="T1"/>
              </a:cxn>
              <a:cxn ang="0">
                <a:pos x="T2" y="T3"/>
              </a:cxn>
              <a:cxn ang="0">
                <a:pos x="T4" y="T5"/>
              </a:cxn>
              <a:cxn ang="0">
                <a:pos x="T6" y="T7"/>
              </a:cxn>
            </a:cxnLst>
            <a:rect l="0" t="0" r="r" b="b"/>
            <a:pathLst>
              <a:path w="75" h="74">
                <a:moveTo>
                  <a:pt x="75" y="10"/>
                </a:moveTo>
                <a:lnTo>
                  <a:pt x="0" y="0"/>
                </a:lnTo>
                <a:lnTo>
                  <a:pt x="37" y="74"/>
                </a:lnTo>
                <a:lnTo>
                  <a:pt x="7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636" name="Line 420">
            <a:extLst>
              <a:ext uri="{FF2B5EF4-FFF2-40B4-BE49-F238E27FC236}">
                <a16:creationId xmlns:a16="http://schemas.microsoft.com/office/drawing/2014/main" id="{F4D0BE8A-891D-B681-1265-C59755819A30}"/>
              </a:ext>
            </a:extLst>
          </p:cNvPr>
          <p:cNvSpPr>
            <a:spLocks noChangeShapeType="1"/>
          </p:cNvSpPr>
          <p:nvPr/>
        </p:nvSpPr>
        <p:spPr bwMode="auto">
          <a:xfrm flipH="1" flipV="1">
            <a:off x="4149725" y="4800600"/>
            <a:ext cx="158750" cy="206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37" name="Freeform 421">
            <a:extLst>
              <a:ext uri="{FF2B5EF4-FFF2-40B4-BE49-F238E27FC236}">
                <a16:creationId xmlns:a16="http://schemas.microsoft.com/office/drawing/2014/main" id="{B9604A04-B28D-451E-FC71-B343DB3E8A1D}"/>
              </a:ext>
            </a:extLst>
          </p:cNvPr>
          <p:cNvSpPr>
            <a:spLocks/>
          </p:cNvSpPr>
          <p:nvPr/>
        </p:nvSpPr>
        <p:spPr bwMode="auto">
          <a:xfrm>
            <a:off x="4462463" y="4711700"/>
            <a:ext cx="153987" cy="157163"/>
          </a:xfrm>
          <a:custGeom>
            <a:avLst/>
            <a:gdLst>
              <a:gd name="T0" fmla="*/ 37 w 74"/>
              <a:gd name="T1" fmla="*/ 0 h 75"/>
              <a:gd name="T2" fmla="*/ 74 w 74"/>
              <a:gd name="T3" fmla="*/ 75 h 75"/>
              <a:gd name="T4" fmla="*/ 0 w 74"/>
              <a:gd name="T5" fmla="*/ 64 h 75"/>
              <a:gd name="T6" fmla="*/ 37 w 74"/>
              <a:gd name="T7" fmla="*/ 0 h 75"/>
            </a:gdLst>
            <a:ahLst/>
            <a:cxnLst>
              <a:cxn ang="0">
                <a:pos x="T0" y="T1"/>
              </a:cxn>
              <a:cxn ang="0">
                <a:pos x="T2" y="T3"/>
              </a:cxn>
              <a:cxn ang="0">
                <a:pos x="T4" y="T5"/>
              </a:cxn>
              <a:cxn ang="0">
                <a:pos x="T6" y="T7"/>
              </a:cxn>
            </a:cxnLst>
            <a:rect l="0" t="0" r="r" b="b"/>
            <a:pathLst>
              <a:path w="74" h="75">
                <a:moveTo>
                  <a:pt x="37" y="0"/>
                </a:moveTo>
                <a:lnTo>
                  <a:pt x="74" y="75"/>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638" name="Freeform 422">
            <a:extLst>
              <a:ext uri="{FF2B5EF4-FFF2-40B4-BE49-F238E27FC236}">
                <a16:creationId xmlns:a16="http://schemas.microsoft.com/office/drawing/2014/main" id="{43DC0C8A-74FC-6268-9E96-C9C693EEF43F}"/>
              </a:ext>
            </a:extLst>
          </p:cNvPr>
          <p:cNvSpPr>
            <a:spLocks/>
          </p:cNvSpPr>
          <p:nvPr/>
        </p:nvSpPr>
        <p:spPr bwMode="auto">
          <a:xfrm>
            <a:off x="4540250" y="4711700"/>
            <a:ext cx="157163" cy="157163"/>
          </a:xfrm>
          <a:custGeom>
            <a:avLst/>
            <a:gdLst>
              <a:gd name="T0" fmla="*/ 75 w 75"/>
              <a:gd name="T1" fmla="*/ 11 h 75"/>
              <a:gd name="T2" fmla="*/ 0 w 75"/>
              <a:gd name="T3" fmla="*/ 0 h 75"/>
              <a:gd name="T4" fmla="*/ 37 w 75"/>
              <a:gd name="T5" fmla="*/ 75 h 75"/>
              <a:gd name="T6" fmla="*/ 75 w 75"/>
              <a:gd name="T7" fmla="*/ 11 h 75"/>
            </a:gdLst>
            <a:ahLst/>
            <a:cxnLst>
              <a:cxn ang="0">
                <a:pos x="T0" y="T1"/>
              </a:cxn>
              <a:cxn ang="0">
                <a:pos x="T2" y="T3"/>
              </a:cxn>
              <a:cxn ang="0">
                <a:pos x="T4" y="T5"/>
              </a:cxn>
              <a:cxn ang="0">
                <a:pos x="T6" y="T7"/>
              </a:cxn>
            </a:cxnLst>
            <a:rect l="0" t="0" r="r" b="b"/>
            <a:pathLst>
              <a:path w="75" h="75">
                <a:moveTo>
                  <a:pt x="75" y="11"/>
                </a:moveTo>
                <a:lnTo>
                  <a:pt x="0" y="0"/>
                </a:lnTo>
                <a:lnTo>
                  <a:pt x="37" y="75"/>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639" name="Line 423">
            <a:extLst>
              <a:ext uri="{FF2B5EF4-FFF2-40B4-BE49-F238E27FC236}">
                <a16:creationId xmlns:a16="http://schemas.microsoft.com/office/drawing/2014/main" id="{2736DFF6-1863-B227-AEC5-2D2E61B4529B}"/>
              </a:ext>
            </a:extLst>
          </p:cNvPr>
          <p:cNvSpPr>
            <a:spLocks noChangeShapeType="1"/>
          </p:cNvSpPr>
          <p:nvPr/>
        </p:nvSpPr>
        <p:spPr bwMode="auto">
          <a:xfrm flipH="1" flipV="1">
            <a:off x="4540250" y="4711700"/>
            <a:ext cx="157163"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40" name="Line 424">
            <a:extLst>
              <a:ext uri="{FF2B5EF4-FFF2-40B4-BE49-F238E27FC236}">
                <a16:creationId xmlns:a16="http://schemas.microsoft.com/office/drawing/2014/main" id="{38548E7D-9F81-693D-3075-157522BBE570}"/>
              </a:ext>
            </a:extLst>
          </p:cNvPr>
          <p:cNvSpPr>
            <a:spLocks noChangeShapeType="1"/>
          </p:cNvSpPr>
          <p:nvPr/>
        </p:nvSpPr>
        <p:spPr bwMode="auto">
          <a:xfrm flipV="1">
            <a:off x="4462463" y="4711700"/>
            <a:ext cx="77787"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41" name="Freeform 425">
            <a:extLst>
              <a:ext uri="{FF2B5EF4-FFF2-40B4-BE49-F238E27FC236}">
                <a16:creationId xmlns:a16="http://schemas.microsoft.com/office/drawing/2014/main" id="{DCED9217-57BD-7C24-4FF3-BE3D3EA69936}"/>
              </a:ext>
            </a:extLst>
          </p:cNvPr>
          <p:cNvSpPr>
            <a:spLocks/>
          </p:cNvSpPr>
          <p:nvPr/>
        </p:nvSpPr>
        <p:spPr bwMode="auto">
          <a:xfrm>
            <a:off x="4616450" y="4733925"/>
            <a:ext cx="168275" cy="153988"/>
          </a:xfrm>
          <a:custGeom>
            <a:avLst/>
            <a:gdLst>
              <a:gd name="T0" fmla="*/ 38 w 80"/>
              <a:gd name="T1" fmla="*/ 0 h 74"/>
              <a:gd name="T2" fmla="*/ 80 w 80"/>
              <a:gd name="T3" fmla="*/ 74 h 74"/>
              <a:gd name="T4" fmla="*/ 0 w 80"/>
              <a:gd name="T5" fmla="*/ 64 h 74"/>
              <a:gd name="T6" fmla="*/ 38 w 80"/>
              <a:gd name="T7" fmla="*/ 0 h 74"/>
            </a:gdLst>
            <a:ahLst/>
            <a:cxnLst>
              <a:cxn ang="0">
                <a:pos x="T0" y="T1"/>
              </a:cxn>
              <a:cxn ang="0">
                <a:pos x="T2" y="T3"/>
              </a:cxn>
              <a:cxn ang="0">
                <a:pos x="T4" y="T5"/>
              </a:cxn>
              <a:cxn ang="0">
                <a:pos x="T6" y="T7"/>
              </a:cxn>
            </a:cxnLst>
            <a:rect l="0" t="0" r="r" b="b"/>
            <a:pathLst>
              <a:path w="80" h="74">
                <a:moveTo>
                  <a:pt x="38" y="0"/>
                </a:moveTo>
                <a:lnTo>
                  <a:pt x="80" y="74"/>
                </a:lnTo>
                <a:lnTo>
                  <a:pt x="0" y="64"/>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642" name="Line 426">
            <a:extLst>
              <a:ext uri="{FF2B5EF4-FFF2-40B4-BE49-F238E27FC236}">
                <a16:creationId xmlns:a16="http://schemas.microsoft.com/office/drawing/2014/main" id="{2669E71B-3F01-5A22-0E38-D5EBA0E56FA9}"/>
              </a:ext>
            </a:extLst>
          </p:cNvPr>
          <p:cNvSpPr>
            <a:spLocks noChangeShapeType="1"/>
          </p:cNvSpPr>
          <p:nvPr/>
        </p:nvSpPr>
        <p:spPr bwMode="auto">
          <a:xfrm flipV="1">
            <a:off x="4616450" y="4733925"/>
            <a:ext cx="80963" cy="1349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43" name="Line 427">
            <a:extLst>
              <a:ext uri="{FF2B5EF4-FFF2-40B4-BE49-F238E27FC236}">
                <a16:creationId xmlns:a16="http://schemas.microsoft.com/office/drawing/2014/main" id="{A7A51833-261D-3FC5-C34B-3450F5E8EA9F}"/>
              </a:ext>
            </a:extLst>
          </p:cNvPr>
          <p:cNvSpPr>
            <a:spLocks noChangeShapeType="1"/>
          </p:cNvSpPr>
          <p:nvPr/>
        </p:nvSpPr>
        <p:spPr bwMode="auto">
          <a:xfrm flipH="1">
            <a:off x="2773363" y="2743200"/>
            <a:ext cx="1289050" cy="6445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44" name="Line 428">
            <a:extLst>
              <a:ext uri="{FF2B5EF4-FFF2-40B4-BE49-F238E27FC236}">
                <a16:creationId xmlns:a16="http://schemas.microsoft.com/office/drawing/2014/main" id="{36682ACD-7715-94C0-33D4-E18AC9282ECA}"/>
              </a:ext>
            </a:extLst>
          </p:cNvPr>
          <p:cNvSpPr>
            <a:spLocks noChangeShapeType="1"/>
          </p:cNvSpPr>
          <p:nvPr/>
        </p:nvSpPr>
        <p:spPr bwMode="auto">
          <a:xfrm flipH="1">
            <a:off x="2773363" y="2743200"/>
            <a:ext cx="1289050" cy="6445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45" name="Line 429">
            <a:extLst>
              <a:ext uri="{FF2B5EF4-FFF2-40B4-BE49-F238E27FC236}">
                <a16:creationId xmlns:a16="http://schemas.microsoft.com/office/drawing/2014/main" id="{FA713018-9B79-3B3D-46D9-088235C5F5F9}"/>
              </a:ext>
            </a:extLst>
          </p:cNvPr>
          <p:cNvSpPr>
            <a:spLocks noChangeShapeType="1"/>
          </p:cNvSpPr>
          <p:nvPr/>
        </p:nvSpPr>
        <p:spPr bwMode="auto">
          <a:xfrm flipV="1">
            <a:off x="2773363" y="3387725"/>
            <a:ext cx="1587" cy="185896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46" name="Line 430">
            <a:extLst>
              <a:ext uri="{FF2B5EF4-FFF2-40B4-BE49-F238E27FC236}">
                <a16:creationId xmlns:a16="http://schemas.microsoft.com/office/drawing/2014/main" id="{77E2191B-DE41-E631-74EC-085FB71CF5E9}"/>
              </a:ext>
            </a:extLst>
          </p:cNvPr>
          <p:cNvSpPr>
            <a:spLocks noChangeShapeType="1"/>
          </p:cNvSpPr>
          <p:nvPr/>
        </p:nvSpPr>
        <p:spPr bwMode="auto">
          <a:xfrm>
            <a:off x="2773363" y="3387725"/>
            <a:ext cx="1587" cy="185896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47" name="Line 431">
            <a:extLst>
              <a:ext uri="{FF2B5EF4-FFF2-40B4-BE49-F238E27FC236}">
                <a16:creationId xmlns:a16="http://schemas.microsoft.com/office/drawing/2014/main" id="{2A3554B0-5DE5-310B-9790-85150D1DDE57}"/>
              </a:ext>
            </a:extLst>
          </p:cNvPr>
          <p:cNvSpPr>
            <a:spLocks noChangeShapeType="1"/>
          </p:cNvSpPr>
          <p:nvPr/>
        </p:nvSpPr>
        <p:spPr bwMode="auto">
          <a:xfrm>
            <a:off x="2773363" y="3387725"/>
            <a:ext cx="1587" cy="185896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48" name="Rectangle 432">
            <a:extLst>
              <a:ext uri="{FF2B5EF4-FFF2-40B4-BE49-F238E27FC236}">
                <a16:creationId xmlns:a16="http://schemas.microsoft.com/office/drawing/2014/main" id="{30A92B62-581B-C122-004C-23881DB7696C}"/>
              </a:ext>
            </a:extLst>
          </p:cNvPr>
          <p:cNvSpPr>
            <a:spLocks noChangeArrowheads="1"/>
          </p:cNvSpPr>
          <p:nvPr/>
        </p:nvSpPr>
        <p:spPr bwMode="auto">
          <a:xfrm>
            <a:off x="2551113" y="4144963"/>
            <a:ext cx="130175"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a:latin typeface="Arial" panose="020B0604020202020204" pitchFamily="34" charset="0"/>
                <a:ea typeface="Batang" panose="02030600000101010101" pitchFamily="18" charset="-127"/>
              </a:rPr>
              <a:t>40</a:t>
            </a:r>
            <a:endParaRPr lang="en-US" altLang="en-US" sz="1700">
              <a:latin typeface="Arial" panose="020B0604020202020204" pitchFamily="34" charset="0"/>
            </a:endParaRPr>
          </a:p>
        </p:txBody>
      </p:sp>
      <p:sp>
        <p:nvSpPr>
          <p:cNvPr id="521649" name="Line 433">
            <a:extLst>
              <a:ext uri="{FF2B5EF4-FFF2-40B4-BE49-F238E27FC236}">
                <a16:creationId xmlns:a16="http://schemas.microsoft.com/office/drawing/2014/main" id="{1B6B70C2-5D4D-ADCE-6EC4-DAA5F5D61223}"/>
              </a:ext>
            </a:extLst>
          </p:cNvPr>
          <p:cNvSpPr>
            <a:spLocks noChangeShapeType="1"/>
          </p:cNvSpPr>
          <p:nvPr/>
        </p:nvSpPr>
        <p:spPr bwMode="auto">
          <a:xfrm flipH="1">
            <a:off x="2728913" y="3478213"/>
            <a:ext cx="44450"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50" name="Line 434">
            <a:extLst>
              <a:ext uri="{FF2B5EF4-FFF2-40B4-BE49-F238E27FC236}">
                <a16:creationId xmlns:a16="http://schemas.microsoft.com/office/drawing/2014/main" id="{4EA30F6C-9655-1E58-2CC5-FE47291AAE25}"/>
              </a:ext>
            </a:extLst>
          </p:cNvPr>
          <p:cNvSpPr>
            <a:spLocks noChangeShapeType="1"/>
          </p:cNvSpPr>
          <p:nvPr/>
        </p:nvSpPr>
        <p:spPr bwMode="auto">
          <a:xfrm flipH="1" flipV="1">
            <a:off x="2773363" y="3387725"/>
            <a:ext cx="2566987" cy="3111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51" name="Line 435">
            <a:extLst>
              <a:ext uri="{FF2B5EF4-FFF2-40B4-BE49-F238E27FC236}">
                <a16:creationId xmlns:a16="http://schemas.microsoft.com/office/drawing/2014/main" id="{1CCC06ED-2CEA-4840-2938-689EA8E3A594}"/>
              </a:ext>
            </a:extLst>
          </p:cNvPr>
          <p:cNvSpPr>
            <a:spLocks noChangeShapeType="1"/>
          </p:cNvSpPr>
          <p:nvPr/>
        </p:nvSpPr>
        <p:spPr bwMode="auto">
          <a:xfrm>
            <a:off x="2773363" y="3387725"/>
            <a:ext cx="2566987" cy="3111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52" name="Rectangle 436">
            <a:extLst>
              <a:ext uri="{FF2B5EF4-FFF2-40B4-BE49-F238E27FC236}">
                <a16:creationId xmlns:a16="http://schemas.microsoft.com/office/drawing/2014/main" id="{FEE0EC12-E012-0F7B-AFA7-9870E2BBE6EB}"/>
              </a:ext>
            </a:extLst>
          </p:cNvPr>
          <p:cNvSpPr>
            <a:spLocks noChangeArrowheads="1"/>
          </p:cNvSpPr>
          <p:nvPr/>
        </p:nvSpPr>
        <p:spPr bwMode="auto">
          <a:xfrm>
            <a:off x="2551113" y="3452813"/>
            <a:ext cx="130175" cy="14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a:latin typeface="Arial" panose="020B0604020202020204" pitchFamily="34" charset="0"/>
                <a:ea typeface="Batang" panose="02030600000101010101" pitchFamily="18" charset="-127"/>
              </a:rPr>
              <a:t>50</a:t>
            </a:r>
            <a:endParaRPr lang="en-US" altLang="en-US" sz="1700">
              <a:latin typeface="Arial" panose="020B0604020202020204" pitchFamily="34" charset="0"/>
            </a:endParaRPr>
          </a:p>
        </p:txBody>
      </p:sp>
      <p:sp>
        <p:nvSpPr>
          <p:cNvPr id="521653" name="Line 437">
            <a:extLst>
              <a:ext uri="{FF2B5EF4-FFF2-40B4-BE49-F238E27FC236}">
                <a16:creationId xmlns:a16="http://schemas.microsoft.com/office/drawing/2014/main" id="{3986700A-060E-2332-21AE-69D3E1BFD4B7}"/>
              </a:ext>
            </a:extLst>
          </p:cNvPr>
          <p:cNvSpPr>
            <a:spLocks noChangeShapeType="1"/>
          </p:cNvSpPr>
          <p:nvPr/>
        </p:nvSpPr>
        <p:spPr bwMode="auto">
          <a:xfrm flipH="1">
            <a:off x="2773363" y="2743200"/>
            <a:ext cx="1289050" cy="6445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54" name="Line 438">
            <a:extLst>
              <a:ext uri="{FF2B5EF4-FFF2-40B4-BE49-F238E27FC236}">
                <a16:creationId xmlns:a16="http://schemas.microsoft.com/office/drawing/2014/main" id="{490BC87A-FD06-1C98-5AF1-6629DE9747CF}"/>
              </a:ext>
            </a:extLst>
          </p:cNvPr>
          <p:cNvSpPr>
            <a:spLocks noChangeShapeType="1"/>
          </p:cNvSpPr>
          <p:nvPr/>
        </p:nvSpPr>
        <p:spPr bwMode="auto">
          <a:xfrm flipH="1">
            <a:off x="2773363" y="2743200"/>
            <a:ext cx="1289050" cy="6445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55" name="Freeform 439">
            <a:extLst>
              <a:ext uri="{FF2B5EF4-FFF2-40B4-BE49-F238E27FC236}">
                <a16:creationId xmlns:a16="http://schemas.microsoft.com/office/drawing/2014/main" id="{DAABE457-9099-FB58-5C43-7CA667F3A20C}"/>
              </a:ext>
            </a:extLst>
          </p:cNvPr>
          <p:cNvSpPr>
            <a:spLocks/>
          </p:cNvSpPr>
          <p:nvPr/>
        </p:nvSpPr>
        <p:spPr bwMode="auto">
          <a:xfrm>
            <a:off x="3762375" y="3654425"/>
            <a:ext cx="153988" cy="146050"/>
          </a:xfrm>
          <a:custGeom>
            <a:avLst/>
            <a:gdLst>
              <a:gd name="T0" fmla="*/ 0 w 74"/>
              <a:gd name="T1" fmla="*/ 58 h 69"/>
              <a:gd name="T2" fmla="*/ 74 w 74"/>
              <a:gd name="T3" fmla="*/ 69 h 69"/>
              <a:gd name="T4" fmla="*/ 37 w 74"/>
              <a:gd name="T5" fmla="*/ 0 h 69"/>
              <a:gd name="T6" fmla="*/ 0 w 74"/>
              <a:gd name="T7" fmla="*/ 58 h 69"/>
            </a:gdLst>
            <a:ahLst/>
            <a:cxnLst>
              <a:cxn ang="0">
                <a:pos x="T0" y="T1"/>
              </a:cxn>
              <a:cxn ang="0">
                <a:pos x="T2" y="T3"/>
              </a:cxn>
              <a:cxn ang="0">
                <a:pos x="T4" y="T5"/>
              </a:cxn>
              <a:cxn ang="0">
                <a:pos x="T6" y="T7"/>
              </a:cxn>
            </a:cxnLst>
            <a:rect l="0" t="0" r="r" b="b"/>
            <a:pathLst>
              <a:path w="74" h="69">
                <a:moveTo>
                  <a:pt x="0" y="58"/>
                </a:moveTo>
                <a:lnTo>
                  <a:pt x="74" y="69"/>
                </a:lnTo>
                <a:lnTo>
                  <a:pt x="37" y="0"/>
                </a:lnTo>
                <a:lnTo>
                  <a:pt x="0" y="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656" name="Line 440">
            <a:extLst>
              <a:ext uri="{FF2B5EF4-FFF2-40B4-BE49-F238E27FC236}">
                <a16:creationId xmlns:a16="http://schemas.microsoft.com/office/drawing/2014/main" id="{5A3B0BF8-03E8-C105-117C-AE368FDFDDD3}"/>
              </a:ext>
            </a:extLst>
          </p:cNvPr>
          <p:cNvSpPr>
            <a:spLocks noChangeShapeType="1"/>
          </p:cNvSpPr>
          <p:nvPr/>
        </p:nvSpPr>
        <p:spPr bwMode="auto">
          <a:xfrm flipV="1">
            <a:off x="3762375" y="3654425"/>
            <a:ext cx="77788" cy="1206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57" name="Freeform 441">
            <a:extLst>
              <a:ext uri="{FF2B5EF4-FFF2-40B4-BE49-F238E27FC236}">
                <a16:creationId xmlns:a16="http://schemas.microsoft.com/office/drawing/2014/main" id="{DB0FC354-26A3-0ED7-99F4-5484B93854E1}"/>
              </a:ext>
            </a:extLst>
          </p:cNvPr>
          <p:cNvSpPr>
            <a:spLocks/>
          </p:cNvSpPr>
          <p:nvPr/>
        </p:nvSpPr>
        <p:spPr bwMode="auto">
          <a:xfrm>
            <a:off x="3684588" y="3775075"/>
            <a:ext cx="155575" cy="147638"/>
          </a:xfrm>
          <a:custGeom>
            <a:avLst/>
            <a:gdLst>
              <a:gd name="T0" fmla="*/ 0 w 74"/>
              <a:gd name="T1" fmla="*/ 64 h 70"/>
              <a:gd name="T2" fmla="*/ 74 w 74"/>
              <a:gd name="T3" fmla="*/ 70 h 70"/>
              <a:gd name="T4" fmla="*/ 37 w 74"/>
              <a:gd name="T5" fmla="*/ 0 h 70"/>
              <a:gd name="T6" fmla="*/ 0 w 74"/>
              <a:gd name="T7" fmla="*/ 64 h 70"/>
            </a:gdLst>
            <a:ahLst/>
            <a:cxnLst>
              <a:cxn ang="0">
                <a:pos x="T0" y="T1"/>
              </a:cxn>
              <a:cxn ang="0">
                <a:pos x="T2" y="T3"/>
              </a:cxn>
              <a:cxn ang="0">
                <a:pos x="T4" y="T5"/>
              </a:cxn>
              <a:cxn ang="0">
                <a:pos x="T6" y="T7"/>
              </a:cxn>
            </a:cxnLst>
            <a:rect l="0" t="0" r="r" b="b"/>
            <a:pathLst>
              <a:path w="74" h="70">
                <a:moveTo>
                  <a:pt x="0" y="64"/>
                </a:moveTo>
                <a:lnTo>
                  <a:pt x="74" y="70"/>
                </a:lnTo>
                <a:lnTo>
                  <a:pt x="37" y="0"/>
                </a:lnTo>
                <a:lnTo>
                  <a:pt x="0"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658" name="Freeform 442">
            <a:extLst>
              <a:ext uri="{FF2B5EF4-FFF2-40B4-BE49-F238E27FC236}">
                <a16:creationId xmlns:a16="http://schemas.microsoft.com/office/drawing/2014/main" id="{9F1964CD-C789-D1DC-CD68-DF563F569997}"/>
              </a:ext>
            </a:extLst>
          </p:cNvPr>
          <p:cNvSpPr>
            <a:spLocks/>
          </p:cNvSpPr>
          <p:nvPr/>
        </p:nvSpPr>
        <p:spPr bwMode="auto">
          <a:xfrm>
            <a:off x="3762375" y="3775075"/>
            <a:ext cx="153988" cy="147638"/>
          </a:xfrm>
          <a:custGeom>
            <a:avLst/>
            <a:gdLst>
              <a:gd name="T0" fmla="*/ 74 w 74"/>
              <a:gd name="T1" fmla="*/ 11 h 70"/>
              <a:gd name="T2" fmla="*/ 0 w 74"/>
              <a:gd name="T3" fmla="*/ 0 h 70"/>
              <a:gd name="T4" fmla="*/ 37 w 74"/>
              <a:gd name="T5" fmla="*/ 70 h 70"/>
              <a:gd name="T6" fmla="*/ 74 w 74"/>
              <a:gd name="T7" fmla="*/ 11 h 70"/>
            </a:gdLst>
            <a:ahLst/>
            <a:cxnLst>
              <a:cxn ang="0">
                <a:pos x="T0" y="T1"/>
              </a:cxn>
              <a:cxn ang="0">
                <a:pos x="T2" y="T3"/>
              </a:cxn>
              <a:cxn ang="0">
                <a:pos x="T4" y="T5"/>
              </a:cxn>
              <a:cxn ang="0">
                <a:pos x="T6" y="T7"/>
              </a:cxn>
            </a:cxnLst>
            <a:rect l="0" t="0" r="r" b="b"/>
            <a:pathLst>
              <a:path w="74" h="70">
                <a:moveTo>
                  <a:pt x="74" y="11"/>
                </a:moveTo>
                <a:lnTo>
                  <a:pt x="0" y="0"/>
                </a:lnTo>
                <a:lnTo>
                  <a:pt x="37" y="70"/>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659" name="Line 443">
            <a:extLst>
              <a:ext uri="{FF2B5EF4-FFF2-40B4-BE49-F238E27FC236}">
                <a16:creationId xmlns:a16="http://schemas.microsoft.com/office/drawing/2014/main" id="{FC97FA56-589F-4069-B5C1-FBD6D4FDD4F1}"/>
              </a:ext>
            </a:extLst>
          </p:cNvPr>
          <p:cNvSpPr>
            <a:spLocks noChangeShapeType="1"/>
          </p:cNvSpPr>
          <p:nvPr/>
        </p:nvSpPr>
        <p:spPr bwMode="auto">
          <a:xfrm flipH="1" flipV="1">
            <a:off x="3762375" y="3775075"/>
            <a:ext cx="153988" cy="2540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60" name="Line 444">
            <a:extLst>
              <a:ext uri="{FF2B5EF4-FFF2-40B4-BE49-F238E27FC236}">
                <a16:creationId xmlns:a16="http://schemas.microsoft.com/office/drawing/2014/main" id="{3945E1DA-A2BC-A1CC-52D3-CF7FCCED77F6}"/>
              </a:ext>
            </a:extLst>
          </p:cNvPr>
          <p:cNvSpPr>
            <a:spLocks noChangeShapeType="1"/>
          </p:cNvSpPr>
          <p:nvPr/>
        </p:nvSpPr>
        <p:spPr bwMode="auto">
          <a:xfrm flipV="1">
            <a:off x="3684588" y="3775075"/>
            <a:ext cx="77787" cy="1349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61" name="Freeform 445">
            <a:extLst>
              <a:ext uri="{FF2B5EF4-FFF2-40B4-BE49-F238E27FC236}">
                <a16:creationId xmlns:a16="http://schemas.microsoft.com/office/drawing/2014/main" id="{A12A6907-2C45-A4B5-F181-7136B6F41418}"/>
              </a:ext>
            </a:extLst>
          </p:cNvPr>
          <p:cNvSpPr>
            <a:spLocks/>
          </p:cNvSpPr>
          <p:nvPr/>
        </p:nvSpPr>
        <p:spPr bwMode="auto">
          <a:xfrm>
            <a:off x="3606800" y="3910013"/>
            <a:ext cx="155575" cy="144462"/>
          </a:xfrm>
          <a:custGeom>
            <a:avLst/>
            <a:gdLst>
              <a:gd name="T0" fmla="*/ 0 w 74"/>
              <a:gd name="T1" fmla="*/ 59 h 69"/>
              <a:gd name="T2" fmla="*/ 74 w 74"/>
              <a:gd name="T3" fmla="*/ 69 h 69"/>
              <a:gd name="T4" fmla="*/ 37 w 74"/>
              <a:gd name="T5" fmla="*/ 0 h 69"/>
              <a:gd name="T6" fmla="*/ 0 w 74"/>
              <a:gd name="T7" fmla="*/ 59 h 69"/>
            </a:gdLst>
            <a:ahLst/>
            <a:cxnLst>
              <a:cxn ang="0">
                <a:pos x="T0" y="T1"/>
              </a:cxn>
              <a:cxn ang="0">
                <a:pos x="T2" y="T3"/>
              </a:cxn>
              <a:cxn ang="0">
                <a:pos x="T4" y="T5"/>
              </a:cxn>
              <a:cxn ang="0">
                <a:pos x="T6" y="T7"/>
              </a:cxn>
            </a:cxnLst>
            <a:rect l="0" t="0" r="r" b="b"/>
            <a:pathLst>
              <a:path w="74" h="69">
                <a:moveTo>
                  <a:pt x="0" y="59"/>
                </a:moveTo>
                <a:lnTo>
                  <a:pt x="74" y="69"/>
                </a:lnTo>
                <a:lnTo>
                  <a:pt x="37" y="0"/>
                </a:lnTo>
                <a:lnTo>
                  <a:pt x="0"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662" name="Freeform 446">
            <a:extLst>
              <a:ext uri="{FF2B5EF4-FFF2-40B4-BE49-F238E27FC236}">
                <a16:creationId xmlns:a16="http://schemas.microsoft.com/office/drawing/2014/main" id="{C73DE2D7-FE5C-8749-A8C4-9616A5D37B06}"/>
              </a:ext>
            </a:extLst>
          </p:cNvPr>
          <p:cNvSpPr>
            <a:spLocks/>
          </p:cNvSpPr>
          <p:nvPr/>
        </p:nvSpPr>
        <p:spPr bwMode="auto">
          <a:xfrm>
            <a:off x="3684588" y="3910013"/>
            <a:ext cx="155575" cy="144462"/>
          </a:xfrm>
          <a:custGeom>
            <a:avLst/>
            <a:gdLst>
              <a:gd name="T0" fmla="*/ 74 w 74"/>
              <a:gd name="T1" fmla="*/ 6 h 69"/>
              <a:gd name="T2" fmla="*/ 0 w 74"/>
              <a:gd name="T3" fmla="*/ 0 h 69"/>
              <a:gd name="T4" fmla="*/ 37 w 74"/>
              <a:gd name="T5" fmla="*/ 69 h 69"/>
              <a:gd name="T6" fmla="*/ 74 w 74"/>
              <a:gd name="T7" fmla="*/ 6 h 69"/>
            </a:gdLst>
            <a:ahLst/>
            <a:cxnLst>
              <a:cxn ang="0">
                <a:pos x="T0" y="T1"/>
              </a:cxn>
              <a:cxn ang="0">
                <a:pos x="T2" y="T3"/>
              </a:cxn>
              <a:cxn ang="0">
                <a:pos x="T4" y="T5"/>
              </a:cxn>
              <a:cxn ang="0">
                <a:pos x="T6" y="T7"/>
              </a:cxn>
            </a:cxnLst>
            <a:rect l="0" t="0" r="r" b="b"/>
            <a:pathLst>
              <a:path w="74" h="69">
                <a:moveTo>
                  <a:pt x="74" y="6"/>
                </a:moveTo>
                <a:lnTo>
                  <a:pt x="0" y="0"/>
                </a:lnTo>
                <a:lnTo>
                  <a:pt x="37" y="69"/>
                </a:lnTo>
                <a:lnTo>
                  <a:pt x="74"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663" name="Line 447">
            <a:extLst>
              <a:ext uri="{FF2B5EF4-FFF2-40B4-BE49-F238E27FC236}">
                <a16:creationId xmlns:a16="http://schemas.microsoft.com/office/drawing/2014/main" id="{64644CBF-A8C9-BE64-D1F5-6FD6F287253F}"/>
              </a:ext>
            </a:extLst>
          </p:cNvPr>
          <p:cNvSpPr>
            <a:spLocks noChangeShapeType="1"/>
          </p:cNvSpPr>
          <p:nvPr/>
        </p:nvSpPr>
        <p:spPr bwMode="auto">
          <a:xfrm flipH="1" flipV="1">
            <a:off x="3684588" y="3910013"/>
            <a:ext cx="155575" cy="1270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64" name="Line 448">
            <a:extLst>
              <a:ext uri="{FF2B5EF4-FFF2-40B4-BE49-F238E27FC236}">
                <a16:creationId xmlns:a16="http://schemas.microsoft.com/office/drawing/2014/main" id="{122E2DBF-EA63-FD28-FD7F-4FFB23F2AF58}"/>
              </a:ext>
            </a:extLst>
          </p:cNvPr>
          <p:cNvSpPr>
            <a:spLocks noChangeShapeType="1"/>
          </p:cNvSpPr>
          <p:nvPr/>
        </p:nvSpPr>
        <p:spPr bwMode="auto">
          <a:xfrm flipV="1">
            <a:off x="3606800" y="3910013"/>
            <a:ext cx="77788" cy="1238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65" name="Freeform 449">
            <a:extLst>
              <a:ext uri="{FF2B5EF4-FFF2-40B4-BE49-F238E27FC236}">
                <a16:creationId xmlns:a16="http://schemas.microsoft.com/office/drawing/2014/main" id="{CD6E7640-7663-AE29-94B9-DA005EA3E4C5}"/>
              </a:ext>
            </a:extLst>
          </p:cNvPr>
          <p:cNvSpPr>
            <a:spLocks/>
          </p:cNvSpPr>
          <p:nvPr/>
        </p:nvSpPr>
        <p:spPr bwMode="auto">
          <a:xfrm>
            <a:off x="3762375" y="3922713"/>
            <a:ext cx="153988" cy="144462"/>
          </a:xfrm>
          <a:custGeom>
            <a:avLst/>
            <a:gdLst>
              <a:gd name="T0" fmla="*/ 0 w 74"/>
              <a:gd name="T1" fmla="*/ 63 h 69"/>
              <a:gd name="T2" fmla="*/ 74 w 74"/>
              <a:gd name="T3" fmla="*/ 69 h 69"/>
              <a:gd name="T4" fmla="*/ 37 w 74"/>
              <a:gd name="T5" fmla="*/ 0 h 69"/>
              <a:gd name="T6" fmla="*/ 0 w 74"/>
              <a:gd name="T7" fmla="*/ 63 h 69"/>
            </a:gdLst>
            <a:ahLst/>
            <a:cxnLst>
              <a:cxn ang="0">
                <a:pos x="T0" y="T1"/>
              </a:cxn>
              <a:cxn ang="0">
                <a:pos x="T2" y="T3"/>
              </a:cxn>
              <a:cxn ang="0">
                <a:pos x="T4" y="T5"/>
              </a:cxn>
              <a:cxn ang="0">
                <a:pos x="T6" y="T7"/>
              </a:cxn>
            </a:cxnLst>
            <a:rect l="0" t="0" r="r" b="b"/>
            <a:pathLst>
              <a:path w="74" h="69">
                <a:moveTo>
                  <a:pt x="0" y="63"/>
                </a:moveTo>
                <a:lnTo>
                  <a:pt x="74" y="69"/>
                </a:lnTo>
                <a:lnTo>
                  <a:pt x="37" y="0"/>
                </a:lnTo>
                <a:lnTo>
                  <a:pt x="0" y="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666" name="Line 450">
            <a:extLst>
              <a:ext uri="{FF2B5EF4-FFF2-40B4-BE49-F238E27FC236}">
                <a16:creationId xmlns:a16="http://schemas.microsoft.com/office/drawing/2014/main" id="{DC6AC0CE-202B-7653-6BE7-25626BD9D74D}"/>
              </a:ext>
            </a:extLst>
          </p:cNvPr>
          <p:cNvSpPr>
            <a:spLocks noChangeShapeType="1"/>
          </p:cNvSpPr>
          <p:nvPr/>
        </p:nvSpPr>
        <p:spPr bwMode="auto">
          <a:xfrm flipV="1">
            <a:off x="3762375" y="3922713"/>
            <a:ext cx="77788" cy="13176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67" name="Freeform 451">
            <a:extLst>
              <a:ext uri="{FF2B5EF4-FFF2-40B4-BE49-F238E27FC236}">
                <a16:creationId xmlns:a16="http://schemas.microsoft.com/office/drawing/2014/main" id="{76DC926F-0E85-A232-9AA4-731818DB47BA}"/>
              </a:ext>
            </a:extLst>
          </p:cNvPr>
          <p:cNvSpPr>
            <a:spLocks/>
          </p:cNvSpPr>
          <p:nvPr/>
        </p:nvSpPr>
        <p:spPr bwMode="auto">
          <a:xfrm>
            <a:off x="3527425" y="4033838"/>
            <a:ext cx="157163" cy="142875"/>
          </a:xfrm>
          <a:custGeom>
            <a:avLst/>
            <a:gdLst>
              <a:gd name="T0" fmla="*/ 0 w 75"/>
              <a:gd name="T1" fmla="*/ 64 h 69"/>
              <a:gd name="T2" fmla="*/ 75 w 75"/>
              <a:gd name="T3" fmla="*/ 69 h 69"/>
              <a:gd name="T4" fmla="*/ 38 w 75"/>
              <a:gd name="T5" fmla="*/ 0 h 69"/>
              <a:gd name="T6" fmla="*/ 0 w 75"/>
              <a:gd name="T7" fmla="*/ 64 h 69"/>
            </a:gdLst>
            <a:ahLst/>
            <a:cxnLst>
              <a:cxn ang="0">
                <a:pos x="T0" y="T1"/>
              </a:cxn>
              <a:cxn ang="0">
                <a:pos x="T2" y="T3"/>
              </a:cxn>
              <a:cxn ang="0">
                <a:pos x="T4" y="T5"/>
              </a:cxn>
              <a:cxn ang="0">
                <a:pos x="T6" y="T7"/>
              </a:cxn>
            </a:cxnLst>
            <a:rect l="0" t="0" r="r" b="b"/>
            <a:pathLst>
              <a:path w="75" h="69">
                <a:moveTo>
                  <a:pt x="0" y="64"/>
                </a:moveTo>
                <a:lnTo>
                  <a:pt x="75" y="69"/>
                </a:lnTo>
                <a:lnTo>
                  <a:pt x="38" y="0"/>
                </a:lnTo>
                <a:lnTo>
                  <a:pt x="0"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668" name="Freeform 452">
            <a:extLst>
              <a:ext uri="{FF2B5EF4-FFF2-40B4-BE49-F238E27FC236}">
                <a16:creationId xmlns:a16="http://schemas.microsoft.com/office/drawing/2014/main" id="{337F3A25-62E8-363B-16C5-77A2EFBBC10F}"/>
              </a:ext>
            </a:extLst>
          </p:cNvPr>
          <p:cNvSpPr>
            <a:spLocks/>
          </p:cNvSpPr>
          <p:nvPr/>
        </p:nvSpPr>
        <p:spPr bwMode="auto">
          <a:xfrm>
            <a:off x="3606800" y="4033838"/>
            <a:ext cx="155575" cy="142875"/>
          </a:xfrm>
          <a:custGeom>
            <a:avLst/>
            <a:gdLst>
              <a:gd name="T0" fmla="*/ 74 w 74"/>
              <a:gd name="T1" fmla="*/ 10 h 69"/>
              <a:gd name="T2" fmla="*/ 0 w 74"/>
              <a:gd name="T3" fmla="*/ 0 h 69"/>
              <a:gd name="T4" fmla="*/ 37 w 74"/>
              <a:gd name="T5" fmla="*/ 69 h 69"/>
              <a:gd name="T6" fmla="*/ 74 w 74"/>
              <a:gd name="T7" fmla="*/ 10 h 69"/>
            </a:gdLst>
            <a:ahLst/>
            <a:cxnLst>
              <a:cxn ang="0">
                <a:pos x="T0" y="T1"/>
              </a:cxn>
              <a:cxn ang="0">
                <a:pos x="T2" y="T3"/>
              </a:cxn>
              <a:cxn ang="0">
                <a:pos x="T4" y="T5"/>
              </a:cxn>
              <a:cxn ang="0">
                <a:pos x="T6" y="T7"/>
              </a:cxn>
            </a:cxnLst>
            <a:rect l="0" t="0" r="r" b="b"/>
            <a:pathLst>
              <a:path w="74" h="69">
                <a:moveTo>
                  <a:pt x="74" y="10"/>
                </a:moveTo>
                <a:lnTo>
                  <a:pt x="0" y="0"/>
                </a:lnTo>
                <a:lnTo>
                  <a:pt x="37" y="69"/>
                </a:lnTo>
                <a:lnTo>
                  <a:pt x="74"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669" name="Line 453">
            <a:extLst>
              <a:ext uri="{FF2B5EF4-FFF2-40B4-BE49-F238E27FC236}">
                <a16:creationId xmlns:a16="http://schemas.microsoft.com/office/drawing/2014/main" id="{B843DACA-9CD1-5441-F840-F23D4DC2A235}"/>
              </a:ext>
            </a:extLst>
          </p:cNvPr>
          <p:cNvSpPr>
            <a:spLocks noChangeShapeType="1"/>
          </p:cNvSpPr>
          <p:nvPr/>
        </p:nvSpPr>
        <p:spPr bwMode="auto">
          <a:xfrm flipH="1" flipV="1">
            <a:off x="3606800" y="4033838"/>
            <a:ext cx="155575" cy="206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70" name="Line 454">
            <a:extLst>
              <a:ext uri="{FF2B5EF4-FFF2-40B4-BE49-F238E27FC236}">
                <a16:creationId xmlns:a16="http://schemas.microsoft.com/office/drawing/2014/main" id="{1D830A09-65F8-8D77-777E-BB69CC682125}"/>
              </a:ext>
            </a:extLst>
          </p:cNvPr>
          <p:cNvSpPr>
            <a:spLocks noChangeShapeType="1"/>
          </p:cNvSpPr>
          <p:nvPr/>
        </p:nvSpPr>
        <p:spPr bwMode="auto">
          <a:xfrm flipV="1">
            <a:off x="3527425" y="4033838"/>
            <a:ext cx="79375"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71" name="Freeform 455">
            <a:extLst>
              <a:ext uri="{FF2B5EF4-FFF2-40B4-BE49-F238E27FC236}">
                <a16:creationId xmlns:a16="http://schemas.microsoft.com/office/drawing/2014/main" id="{90589832-8206-2B9F-A9EE-DCF4BBA2FC1F}"/>
              </a:ext>
            </a:extLst>
          </p:cNvPr>
          <p:cNvSpPr>
            <a:spLocks/>
          </p:cNvSpPr>
          <p:nvPr/>
        </p:nvSpPr>
        <p:spPr bwMode="auto">
          <a:xfrm>
            <a:off x="3684588" y="4054475"/>
            <a:ext cx="155575" cy="147638"/>
          </a:xfrm>
          <a:custGeom>
            <a:avLst/>
            <a:gdLst>
              <a:gd name="T0" fmla="*/ 0 w 74"/>
              <a:gd name="T1" fmla="*/ 59 h 70"/>
              <a:gd name="T2" fmla="*/ 74 w 74"/>
              <a:gd name="T3" fmla="*/ 70 h 70"/>
              <a:gd name="T4" fmla="*/ 37 w 74"/>
              <a:gd name="T5" fmla="*/ 0 h 70"/>
              <a:gd name="T6" fmla="*/ 0 w 74"/>
              <a:gd name="T7" fmla="*/ 59 h 70"/>
            </a:gdLst>
            <a:ahLst/>
            <a:cxnLst>
              <a:cxn ang="0">
                <a:pos x="T0" y="T1"/>
              </a:cxn>
              <a:cxn ang="0">
                <a:pos x="T2" y="T3"/>
              </a:cxn>
              <a:cxn ang="0">
                <a:pos x="T4" y="T5"/>
              </a:cxn>
              <a:cxn ang="0">
                <a:pos x="T6" y="T7"/>
              </a:cxn>
            </a:cxnLst>
            <a:rect l="0" t="0" r="r" b="b"/>
            <a:pathLst>
              <a:path w="74" h="70">
                <a:moveTo>
                  <a:pt x="0" y="59"/>
                </a:moveTo>
                <a:lnTo>
                  <a:pt x="74" y="70"/>
                </a:lnTo>
                <a:lnTo>
                  <a:pt x="37" y="0"/>
                </a:lnTo>
                <a:lnTo>
                  <a:pt x="0"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672" name="Freeform 456">
            <a:extLst>
              <a:ext uri="{FF2B5EF4-FFF2-40B4-BE49-F238E27FC236}">
                <a16:creationId xmlns:a16="http://schemas.microsoft.com/office/drawing/2014/main" id="{EAF4AB72-0CA4-F557-1DCF-5274C6CFFD0C}"/>
              </a:ext>
            </a:extLst>
          </p:cNvPr>
          <p:cNvSpPr>
            <a:spLocks/>
          </p:cNvSpPr>
          <p:nvPr/>
        </p:nvSpPr>
        <p:spPr bwMode="auto">
          <a:xfrm>
            <a:off x="3762375" y="4054475"/>
            <a:ext cx="153988" cy="147638"/>
          </a:xfrm>
          <a:custGeom>
            <a:avLst/>
            <a:gdLst>
              <a:gd name="T0" fmla="*/ 74 w 74"/>
              <a:gd name="T1" fmla="*/ 6 h 70"/>
              <a:gd name="T2" fmla="*/ 0 w 74"/>
              <a:gd name="T3" fmla="*/ 0 h 70"/>
              <a:gd name="T4" fmla="*/ 37 w 74"/>
              <a:gd name="T5" fmla="*/ 70 h 70"/>
              <a:gd name="T6" fmla="*/ 74 w 74"/>
              <a:gd name="T7" fmla="*/ 6 h 70"/>
            </a:gdLst>
            <a:ahLst/>
            <a:cxnLst>
              <a:cxn ang="0">
                <a:pos x="T0" y="T1"/>
              </a:cxn>
              <a:cxn ang="0">
                <a:pos x="T2" y="T3"/>
              </a:cxn>
              <a:cxn ang="0">
                <a:pos x="T4" y="T5"/>
              </a:cxn>
              <a:cxn ang="0">
                <a:pos x="T6" y="T7"/>
              </a:cxn>
            </a:cxnLst>
            <a:rect l="0" t="0" r="r" b="b"/>
            <a:pathLst>
              <a:path w="74" h="70">
                <a:moveTo>
                  <a:pt x="74" y="6"/>
                </a:moveTo>
                <a:lnTo>
                  <a:pt x="0" y="0"/>
                </a:lnTo>
                <a:lnTo>
                  <a:pt x="37" y="70"/>
                </a:lnTo>
                <a:lnTo>
                  <a:pt x="74"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673" name="Line 457">
            <a:extLst>
              <a:ext uri="{FF2B5EF4-FFF2-40B4-BE49-F238E27FC236}">
                <a16:creationId xmlns:a16="http://schemas.microsoft.com/office/drawing/2014/main" id="{FEFBB7D8-0541-6535-EA66-E48EBDB799B3}"/>
              </a:ext>
            </a:extLst>
          </p:cNvPr>
          <p:cNvSpPr>
            <a:spLocks noChangeShapeType="1"/>
          </p:cNvSpPr>
          <p:nvPr/>
        </p:nvSpPr>
        <p:spPr bwMode="auto">
          <a:xfrm flipH="1" flipV="1">
            <a:off x="3762375" y="4054475"/>
            <a:ext cx="153988" cy="1270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74" name="Line 458">
            <a:extLst>
              <a:ext uri="{FF2B5EF4-FFF2-40B4-BE49-F238E27FC236}">
                <a16:creationId xmlns:a16="http://schemas.microsoft.com/office/drawing/2014/main" id="{561B8EC2-A0D8-98A2-E37A-6A83867B6D95}"/>
              </a:ext>
            </a:extLst>
          </p:cNvPr>
          <p:cNvSpPr>
            <a:spLocks noChangeShapeType="1"/>
          </p:cNvSpPr>
          <p:nvPr/>
        </p:nvSpPr>
        <p:spPr bwMode="auto">
          <a:xfrm flipV="1">
            <a:off x="3684588" y="4054475"/>
            <a:ext cx="77787" cy="1222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75" name="Line 459">
            <a:extLst>
              <a:ext uri="{FF2B5EF4-FFF2-40B4-BE49-F238E27FC236}">
                <a16:creationId xmlns:a16="http://schemas.microsoft.com/office/drawing/2014/main" id="{3DF5E1E6-6B08-A1E7-A6D6-AF364A3EC6A2}"/>
              </a:ext>
            </a:extLst>
          </p:cNvPr>
          <p:cNvSpPr>
            <a:spLocks noChangeShapeType="1"/>
          </p:cNvSpPr>
          <p:nvPr/>
        </p:nvSpPr>
        <p:spPr bwMode="auto">
          <a:xfrm flipH="1" flipV="1">
            <a:off x="2773363" y="3387725"/>
            <a:ext cx="2566987" cy="3111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76" name="Line 460">
            <a:extLst>
              <a:ext uri="{FF2B5EF4-FFF2-40B4-BE49-F238E27FC236}">
                <a16:creationId xmlns:a16="http://schemas.microsoft.com/office/drawing/2014/main" id="{8D3A37CF-3DFE-AF0D-5F65-46665AEF7958}"/>
              </a:ext>
            </a:extLst>
          </p:cNvPr>
          <p:cNvSpPr>
            <a:spLocks noChangeShapeType="1"/>
          </p:cNvSpPr>
          <p:nvPr/>
        </p:nvSpPr>
        <p:spPr bwMode="auto">
          <a:xfrm>
            <a:off x="2773363" y="3387725"/>
            <a:ext cx="2566987" cy="3111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77" name="Line 461">
            <a:extLst>
              <a:ext uri="{FF2B5EF4-FFF2-40B4-BE49-F238E27FC236}">
                <a16:creationId xmlns:a16="http://schemas.microsoft.com/office/drawing/2014/main" id="{AD554198-3B45-BD20-9EDA-E2EA22AFDCF2}"/>
              </a:ext>
            </a:extLst>
          </p:cNvPr>
          <p:cNvSpPr>
            <a:spLocks noChangeShapeType="1"/>
          </p:cNvSpPr>
          <p:nvPr/>
        </p:nvSpPr>
        <p:spPr bwMode="auto">
          <a:xfrm>
            <a:off x="4062413" y="2743200"/>
            <a:ext cx="3175" cy="186690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78" name="Line 462">
            <a:extLst>
              <a:ext uri="{FF2B5EF4-FFF2-40B4-BE49-F238E27FC236}">
                <a16:creationId xmlns:a16="http://schemas.microsoft.com/office/drawing/2014/main" id="{0E08FF96-3476-2346-9D88-F2C44A850151}"/>
              </a:ext>
            </a:extLst>
          </p:cNvPr>
          <p:cNvSpPr>
            <a:spLocks noChangeShapeType="1"/>
          </p:cNvSpPr>
          <p:nvPr/>
        </p:nvSpPr>
        <p:spPr bwMode="auto">
          <a:xfrm flipV="1">
            <a:off x="4062413" y="2743200"/>
            <a:ext cx="3175" cy="186690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79" name="Freeform 463">
            <a:extLst>
              <a:ext uri="{FF2B5EF4-FFF2-40B4-BE49-F238E27FC236}">
                <a16:creationId xmlns:a16="http://schemas.microsoft.com/office/drawing/2014/main" id="{CC1EF32D-D456-157E-4753-319C138D35A5}"/>
              </a:ext>
            </a:extLst>
          </p:cNvPr>
          <p:cNvSpPr>
            <a:spLocks/>
          </p:cNvSpPr>
          <p:nvPr/>
        </p:nvSpPr>
        <p:spPr bwMode="auto">
          <a:xfrm>
            <a:off x="3916363" y="3398838"/>
            <a:ext cx="157162" cy="146050"/>
          </a:xfrm>
          <a:custGeom>
            <a:avLst/>
            <a:gdLst>
              <a:gd name="T0" fmla="*/ 38 w 75"/>
              <a:gd name="T1" fmla="*/ 0 h 69"/>
              <a:gd name="T2" fmla="*/ 75 w 75"/>
              <a:gd name="T3" fmla="*/ 69 h 69"/>
              <a:gd name="T4" fmla="*/ 0 w 75"/>
              <a:gd name="T5" fmla="*/ 63 h 69"/>
              <a:gd name="T6" fmla="*/ 38 w 75"/>
              <a:gd name="T7" fmla="*/ 0 h 69"/>
            </a:gdLst>
            <a:ahLst/>
            <a:cxnLst>
              <a:cxn ang="0">
                <a:pos x="T0" y="T1"/>
              </a:cxn>
              <a:cxn ang="0">
                <a:pos x="T2" y="T3"/>
              </a:cxn>
              <a:cxn ang="0">
                <a:pos x="T4" y="T5"/>
              </a:cxn>
              <a:cxn ang="0">
                <a:pos x="T6" y="T7"/>
              </a:cxn>
            </a:cxnLst>
            <a:rect l="0" t="0" r="r" b="b"/>
            <a:pathLst>
              <a:path w="75" h="69">
                <a:moveTo>
                  <a:pt x="38" y="0"/>
                </a:moveTo>
                <a:lnTo>
                  <a:pt x="75" y="69"/>
                </a:lnTo>
                <a:lnTo>
                  <a:pt x="0" y="63"/>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680" name="Freeform 464">
            <a:extLst>
              <a:ext uri="{FF2B5EF4-FFF2-40B4-BE49-F238E27FC236}">
                <a16:creationId xmlns:a16="http://schemas.microsoft.com/office/drawing/2014/main" id="{3A65BC55-257A-2358-B4D5-E3EA9BDBC85D}"/>
              </a:ext>
            </a:extLst>
          </p:cNvPr>
          <p:cNvSpPr>
            <a:spLocks/>
          </p:cNvSpPr>
          <p:nvPr/>
        </p:nvSpPr>
        <p:spPr bwMode="auto">
          <a:xfrm>
            <a:off x="3995738" y="3398838"/>
            <a:ext cx="153987" cy="146050"/>
          </a:xfrm>
          <a:custGeom>
            <a:avLst/>
            <a:gdLst>
              <a:gd name="T0" fmla="*/ 74 w 74"/>
              <a:gd name="T1" fmla="*/ 10 h 69"/>
              <a:gd name="T2" fmla="*/ 0 w 74"/>
              <a:gd name="T3" fmla="*/ 0 h 69"/>
              <a:gd name="T4" fmla="*/ 37 w 74"/>
              <a:gd name="T5" fmla="*/ 69 h 69"/>
              <a:gd name="T6" fmla="*/ 74 w 74"/>
              <a:gd name="T7" fmla="*/ 10 h 69"/>
            </a:gdLst>
            <a:ahLst/>
            <a:cxnLst>
              <a:cxn ang="0">
                <a:pos x="T0" y="T1"/>
              </a:cxn>
              <a:cxn ang="0">
                <a:pos x="T2" y="T3"/>
              </a:cxn>
              <a:cxn ang="0">
                <a:pos x="T4" y="T5"/>
              </a:cxn>
              <a:cxn ang="0">
                <a:pos x="T6" y="T7"/>
              </a:cxn>
            </a:cxnLst>
            <a:rect l="0" t="0" r="r" b="b"/>
            <a:pathLst>
              <a:path w="74" h="69">
                <a:moveTo>
                  <a:pt x="74" y="10"/>
                </a:moveTo>
                <a:lnTo>
                  <a:pt x="0" y="0"/>
                </a:lnTo>
                <a:lnTo>
                  <a:pt x="37" y="69"/>
                </a:lnTo>
                <a:lnTo>
                  <a:pt x="74"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681" name="Line 465">
            <a:extLst>
              <a:ext uri="{FF2B5EF4-FFF2-40B4-BE49-F238E27FC236}">
                <a16:creationId xmlns:a16="http://schemas.microsoft.com/office/drawing/2014/main" id="{B5F0C563-CA96-6361-1194-042EA244F498}"/>
              </a:ext>
            </a:extLst>
          </p:cNvPr>
          <p:cNvSpPr>
            <a:spLocks noChangeShapeType="1"/>
          </p:cNvSpPr>
          <p:nvPr/>
        </p:nvSpPr>
        <p:spPr bwMode="auto">
          <a:xfrm flipV="1">
            <a:off x="3916363" y="3398838"/>
            <a:ext cx="79375"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82" name="Freeform 466">
            <a:extLst>
              <a:ext uri="{FF2B5EF4-FFF2-40B4-BE49-F238E27FC236}">
                <a16:creationId xmlns:a16="http://schemas.microsoft.com/office/drawing/2014/main" id="{C6FFD6B8-48D3-6124-6B6B-3A2B4F28A1F8}"/>
              </a:ext>
            </a:extLst>
          </p:cNvPr>
          <p:cNvSpPr>
            <a:spLocks/>
          </p:cNvSpPr>
          <p:nvPr/>
        </p:nvSpPr>
        <p:spPr bwMode="auto">
          <a:xfrm>
            <a:off x="4073525" y="3421063"/>
            <a:ext cx="155575" cy="144462"/>
          </a:xfrm>
          <a:custGeom>
            <a:avLst/>
            <a:gdLst>
              <a:gd name="T0" fmla="*/ 0 w 74"/>
              <a:gd name="T1" fmla="*/ 59 h 69"/>
              <a:gd name="T2" fmla="*/ 74 w 74"/>
              <a:gd name="T3" fmla="*/ 69 h 69"/>
              <a:gd name="T4" fmla="*/ 37 w 74"/>
              <a:gd name="T5" fmla="*/ 0 h 69"/>
              <a:gd name="T6" fmla="*/ 0 w 74"/>
              <a:gd name="T7" fmla="*/ 59 h 69"/>
            </a:gdLst>
            <a:ahLst/>
            <a:cxnLst>
              <a:cxn ang="0">
                <a:pos x="T0" y="T1"/>
              </a:cxn>
              <a:cxn ang="0">
                <a:pos x="T2" y="T3"/>
              </a:cxn>
              <a:cxn ang="0">
                <a:pos x="T4" y="T5"/>
              </a:cxn>
              <a:cxn ang="0">
                <a:pos x="T6" y="T7"/>
              </a:cxn>
            </a:cxnLst>
            <a:rect l="0" t="0" r="r" b="b"/>
            <a:pathLst>
              <a:path w="74" h="69">
                <a:moveTo>
                  <a:pt x="0" y="59"/>
                </a:moveTo>
                <a:lnTo>
                  <a:pt x="74" y="69"/>
                </a:lnTo>
                <a:lnTo>
                  <a:pt x="37" y="0"/>
                </a:lnTo>
                <a:lnTo>
                  <a:pt x="0"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683" name="Freeform 467">
            <a:extLst>
              <a:ext uri="{FF2B5EF4-FFF2-40B4-BE49-F238E27FC236}">
                <a16:creationId xmlns:a16="http://schemas.microsoft.com/office/drawing/2014/main" id="{82282683-A5AF-DE08-01CD-A20B8B4492E4}"/>
              </a:ext>
            </a:extLst>
          </p:cNvPr>
          <p:cNvSpPr>
            <a:spLocks/>
          </p:cNvSpPr>
          <p:nvPr/>
        </p:nvSpPr>
        <p:spPr bwMode="auto">
          <a:xfrm>
            <a:off x="4149725" y="3421063"/>
            <a:ext cx="158750" cy="144462"/>
          </a:xfrm>
          <a:custGeom>
            <a:avLst/>
            <a:gdLst>
              <a:gd name="T0" fmla="*/ 75 w 75"/>
              <a:gd name="T1" fmla="*/ 11 h 69"/>
              <a:gd name="T2" fmla="*/ 0 w 75"/>
              <a:gd name="T3" fmla="*/ 0 h 69"/>
              <a:gd name="T4" fmla="*/ 37 w 75"/>
              <a:gd name="T5" fmla="*/ 69 h 69"/>
              <a:gd name="T6" fmla="*/ 75 w 75"/>
              <a:gd name="T7" fmla="*/ 11 h 69"/>
            </a:gdLst>
            <a:ahLst/>
            <a:cxnLst>
              <a:cxn ang="0">
                <a:pos x="T0" y="T1"/>
              </a:cxn>
              <a:cxn ang="0">
                <a:pos x="T2" y="T3"/>
              </a:cxn>
              <a:cxn ang="0">
                <a:pos x="T4" y="T5"/>
              </a:cxn>
              <a:cxn ang="0">
                <a:pos x="T6" y="T7"/>
              </a:cxn>
            </a:cxnLst>
            <a:rect l="0" t="0" r="r" b="b"/>
            <a:pathLst>
              <a:path w="75" h="69">
                <a:moveTo>
                  <a:pt x="75" y="11"/>
                </a:moveTo>
                <a:lnTo>
                  <a:pt x="0" y="0"/>
                </a:lnTo>
                <a:lnTo>
                  <a:pt x="37" y="69"/>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684" name="Line 468">
            <a:extLst>
              <a:ext uri="{FF2B5EF4-FFF2-40B4-BE49-F238E27FC236}">
                <a16:creationId xmlns:a16="http://schemas.microsoft.com/office/drawing/2014/main" id="{76C8E174-2648-1972-6099-0D8710753462}"/>
              </a:ext>
            </a:extLst>
          </p:cNvPr>
          <p:cNvSpPr>
            <a:spLocks noChangeShapeType="1"/>
          </p:cNvSpPr>
          <p:nvPr/>
        </p:nvSpPr>
        <p:spPr bwMode="auto">
          <a:xfrm flipV="1">
            <a:off x="4073525" y="3421063"/>
            <a:ext cx="76200" cy="1238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85" name="Freeform 469">
            <a:extLst>
              <a:ext uri="{FF2B5EF4-FFF2-40B4-BE49-F238E27FC236}">
                <a16:creationId xmlns:a16="http://schemas.microsoft.com/office/drawing/2014/main" id="{C7146898-7D02-10FC-8CA2-0208AE8E32BD}"/>
              </a:ext>
            </a:extLst>
          </p:cNvPr>
          <p:cNvSpPr>
            <a:spLocks/>
          </p:cNvSpPr>
          <p:nvPr/>
        </p:nvSpPr>
        <p:spPr bwMode="auto">
          <a:xfrm>
            <a:off x="3840163" y="3532188"/>
            <a:ext cx="155575" cy="146050"/>
          </a:xfrm>
          <a:custGeom>
            <a:avLst/>
            <a:gdLst>
              <a:gd name="T0" fmla="*/ 37 w 75"/>
              <a:gd name="T1" fmla="*/ 0 h 70"/>
              <a:gd name="T2" fmla="*/ 75 w 75"/>
              <a:gd name="T3" fmla="*/ 70 h 70"/>
              <a:gd name="T4" fmla="*/ 0 w 75"/>
              <a:gd name="T5" fmla="*/ 59 h 70"/>
              <a:gd name="T6" fmla="*/ 37 w 75"/>
              <a:gd name="T7" fmla="*/ 0 h 70"/>
            </a:gdLst>
            <a:ahLst/>
            <a:cxnLst>
              <a:cxn ang="0">
                <a:pos x="T0" y="T1"/>
              </a:cxn>
              <a:cxn ang="0">
                <a:pos x="T2" y="T3"/>
              </a:cxn>
              <a:cxn ang="0">
                <a:pos x="T4" y="T5"/>
              </a:cxn>
              <a:cxn ang="0">
                <a:pos x="T6" y="T7"/>
              </a:cxn>
            </a:cxnLst>
            <a:rect l="0" t="0" r="r" b="b"/>
            <a:pathLst>
              <a:path w="75" h="70">
                <a:moveTo>
                  <a:pt x="37" y="0"/>
                </a:moveTo>
                <a:lnTo>
                  <a:pt x="75" y="70"/>
                </a:lnTo>
                <a:lnTo>
                  <a:pt x="0" y="59"/>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686" name="Freeform 470">
            <a:extLst>
              <a:ext uri="{FF2B5EF4-FFF2-40B4-BE49-F238E27FC236}">
                <a16:creationId xmlns:a16="http://schemas.microsoft.com/office/drawing/2014/main" id="{F526E859-1B7D-A72F-8B77-4EDB3DA8C2C0}"/>
              </a:ext>
            </a:extLst>
          </p:cNvPr>
          <p:cNvSpPr>
            <a:spLocks/>
          </p:cNvSpPr>
          <p:nvPr/>
        </p:nvSpPr>
        <p:spPr bwMode="auto">
          <a:xfrm>
            <a:off x="3916363" y="3532188"/>
            <a:ext cx="157162" cy="146050"/>
          </a:xfrm>
          <a:custGeom>
            <a:avLst/>
            <a:gdLst>
              <a:gd name="T0" fmla="*/ 75 w 75"/>
              <a:gd name="T1" fmla="*/ 6 h 70"/>
              <a:gd name="T2" fmla="*/ 0 w 75"/>
              <a:gd name="T3" fmla="*/ 0 h 70"/>
              <a:gd name="T4" fmla="*/ 38 w 75"/>
              <a:gd name="T5" fmla="*/ 70 h 70"/>
              <a:gd name="T6" fmla="*/ 75 w 75"/>
              <a:gd name="T7" fmla="*/ 6 h 70"/>
            </a:gdLst>
            <a:ahLst/>
            <a:cxnLst>
              <a:cxn ang="0">
                <a:pos x="T0" y="T1"/>
              </a:cxn>
              <a:cxn ang="0">
                <a:pos x="T2" y="T3"/>
              </a:cxn>
              <a:cxn ang="0">
                <a:pos x="T4" y="T5"/>
              </a:cxn>
              <a:cxn ang="0">
                <a:pos x="T6" y="T7"/>
              </a:cxn>
            </a:cxnLst>
            <a:rect l="0" t="0" r="r" b="b"/>
            <a:pathLst>
              <a:path w="75" h="70">
                <a:moveTo>
                  <a:pt x="75" y="6"/>
                </a:moveTo>
                <a:lnTo>
                  <a:pt x="0" y="0"/>
                </a:lnTo>
                <a:lnTo>
                  <a:pt x="38" y="70"/>
                </a:lnTo>
                <a:lnTo>
                  <a:pt x="75"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687" name="Line 471">
            <a:extLst>
              <a:ext uri="{FF2B5EF4-FFF2-40B4-BE49-F238E27FC236}">
                <a16:creationId xmlns:a16="http://schemas.microsoft.com/office/drawing/2014/main" id="{BDD9C5CA-48B5-60BE-6303-7EC12C2D2155}"/>
              </a:ext>
            </a:extLst>
          </p:cNvPr>
          <p:cNvSpPr>
            <a:spLocks noChangeShapeType="1"/>
          </p:cNvSpPr>
          <p:nvPr/>
        </p:nvSpPr>
        <p:spPr bwMode="auto">
          <a:xfrm flipH="1" flipV="1">
            <a:off x="3916363" y="3532188"/>
            <a:ext cx="157162" cy="1270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88" name="Line 472">
            <a:extLst>
              <a:ext uri="{FF2B5EF4-FFF2-40B4-BE49-F238E27FC236}">
                <a16:creationId xmlns:a16="http://schemas.microsoft.com/office/drawing/2014/main" id="{38B8FCA8-CE4E-B340-1FD6-7C9461F398A5}"/>
              </a:ext>
            </a:extLst>
          </p:cNvPr>
          <p:cNvSpPr>
            <a:spLocks noChangeShapeType="1"/>
          </p:cNvSpPr>
          <p:nvPr/>
        </p:nvSpPr>
        <p:spPr bwMode="auto">
          <a:xfrm flipV="1">
            <a:off x="3840163" y="3532188"/>
            <a:ext cx="76200" cy="1222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89" name="Freeform 473">
            <a:extLst>
              <a:ext uri="{FF2B5EF4-FFF2-40B4-BE49-F238E27FC236}">
                <a16:creationId xmlns:a16="http://schemas.microsoft.com/office/drawing/2014/main" id="{91FE5076-0C33-86C0-ADEA-DD75119DAF72}"/>
              </a:ext>
            </a:extLst>
          </p:cNvPr>
          <p:cNvSpPr>
            <a:spLocks/>
          </p:cNvSpPr>
          <p:nvPr/>
        </p:nvSpPr>
        <p:spPr bwMode="auto">
          <a:xfrm>
            <a:off x="4229100" y="3444875"/>
            <a:ext cx="155575" cy="142875"/>
          </a:xfrm>
          <a:custGeom>
            <a:avLst/>
            <a:gdLst>
              <a:gd name="T0" fmla="*/ 0 w 75"/>
              <a:gd name="T1" fmla="*/ 58 h 69"/>
              <a:gd name="T2" fmla="*/ 75 w 75"/>
              <a:gd name="T3" fmla="*/ 69 h 69"/>
              <a:gd name="T4" fmla="*/ 38 w 75"/>
              <a:gd name="T5" fmla="*/ 0 h 69"/>
              <a:gd name="T6" fmla="*/ 0 w 75"/>
              <a:gd name="T7" fmla="*/ 58 h 69"/>
            </a:gdLst>
            <a:ahLst/>
            <a:cxnLst>
              <a:cxn ang="0">
                <a:pos x="T0" y="T1"/>
              </a:cxn>
              <a:cxn ang="0">
                <a:pos x="T2" y="T3"/>
              </a:cxn>
              <a:cxn ang="0">
                <a:pos x="T4" y="T5"/>
              </a:cxn>
              <a:cxn ang="0">
                <a:pos x="T6" y="T7"/>
              </a:cxn>
            </a:cxnLst>
            <a:rect l="0" t="0" r="r" b="b"/>
            <a:pathLst>
              <a:path w="75" h="69">
                <a:moveTo>
                  <a:pt x="0" y="58"/>
                </a:moveTo>
                <a:lnTo>
                  <a:pt x="75" y="69"/>
                </a:lnTo>
                <a:lnTo>
                  <a:pt x="38" y="0"/>
                </a:lnTo>
                <a:lnTo>
                  <a:pt x="0" y="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690" name="Line 474">
            <a:extLst>
              <a:ext uri="{FF2B5EF4-FFF2-40B4-BE49-F238E27FC236}">
                <a16:creationId xmlns:a16="http://schemas.microsoft.com/office/drawing/2014/main" id="{2EA8B0C5-2AE9-8688-DFDD-CBA3FFFB0082}"/>
              </a:ext>
            </a:extLst>
          </p:cNvPr>
          <p:cNvSpPr>
            <a:spLocks noChangeShapeType="1"/>
          </p:cNvSpPr>
          <p:nvPr/>
        </p:nvSpPr>
        <p:spPr bwMode="auto">
          <a:xfrm flipV="1">
            <a:off x="4229100" y="3444875"/>
            <a:ext cx="79375" cy="1206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91" name="Freeform 475">
            <a:extLst>
              <a:ext uri="{FF2B5EF4-FFF2-40B4-BE49-F238E27FC236}">
                <a16:creationId xmlns:a16="http://schemas.microsoft.com/office/drawing/2014/main" id="{6E0587DB-6C71-076A-B999-B9753CAB9B89}"/>
              </a:ext>
            </a:extLst>
          </p:cNvPr>
          <p:cNvSpPr>
            <a:spLocks/>
          </p:cNvSpPr>
          <p:nvPr/>
        </p:nvSpPr>
        <p:spPr bwMode="auto">
          <a:xfrm>
            <a:off x="3995738" y="3544888"/>
            <a:ext cx="153987" cy="144462"/>
          </a:xfrm>
          <a:custGeom>
            <a:avLst/>
            <a:gdLst>
              <a:gd name="T0" fmla="*/ 0 w 74"/>
              <a:gd name="T1" fmla="*/ 64 h 69"/>
              <a:gd name="T2" fmla="*/ 74 w 74"/>
              <a:gd name="T3" fmla="*/ 69 h 69"/>
              <a:gd name="T4" fmla="*/ 37 w 74"/>
              <a:gd name="T5" fmla="*/ 0 h 69"/>
              <a:gd name="T6" fmla="*/ 0 w 74"/>
              <a:gd name="T7" fmla="*/ 64 h 69"/>
            </a:gdLst>
            <a:ahLst/>
            <a:cxnLst>
              <a:cxn ang="0">
                <a:pos x="T0" y="T1"/>
              </a:cxn>
              <a:cxn ang="0">
                <a:pos x="T2" y="T3"/>
              </a:cxn>
              <a:cxn ang="0">
                <a:pos x="T4" y="T5"/>
              </a:cxn>
              <a:cxn ang="0">
                <a:pos x="T6" y="T7"/>
              </a:cxn>
            </a:cxnLst>
            <a:rect l="0" t="0" r="r" b="b"/>
            <a:pathLst>
              <a:path w="74" h="69">
                <a:moveTo>
                  <a:pt x="0" y="64"/>
                </a:moveTo>
                <a:lnTo>
                  <a:pt x="74" y="69"/>
                </a:lnTo>
                <a:lnTo>
                  <a:pt x="37" y="0"/>
                </a:lnTo>
                <a:lnTo>
                  <a:pt x="0"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692" name="Freeform 476">
            <a:extLst>
              <a:ext uri="{FF2B5EF4-FFF2-40B4-BE49-F238E27FC236}">
                <a16:creationId xmlns:a16="http://schemas.microsoft.com/office/drawing/2014/main" id="{51EB7178-3A86-7A49-3CC2-7104C39F7737}"/>
              </a:ext>
            </a:extLst>
          </p:cNvPr>
          <p:cNvSpPr>
            <a:spLocks/>
          </p:cNvSpPr>
          <p:nvPr/>
        </p:nvSpPr>
        <p:spPr bwMode="auto">
          <a:xfrm>
            <a:off x="4073525" y="3544888"/>
            <a:ext cx="155575" cy="144462"/>
          </a:xfrm>
          <a:custGeom>
            <a:avLst/>
            <a:gdLst>
              <a:gd name="T0" fmla="*/ 74 w 74"/>
              <a:gd name="T1" fmla="*/ 10 h 69"/>
              <a:gd name="T2" fmla="*/ 0 w 74"/>
              <a:gd name="T3" fmla="*/ 0 h 69"/>
              <a:gd name="T4" fmla="*/ 37 w 74"/>
              <a:gd name="T5" fmla="*/ 69 h 69"/>
              <a:gd name="T6" fmla="*/ 74 w 74"/>
              <a:gd name="T7" fmla="*/ 10 h 69"/>
            </a:gdLst>
            <a:ahLst/>
            <a:cxnLst>
              <a:cxn ang="0">
                <a:pos x="T0" y="T1"/>
              </a:cxn>
              <a:cxn ang="0">
                <a:pos x="T2" y="T3"/>
              </a:cxn>
              <a:cxn ang="0">
                <a:pos x="T4" y="T5"/>
              </a:cxn>
              <a:cxn ang="0">
                <a:pos x="T6" y="T7"/>
              </a:cxn>
            </a:cxnLst>
            <a:rect l="0" t="0" r="r" b="b"/>
            <a:pathLst>
              <a:path w="74" h="69">
                <a:moveTo>
                  <a:pt x="74" y="10"/>
                </a:moveTo>
                <a:lnTo>
                  <a:pt x="0" y="0"/>
                </a:lnTo>
                <a:lnTo>
                  <a:pt x="37" y="69"/>
                </a:lnTo>
                <a:lnTo>
                  <a:pt x="74"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693" name="Line 477">
            <a:extLst>
              <a:ext uri="{FF2B5EF4-FFF2-40B4-BE49-F238E27FC236}">
                <a16:creationId xmlns:a16="http://schemas.microsoft.com/office/drawing/2014/main" id="{E605AFE2-DE3B-4F5A-91D1-5D48C5B895DA}"/>
              </a:ext>
            </a:extLst>
          </p:cNvPr>
          <p:cNvSpPr>
            <a:spLocks noChangeShapeType="1"/>
          </p:cNvSpPr>
          <p:nvPr/>
        </p:nvSpPr>
        <p:spPr bwMode="auto">
          <a:xfrm flipH="1" flipV="1">
            <a:off x="4073525" y="3544888"/>
            <a:ext cx="155575" cy="206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94" name="Line 478">
            <a:extLst>
              <a:ext uri="{FF2B5EF4-FFF2-40B4-BE49-F238E27FC236}">
                <a16:creationId xmlns:a16="http://schemas.microsoft.com/office/drawing/2014/main" id="{36AAD3BF-4C6D-38A9-2CF3-4B28A3099F1D}"/>
              </a:ext>
            </a:extLst>
          </p:cNvPr>
          <p:cNvSpPr>
            <a:spLocks noChangeShapeType="1"/>
          </p:cNvSpPr>
          <p:nvPr/>
        </p:nvSpPr>
        <p:spPr bwMode="auto">
          <a:xfrm flipV="1">
            <a:off x="3995738" y="3544888"/>
            <a:ext cx="77787"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95" name="Freeform 479">
            <a:extLst>
              <a:ext uri="{FF2B5EF4-FFF2-40B4-BE49-F238E27FC236}">
                <a16:creationId xmlns:a16="http://schemas.microsoft.com/office/drawing/2014/main" id="{B8B839B9-8D32-0BCF-6038-089ADEB6D262}"/>
              </a:ext>
            </a:extLst>
          </p:cNvPr>
          <p:cNvSpPr>
            <a:spLocks/>
          </p:cNvSpPr>
          <p:nvPr/>
        </p:nvSpPr>
        <p:spPr bwMode="auto">
          <a:xfrm>
            <a:off x="3762375" y="3654425"/>
            <a:ext cx="153988" cy="146050"/>
          </a:xfrm>
          <a:custGeom>
            <a:avLst/>
            <a:gdLst>
              <a:gd name="T0" fmla="*/ 0 w 74"/>
              <a:gd name="T1" fmla="*/ 58 h 69"/>
              <a:gd name="T2" fmla="*/ 74 w 74"/>
              <a:gd name="T3" fmla="*/ 69 h 69"/>
              <a:gd name="T4" fmla="*/ 37 w 74"/>
              <a:gd name="T5" fmla="*/ 0 h 69"/>
              <a:gd name="T6" fmla="*/ 0 w 74"/>
              <a:gd name="T7" fmla="*/ 58 h 69"/>
            </a:gdLst>
            <a:ahLst/>
            <a:cxnLst>
              <a:cxn ang="0">
                <a:pos x="T0" y="T1"/>
              </a:cxn>
              <a:cxn ang="0">
                <a:pos x="T2" y="T3"/>
              </a:cxn>
              <a:cxn ang="0">
                <a:pos x="T4" y="T5"/>
              </a:cxn>
              <a:cxn ang="0">
                <a:pos x="T6" y="T7"/>
              </a:cxn>
            </a:cxnLst>
            <a:rect l="0" t="0" r="r" b="b"/>
            <a:pathLst>
              <a:path w="74" h="69">
                <a:moveTo>
                  <a:pt x="0" y="58"/>
                </a:moveTo>
                <a:lnTo>
                  <a:pt x="74" y="69"/>
                </a:lnTo>
                <a:lnTo>
                  <a:pt x="37" y="0"/>
                </a:lnTo>
                <a:lnTo>
                  <a:pt x="0" y="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696" name="Freeform 480">
            <a:extLst>
              <a:ext uri="{FF2B5EF4-FFF2-40B4-BE49-F238E27FC236}">
                <a16:creationId xmlns:a16="http://schemas.microsoft.com/office/drawing/2014/main" id="{F24A46BA-C021-E5A2-4510-2714C232F3A6}"/>
              </a:ext>
            </a:extLst>
          </p:cNvPr>
          <p:cNvSpPr>
            <a:spLocks/>
          </p:cNvSpPr>
          <p:nvPr/>
        </p:nvSpPr>
        <p:spPr bwMode="auto">
          <a:xfrm>
            <a:off x="3840163" y="3654425"/>
            <a:ext cx="155575" cy="146050"/>
          </a:xfrm>
          <a:custGeom>
            <a:avLst/>
            <a:gdLst>
              <a:gd name="T0" fmla="*/ 75 w 75"/>
              <a:gd name="T1" fmla="*/ 11 h 69"/>
              <a:gd name="T2" fmla="*/ 0 w 75"/>
              <a:gd name="T3" fmla="*/ 0 h 69"/>
              <a:gd name="T4" fmla="*/ 37 w 75"/>
              <a:gd name="T5" fmla="*/ 69 h 69"/>
              <a:gd name="T6" fmla="*/ 75 w 75"/>
              <a:gd name="T7" fmla="*/ 11 h 69"/>
            </a:gdLst>
            <a:ahLst/>
            <a:cxnLst>
              <a:cxn ang="0">
                <a:pos x="T0" y="T1"/>
              </a:cxn>
              <a:cxn ang="0">
                <a:pos x="T2" y="T3"/>
              </a:cxn>
              <a:cxn ang="0">
                <a:pos x="T4" y="T5"/>
              </a:cxn>
              <a:cxn ang="0">
                <a:pos x="T6" y="T7"/>
              </a:cxn>
            </a:cxnLst>
            <a:rect l="0" t="0" r="r" b="b"/>
            <a:pathLst>
              <a:path w="75" h="69">
                <a:moveTo>
                  <a:pt x="75" y="11"/>
                </a:moveTo>
                <a:lnTo>
                  <a:pt x="0" y="0"/>
                </a:lnTo>
                <a:lnTo>
                  <a:pt x="37" y="69"/>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697" name="Line 481">
            <a:extLst>
              <a:ext uri="{FF2B5EF4-FFF2-40B4-BE49-F238E27FC236}">
                <a16:creationId xmlns:a16="http://schemas.microsoft.com/office/drawing/2014/main" id="{D762EC9E-A6BB-678C-BA4E-C4FBEA41C645}"/>
              </a:ext>
            </a:extLst>
          </p:cNvPr>
          <p:cNvSpPr>
            <a:spLocks noChangeShapeType="1"/>
          </p:cNvSpPr>
          <p:nvPr/>
        </p:nvSpPr>
        <p:spPr bwMode="auto">
          <a:xfrm flipH="1" flipV="1">
            <a:off x="3840163" y="3654425"/>
            <a:ext cx="155575" cy="2381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98" name="Line 482">
            <a:extLst>
              <a:ext uri="{FF2B5EF4-FFF2-40B4-BE49-F238E27FC236}">
                <a16:creationId xmlns:a16="http://schemas.microsoft.com/office/drawing/2014/main" id="{F23BAE47-85B3-1E4A-56B9-4B457738ADC2}"/>
              </a:ext>
            </a:extLst>
          </p:cNvPr>
          <p:cNvSpPr>
            <a:spLocks noChangeShapeType="1"/>
          </p:cNvSpPr>
          <p:nvPr/>
        </p:nvSpPr>
        <p:spPr bwMode="auto">
          <a:xfrm flipV="1">
            <a:off x="3762375" y="3654425"/>
            <a:ext cx="77788" cy="1206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699" name="Freeform 483">
            <a:extLst>
              <a:ext uri="{FF2B5EF4-FFF2-40B4-BE49-F238E27FC236}">
                <a16:creationId xmlns:a16="http://schemas.microsoft.com/office/drawing/2014/main" id="{1EEC2269-1D03-F52F-F043-1E420B21CD26}"/>
              </a:ext>
            </a:extLst>
          </p:cNvPr>
          <p:cNvSpPr>
            <a:spLocks/>
          </p:cNvSpPr>
          <p:nvPr/>
        </p:nvSpPr>
        <p:spPr bwMode="auto">
          <a:xfrm>
            <a:off x="4149725" y="3565525"/>
            <a:ext cx="158750" cy="146050"/>
          </a:xfrm>
          <a:custGeom>
            <a:avLst/>
            <a:gdLst>
              <a:gd name="T0" fmla="*/ 0 w 75"/>
              <a:gd name="T1" fmla="*/ 59 h 70"/>
              <a:gd name="T2" fmla="*/ 75 w 75"/>
              <a:gd name="T3" fmla="*/ 70 h 70"/>
              <a:gd name="T4" fmla="*/ 37 w 75"/>
              <a:gd name="T5" fmla="*/ 0 h 70"/>
              <a:gd name="T6" fmla="*/ 0 w 75"/>
              <a:gd name="T7" fmla="*/ 59 h 70"/>
            </a:gdLst>
            <a:ahLst/>
            <a:cxnLst>
              <a:cxn ang="0">
                <a:pos x="T0" y="T1"/>
              </a:cxn>
              <a:cxn ang="0">
                <a:pos x="T2" y="T3"/>
              </a:cxn>
              <a:cxn ang="0">
                <a:pos x="T4" y="T5"/>
              </a:cxn>
              <a:cxn ang="0">
                <a:pos x="T6" y="T7"/>
              </a:cxn>
            </a:cxnLst>
            <a:rect l="0" t="0" r="r" b="b"/>
            <a:pathLst>
              <a:path w="75" h="70">
                <a:moveTo>
                  <a:pt x="0" y="59"/>
                </a:moveTo>
                <a:lnTo>
                  <a:pt x="75" y="70"/>
                </a:lnTo>
                <a:lnTo>
                  <a:pt x="37" y="0"/>
                </a:lnTo>
                <a:lnTo>
                  <a:pt x="0"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00" name="Freeform 484">
            <a:extLst>
              <a:ext uri="{FF2B5EF4-FFF2-40B4-BE49-F238E27FC236}">
                <a16:creationId xmlns:a16="http://schemas.microsoft.com/office/drawing/2014/main" id="{496CAF41-27BD-0912-088A-3E42B3BDBBAF}"/>
              </a:ext>
            </a:extLst>
          </p:cNvPr>
          <p:cNvSpPr>
            <a:spLocks/>
          </p:cNvSpPr>
          <p:nvPr/>
        </p:nvSpPr>
        <p:spPr bwMode="auto">
          <a:xfrm>
            <a:off x="4229100" y="3565525"/>
            <a:ext cx="155575" cy="146050"/>
          </a:xfrm>
          <a:custGeom>
            <a:avLst/>
            <a:gdLst>
              <a:gd name="T0" fmla="*/ 75 w 75"/>
              <a:gd name="T1" fmla="*/ 11 h 70"/>
              <a:gd name="T2" fmla="*/ 0 w 75"/>
              <a:gd name="T3" fmla="*/ 0 h 70"/>
              <a:gd name="T4" fmla="*/ 38 w 75"/>
              <a:gd name="T5" fmla="*/ 70 h 70"/>
              <a:gd name="T6" fmla="*/ 75 w 75"/>
              <a:gd name="T7" fmla="*/ 11 h 70"/>
            </a:gdLst>
            <a:ahLst/>
            <a:cxnLst>
              <a:cxn ang="0">
                <a:pos x="T0" y="T1"/>
              </a:cxn>
              <a:cxn ang="0">
                <a:pos x="T2" y="T3"/>
              </a:cxn>
              <a:cxn ang="0">
                <a:pos x="T4" y="T5"/>
              </a:cxn>
              <a:cxn ang="0">
                <a:pos x="T6" y="T7"/>
              </a:cxn>
            </a:cxnLst>
            <a:rect l="0" t="0" r="r" b="b"/>
            <a:pathLst>
              <a:path w="75" h="70">
                <a:moveTo>
                  <a:pt x="75" y="11"/>
                </a:moveTo>
                <a:lnTo>
                  <a:pt x="0" y="0"/>
                </a:lnTo>
                <a:lnTo>
                  <a:pt x="38" y="70"/>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01" name="Line 485">
            <a:extLst>
              <a:ext uri="{FF2B5EF4-FFF2-40B4-BE49-F238E27FC236}">
                <a16:creationId xmlns:a16="http://schemas.microsoft.com/office/drawing/2014/main" id="{30713CCB-97D8-8272-0658-B8728B7D2AE3}"/>
              </a:ext>
            </a:extLst>
          </p:cNvPr>
          <p:cNvSpPr>
            <a:spLocks noChangeShapeType="1"/>
          </p:cNvSpPr>
          <p:nvPr/>
        </p:nvSpPr>
        <p:spPr bwMode="auto">
          <a:xfrm flipH="1" flipV="1">
            <a:off x="4229100" y="3565525"/>
            <a:ext cx="155575"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02" name="Line 486">
            <a:extLst>
              <a:ext uri="{FF2B5EF4-FFF2-40B4-BE49-F238E27FC236}">
                <a16:creationId xmlns:a16="http://schemas.microsoft.com/office/drawing/2014/main" id="{72AFE94B-C42A-19EF-2ABC-9C436E3DAA3F}"/>
              </a:ext>
            </a:extLst>
          </p:cNvPr>
          <p:cNvSpPr>
            <a:spLocks noChangeShapeType="1"/>
          </p:cNvSpPr>
          <p:nvPr/>
        </p:nvSpPr>
        <p:spPr bwMode="auto">
          <a:xfrm flipV="1">
            <a:off x="4149725" y="3565525"/>
            <a:ext cx="79375" cy="1238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03" name="Freeform 487">
            <a:extLst>
              <a:ext uri="{FF2B5EF4-FFF2-40B4-BE49-F238E27FC236}">
                <a16:creationId xmlns:a16="http://schemas.microsoft.com/office/drawing/2014/main" id="{299568EE-25EE-0EE6-7E4D-7090B8758B00}"/>
              </a:ext>
            </a:extLst>
          </p:cNvPr>
          <p:cNvSpPr>
            <a:spLocks/>
          </p:cNvSpPr>
          <p:nvPr/>
        </p:nvSpPr>
        <p:spPr bwMode="auto">
          <a:xfrm>
            <a:off x="3916363" y="3678238"/>
            <a:ext cx="157162" cy="131762"/>
          </a:xfrm>
          <a:custGeom>
            <a:avLst/>
            <a:gdLst>
              <a:gd name="T0" fmla="*/ 0 w 75"/>
              <a:gd name="T1" fmla="*/ 58 h 63"/>
              <a:gd name="T2" fmla="*/ 75 w 75"/>
              <a:gd name="T3" fmla="*/ 63 h 63"/>
              <a:gd name="T4" fmla="*/ 38 w 75"/>
              <a:gd name="T5" fmla="*/ 0 h 63"/>
              <a:gd name="T6" fmla="*/ 0 w 75"/>
              <a:gd name="T7" fmla="*/ 58 h 63"/>
            </a:gdLst>
            <a:ahLst/>
            <a:cxnLst>
              <a:cxn ang="0">
                <a:pos x="T0" y="T1"/>
              </a:cxn>
              <a:cxn ang="0">
                <a:pos x="T2" y="T3"/>
              </a:cxn>
              <a:cxn ang="0">
                <a:pos x="T4" y="T5"/>
              </a:cxn>
              <a:cxn ang="0">
                <a:pos x="T6" y="T7"/>
              </a:cxn>
            </a:cxnLst>
            <a:rect l="0" t="0" r="r" b="b"/>
            <a:pathLst>
              <a:path w="75" h="63">
                <a:moveTo>
                  <a:pt x="0" y="58"/>
                </a:moveTo>
                <a:lnTo>
                  <a:pt x="75" y="63"/>
                </a:lnTo>
                <a:lnTo>
                  <a:pt x="38" y="0"/>
                </a:lnTo>
                <a:lnTo>
                  <a:pt x="0" y="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04" name="Freeform 488">
            <a:extLst>
              <a:ext uri="{FF2B5EF4-FFF2-40B4-BE49-F238E27FC236}">
                <a16:creationId xmlns:a16="http://schemas.microsoft.com/office/drawing/2014/main" id="{6097B50B-AE90-09E0-E4D7-31F3B8B7D8A6}"/>
              </a:ext>
            </a:extLst>
          </p:cNvPr>
          <p:cNvSpPr>
            <a:spLocks/>
          </p:cNvSpPr>
          <p:nvPr/>
        </p:nvSpPr>
        <p:spPr bwMode="auto">
          <a:xfrm>
            <a:off x="3995738" y="3678238"/>
            <a:ext cx="153987" cy="131762"/>
          </a:xfrm>
          <a:custGeom>
            <a:avLst/>
            <a:gdLst>
              <a:gd name="T0" fmla="*/ 74 w 74"/>
              <a:gd name="T1" fmla="*/ 5 h 63"/>
              <a:gd name="T2" fmla="*/ 0 w 74"/>
              <a:gd name="T3" fmla="*/ 0 h 63"/>
              <a:gd name="T4" fmla="*/ 37 w 74"/>
              <a:gd name="T5" fmla="*/ 63 h 63"/>
              <a:gd name="T6" fmla="*/ 74 w 74"/>
              <a:gd name="T7" fmla="*/ 5 h 63"/>
            </a:gdLst>
            <a:ahLst/>
            <a:cxnLst>
              <a:cxn ang="0">
                <a:pos x="T0" y="T1"/>
              </a:cxn>
              <a:cxn ang="0">
                <a:pos x="T2" y="T3"/>
              </a:cxn>
              <a:cxn ang="0">
                <a:pos x="T4" y="T5"/>
              </a:cxn>
              <a:cxn ang="0">
                <a:pos x="T6" y="T7"/>
              </a:cxn>
            </a:cxnLst>
            <a:rect l="0" t="0" r="r" b="b"/>
            <a:pathLst>
              <a:path w="74" h="63">
                <a:moveTo>
                  <a:pt x="74" y="5"/>
                </a:moveTo>
                <a:lnTo>
                  <a:pt x="0" y="0"/>
                </a:lnTo>
                <a:lnTo>
                  <a:pt x="37" y="63"/>
                </a:lnTo>
                <a:lnTo>
                  <a:pt x="74"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05" name="Line 489">
            <a:extLst>
              <a:ext uri="{FF2B5EF4-FFF2-40B4-BE49-F238E27FC236}">
                <a16:creationId xmlns:a16="http://schemas.microsoft.com/office/drawing/2014/main" id="{644CFE43-04D2-9CAA-2B2E-4018A5E5D36D}"/>
              </a:ext>
            </a:extLst>
          </p:cNvPr>
          <p:cNvSpPr>
            <a:spLocks noChangeShapeType="1"/>
          </p:cNvSpPr>
          <p:nvPr/>
        </p:nvSpPr>
        <p:spPr bwMode="auto">
          <a:xfrm flipH="1" flipV="1">
            <a:off x="3995738" y="3678238"/>
            <a:ext cx="153987" cy="111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06" name="Line 490">
            <a:extLst>
              <a:ext uri="{FF2B5EF4-FFF2-40B4-BE49-F238E27FC236}">
                <a16:creationId xmlns:a16="http://schemas.microsoft.com/office/drawing/2014/main" id="{3634A482-810E-E2B7-380B-9D2CBBFF46FC}"/>
              </a:ext>
            </a:extLst>
          </p:cNvPr>
          <p:cNvSpPr>
            <a:spLocks noChangeShapeType="1"/>
          </p:cNvSpPr>
          <p:nvPr/>
        </p:nvSpPr>
        <p:spPr bwMode="auto">
          <a:xfrm flipV="1">
            <a:off x="3916363" y="3678238"/>
            <a:ext cx="79375" cy="1222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07" name="Freeform 491">
            <a:extLst>
              <a:ext uri="{FF2B5EF4-FFF2-40B4-BE49-F238E27FC236}">
                <a16:creationId xmlns:a16="http://schemas.microsoft.com/office/drawing/2014/main" id="{98B9CB0F-36D5-8984-EBA2-F1591A366441}"/>
              </a:ext>
            </a:extLst>
          </p:cNvPr>
          <p:cNvSpPr>
            <a:spLocks/>
          </p:cNvSpPr>
          <p:nvPr/>
        </p:nvSpPr>
        <p:spPr bwMode="auto">
          <a:xfrm>
            <a:off x="3684588" y="3775075"/>
            <a:ext cx="155575" cy="147638"/>
          </a:xfrm>
          <a:custGeom>
            <a:avLst/>
            <a:gdLst>
              <a:gd name="T0" fmla="*/ 0 w 74"/>
              <a:gd name="T1" fmla="*/ 64 h 70"/>
              <a:gd name="T2" fmla="*/ 74 w 74"/>
              <a:gd name="T3" fmla="*/ 70 h 70"/>
              <a:gd name="T4" fmla="*/ 37 w 74"/>
              <a:gd name="T5" fmla="*/ 0 h 70"/>
              <a:gd name="T6" fmla="*/ 0 w 74"/>
              <a:gd name="T7" fmla="*/ 64 h 70"/>
            </a:gdLst>
            <a:ahLst/>
            <a:cxnLst>
              <a:cxn ang="0">
                <a:pos x="T0" y="T1"/>
              </a:cxn>
              <a:cxn ang="0">
                <a:pos x="T2" y="T3"/>
              </a:cxn>
              <a:cxn ang="0">
                <a:pos x="T4" y="T5"/>
              </a:cxn>
              <a:cxn ang="0">
                <a:pos x="T6" y="T7"/>
              </a:cxn>
            </a:cxnLst>
            <a:rect l="0" t="0" r="r" b="b"/>
            <a:pathLst>
              <a:path w="74" h="70">
                <a:moveTo>
                  <a:pt x="0" y="64"/>
                </a:moveTo>
                <a:lnTo>
                  <a:pt x="74" y="70"/>
                </a:lnTo>
                <a:lnTo>
                  <a:pt x="37" y="0"/>
                </a:lnTo>
                <a:lnTo>
                  <a:pt x="0"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08" name="Freeform 492">
            <a:extLst>
              <a:ext uri="{FF2B5EF4-FFF2-40B4-BE49-F238E27FC236}">
                <a16:creationId xmlns:a16="http://schemas.microsoft.com/office/drawing/2014/main" id="{513A6898-1404-29EE-D21D-6017779379D5}"/>
              </a:ext>
            </a:extLst>
          </p:cNvPr>
          <p:cNvSpPr>
            <a:spLocks/>
          </p:cNvSpPr>
          <p:nvPr/>
        </p:nvSpPr>
        <p:spPr bwMode="auto">
          <a:xfrm>
            <a:off x="3762375" y="3775075"/>
            <a:ext cx="153988" cy="147638"/>
          </a:xfrm>
          <a:custGeom>
            <a:avLst/>
            <a:gdLst>
              <a:gd name="T0" fmla="*/ 74 w 74"/>
              <a:gd name="T1" fmla="*/ 11 h 70"/>
              <a:gd name="T2" fmla="*/ 0 w 74"/>
              <a:gd name="T3" fmla="*/ 0 h 70"/>
              <a:gd name="T4" fmla="*/ 37 w 74"/>
              <a:gd name="T5" fmla="*/ 70 h 70"/>
              <a:gd name="T6" fmla="*/ 74 w 74"/>
              <a:gd name="T7" fmla="*/ 11 h 70"/>
            </a:gdLst>
            <a:ahLst/>
            <a:cxnLst>
              <a:cxn ang="0">
                <a:pos x="T0" y="T1"/>
              </a:cxn>
              <a:cxn ang="0">
                <a:pos x="T2" y="T3"/>
              </a:cxn>
              <a:cxn ang="0">
                <a:pos x="T4" y="T5"/>
              </a:cxn>
              <a:cxn ang="0">
                <a:pos x="T6" y="T7"/>
              </a:cxn>
            </a:cxnLst>
            <a:rect l="0" t="0" r="r" b="b"/>
            <a:pathLst>
              <a:path w="74" h="70">
                <a:moveTo>
                  <a:pt x="74" y="11"/>
                </a:moveTo>
                <a:lnTo>
                  <a:pt x="0" y="0"/>
                </a:lnTo>
                <a:lnTo>
                  <a:pt x="37" y="70"/>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09" name="Line 493">
            <a:extLst>
              <a:ext uri="{FF2B5EF4-FFF2-40B4-BE49-F238E27FC236}">
                <a16:creationId xmlns:a16="http://schemas.microsoft.com/office/drawing/2014/main" id="{D11F57F2-C614-EE75-6D67-D080E1C53798}"/>
              </a:ext>
            </a:extLst>
          </p:cNvPr>
          <p:cNvSpPr>
            <a:spLocks noChangeShapeType="1"/>
          </p:cNvSpPr>
          <p:nvPr/>
        </p:nvSpPr>
        <p:spPr bwMode="auto">
          <a:xfrm flipH="1" flipV="1">
            <a:off x="3762375" y="3775075"/>
            <a:ext cx="153988" cy="2540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10" name="Freeform 494">
            <a:extLst>
              <a:ext uri="{FF2B5EF4-FFF2-40B4-BE49-F238E27FC236}">
                <a16:creationId xmlns:a16="http://schemas.microsoft.com/office/drawing/2014/main" id="{5BBBA657-B881-B62C-E6E4-D548AA0E1792}"/>
              </a:ext>
            </a:extLst>
          </p:cNvPr>
          <p:cNvSpPr>
            <a:spLocks/>
          </p:cNvSpPr>
          <p:nvPr/>
        </p:nvSpPr>
        <p:spPr bwMode="auto">
          <a:xfrm>
            <a:off x="4073525" y="3689350"/>
            <a:ext cx="155575" cy="142875"/>
          </a:xfrm>
          <a:custGeom>
            <a:avLst/>
            <a:gdLst>
              <a:gd name="T0" fmla="*/ 0 w 74"/>
              <a:gd name="T1" fmla="*/ 58 h 69"/>
              <a:gd name="T2" fmla="*/ 74 w 74"/>
              <a:gd name="T3" fmla="*/ 69 h 69"/>
              <a:gd name="T4" fmla="*/ 37 w 74"/>
              <a:gd name="T5" fmla="*/ 0 h 69"/>
              <a:gd name="T6" fmla="*/ 0 w 74"/>
              <a:gd name="T7" fmla="*/ 58 h 69"/>
            </a:gdLst>
            <a:ahLst/>
            <a:cxnLst>
              <a:cxn ang="0">
                <a:pos x="T0" y="T1"/>
              </a:cxn>
              <a:cxn ang="0">
                <a:pos x="T2" y="T3"/>
              </a:cxn>
              <a:cxn ang="0">
                <a:pos x="T4" y="T5"/>
              </a:cxn>
              <a:cxn ang="0">
                <a:pos x="T6" y="T7"/>
              </a:cxn>
            </a:cxnLst>
            <a:rect l="0" t="0" r="r" b="b"/>
            <a:pathLst>
              <a:path w="74" h="69">
                <a:moveTo>
                  <a:pt x="0" y="58"/>
                </a:moveTo>
                <a:lnTo>
                  <a:pt x="74" y="69"/>
                </a:lnTo>
                <a:lnTo>
                  <a:pt x="37" y="0"/>
                </a:lnTo>
                <a:lnTo>
                  <a:pt x="0" y="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11" name="Freeform 495">
            <a:extLst>
              <a:ext uri="{FF2B5EF4-FFF2-40B4-BE49-F238E27FC236}">
                <a16:creationId xmlns:a16="http://schemas.microsoft.com/office/drawing/2014/main" id="{B24C7FBA-589D-B935-A171-01BF2A0B2177}"/>
              </a:ext>
            </a:extLst>
          </p:cNvPr>
          <p:cNvSpPr>
            <a:spLocks/>
          </p:cNvSpPr>
          <p:nvPr/>
        </p:nvSpPr>
        <p:spPr bwMode="auto">
          <a:xfrm>
            <a:off x="4149725" y="3689350"/>
            <a:ext cx="158750" cy="142875"/>
          </a:xfrm>
          <a:custGeom>
            <a:avLst/>
            <a:gdLst>
              <a:gd name="T0" fmla="*/ 75 w 75"/>
              <a:gd name="T1" fmla="*/ 11 h 69"/>
              <a:gd name="T2" fmla="*/ 0 w 75"/>
              <a:gd name="T3" fmla="*/ 0 h 69"/>
              <a:gd name="T4" fmla="*/ 37 w 75"/>
              <a:gd name="T5" fmla="*/ 69 h 69"/>
              <a:gd name="T6" fmla="*/ 75 w 75"/>
              <a:gd name="T7" fmla="*/ 11 h 69"/>
            </a:gdLst>
            <a:ahLst/>
            <a:cxnLst>
              <a:cxn ang="0">
                <a:pos x="T0" y="T1"/>
              </a:cxn>
              <a:cxn ang="0">
                <a:pos x="T2" y="T3"/>
              </a:cxn>
              <a:cxn ang="0">
                <a:pos x="T4" y="T5"/>
              </a:cxn>
              <a:cxn ang="0">
                <a:pos x="T6" y="T7"/>
              </a:cxn>
            </a:cxnLst>
            <a:rect l="0" t="0" r="r" b="b"/>
            <a:pathLst>
              <a:path w="75" h="69">
                <a:moveTo>
                  <a:pt x="75" y="11"/>
                </a:moveTo>
                <a:lnTo>
                  <a:pt x="0" y="0"/>
                </a:lnTo>
                <a:lnTo>
                  <a:pt x="37" y="69"/>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12" name="Line 496">
            <a:extLst>
              <a:ext uri="{FF2B5EF4-FFF2-40B4-BE49-F238E27FC236}">
                <a16:creationId xmlns:a16="http://schemas.microsoft.com/office/drawing/2014/main" id="{A7A3A3DA-77AE-6EBC-9B77-1D8B9C16B715}"/>
              </a:ext>
            </a:extLst>
          </p:cNvPr>
          <p:cNvSpPr>
            <a:spLocks noChangeShapeType="1"/>
          </p:cNvSpPr>
          <p:nvPr/>
        </p:nvSpPr>
        <p:spPr bwMode="auto">
          <a:xfrm flipH="1" flipV="1">
            <a:off x="4149725" y="3689350"/>
            <a:ext cx="158750"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13" name="Line 497">
            <a:extLst>
              <a:ext uri="{FF2B5EF4-FFF2-40B4-BE49-F238E27FC236}">
                <a16:creationId xmlns:a16="http://schemas.microsoft.com/office/drawing/2014/main" id="{2A81792C-FA69-CF30-B158-2F30A0C40321}"/>
              </a:ext>
            </a:extLst>
          </p:cNvPr>
          <p:cNvSpPr>
            <a:spLocks noChangeShapeType="1"/>
          </p:cNvSpPr>
          <p:nvPr/>
        </p:nvSpPr>
        <p:spPr bwMode="auto">
          <a:xfrm flipV="1">
            <a:off x="4073525" y="3689350"/>
            <a:ext cx="76200" cy="1206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14" name="Freeform 498">
            <a:extLst>
              <a:ext uri="{FF2B5EF4-FFF2-40B4-BE49-F238E27FC236}">
                <a16:creationId xmlns:a16="http://schemas.microsoft.com/office/drawing/2014/main" id="{7B2226EA-1D9C-7DCA-EA24-EF118BA03116}"/>
              </a:ext>
            </a:extLst>
          </p:cNvPr>
          <p:cNvSpPr>
            <a:spLocks/>
          </p:cNvSpPr>
          <p:nvPr/>
        </p:nvSpPr>
        <p:spPr bwMode="auto">
          <a:xfrm>
            <a:off x="3840163" y="3800475"/>
            <a:ext cx="155575" cy="142875"/>
          </a:xfrm>
          <a:custGeom>
            <a:avLst/>
            <a:gdLst>
              <a:gd name="T0" fmla="*/ 0 w 75"/>
              <a:gd name="T1" fmla="*/ 59 h 69"/>
              <a:gd name="T2" fmla="*/ 75 w 75"/>
              <a:gd name="T3" fmla="*/ 69 h 69"/>
              <a:gd name="T4" fmla="*/ 37 w 75"/>
              <a:gd name="T5" fmla="*/ 0 h 69"/>
              <a:gd name="T6" fmla="*/ 0 w 75"/>
              <a:gd name="T7" fmla="*/ 59 h 69"/>
            </a:gdLst>
            <a:ahLst/>
            <a:cxnLst>
              <a:cxn ang="0">
                <a:pos x="T0" y="T1"/>
              </a:cxn>
              <a:cxn ang="0">
                <a:pos x="T2" y="T3"/>
              </a:cxn>
              <a:cxn ang="0">
                <a:pos x="T4" y="T5"/>
              </a:cxn>
              <a:cxn ang="0">
                <a:pos x="T6" y="T7"/>
              </a:cxn>
            </a:cxnLst>
            <a:rect l="0" t="0" r="r" b="b"/>
            <a:pathLst>
              <a:path w="75" h="69">
                <a:moveTo>
                  <a:pt x="0" y="59"/>
                </a:moveTo>
                <a:lnTo>
                  <a:pt x="75" y="69"/>
                </a:lnTo>
                <a:lnTo>
                  <a:pt x="37" y="0"/>
                </a:lnTo>
                <a:lnTo>
                  <a:pt x="0"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15" name="Freeform 499">
            <a:extLst>
              <a:ext uri="{FF2B5EF4-FFF2-40B4-BE49-F238E27FC236}">
                <a16:creationId xmlns:a16="http://schemas.microsoft.com/office/drawing/2014/main" id="{B704214F-BBC8-B912-2A9C-135B4D261DC3}"/>
              </a:ext>
            </a:extLst>
          </p:cNvPr>
          <p:cNvSpPr>
            <a:spLocks/>
          </p:cNvSpPr>
          <p:nvPr/>
        </p:nvSpPr>
        <p:spPr bwMode="auto">
          <a:xfrm>
            <a:off x="3916363" y="3800475"/>
            <a:ext cx="157162" cy="142875"/>
          </a:xfrm>
          <a:custGeom>
            <a:avLst/>
            <a:gdLst>
              <a:gd name="T0" fmla="*/ 75 w 75"/>
              <a:gd name="T1" fmla="*/ 5 h 69"/>
              <a:gd name="T2" fmla="*/ 0 w 75"/>
              <a:gd name="T3" fmla="*/ 0 h 69"/>
              <a:gd name="T4" fmla="*/ 38 w 75"/>
              <a:gd name="T5" fmla="*/ 69 h 69"/>
              <a:gd name="T6" fmla="*/ 75 w 75"/>
              <a:gd name="T7" fmla="*/ 5 h 69"/>
            </a:gdLst>
            <a:ahLst/>
            <a:cxnLst>
              <a:cxn ang="0">
                <a:pos x="T0" y="T1"/>
              </a:cxn>
              <a:cxn ang="0">
                <a:pos x="T2" y="T3"/>
              </a:cxn>
              <a:cxn ang="0">
                <a:pos x="T4" y="T5"/>
              </a:cxn>
              <a:cxn ang="0">
                <a:pos x="T6" y="T7"/>
              </a:cxn>
            </a:cxnLst>
            <a:rect l="0" t="0" r="r" b="b"/>
            <a:pathLst>
              <a:path w="75" h="69">
                <a:moveTo>
                  <a:pt x="75" y="5"/>
                </a:moveTo>
                <a:lnTo>
                  <a:pt x="0" y="0"/>
                </a:lnTo>
                <a:lnTo>
                  <a:pt x="38" y="69"/>
                </a:lnTo>
                <a:lnTo>
                  <a:pt x="7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16" name="Line 500">
            <a:extLst>
              <a:ext uri="{FF2B5EF4-FFF2-40B4-BE49-F238E27FC236}">
                <a16:creationId xmlns:a16="http://schemas.microsoft.com/office/drawing/2014/main" id="{328D6C7F-00F1-E3E8-2C7B-4AC80F49145F}"/>
              </a:ext>
            </a:extLst>
          </p:cNvPr>
          <p:cNvSpPr>
            <a:spLocks noChangeShapeType="1"/>
          </p:cNvSpPr>
          <p:nvPr/>
        </p:nvSpPr>
        <p:spPr bwMode="auto">
          <a:xfrm flipH="1" flipV="1">
            <a:off x="3916363" y="3800475"/>
            <a:ext cx="157162" cy="95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17" name="Line 501">
            <a:extLst>
              <a:ext uri="{FF2B5EF4-FFF2-40B4-BE49-F238E27FC236}">
                <a16:creationId xmlns:a16="http://schemas.microsoft.com/office/drawing/2014/main" id="{DFAC1F98-6996-F11E-8BC3-9C353D570788}"/>
              </a:ext>
            </a:extLst>
          </p:cNvPr>
          <p:cNvSpPr>
            <a:spLocks noChangeShapeType="1"/>
          </p:cNvSpPr>
          <p:nvPr/>
        </p:nvSpPr>
        <p:spPr bwMode="auto">
          <a:xfrm flipV="1">
            <a:off x="3840163" y="3800475"/>
            <a:ext cx="76200" cy="1222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18" name="Freeform 502">
            <a:extLst>
              <a:ext uri="{FF2B5EF4-FFF2-40B4-BE49-F238E27FC236}">
                <a16:creationId xmlns:a16="http://schemas.microsoft.com/office/drawing/2014/main" id="{A1E76E9E-C0CE-5AB4-34DF-3B66A42A4212}"/>
              </a:ext>
            </a:extLst>
          </p:cNvPr>
          <p:cNvSpPr>
            <a:spLocks/>
          </p:cNvSpPr>
          <p:nvPr/>
        </p:nvSpPr>
        <p:spPr bwMode="auto">
          <a:xfrm>
            <a:off x="4229100" y="3711575"/>
            <a:ext cx="155575" cy="142875"/>
          </a:xfrm>
          <a:custGeom>
            <a:avLst/>
            <a:gdLst>
              <a:gd name="T0" fmla="*/ 0 w 75"/>
              <a:gd name="T1" fmla="*/ 58 h 69"/>
              <a:gd name="T2" fmla="*/ 75 w 75"/>
              <a:gd name="T3" fmla="*/ 69 h 69"/>
              <a:gd name="T4" fmla="*/ 38 w 75"/>
              <a:gd name="T5" fmla="*/ 0 h 69"/>
              <a:gd name="T6" fmla="*/ 0 w 75"/>
              <a:gd name="T7" fmla="*/ 58 h 69"/>
            </a:gdLst>
            <a:ahLst/>
            <a:cxnLst>
              <a:cxn ang="0">
                <a:pos x="T0" y="T1"/>
              </a:cxn>
              <a:cxn ang="0">
                <a:pos x="T2" y="T3"/>
              </a:cxn>
              <a:cxn ang="0">
                <a:pos x="T4" y="T5"/>
              </a:cxn>
              <a:cxn ang="0">
                <a:pos x="T6" y="T7"/>
              </a:cxn>
            </a:cxnLst>
            <a:rect l="0" t="0" r="r" b="b"/>
            <a:pathLst>
              <a:path w="75" h="69">
                <a:moveTo>
                  <a:pt x="0" y="58"/>
                </a:moveTo>
                <a:lnTo>
                  <a:pt x="75" y="69"/>
                </a:lnTo>
                <a:lnTo>
                  <a:pt x="38" y="0"/>
                </a:lnTo>
                <a:lnTo>
                  <a:pt x="0" y="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19" name="Line 503">
            <a:extLst>
              <a:ext uri="{FF2B5EF4-FFF2-40B4-BE49-F238E27FC236}">
                <a16:creationId xmlns:a16="http://schemas.microsoft.com/office/drawing/2014/main" id="{734FD221-33E2-6E3D-8EC1-A0610142B9A3}"/>
              </a:ext>
            </a:extLst>
          </p:cNvPr>
          <p:cNvSpPr>
            <a:spLocks noChangeShapeType="1"/>
          </p:cNvSpPr>
          <p:nvPr/>
        </p:nvSpPr>
        <p:spPr bwMode="auto">
          <a:xfrm flipV="1">
            <a:off x="4229100" y="3711575"/>
            <a:ext cx="79375" cy="1206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20" name="Freeform 504">
            <a:extLst>
              <a:ext uri="{FF2B5EF4-FFF2-40B4-BE49-F238E27FC236}">
                <a16:creationId xmlns:a16="http://schemas.microsoft.com/office/drawing/2014/main" id="{611F7077-9B47-8AB1-17D8-EEC322D19F50}"/>
              </a:ext>
            </a:extLst>
          </p:cNvPr>
          <p:cNvSpPr>
            <a:spLocks/>
          </p:cNvSpPr>
          <p:nvPr/>
        </p:nvSpPr>
        <p:spPr bwMode="auto">
          <a:xfrm>
            <a:off x="3684588" y="3910013"/>
            <a:ext cx="155575" cy="144462"/>
          </a:xfrm>
          <a:custGeom>
            <a:avLst/>
            <a:gdLst>
              <a:gd name="T0" fmla="*/ 74 w 74"/>
              <a:gd name="T1" fmla="*/ 6 h 69"/>
              <a:gd name="T2" fmla="*/ 0 w 74"/>
              <a:gd name="T3" fmla="*/ 0 h 69"/>
              <a:gd name="T4" fmla="*/ 37 w 74"/>
              <a:gd name="T5" fmla="*/ 69 h 69"/>
              <a:gd name="T6" fmla="*/ 74 w 74"/>
              <a:gd name="T7" fmla="*/ 6 h 69"/>
            </a:gdLst>
            <a:ahLst/>
            <a:cxnLst>
              <a:cxn ang="0">
                <a:pos x="T0" y="T1"/>
              </a:cxn>
              <a:cxn ang="0">
                <a:pos x="T2" y="T3"/>
              </a:cxn>
              <a:cxn ang="0">
                <a:pos x="T4" y="T5"/>
              </a:cxn>
              <a:cxn ang="0">
                <a:pos x="T6" y="T7"/>
              </a:cxn>
            </a:cxnLst>
            <a:rect l="0" t="0" r="r" b="b"/>
            <a:pathLst>
              <a:path w="74" h="69">
                <a:moveTo>
                  <a:pt x="74" y="6"/>
                </a:moveTo>
                <a:lnTo>
                  <a:pt x="0" y="0"/>
                </a:lnTo>
                <a:lnTo>
                  <a:pt x="37" y="69"/>
                </a:lnTo>
                <a:lnTo>
                  <a:pt x="74"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21" name="Line 505">
            <a:extLst>
              <a:ext uri="{FF2B5EF4-FFF2-40B4-BE49-F238E27FC236}">
                <a16:creationId xmlns:a16="http://schemas.microsoft.com/office/drawing/2014/main" id="{6C5209A0-59B5-85A3-359C-8446563199EC}"/>
              </a:ext>
            </a:extLst>
          </p:cNvPr>
          <p:cNvSpPr>
            <a:spLocks noChangeShapeType="1"/>
          </p:cNvSpPr>
          <p:nvPr/>
        </p:nvSpPr>
        <p:spPr bwMode="auto">
          <a:xfrm flipH="1" flipV="1">
            <a:off x="3684588" y="3910013"/>
            <a:ext cx="155575" cy="1270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22" name="Freeform 506">
            <a:extLst>
              <a:ext uri="{FF2B5EF4-FFF2-40B4-BE49-F238E27FC236}">
                <a16:creationId xmlns:a16="http://schemas.microsoft.com/office/drawing/2014/main" id="{7190DA76-1080-69F8-C858-39E80D2312E6}"/>
              </a:ext>
            </a:extLst>
          </p:cNvPr>
          <p:cNvSpPr>
            <a:spLocks/>
          </p:cNvSpPr>
          <p:nvPr/>
        </p:nvSpPr>
        <p:spPr bwMode="auto">
          <a:xfrm>
            <a:off x="3995738" y="3810000"/>
            <a:ext cx="153987" cy="146050"/>
          </a:xfrm>
          <a:custGeom>
            <a:avLst/>
            <a:gdLst>
              <a:gd name="T0" fmla="*/ 0 w 74"/>
              <a:gd name="T1" fmla="*/ 64 h 70"/>
              <a:gd name="T2" fmla="*/ 74 w 74"/>
              <a:gd name="T3" fmla="*/ 70 h 70"/>
              <a:gd name="T4" fmla="*/ 37 w 74"/>
              <a:gd name="T5" fmla="*/ 0 h 70"/>
              <a:gd name="T6" fmla="*/ 0 w 74"/>
              <a:gd name="T7" fmla="*/ 64 h 70"/>
            </a:gdLst>
            <a:ahLst/>
            <a:cxnLst>
              <a:cxn ang="0">
                <a:pos x="T0" y="T1"/>
              </a:cxn>
              <a:cxn ang="0">
                <a:pos x="T2" y="T3"/>
              </a:cxn>
              <a:cxn ang="0">
                <a:pos x="T4" y="T5"/>
              </a:cxn>
              <a:cxn ang="0">
                <a:pos x="T6" y="T7"/>
              </a:cxn>
            </a:cxnLst>
            <a:rect l="0" t="0" r="r" b="b"/>
            <a:pathLst>
              <a:path w="74" h="70">
                <a:moveTo>
                  <a:pt x="0" y="64"/>
                </a:moveTo>
                <a:lnTo>
                  <a:pt x="74" y="70"/>
                </a:lnTo>
                <a:lnTo>
                  <a:pt x="37" y="0"/>
                </a:lnTo>
                <a:lnTo>
                  <a:pt x="0"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23" name="Freeform 507">
            <a:extLst>
              <a:ext uri="{FF2B5EF4-FFF2-40B4-BE49-F238E27FC236}">
                <a16:creationId xmlns:a16="http://schemas.microsoft.com/office/drawing/2014/main" id="{3325F2D8-7B43-9D65-0F18-94D7A87BFB46}"/>
              </a:ext>
            </a:extLst>
          </p:cNvPr>
          <p:cNvSpPr>
            <a:spLocks/>
          </p:cNvSpPr>
          <p:nvPr/>
        </p:nvSpPr>
        <p:spPr bwMode="auto">
          <a:xfrm>
            <a:off x="4073525" y="3810000"/>
            <a:ext cx="155575" cy="146050"/>
          </a:xfrm>
          <a:custGeom>
            <a:avLst/>
            <a:gdLst>
              <a:gd name="T0" fmla="*/ 74 w 74"/>
              <a:gd name="T1" fmla="*/ 11 h 70"/>
              <a:gd name="T2" fmla="*/ 0 w 74"/>
              <a:gd name="T3" fmla="*/ 0 h 70"/>
              <a:gd name="T4" fmla="*/ 37 w 74"/>
              <a:gd name="T5" fmla="*/ 70 h 70"/>
              <a:gd name="T6" fmla="*/ 74 w 74"/>
              <a:gd name="T7" fmla="*/ 11 h 70"/>
            </a:gdLst>
            <a:ahLst/>
            <a:cxnLst>
              <a:cxn ang="0">
                <a:pos x="T0" y="T1"/>
              </a:cxn>
              <a:cxn ang="0">
                <a:pos x="T2" y="T3"/>
              </a:cxn>
              <a:cxn ang="0">
                <a:pos x="T4" y="T5"/>
              </a:cxn>
              <a:cxn ang="0">
                <a:pos x="T6" y="T7"/>
              </a:cxn>
            </a:cxnLst>
            <a:rect l="0" t="0" r="r" b="b"/>
            <a:pathLst>
              <a:path w="74" h="70">
                <a:moveTo>
                  <a:pt x="74" y="11"/>
                </a:moveTo>
                <a:lnTo>
                  <a:pt x="0" y="0"/>
                </a:lnTo>
                <a:lnTo>
                  <a:pt x="37" y="70"/>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24" name="Line 508">
            <a:extLst>
              <a:ext uri="{FF2B5EF4-FFF2-40B4-BE49-F238E27FC236}">
                <a16:creationId xmlns:a16="http://schemas.microsoft.com/office/drawing/2014/main" id="{7A9724AC-F2A7-8552-35F1-E85814E5FD8B}"/>
              </a:ext>
            </a:extLst>
          </p:cNvPr>
          <p:cNvSpPr>
            <a:spLocks noChangeShapeType="1"/>
          </p:cNvSpPr>
          <p:nvPr/>
        </p:nvSpPr>
        <p:spPr bwMode="auto">
          <a:xfrm flipH="1" flipV="1">
            <a:off x="4073525" y="3810000"/>
            <a:ext cx="155575"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25" name="Line 509">
            <a:extLst>
              <a:ext uri="{FF2B5EF4-FFF2-40B4-BE49-F238E27FC236}">
                <a16:creationId xmlns:a16="http://schemas.microsoft.com/office/drawing/2014/main" id="{60E4CA80-2FF8-4973-F392-4A44B4477337}"/>
              </a:ext>
            </a:extLst>
          </p:cNvPr>
          <p:cNvSpPr>
            <a:spLocks noChangeShapeType="1"/>
          </p:cNvSpPr>
          <p:nvPr/>
        </p:nvSpPr>
        <p:spPr bwMode="auto">
          <a:xfrm flipV="1">
            <a:off x="3995738" y="3810000"/>
            <a:ext cx="77787"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26" name="Freeform 510">
            <a:extLst>
              <a:ext uri="{FF2B5EF4-FFF2-40B4-BE49-F238E27FC236}">
                <a16:creationId xmlns:a16="http://schemas.microsoft.com/office/drawing/2014/main" id="{E7CC169D-9230-2412-C0B4-80FE3758EA3E}"/>
              </a:ext>
            </a:extLst>
          </p:cNvPr>
          <p:cNvSpPr>
            <a:spLocks/>
          </p:cNvSpPr>
          <p:nvPr/>
        </p:nvSpPr>
        <p:spPr bwMode="auto">
          <a:xfrm>
            <a:off x="3762375" y="3922713"/>
            <a:ext cx="153988" cy="144462"/>
          </a:xfrm>
          <a:custGeom>
            <a:avLst/>
            <a:gdLst>
              <a:gd name="T0" fmla="*/ 0 w 74"/>
              <a:gd name="T1" fmla="*/ 63 h 69"/>
              <a:gd name="T2" fmla="*/ 74 w 74"/>
              <a:gd name="T3" fmla="*/ 69 h 69"/>
              <a:gd name="T4" fmla="*/ 37 w 74"/>
              <a:gd name="T5" fmla="*/ 0 h 69"/>
              <a:gd name="T6" fmla="*/ 0 w 74"/>
              <a:gd name="T7" fmla="*/ 63 h 69"/>
            </a:gdLst>
            <a:ahLst/>
            <a:cxnLst>
              <a:cxn ang="0">
                <a:pos x="T0" y="T1"/>
              </a:cxn>
              <a:cxn ang="0">
                <a:pos x="T2" y="T3"/>
              </a:cxn>
              <a:cxn ang="0">
                <a:pos x="T4" y="T5"/>
              </a:cxn>
              <a:cxn ang="0">
                <a:pos x="T6" y="T7"/>
              </a:cxn>
            </a:cxnLst>
            <a:rect l="0" t="0" r="r" b="b"/>
            <a:pathLst>
              <a:path w="74" h="69">
                <a:moveTo>
                  <a:pt x="0" y="63"/>
                </a:moveTo>
                <a:lnTo>
                  <a:pt x="74" y="69"/>
                </a:lnTo>
                <a:lnTo>
                  <a:pt x="37" y="0"/>
                </a:lnTo>
                <a:lnTo>
                  <a:pt x="0" y="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27" name="Freeform 511">
            <a:extLst>
              <a:ext uri="{FF2B5EF4-FFF2-40B4-BE49-F238E27FC236}">
                <a16:creationId xmlns:a16="http://schemas.microsoft.com/office/drawing/2014/main" id="{D684D590-F9E8-FFD6-BEB0-17AE29FC8292}"/>
              </a:ext>
            </a:extLst>
          </p:cNvPr>
          <p:cNvSpPr>
            <a:spLocks/>
          </p:cNvSpPr>
          <p:nvPr/>
        </p:nvSpPr>
        <p:spPr bwMode="auto">
          <a:xfrm>
            <a:off x="3840163" y="3922713"/>
            <a:ext cx="155575" cy="144462"/>
          </a:xfrm>
          <a:custGeom>
            <a:avLst/>
            <a:gdLst>
              <a:gd name="T0" fmla="*/ 75 w 75"/>
              <a:gd name="T1" fmla="*/ 10 h 69"/>
              <a:gd name="T2" fmla="*/ 0 w 75"/>
              <a:gd name="T3" fmla="*/ 0 h 69"/>
              <a:gd name="T4" fmla="*/ 37 w 75"/>
              <a:gd name="T5" fmla="*/ 69 h 69"/>
              <a:gd name="T6" fmla="*/ 75 w 75"/>
              <a:gd name="T7" fmla="*/ 10 h 69"/>
            </a:gdLst>
            <a:ahLst/>
            <a:cxnLst>
              <a:cxn ang="0">
                <a:pos x="T0" y="T1"/>
              </a:cxn>
              <a:cxn ang="0">
                <a:pos x="T2" y="T3"/>
              </a:cxn>
              <a:cxn ang="0">
                <a:pos x="T4" y="T5"/>
              </a:cxn>
              <a:cxn ang="0">
                <a:pos x="T6" y="T7"/>
              </a:cxn>
            </a:cxnLst>
            <a:rect l="0" t="0" r="r" b="b"/>
            <a:pathLst>
              <a:path w="75" h="69">
                <a:moveTo>
                  <a:pt x="75" y="10"/>
                </a:moveTo>
                <a:lnTo>
                  <a:pt x="0" y="0"/>
                </a:lnTo>
                <a:lnTo>
                  <a:pt x="37" y="69"/>
                </a:lnTo>
                <a:lnTo>
                  <a:pt x="7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28" name="Line 512">
            <a:extLst>
              <a:ext uri="{FF2B5EF4-FFF2-40B4-BE49-F238E27FC236}">
                <a16:creationId xmlns:a16="http://schemas.microsoft.com/office/drawing/2014/main" id="{13DFA234-D97E-D515-EFEB-549870A88DED}"/>
              </a:ext>
            </a:extLst>
          </p:cNvPr>
          <p:cNvSpPr>
            <a:spLocks noChangeShapeType="1"/>
          </p:cNvSpPr>
          <p:nvPr/>
        </p:nvSpPr>
        <p:spPr bwMode="auto">
          <a:xfrm flipH="1" flipV="1">
            <a:off x="3840163" y="3922713"/>
            <a:ext cx="155575" cy="206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29" name="Line 513">
            <a:extLst>
              <a:ext uri="{FF2B5EF4-FFF2-40B4-BE49-F238E27FC236}">
                <a16:creationId xmlns:a16="http://schemas.microsoft.com/office/drawing/2014/main" id="{4ED2263D-7CC3-BDD9-0F34-D38E3516E11D}"/>
              </a:ext>
            </a:extLst>
          </p:cNvPr>
          <p:cNvSpPr>
            <a:spLocks noChangeShapeType="1"/>
          </p:cNvSpPr>
          <p:nvPr/>
        </p:nvSpPr>
        <p:spPr bwMode="auto">
          <a:xfrm flipV="1">
            <a:off x="3762375" y="3922713"/>
            <a:ext cx="77788" cy="13176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30" name="Freeform 514">
            <a:extLst>
              <a:ext uri="{FF2B5EF4-FFF2-40B4-BE49-F238E27FC236}">
                <a16:creationId xmlns:a16="http://schemas.microsoft.com/office/drawing/2014/main" id="{62853420-D10A-F5EB-9A01-8D33F550B258}"/>
              </a:ext>
            </a:extLst>
          </p:cNvPr>
          <p:cNvSpPr>
            <a:spLocks/>
          </p:cNvSpPr>
          <p:nvPr/>
        </p:nvSpPr>
        <p:spPr bwMode="auto">
          <a:xfrm>
            <a:off x="4149725" y="3832225"/>
            <a:ext cx="158750" cy="144463"/>
          </a:xfrm>
          <a:custGeom>
            <a:avLst/>
            <a:gdLst>
              <a:gd name="T0" fmla="*/ 37 w 75"/>
              <a:gd name="T1" fmla="*/ 0 h 69"/>
              <a:gd name="T2" fmla="*/ 75 w 75"/>
              <a:gd name="T3" fmla="*/ 69 h 69"/>
              <a:gd name="T4" fmla="*/ 0 w 75"/>
              <a:gd name="T5" fmla="*/ 59 h 69"/>
              <a:gd name="T6" fmla="*/ 37 w 75"/>
              <a:gd name="T7" fmla="*/ 0 h 69"/>
            </a:gdLst>
            <a:ahLst/>
            <a:cxnLst>
              <a:cxn ang="0">
                <a:pos x="T0" y="T1"/>
              </a:cxn>
              <a:cxn ang="0">
                <a:pos x="T2" y="T3"/>
              </a:cxn>
              <a:cxn ang="0">
                <a:pos x="T4" y="T5"/>
              </a:cxn>
              <a:cxn ang="0">
                <a:pos x="T6" y="T7"/>
              </a:cxn>
            </a:cxnLst>
            <a:rect l="0" t="0" r="r" b="b"/>
            <a:pathLst>
              <a:path w="75" h="69">
                <a:moveTo>
                  <a:pt x="37" y="0"/>
                </a:moveTo>
                <a:lnTo>
                  <a:pt x="75" y="69"/>
                </a:lnTo>
                <a:lnTo>
                  <a:pt x="0" y="59"/>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31" name="Freeform 515">
            <a:extLst>
              <a:ext uri="{FF2B5EF4-FFF2-40B4-BE49-F238E27FC236}">
                <a16:creationId xmlns:a16="http://schemas.microsoft.com/office/drawing/2014/main" id="{B81D7343-C975-FD0F-8B5E-D56DF91D5944}"/>
              </a:ext>
            </a:extLst>
          </p:cNvPr>
          <p:cNvSpPr>
            <a:spLocks/>
          </p:cNvSpPr>
          <p:nvPr/>
        </p:nvSpPr>
        <p:spPr bwMode="auto">
          <a:xfrm>
            <a:off x="4229100" y="3832225"/>
            <a:ext cx="155575" cy="144463"/>
          </a:xfrm>
          <a:custGeom>
            <a:avLst/>
            <a:gdLst>
              <a:gd name="T0" fmla="*/ 75 w 75"/>
              <a:gd name="T1" fmla="*/ 11 h 69"/>
              <a:gd name="T2" fmla="*/ 0 w 75"/>
              <a:gd name="T3" fmla="*/ 0 h 69"/>
              <a:gd name="T4" fmla="*/ 38 w 75"/>
              <a:gd name="T5" fmla="*/ 69 h 69"/>
              <a:gd name="T6" fmla="*/ 75 w 75"/>
              <a:gd name="T7" fmla="*/ 11 h 69"/>
            </a:gdLst>
            <a:ahLst/>
            <a:cxnLst>
              <a:cxn ang="0">
                <a:pos x="T0" y="T1"/>
              </a:cxn>
              <a:cxn ang="0">
                <a:pos x="T2" y="T3"/>
              </a:cxn>
              <a:cxn ang="0">
                <a:pos x="T4" y="T5"/>
              </a:cxn>
              <a:cxn ang="0">
                <a:pos x="T6" y="T7"/>
              </a:cxn>
            </a:cxnLst>
            <a:rect l="0" t="0" r="r" b="b"/>
            <a:pathLst>
              <a:path w="75" h="69">
                <a:moveTo>
                  <a:pt x="75" y="11"/>
                </a:moveTo>
                <a:lnTo>
                  <a:pt x="0" y="0"/>
                </a:lnTo>
                <a:lnTo>
                  <a:pt x="38" y="69"/>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32" name="Line 516">
            <a:extLst>
              <a:ext uri="{FF2B5EF4-FFF2-40B4-BE49-F238E27FC236}">
                <a16:creationId xmlns:a16="http://schemas.microsoft.com/office/drawing/2014/main" id="{6F1CC7B5-391D-175E-5B17-43B499F6F0AF}"/>
              </a:ext>
            </a:extLst>
          </p:cNvPr>
          <p:cNvSpPr>
            <a:spLocks noChangeShapeType="1"/>
          </p:cNvSpPr>
          <p:nvPr/>
        </p:nvSpPr>
        <p:spPr bwMode="auto">
          <a:xfrm flipH="1" flipV="1">
            <a:off x="4229100" y="3832225"/>
            <a:ext cx="155575"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33" name="Line 517">
            <a:extLst>
              <a:ext uri="{FF2B5EF4-FFF2-40B4-BE49-F238E27FC236}">
                <a16:creationId xmlns:a16="http://schemas.microsoft.com/office/drawing/2014/main" id="{47AADA12-CC24-74A3-1D55-868DA293E8CE}"/>
              </a:ext>
            </a:extLst>
          </p:cNvPr>
          <p:cNvSpPr>
            <a:spLocks noChangeShapeType="1"/>
          </p:cNvSpPr>
          <p:nvPr/>
        </p:nvSpPr>
        <p:spPr bwMode="auto">
          <a:xfrm flipV="1">
            <a:off x="4149725" y="3832225"/>
            <a:ext cx="79375" cy="1238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34" name="Freeform 518">
            <a:extLst>
              <a:ext uri="{FF2B5EF4-FFF2-40B4-BE49-F238E27FC236}">
                <a16:creationId xmlns:a16="http://schemas.microsoft.com/office/drawing/2014/main" id="{F444231E-0477-BF8D-9409-C521DF880527}"/>
              </a:ext>
            </a:extLst>
          </p:cNvPr>
          <p:cNvSpPr>
            <a:spLocks/>
          </p:cNvSpPr>
          <p:nvPr/>
        </p:nvSpPr>
        <p:spPr bwMode="auto">
          <a:xfrm>
            <a:off x="3916363" y="3943350"/>
            <a:ext cx="157162" cy="133350"/>
          </a:xfrm>
          <a:custGeom>
            <a:avLst/>
            <a:gdLst>
              <a:gd name="T0" fmla="*/ 0 w 75"/>
              <a:gd name="T1" fmla="*/ 59 h 64"/>
              <a:gd name="T2" fmla="*/ 75 w 75"/>
              <a:gd name="T3" fmla="*/ 64 h 64"/>
              <a:gd name="T4" fmla="*/ 38 w 75"/>
              <a:gd name="T5" fmla="*/ 0 h 64"/>
              <a:gd name="T6" fmla="*/ 0 w 75"/>
              <a:gd name="T7" fmla="*/ 59 h 64"/>
            </a:gdLst>
            <a:ahLst/>
            <a:cxnLst>
              <a:cxn ang="0">
                <a:pos x="T0" y="T1"/>
              </a:cxn>
              <a:cxn ang="0">
                <a:pos x="T2" y="T3"/>
              </a:cxn>
              <a:cxn ang="0">
                <a:pos x="T4" y="T5"/>
              </a:cxn>
              <a:cxn ang="0">
                <a:pos x="T6" y="T7"/>
              </a:cxn>
            </a:cxnLst>
            <a:rect l="0" t="0" r="r" b="b"/>
            <a:pathLst>
              <a:path w="75" h="64">
                <a:moveTo>
                  <a:pt x="0" y="59"/>
                </a:moveTo>
                <a:lnTo>
                  <a:pt x="75" y="64"/>
                </a:lnTo>
                <a:lnTo>
                  <a:pt x="38" y="0"/>
                </a:lnTo>
                <a:lnTo>
                  <a:pt x="0"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35" name="Freeform 519">
            <a:extLst>
              <a:ext uri="{FF2B5EF4-FFF2-40B4-BE49-F238E27FC236}">
                <a16:creationId xmlns:a16="http://schemas.microsoft.com/office/drawing/2014/main" id="{2EC58F5B-DA28-658E-573F-257C4A8AB9AF}"/>
              </a:ext>
            </a:extLst>
          </p:cNvPr>
          <p:cNvSpPr>
            <a:spLocks/>
          </p:cNvSpPr>
          <p:nvPr/>
        </p:nvSpPr>
        <p:spPr bwMode="auto">
          <a:xfrm>
            <a:off x="3995738" y="3943350"/>
            <a:ext cx="153987" cy="133350"/>
          </a:xfrm>
          <a:custGeom>
            <a:avLst/>
            <a:gdLst>
              <a:gd name="T0" fmla="*/ 74 w 74"/>
              <a:gd name="T1" fmla="*/ 6 h 64"/>
              <a:gd name="T2" fmla="*/ 0 w 74"/>
              <a:gd name="T3" fmla="*/ 0 h 64"/>
              <a:gd name="T4" fmla="*/ 37 w 74"/>
              <a:gd name="T5" fmla="*/ 64 h 64"/>
              <a:gd name="T6" fmla="*/ 74 w 74"/>
              <a:gd name="T7" fmla="*/ 6 h 64"/>
            </a:gdLst>
            <a:ahLst/>
            <a:cxnLst>
              <a:cxn ang="0">
                <a:pos x="T0" y="T1"/>
              </a:cxn>
              <a:cxn ang="0">
                <a:pos x="T2" y="T3"/>
              </a:cxn>
              <a:cxn ang="0">
                <a:pos x="T4" y="T5"/>
              </a:cxn>
              <a:cxn ang="0">
                <a:pos x="T6" y="T7"/>
              </a:cxn>
            </a:cxnLst>
            <a:rect l="0" t="0" r="r" b="b"/>
            <a:pathLst>
              <a:path w="74" h="64">
                <a:moveTo>
                  <a:pt x="74" y="6"/>
                </a:moveTo>
                <a:lnTo>
                  <a:pt x="0" y="0"/>
                </a:lnTo>
                <a:lnTo>
                  <a:pt x="37" y="64"/>
                </a:lnTo>
                <a:lnTo>
                  <a:pt x="74"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36" name="Line 520">
            <a:extLst>
              <a:ext uri="{FF2B5EF4-FFF2-40B4-BE49-F238E27FC236}">
                <a16:creationId xmlns:a16="http://schemas.microsoft.com/office/drawing/2014/main" id="{CAAF0973-85A2-9B75-5F07-16A6334696BE}"/>
              </a:ext>
            </a:extLst>
          </p:cNvPr>
          <p:cNvSpPr>
            <a:spLocks noChangeShapeType="1"/>
          </p:cNvSpPr>
          <p:nvPr/>
        </p:nvSpPr>
        <p:spPr bwMode="auto">
          <a:xfrm flipH="1" flipV="1">
            <a:off x="3995738" y="3943350"/>
            <a:ext cx="153987" cy="1270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37" name="Line 521">
            <a:extLst>
              <a:ext uri="{FF2B5EF4-FFF2-40B4-BE49-F238E27FC236}">
                <a16:creationId xmlns:a16="http://schemas.microsoft.com/office/drawing/2014/main" id="{93499CC9-A005-68DF-DBE1-8E4C599E76F5}"/>
              </a:ext>
            </a:extLst>
          </p:cNvPr>
          <p:cNvSpPr>
            <a:spLocks noChangeShapeType="1"/>
          </p:cNvSpPr>
          <p:nvPr/>
        </p:nvSpPr>
        <p:spPr bwMode="auto">
          <a:xfrm flipV="1">
            <a:off x="3916363" y="3943350"/>
            <a:ext cx="79375" cy="1238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38" name="Freeform 522">
            <a:extLst>
              <a:ext uri="{FF2B5EF4-FFF2-40B4-BE49-F238E27FC236}">
                <a16:creationId xmlns:a16="http://schemas.microsoft.com/office/drawing/2014/main" id="{0E148CB6-3BDD-E91F-8FDB-7FE2C762FC5D}"/>
              </a:ext>
            </a:extLst>
          </p:cNvPr>
          <p:cNvSpPr>
            <a:spLocks/>
          </p:cNvSpPr>
          <p:nvPr/>
        </p:nvSpPr>
        <p:spPr bwMode="auto">
          <a:xfrm>
            <a:off x="3684588" y="4054475"/>
            <a:ext cx="155575" cy="147638"/>
          </a:xfrm>
          <a:custGeom>
            <a:avLst/>
            <a:gdLst>
              <a:gd name="T0" fmla="*/ 0 w 74"/>
              <a:gd name="T1" fmla="*/ 59 h 70"/>
              <a:gd name="T2" fmla="*/ 74 w 74"/>
              <a:gd name="T3" fmla="*/ 70 h 70"/>
              <a:gd name="T4" fmla="*/ 37 w 74"/>
              <a:gd name="T5" fmla="*/ 0 h 70"/>
              <a:gd name="T6" fmla="*/ 0 w 74"/>
              <a:gd name="T7" fmla="*/ 59 h 70"/>
            </a:gdLst>
            <a:ahLst/>
            <a:cxnLst>
              <a:cxn ang="0">
                <a:pos x="T0" y="T1"/>
              </a:cxn>
              <a:cxn ang="0">
                <a:pos x="T2" y="T3"/>
              </a:cxn>
              <a:cxn ang="0">
                <a:pos x="T4" y="T5"/>
              </a:cxn>
              <a:cxn ang="0">
                <a:pos x="T6" y="T7"/>
              </a:cxn>
            </a:cxnLst>
            <a:rect l="0" t="0" r="r" b="b"/>
            <a:pathLst>
              <a:path w="74" h="70">
                <a:moveTo>
                  <a:pt x="0" y="59"/>
                </a:moveTo>
                <a:lnTo>
                  <a:pt x="74" y="70"/>
                </a:lnTo>
                <a:lnTo>
                  <a:pt x="37" y="0"/>
                </a:lnTo>
                <a:lnTo>
                  <a:pt x="0"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39" name="Freeform 523">
            <a:extLst>
              <a:ext uri="{FF2B5EF4-FFF2-40B4-BE49-F238E27FC236}">
                <a16:creationId xmlns:a16="http://schemas.microsoft.com/office/drawing/2014/main" id="{3F07109F-1B49-A3E7-CBEF-AAEB42FC65D2}"/>
              </a:ext>
            </a:extLst>
          </p:cNvPr>
          <p:cNvSpPr>
            <a:spLocks/>
          </p:cNvSpPr>
          <p:nvPr/>
        </p:nvSpPr>
        <p:spPr bwMode="auto">
          <a:xfrm>
            <a:off x="3762375" y="4054475"/>
            <a:ext cx="153988" cy="147638"/>
          </a:xfrm>
          <a:custGeom>
            <a:avLst/>
            <a:gdLst>
              <a:gd name="T0" fmla="*/ 74 w 74"/>
              <a:gd name="T1" fmla="*/ 6 h 70"/>
              <a:gd name="T2" fmla="*/ 0 w 74"/>
              <a:gd name="T3" fmla="*/ 0 h 70"/>
              <a:gd name="T4" fmla="*/ 37 w 74"/>
              <a:gd name="T5" fmla="*/ 70 h 70"/>
              <a:gd name="T6" fmla="*/ 74 w 74"/>
              <a:gd name="T7" fmla="*/ 6 h 70"/>
            </a:gdLst>
            <a:ahLst/>
            <a:cxnLst>
              <a:cxn ang="0">
                <a:pos x="T0" y="T1"/>
              </a:cxn>
              <a:cxn ang="0">
                <a:pos x="T2" y="T3"/>
              </a:cxn>
              <a:cxn ang="0">
                <a:pos x="T4" y="T5"/>
              </a:cxn>
              <a:cxn ang="0">
                <a:pos x="T6" y="T7"/>
              </a:cxn>
            </a:cxnLst>
            <a:rect l="0" t="0" r="r" b="b"/>
            <a:pathLst>
              <a:path w="74" h="70">
                <a:moveTo>
                  <a:pt x="74" y="6"/>
                </a:moveTo>
                <a:lnTo>
                  <a:pt x="0" y="0"/>
                </a:lnTo>
                <a:lnTo>
                  <a:pt x="37" y="70"/>
                </a:lnTo>
                <a:lnTo>
                  <a:pt x="74"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40" name="Line 524">
            <a:extLst>
              <a:ext uri="{FF2B5EF4-FFF2-40B4-BE49-F238E27FC236}">
                <a16:creationId xmlns:a16="http://schemas.microsoft.com/office/drawing/2014/main" id="{79FB294B-B850-F982-C272-9233B84F11C2}"/>
              </a:ext>
            </a:extLst>
          </p:cNvPr>
          <p:cNvSpPr>
            <a:spLocks noChangeShapeType="1"/>
          </p:cNvSpPr>
          <p:nvPr/>
        </p:nvSpPr>
        <p:spPr bwMode="auto">
          <a:xfrm flipH="1" flipV="1">
            <a:off x="3762375" y="4054475"/>
            <a:ext cx="153988" cy="1270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41" name="Freeform 525">
            <a:extLst>
              <a:ext uri="{FF2B5EF4-FFF2-40B4-BE49-F238E27FC236}">
                <a16:creationId xmlns:a16="http://schemas.microsoft.com/office/drawing/2014/main" id="{F8685512-1BDB-0454-5A67-105FC41AC7DC}"/>
              </a:ext>
            </a:extLst>
          </p:cNvPr>
          <p:cNvSpPr>
            <a:spLocks/>
          </p:cNvSpPr>
          <p:nvPr/>
        </p:nvSpPr>
        <p:spPr bwMode="auto">
          <a:xfrm>
            <a:off x="4073525" y="3956050"/>
            <a:ext cx="155575" cy="144463"/>
          </a:xfrm>
          <a:custGeom>
            <a:avLst/>
            <a:gdLst>
              <a:gd name="T0" fmla="*/ 37 w 74"/>
              <a:gd name="T1" fmla="*/ 0 h 69"/>
              <a:gd name="T2" fmla="*/ 74 w 74"/>
              <a:gd name="T3" fmla="*/ 69 h 69"/>
              <a:gd name="T4" fmla="*/ 0 w 74"/>
              <a:gd name="T5" fmla="*/ 58 h 69"/>
              <a:gd name="T6" fmla="*/ 37 w 74"/>
              <a:gd name="T7" fmla="*/ 0 h 69"/>
            </a:gdLst>
            <a:ahLst/>
            <a:cxnLst>
              <a:cxn ang="0">
                <a:pos x="T0" y="T1"/>
              </a:cxn>
              <a:cxn ang="0">
                <a:pos x="T2" y="T3"/>
              </a:cxn>
              <a:cxn ang="0">
                <a:pos x="T4" y="T5"/>
              </a:cxn>
              <a:cxn ang="0">
                <a:pos x="T6" y="T7"/>
              </a:cxn>
            </a:cxnLst>
            <a:rect l="0" t="0" r="r" b="b"/>
            <a:pathLst>
              <a:path w="74" h="69">
                <a:moveTo>
                  <a:pt x="37" y="0"/>
                </a:moveTo>
                <a:lnTo>
                  <a:pt x="74" y="69"/>
                </a:lnTo>
                <a:lnTo>
                  <a:pt x="0" y="58"/>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42" name="Freeform 526">
            <a:extLst>
              <a:ext uri="{FF2B5EF4-FFF2-40B4-BE49-F238E27FC236}">
                <a16:creationId xmlns:a16="http://schemas.microsoft.com/office/drawing/2014/main" id="{C34D0516-4097-A339-C71F-44FF91C9DE29}"/>
              </a:ext>
            </a:extLst>
          </p:cNvPr>
          <p:cNvSpPr>
            <a:spLocks/>
          </p:cNvSpPr>
          <p:nvPr/>
        </p:nvSpPr>
        <p:spPr bwMode="auto">
          <a:xfrm>
            <a:off x="4149725" y="3956050"/>
            <a:ext cx="158750" cy="144463"/>
          </a:xfrm>
          <a:custGeom>
            <a:avLst/>
            <a:gdLst>
              <a:gd name="T0" fmla="*/ 75 w 75"/>
              <a:gd name="T1" fmla="*/ 10 h 69"/>
              <a:gd name="T2" fmla="*/ 0 w 75"/>
              <a:gd name="T3" fmla="*/ 0 h 69"/>
              <a:gd name="T4" fmla="*/ 37 w 75"/>
              <a:gd name="T5" fmla="*/ 69 h 69"/>
              <a:gd name="T6" fmla="*/ 75 w 75"/>
              <a:gd name="T7" fmla="*/ 10 h 69"/>
            </a:gdLst>
            <a:ahLst/>
            <a:cxnLst>
              <a:cxn ang="0">
                <a:pos x="T0" y="T1"/>
              </a:cxn>
              <a:cxn ang="0">
                <a:pos x="T2" y="T3"/>
              </a:cxn>
              <a:cxn ang="0">
                <a:pos x="T4" y="T5"/>
              </a:cxn>
              <a:cxn ang="0">
                <a:pos x="T6" y="T7"/>
              </a:cxn>
            </a:cxnLst>
            <a:rect l="0" t="0" r="r" b="b"/>
            <a:pathLst>
              <a:path w="75" h="69">
                <a:moveTo>
                  <a:pt x="75" y="10"/>
                </a:moveTo>
                <a:lnTo>
                  <a:pt x="0" y="0"/>
                </a:lnTo>
                <a:lnTo>
                  <a:pt x="37" y="69"/>
                </a:lnTo>
                <a:lnTo>
                  <a:pt x="7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43" name="Line 527">
            <a:extLst>
              <a:ext uri="{FF2B5EF4-FFF2-40B4-BE49-F238E27FC236}">
                <a16:creationId xmlns:a16="http://schemas.microsoft.com/office/drawing/2014/main" id="{18A77EEA-1117-D6A1-F205-D9A2748AE161}"/>
              </a:ext>
            </a:extLst>
          </p:cNvPr>
          <p:cNvSpPr>
            <a:spLocks noChangeShapeType="1"/>
          </p:cNvSpPr>
          <p:nvPr/>
        </p:nvSpPr>
        <p:spPr bwMode="auto">
          <a:xfrm flipH="1" flipV="1">
            <a:off x="4149725" y="3956050"/>
            <a:ext cx="158750" cy="206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44" name="Line 528">
            <a:extLst>
              <a:ext uri="{FF2B5EF4-FFF2-40B4-BE49-F238E27FC236}">
                <a16:creationId xmlns:a16="http://schemas.microsoft.com/office/drawing/2014/main" id="{6BE469DA-7EC9-F781-83F6-DB95A5D726B0}"/>
              </a:ext>
            </a:extLst>
          </p:cNvPr>
          <p:cNvSpPr>
            <a:spLocks noChangeShapeType="1"/>
          </p:cNvSpPr>
          <p:nvPr/>
        </p:nvSpPr>
        <p:spPr bwMode="auto">
          <a:xfrm flipV="1">
            <a:off x="4073525" y="3956050"/>
            <a:ext cx="76200" cy="1206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45" name="Freeform 529">
            <a:extLst>
              <a:ext uri="{FF2B5EF4-FFF2-40B4-BE49-F238E27FC236}">
                <a16:creationId xmlns:a16="http://schemas.microsoft.com/office/drawing/2014/main" id="{BA68D53E-5D73-D6F1-ABE5-020A0DF11B5F}"/>
              </a:ext>
            </a:extLst>
          </p:cNvPr>
          <p:cNvSpPr>
            <a:spLocks/>
          </p:cNvSpPr>
          <p:nvPr/>
        </p:nvSpPr>
        <p:spPr bwMode="auto">
          <a:xfrm>
            <a:off x="3840163" y="4067175"/>
            <a:ext cx="155575" cy="142875"/>
          </a:xfrm>
          <a:custGeom>
            <a:avLst/>
            <a:gdLst>
              <a:gd name="T0" fmla="*/ 0 w 75"/>
              <a:gd name="T1" fmla="*/ 64 h 69"/>
              <a:gd name="T2" fmla="*/ 75 w 75"/>
              <a:gd name="T3" fmla="*/ 69 h 69"/>
              <a:gd name="T4" fmla="*/ 37 w 75"/>
              <a:gd name="T5" fmla="*/ 0 h 69"/>
              <a:gd name="T6" fmla="*/ 0 w 75"/>
              <a:gd name="T7" fmla="*/ 64 h 69"/>
            </a:gdLst>
            <a:ahLst/>
            <a:cxnLst>
              <a:cxn ang="0">
                <a:pos x="T0" y="T1"/>
              </a:cxn>
              <a:cxn ang="0">
                <a:pos x="T2" y="T3"/>
              </a:cxn>
              <a:cxn ang="0">
                <a:pos x="T4" y="T5"/>
              </a:cxn>
              <a:cxn ang="0">
                <a:pos x="T6" y="T7"/>
              </a:cxn>
            </a:cxnLst>
            <a:rect l="0" t="0" r="r" b="b"/>
            <a:pathLst>
              <a:path w="75" h="69">
                <a:moveTo>
                  <a:pt x="0" y="64"/>
                </a:moveTo>
                <a:lnTo>
                  <a:pt x="75" y="69"/>
                </a:lnTo>
                <a:lnTo>
                  <a:pt x="37" y="0"/>
                </a:lnTo>
                <a:lnTo>
                  <a:pt x="0"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46" name="Freeform 530">
            <a:extLst>
              <a:ext uri="{FF2B5EF4-FFF2-40B4-BE49-F238E27FC236}">
                <a16:creationId xmlns:a16="http://schemas.microsoft.com/office/drawing/2014/main" id="{61A3FA81-3DCF-ED96-90C7-547ED6BB9CD0}"/>
              </a:ext>
            </a:extLst>
          </p:cNvPr>
          <p:cNvSpPr>
            <a:spLocks/>
          </p:cNvSpPr>
          <p:nvPr/>
        </p:nvSpPr>
        <p:spPr bwMode="auto">
          <a:xfrm>
            <a:off x="3916363" y="4067175"/>
            <a:ext cx="157162" cy="142875"/>
          </a:xfrm>
          <a:custGeom>
            <a:avLst/>
            <a:gdLst>
              <a:gd name="T0" fmla="*/ 75 w 75"/>
              <a:gd name="T1" fmla="*/ 5 h 69"/>
              <a:gd name="T2" fmla="*/ 0 w 75"/>
              <a:gd name="T3" fmla="*/ 0 h 69"/>
              <a:gd name="T4" fmla="*/ 38 w 75"/>
              <a:gd name="T5" fmla="*/ 69 h 69"/>
              <a:gd name="T6" fmla="*/ 75 w 75"/>
              <a:gd name="T7" fmla="*/ 5 h 69"/>
            </a:gdLst>
            <a:ahLst/>
            <a:cxnLst>
              <a:cxn ang="0">
                <a:pos x="T0" y="T1"/>
              </a:cxn>
              <a:cxn ang="0">
                <a:pos x="T2" y="T3"/>
              </a:cxn>
              <a:cxn ang="0">
                <a:pos x="T4" y="T5"/>
              </a:cxn>
              <a:cxn ang="0">
                <a:pos x="T6" y="T7"/>
              </a:cxn>
            </a:cxnLst>
            <a:rect l="0" t="0" r="r" b="b"/>
            <a:pathLst>
              <a:path w="75" h="69">
                <a:moveTo>
                  <a:pt x="75" y="5"/>
                </a:moveTo>
                <a:lnTo>
                  <a:pt x="0" y="0"/>
                </a:lnTo>
                <a:lnTo>
                  <a:pt x="38" y="69"/>
                </a:lnTo>
                <a:lnTo>
                  <a:pt x="7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47" name="Line 531">
            <a:extLst>
              <a:ext uri="{FF2B5EF4-FFF2-40B4-BE49-F238E27FC236}">
                <a16:creationId xmlns:a16="http://schemas.microsoft.com/office/drawing/2014/main" id="{7BA28BB8-BB0B-4564-E387-2BE4E48BEEFC}"/>
              </a:ext>
            </a:extLst>
          </p:cNvPr>
          <p:cNvSpPr>
            <a:spLocks noChangeShapeType="1"/>
          </p:cNvSpPr>
          <p:nvPr/>
        </p:nvSpPr>
        <p:spPr bwMode="auto">
          <a:xfrm flipH="1" flipV="1">
            <a:off x="3916363" y="4067175"/>
            <a:ext cx="157162" cy="95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48" name="Line 532">
            <a:extLst>
              <a:ext uri="{FF2B5EF4-FFF2-40B4-BE49-F238E27FC236}">
                <a16:creationId xmlns:a16="http://schemas.microsoft.com/office/drawing/2014/main" id="{85A3E0FD-05E5-AB6B-2607-B4406B5C442E}"/>
              </a:ext>
            </a:extLst>
          </p:cNvPr>
          <p:cNvSpPr>
            <a:spLocks noChangeShapeType="1"/>
          </p:cNvSpPr>
          <p:nvPr/>
        </p:nvSpPr>
        <p:spPr bwMode="auto">
          <a:xfrm flipV="1">
            <a:off x="3840163" y="4067175"/>
            <a:ext cx="76200" cy="1349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49" name="Freeform 533">
            <a:extLst>
              <a:ext uri="{FF2B5EF4-FFF2-40B4-BE49-F238E27FC236}">
                <a16:creationId xmlns:a16="http://schemas.microsoft.com/office/drawing/2014/main" id="{AAA106B0-2BC1-0D26-2936-BB7764637EBA}"/>
              </a:ext>
            </a:extLst>
          </p:cNvPr>
          <p:cNvSpPr>
            <a:spLocks/>
          </p:cNvSpPr>
          <p:nvPr/>
        </p:nvSpPr>
        <p:spPr bwMode="auto">
          <a:xfrm>
            <a:off x="4229100" y="3976688"/>
            <a:ext cx="155575" cy="146050"/>
          </a:xfrm>
          <a:custGeom>
            <a:avLst/>
            <a:gdLst>
              <a:gd name="T0" fmla="*/ 38 w 75"/>
              <a:gd name="T1" fmla="*/ 0 h 69"/>
              <a:gd name="T2" fmla="*/ 75 w 75"/>
              <a:gd name="T3" fmla="*/ 69 h 69"/>
              <a:gd name="T4" fmla="*/ 0 w 75"/>
              <a:gd name="T5" fmla="*/ 59 h 69"/>
              <a:gd name="T6" fmla="*/ 38 w 75"/>
              <a:gd name="T7" fmla="*/ 0 h 69"/>
            </a:gdLst>
            <a:ahLst/>
            <a:cxnLst>
              <a:cxn ang="0">
                <a:pos x="T0" y="T1"/>
              </a:cxn>
              <a:cxn ang="0">
                <a:pos x="T2" y="T3"/>
              </a:cxn>
              <a:cxn ang="0">
                <a:pos x="T4" y="T5"/>
              </a:cxn>
              <a:cxn ang="0">
                <a:pos x="T6" y="T7"/>
              </a:cxn>
            </a:cxnLst>
            <a:rect l="0" t="0" r="r" b="b"/>
            <a:pathLst>
              <a:path w="75" h="69">
                <a:moveTo>
                  <a:pt x="38" y="0"/>
                </a:moveTo>
                <a:lnTo>
                  <a:pt x="75" y="69"/>
                </a:lnTo>
                <a:lnTo>
                  <a:pt x="0" y="59"/>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50" name="Line 534">
            <a:extLst>
              <a:ext uri="{FF2B5EF4-FFF2-40B4-BE49-F238E27FC236}">
                <a16:creationId xmlns:a16="http://schemas.microsoft.com/office/drawing/2014/main" id="{E110E3CD-9109-323D-B2F4-C87DBC69316C}"/>
              </a:ext>
            </a:extLst>
          </p:cNvPr>
          <p:cNvSpPr>
            <a:spLocks noChangeShapeType="1"/>
          </p:cNvSpPr>
          <p:nvPr/>
        </p:nvSpPr>
        <p:spPr bwMode="auto">
          <a:xfrm flipV="1">
            <a:off x="4229100" y="3976688"/>
            <a:ext cx="79375" cy="1238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51" name="Freeform 535">
            <a:extLst>
              <a:ext uri="{FF2B5EF4-FFF2-40B4-BE49-F238E27FC236}">
                <a16:creationId xmlns:a16="http://schemas.microsoft.com/office/drawing/2014/main" id="{2CF97864-8150-D37D-B2E2-72C42D6A0E69}"/>
              </a:ext>
            </a:extLst>
          </p:cNvPr>
          <p:cNvSpPr>
            <a:spLocks/>
          </p:cNvSpPr>
          <p:nvPr/>
        </p:nvSpPr>
        <p:spPr bwMode="auto">
          <a:xfrm>
            <a:off x="3995738" y="4076700"/>
            <a:ext cx="153987" cy="157163"/>
          </a:xfrm>
          <a:custGeom>
            <a:avLst/>
            <a:gdLst>
              <a:gd name="T0" fmla="*/ 37 w 74"/>
              <a:gd name="T1" fmla="*/ 0 h 75"/>
              <a:gd name="T2" fmla="*/ 74 w 74"/>
              <a:gd name="T3" fmla="*/ 75 h 75"/>
              <a:gd name="T4" fmla="*/ 0 w 74"/>
              <a:gd name="T5" fmla="*/ 64 h 75"/>
              <a:gd name="T6" fmla="*/ 37 w 74"/>
              <a:gd name="T7" fmla="*/ 0 h 75"/>
            </a:gdLst>
            <a:ahLst/>
            <a:cxnLst>
              <a:cxn ang="0">
                <a:pos x="T0" y="T1"/>
              </a:cxn>
              <a:cxn ang="0">
                <a:pos x="T2" y="T3"/>
              </a:cxn>
              <a:cxn ang="0">
                <a:pos x="T4" y="T5"/>
              </a:cxn>
              <a:cxn ang="0">
                <a:pos x="T6" y="T7"/>
              </a:cxn>
            </a:cxnLst>
            <a:rect l="0" t="0" r="r" b="b"/>
            <a:pathLst>
              <a:path w="74" h="75">
                <a:moveTo>
                  <a:pt x="37" y="0"/>
                </a:moveTo>
                <a:lnTo>
                  <a:pt x="74" y="75"/>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52" name="Freeform 536">
            <a:extLst>
              <a:ext uri="{FF2B5EF4-FFF2-40B4-BE49-F238E27FC236}">
                <a16:creationId xmlns:a16="http://schemas.microsoft.com/office/drawing/2014/main" id="{32504D5B-AC3C-E096-A7E6-017768FC45BF}"/>
              </a:ext>
            </a:extLst>
          </p:cNvPr>
          <p:cNvSpPr>
            <a:spLocks/>
          </p:cNvSpPr>
          <p:nvPr/>
        </p:nvSpPr>
        <p:spPr bwMode="auto">
          <a:xfrm>
            <a:off x="4073525" y="4076700"/>
            <a:ext cx="155575" cy="157163"/>
          </a:xfrm>
          <a:custGeom>
            <a:avLst/>
            <a:gdLst>
              <a:gd name="T0" fmla="*/ 74 w 74"/>
              <a:gd name="T1" fmla="*/ 11 h 75"/>
              <a:gd name="T2" fmla="*/ 0 w 74"/>
              <a:gd name="T3" fmla="*/ 0 h 75"/>
              <a:gd name="T4" fmla="*/ 37 w 74"/>
              <a:gd name="T5" fmla="*/ 75 h 75"/>
              <a:gd name="T6" fmla="*/ 74 w 74"/>
              <a:gd name="T7" fmla="*/ 11 h 75"/>
            </a:gdLst>
            <a:ahLst/>
            <a:cxnLst>
              <a:cxn ang="0">
                <a:pos x="T0" y="T1"/>
              </a:cxn>
              <a:cxn ang="0">
                <a:pos x="T2" y="T3"/>
              </a:cxn>
              <a:cxn ang="0">
                <a:pos x="T4" y="T5"/>
              </a:cxn>
              <a:cxn ang="0">
                <a:pos x="T6" y="T7"/>
              </a:cxn>
            </a:cxnLst>
            <a:rect l="0" t="0" r="r" b="b"/>
            <a:pathLst>
              <a:path w="74" h="75">
                <a:moveTo>
                  <a:pt x="74" y="11"/>
                </a:moveTo>
                <a:lnTo>
                  <a:pt x="0" y="0"/>
                </a:lnTo>
                <a:lnTo>
                  <a:pt x="37" y="75"/>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53" name="Line 537">
            <a:extLst>
              <a:ext uri="{FF2B5EF4-FFF2-40B4-BE49-F238E27FC236}">
                <a16:creationId xmlns:a16="http://schemas.microsoft.com/office/drawing/2014/main" id="{7D78E5B1-060C-FE64-0494-A1DD01CAF181}"/>
              </a:ext>
            </a:extLst>
          </p:cNvPr>
          <p:cNvSpPr>
            <a:spLocks noChangeShapeType="1"/>
          </p:cNvSpPr>
          <p:nvPr/>
        </p:nvSpPr>
        <p:spPr bwMode="auto">
          <a:xfrm flipH="1" flipV="1">
            <a:off x="4073525" y="4076700"/>
            <a:ext cx="155575" cy="2381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54" name="Line 538">
            <a:extLst>
              <a:ext uri="{FF2B5EF4-FFF2-40B4-BE49-F238E27FC236}">
                <a16:creationId xmlns:a16="http://schemas.microsoft.com/office/drawing/2014/main" id="{DDC0DB04-E406-971D-840C-EAB62D2B202F}"/>
              </a:ext>
            </a:extLst>
          </p:cNvPr>
          <p:cNvSpPr>
            <a:spLocks noChangeShapeType="1"/>
          </p:cNvSpPr>
          <p:nvPr/>
        </p:nvSpPr>
        <p:spPr bwMode="auto">
          <a:xfrm flipV="1">
            <a:off x="3995738" y="4076700"/>
            <a:ext cx="77787"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55" name="Freeform 539">
            <a:extLst>
              <a:ext uri="{FF2B5EF4-FFF2-40B4-BE49-F238E27FC236}">
                <a16:creationId xmlns:a16="http://schemas.microsoft.com/office/drawing/2014/main" id="{14AAC46D-FC54-F1D5-97F6-B60DB0385E3B}"/>
              </a:ext>
            </a:extLst>
          </p:cNvPr>
          <p:cNvSpPr>
            <a:spLocks/>
          </p:cNvSpPr>
          <p:nvPr/>
        </p:nvSpPr>
        <p:spPr bwMode="auto">
          <a:xfrm>
            <a:off x="4149725" y="4100513"/>
            <a:ext cx="158750" cy="144462"/>
          </a:xfrm>
          <a:custGeom>
            <a:avLst/>
            <a:gdLst>
              <a:gd name="T0" fmla="*/ 37 w 75"/>
              <a:gd name="T1" fmla="*/ 0 h 69"/>
              <a:gd name="T2" fmla="*/ 75 w 75"/>
              <a:gd name="T3" fmla="*/ 69 h 69"/>
              <a:gd name="T4" fmla="*/ 0 w 75"/>
              <a:gd name="T5" fmla="*/ 64 h 69"/>
              <a:gd name="T6" fmla="*/ 37 w 75"/>
              <a:gd name="T7" fmla="*/ 0 h 69"/>
            </a:gdLst>
            <a:ahLst/>
            <a:cxnLst>
              <a:cxn ang="0">
                <a:pos x="T0" y="T1"/>
              </a:cxn>
              <a:cxn ang="0">
                <a:pos x="T2" y="T3"/>
              </a:cxn>
              <a:cxn ang="0">
                <a:pos x="T4" y="T5"/>
              </a:cxn>
              <a:cxn ang="0">
                <a:pos x="T6" y="T7"/>
              </a:cxn>
            </a:cxnLst>
            <a:rect l="0" t="0" r="r" b="b"/>
            <a:pathLst>
              <a:path w="75" h="69">
                <a:moveTo>
                  <a:pt x="37" y="0"/>
                </a:moveTo>
                <a:lnTo>
                  <a:pt x="75" y="69"/>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56" name="Freeform 540">
            <a:extLst>
              <a:ext uri="{FF2B5EF4-FFF2-40B4-BE49-F238E27FC236}">
                <a16:creationId xmlns:a16="http://schemas.microsoft.com/office/drawing/2014/main" id="{7044AAF4-6D65-5FB6-CA09-BF7A16BE66DC}"/>
              </a:ext>
            </a:extLst>
          </p:cNvPr>
          <p:cNvSpPr>
            <a:spLocks/>
          </p:cNvSpPr>
          <p:nvPr/>
        </p:nvSpPr>
        <p:spPr bwMode="auto">
          <a:xfrm>
            <a:off x="4229100" y="4100513"/>
            <a:ext cx="155575" cy="144462"/>
          </a:xfrm>
          <a:custGeom>
            <a:avLst/>
            <a:gdLst>
              <a:gd name="T0" fmla="*/ 75 w 75"/>
              <a:gd name="T1" fmla="*/ 10 h 69"/>
              <a:gd name="T2" fmla="*/ 0 w 75"/>
              <a:gd name="T3" fmla="*/ 0 h 69"/>
              <a:gd name="T4" fmla="*/ 38 w 75"/>
              <a:gd name="T5" fmla="*/ 69 h 69"/>
              <a:gd name="T6" fmla="*/ 75 w 75"/>
              <a:gd name="T7" fmla="*/ 10 h 69"/>
            </a:gdLst>
            <a:ahLst/>
            <a:cxnLst>
              <a:cxn ang="0">
                <a:pos x="T0" y="T1"/>
              </a:cxn>
              <a:cxn ang="0">
                <a:pos x="T2" y="T3"/>
              </a:cxn>
              <a:cxn ang="0">
                <a:pos x="T4" y="T5"/>
              </a:cxn>
              <a:cxn ang="0">
                <a:pos x="T6" y="T7"/>
              </a:cxn>
            </a:cxnLst>
            <a:rect l="0" t="0" r="r" b="b"/>
            <a:pathLst>
              <a:path w="75" h="69">
                <a:moveTo>
                  <a:pt x="75" y="10"/>
                </a:moveTo>
                <a:lnTo>
                  <a:pt x="0" y="0"/>
                </a:lnTo>
                <a:lnTo>
                  <a:pt x="38" y="69"/>
                </a:lnTo>
                <a:lnTo>
                  <a:pt x="7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57" name="Line 541">
            <a:extLst>
              <a:ext uri="{FF2B5EF4-FFF2-40B4-BE49-F238E27FC236}">
                <a16:creationId xmlns:a16="http://schemas.microsoft.com/office/drawing/2014/main" id="{05661AFF-C4C8-FE77-D1AC-5E956D835967}"/>
              </a:ext>
            </a:extLst>
          </p:cNvPr>
          <p:cNvSpPr>
            <a:spLocks noChangeShapeType="1"/>
          </p:cNvSpPr>
          <p:nvPr/>
        </p:nvSpPr>
        <p:spPr bwMode="auto">
          <a:xfrm flipH="1" flipV="1">
            <a:off x="4229100" y="4100513"/>
            <a:ext cx="155575"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58" name="Line 542">
            <a:extLst>
              <a:ext uri="{FF2B5EF4-FFF2-40B4-BE49-F238E27FC236}">
                <a16:creationId xmlns:a16="http://schemas.microsoft.com/office/drawing/2014/main" id="{93423766-6981-394C-D2A1-14373066FFE7}"/>
              </a:ext>
            </a:extLst>
          </p:cNvPr>
          <p:cNvSpPr>
            <a:spLocks noChangeShapeType="1"/>
          </p:cNvSpPr>
          <p:nvPr/>
        </p:nvSpPr>
        <p:spPr bwMode="auto">
          <a:xfrm flipV="1">
            <a:off x="4149725" y="4100513"/>
            <a:ext cx="79375"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59" name="Line 543">
            <a:extLst>
              <a:ext uri="{FF2B5EF4-FFF2-40B4-BE49-F238E27FC236}">
                <a16:creationId xmlns:a16="http://schemas.microsoft.com/office/drawing/2014/main" id="{FBB86D53-388B-46A5-B4E1-0C6649B59E75}"/>
              </a:ext>
            </a:extLst>
          </p:cNvPr>
          <p:cNvSpPr>
            <a:spLocks noChangeShapeType="1"/>
          </p:cNvSpPr>
          <p:nvPr/>
        </p:nvSpPr>
        <p:spPr bwMode="auto">
          <a:xfrm flipH="1" flipV="1">
            <a:off x="2773363" y="3387725"/>
            <a:ext cx="2566987" cy="3111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60" name="Line 544">
            <a:extLst>
              <a:ext uri="{FF2B5EF4-FFF2-40B4-BE49-F238E27FC236}">
                <a16:creationId xmlns:a16="http://schemas.microsoft.com/office/drawing/2014/main" id="{A790D416-4D53-1BED-78A3-F7251A4B844D}"/>
              </a:ext>
            </a:extLst>
          </p:cNvPr>
          <p:cNvSpPr>
            <a:spLocks noChangeShapeType="1"/>
          </p:cNvSpPr>
          <p:nvPr/>
        </p:nvSpPr>
        <p:spPr bwMode="auto">
          <a:xfrm>
            <a:off x="2773363" y="3387725"/>
            <a:ext cx="2566987" cy="3111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61" name="Freeform 545">
            <a:extLst>
              <a:ext uri="{FF2B5EF4-FFF2-40B4-BE49-F238E27FC236}">
                <a16:creationId xmlns:a16="http://schemas.microsoft.com/office/drawing/2014/main" id="{AA8EBD22-A45B-B407-7DFB-4381E24C6845}"/>
              </a:ext>
            </a:extLst>
          </p:cNvPr>
          <p:cNvSpPr>
            <a:spLocks/>
          </p:cNvSpPr>
          <p:nvPr/>
        </p:nvSpPr>
        <p:spPr bwMode="auto">
          <a:xfrm>
            <a:off x="4149725" y="3421063"/>
            <a:ext cx="158750" cy="144462"/>
          </a:xfrm>
          <a:custGeom>
            <a:avLst/>
            <a:gdLst>
              <a:gd name="T0" fmla="*/ 75 w 75"/>
              <a:gd name="T1" fmla="*/ 11 h 69"/>
              <a:gd name="T2" fmla="*/ 0 w 75"/>
              <a:gd name="T3" fmla="*/ 0 h 69"/>
              <a:gd name="T4" fmla="*/ 37 w 75"/>
              <a:gd name="T5" fmla="*/ 69 h 69"/>
              <a:gd name="T6" fmla="*/ 75 w 75"/>
              <a:gd name="T7" fmla="*/ 11 h 69"/>
            </a:gdLst>
            <a:ahLst/>
            <a:cxnLst>
              <a:cxn ang="0">
                <a:pos x="T0" y="T1"/>
              </a:cxn>
              <a:cxn ang="0">
                <a:pos x="T2" y="T3"/>
              </a:cxn>
              <a:cxn ang="0">
                <a:pos x="T4" y="T5"/>
              </a:cxn>
              <a:cxn ang="0">
                <a:pos x="T6" y="T7"/>
              </a:cxn>
            </a:cxnLst>
            <a:rect l="0" t="0" r="r" b="b"/>
            <a:pathLst>
              <a:path w="75" h="69">
                <a:moveTo>
                  <a:pt x="75" y="11"/>
                </a:moveTo>
                <a:lnTo>
                  <a:pt x="0" y="0"/>
                </a:lnTo>
                <a:lnTo>
                  <a:pt x="37" y="69"/>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62" name="Freeform 546">
            <a:extLst>
              <a:ext uri="{FF2B5EF4-FFF2-40B4-BE49-F238E27FC236}">
                <a16:creationId xmlns:a16="http://schemas.microsoft.com/office/drawing/2014/main" id="{28DAFE01-F93A-206C-3B12-48FCC190BCD2}"/>
              </a:ext>
            </a:extLst>
          </p:cNvPr>
          <p:cNvSpPr>
            <a:spLocks/>
          </p:cNvSpPr>
          <p:nvPr/>
        </p:nvSpPr>
        <p:spPr bwMode="auto">
          <a:xfrm>
            <a:off x="4229100" y="3444875"/>
            <a:ext cx="155575" cy="142875"/>
          </a:xfrm>
          <a:custGeom>
            <a:avLst/>
            <a:gdLst>
              <a:gd name="T0" fmla="*/ 0 w 75"/>
              <a:gd name="T1" fmla="*/ 58 h 69"/>
              <a:gd name="T2" fmla="*/ 75 w 75"/>
              <a:gd name="T3" fmla="*/ 69 h 69"/>
              <a:gd name="T4" fmla="*/ 38 w 75"/>
              <a:gd name="T5" fmla="*/ 0 h 69"/>
              <a:gd name="T6" fmla="*/ 0 w 75"/>
              <a:gd name="T7" fmla="*/ 58 h 69"/>
            </a:gdLst>
            <a:ahLst/>
            <a:cxnLst>
              <a:cxn ang="0">
                <a:pos x="T0" y="T1"/>
              </a:cxn>
              <a:cxn ang="0">
                <a:pos x="T2" y="T3"/>
              </a:cxn>
              <a:cxn ang="0">
                <a:pos x="T4" y="T5"/>
              </a:cxn>
              <a:cxn ang="0">
                <a:pos x="T6" y="T7"/>
              </a:cxn>
            </a:cxnLst>
            <a:rect l="0" t="0" r="r" b="b"/>
            <a:pathLst>
              <a:path w="75" h="69">
                <a:moveTo>
                  <a:pt x="0" y="58"/>
                </a:moveTo>
                <a:lnTo>
                  <a:pt x="75" y="69"/>
                </a:lnTo>
                <a:lnTo>
                  <a:pt x="38" y="0"/>
                </a:lnTo>
                <a:lnTo>
                  <a:pt x="0" y="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63" name="Freeform 547">
            <a:extLst>
              <a:ext uri="{FF2B5EF4-FFF2-40B4-BE49-F238E27FC236}">
                <a16:creationId xmlns:a16="http://schemas.microsoft.com/office/drawing/2014/main" id="{8DDD822C-7E18-13A4-11E4-6E2E73A5F7E2}"/>
              </a:ext>
            </a:extLst>
          </p:cNvPr>
          <p:cNvSpPr>
            <a:spLocks/>
          </p:cNvSpPr>
          <p:nvPr/>
        </p:nvSpPr>
        <p:spPr bwMode="auto">
          <a:xfrm>
            <a:off x="4308475" y="3444875"/>
            <a:ext cx="153988" cy="142875"/>
          </a:xfrm>
          <a:custGeom>
            <a:avLst/>
            <a:gdLst>
              <a:gd name="T0" fmla="*/ 37 w 74"/>
              <a:gd name="T1" fmla="*/ 69 h 69"/>
              <a:gd name="T2" fmla="*/ 0 w 74"/>
              <a:gd name="T3" fmla="*/ 0 h 69"/>
              <a:gd name="T4" fmla="*/ 74 w 74"/>
              <a:gd name="T5" fmla="*/ 11 h 69"/>
              <a:gd name="T6" fmla="*/ 37 w 74"/>
              <a:gd name="T7" fmla="*/ 69 h 69"/>
            </a:gdLst>
            <a:ahLst/>
            <a:cxnLst>
              <a:cxn ang="0">
                <a:pos x="T0" y="T1"/>
              </a:cxn>
              <a:cxn ang="0">
                <a:pos x="T2" y="T3"/>
              </a:cxn>
              <a:cxn ang="0">
                <a:pos x="T4" y="T5"/>
              </a:cxn>
              <a:cxn ang="0">
                <a:pos x="T6" y="T7"/>
              </a:cxn>
            </a:cxnLst>
            <a:rect l="0" t="0" r="r" b="b"/>
            <a:pathLst>
              <a:path w="74" h="69">
                <a:moveTo>
                  <a:pt x="37" y="69"/>
                </a:moveTo>
                <a:lnTo>
                  <a:pt x="0" y="0"/>
                </a:lnTo>
                <a:lnTo>
                  <a:pt x="74" y="11"/>
                </a:lnTo>
                <a:lnTo>
                  <a:pt x="37" y="6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64" name="Line 548">
            <a:extLst>
              <a:ext uri="{FF2B5EF4-FFF2-40B4-BE49-F238E27FC236}">
                <a16:creationId xmlns:a16="http://schemas.microsoft.com/office/drawing/2014/main" id="{7C1548C5-6D23-852E-1067-3B73FAE2F268}"/>
              </a:ext>
            </a:extLst>
          </p:cNvPr>
          <p:cNvSpPr>
            <a:spLocks noChangeShapeType="1"/>
          </p:cNvSpPr>
          <p:nvPr/>
        </p:nvSpPr>
        <p:spPr bwMode="auto">
          <a:xfrm flipV="1">
            <a:off x="4229100" y="3444875"/>
            <a:ext cx="79375" cy="1206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65" name="Freeform 549">
            <a:extLst>
              <a:ext uri="{FF2B5EF4-FFF2-40B4-BE49-F238E27FC236}">
                <a16:creationId xmlns:a16="http://schemas.microsoft.com/office/drawing/2014/main" id="{812C26B9-1D0C-3FCD-052B-0FF22363CC0E}"/>
              </a:ext>
            </a:extLst>
          </p:cNvPr>
          <p:cNvSpPr>
            <a:spLocks/>
          </p:cNvSpPr>
          <p:nvPr/>
        </p:nvSpPr>
        <p:spPr bwMode="auto">
          <a:xfrm>
            <a:off x="4616450" y="3367088"/>
            <a:ext cx="168275" cy="142875"/>
          </a:xfrm>
          <a:custGeom>
            <a:avLst/>
            <a:gdLst>
              <a:gd name="T0" fmla="*/ 38 w 80"/>
              <a:gd name="T1" fmla="*/ 0 h 69"/>
              <a:gd name="T2" fmla="*/ 80 w 80"/>
              <a:gd name="T3" fmla="*/ 69 h 69"/>
              <a:gd name="T4" fmla="*/ 0 w 80"/>
              <a:gd name="T5" fmla="*/ 58 h 69"/>
              <a:gd name="T6" fmla="*/ 38 w 80"/>
              <a:gd name="T7" fmla="*/ 0 h 69"/>
            </a:gdLst>
            <a:ahLst/>
            <a:cxnLst>
              <a:cxn ang="0">
                <a:pos x="T0" y="T1"/>
              </a:cxn>
              <a:cxn ang="0">
                <a:pos x="T2" y="T3"/>
              </a:cxn>
              <a:cxn ang="0">
                <a:pos x="T4" y="T5"/>
              </a:cxn>
              <a:cxn ang="0">
                <a:pos x="T6" y="T7"/>
              </a:cxn>
            </a:cxnLst>
            <a:rect l="0" t="0" r="r" b="b"/>
            <a:pathLst>
              <a:path w="80" h="69">
                <a:moveTo>
                  <a:pt x="38" y="0"/>
                </a:moveTo>
                <a:lnTo>
                  <a:pt x="80" y="69"/>
                </a:lnTo>
                <a:lnTo>
                  <a:pt x="0" y="58"/>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66" name="Freeform 550">
            <a:extLst>
              <a:ext uri="{FF2B5EF4-FFF2-40B4-BE49-F238E27FC236}">
                <a16:creationId xmlns:a16="http://schemas.microsoft.com/office/drawing/2014/main" id="{4107F473-E2A9-3589-34B1-E668E6C96526}"/>
              </a:ext>
            </a:extLst>
          </p:cNvPr>
          <p:cNvSpPr>
            <a:spLocks/>
          </p:cNvSpPr>
          <p:nvPr/>
        </p:nvSpPr>
        <p:spPr bwMode="auto">
          <a:xfrm>
            <a:off x="4384675" y="3467100"/>
            <a:ext cx="155575" cy="144463"/>
          </a:xfrm>
          <a:custGeom>
            <a:avLst/>
            <a:gdLst>
              <a:gd name="T0" fmla="*/ 0 w 74"/>
              <a:gd name="T1" fmla="*/ 58 h 69"/>
              <a:gd name="T2" fmla="*/ 74 w 74"/>
              <a:gd name="T3" fmla="*/ 69 h 69"/>
              <a:gd name="T4" fmla="*/ 37 w 74"/>
              <a:gd name="T5" fmla="*/ 0 h 69"/>
              <a:gd name="T6" fmla="*/ 0 w 74"/>
              <a:gd name="T7" fmla="*/ 58 h 69"/>
            </a:gdLst>
            <a:ahLst/>
            <a:cxnLst>
              <a:cxn ang="0">
                <a:pos x="T0" y="T1"/>
              </a:cxn>
              <a:cxn ang="0">
                <a:pos x="T2" y="T3"/>
              </a:cxn>
              <a:cxn ang="0">
                <a:pos x="T4" y="T5"/>
              </a:cxn>
              <a:cxn ang="0">
                <a:pos x="T6" y="T7"/>
              </a:cxn>
            </a:cxnLst>
            <a:rect l="0" t="0" r="r" b="b"/>
            <a:pathLst>
              <a:path w="74" h="69">
                <a:moveTo>
                  <a:pt x="0" y="58"/>
                </a:moveTo>
                <a:lnTo>
                  <a:pt x="74" y="69"/>
                </a:lnTo>
                <a:lnTo>
                  <a:pt x="37" y="0"/>
                </a:lnTo>
                <a:lnTo>
                  <a:pt x="0" y="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67" name="Freeform 551">
            <a:extLst>
              <a:ext uri="{FF2B5EF4-FFF2-40B4-BE49-F238E27FC236}">
                <a16:creationId xmlns:a16="http://schemas.microsoft.com/office/drawing/2014/main" id="{441A77D7-90AE-3C7A-BF8E-AF5319CD242D}"/>
              </a:ext>
            </a:extLst>
          </p:cNvPr>
          <p:cNvSpPr>
            <a:spLocks/>
          </p:cNvSpPr>
          <p:nvPr/>
        </p:nvSpPr>
        <p:spPr bwMode="auto">
          <a:xfrm>
            <a:off x="4462463" y="3467100"/>
            <a:ext cx="153987" cy="144463"/>
          </a:xfrm>
          <a:custGeom>
            <a:avLst/>
            <a:gdLst>
              <a:gd name="T0" fmla="*/ 74 w 74"/>
              <a:gd name="T1" fmla="*/ 10 h 69"/>
              <a:gd name="T2" fmla="*/ 0 w 74"/>
              <a:gd name="T3" fmla="*/ 0 h 69"/>
              <a:gd name="T4" fmla="*/ 37 w 74"/>
              <a:gd name="T5" fmla="*/ 69 h 69"/>
              <a:gd name="T6" fmla="*/ 74 w 74"/>
              <a:gd name="T7" fmla="*/ 10 h 69"/>
            </a:gdLst>
            <a:ahLst/>
            <a:cxnLst>
              <a:cxn ang="0">
                <a:pos x="T0" y="T1"/>
              </a:cxn>
              <a:cxn ang="0">
                <a:pos x="T2" y="T3"/>
              </a:cxn>
              <a:cxn ang="0">
                <a:pos x="T4" y="T5"/>
              </a:cxn>
              <a:cxn ang="0">
                <a:pos x="T6" y="T7"/>
              </a:cxn>
            </a:cxnLst>
            <a:rect l="0" t="0" r="r" b="b"/>
            <a:pathLst>
              <a:path w="74" h="69">
                <a:moveTo>
                  <a:pt x="74" y="10"/>
                </a:moveTo>
                <a:lnTo>
                  <a:pt x="0" y="0"/>
                </a:lnTo>
                <a:lnTo>
                  <a:pt x="37" y="69"/>
                </a:lnTo>
                <a:lnTo>
                  <a:pt x="74"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68" name="Line 552">
            <a:extLst>
              <a:ext uri="{FF2B5EF4-FFF2-40B4-BE49-F238E27FC236}">
                <a16:creationId xmlns:a16="http://schemas.microsoft.com/office/drawing/2014/main" id="{328112CE-35D1-5B66-681F-749F5D338827}"/>
              </a:ext>
            </a:extLst>
          </p:cNvPr>
          <p:cNvSpPr>
            <a:spLocks noChangeShapeType="1"/>
          </p:cNvSpPr>
          <p:nvPr/>
        </p:nvSpPr>
        <p:spPr bwMode="auto">
          <a:xfrm flipV="1">
            <a:off x="4384675" y="3467100"/>
            <a:ext cx="77788" cy="1206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69" name="Freeform 553">
            <a:extLst>
              <a:ext uri="{FF2B5EF4-FFF2-40B4-BE49-F238E27FC236}">
                <a16:creationId xmlns:a16="http://schemas.microsoft.com/office/drawing/2014/main" id="{2A9C8457-EBB7-5227-0E13-582A348FA257}"/>
              </a:ext>
            </a:extLst>
          </p:cNvPr>
          <p:cNvSpPr>
            <a:spLocks/>
          </p:cNvSpPr>
          <p:nvPr/>
        </p:nvSpPr>
        <p:spPr bwMode="auto">
          <a:xfrm>
            <a:off x="4149725" y="3565525"/>
            <a:ext cx="158750" cy="146050"/>
          </a:xfrm>
          <a:custGeom>
            <a:avLst/>
            <a:gdLst>
              <a:gd name="T0" fmla="*/ 0 w 75"/>
              <a:gd name="T1" fmla="*/ 59 h 70"/>
              <a:gd name="T2" fmla="*/ 75 w 75"/>
              <a:gd name="T3" fmla="*/ 70 h 70"/>
              <a:gd name="T4" fmla="*/ 37 w 75"/>
              <a:gd name="T5" fmla="*/ 0 h 70"/>
              <a:gd name="T6" fmla="*/ 0 w 75"/>
              <a:gd name="T7" fmla="*/ 59 h 70"/>
            </a:gdLst>
            <a:ahLst/>
            <a:cxnLst>
              <a:cxn ang="0">
                <a:pos x="T0" y="T1"/>
              </a:cxn>
              <a:cxn ang="0">
                <a:pos x="T2" y="T3"/>
              </a:cxn>
              <a:cxn ang="0">
                <a:pos x="T4" y="T5"/>
              </a:cxn>
              <a:cxn ang="0">
                <a:pos x="T6" y="T7"/>
              </a:cxn>
            </a:cxnLst>
            <a:rect l="0" t="0" r="r" b="b"/>
            <a:pathLst>
              <a:path w="75" h="70">
                <a:moveTo>
                  <a:pt x="0" y="59"/>
                </a:moveTo>
                <a:lnTo>
                  <a:pt x="75" y="70"/>
                </a:lnTo>
                <a:lnTo>
                  <a:pt x="37" y="0"/>
                </a:lnTo>
                <a:lnTo>
                  <a:pt x="0"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70" name="Freeform 554">
            <a:extLst>
              <a:ext uri="{FF2B5EF4-FFF2-40B4-BE49-F238E27FC236}">
                <a16:creationId xmlns:a16="http://schemas.microsoft.com/office/drawing/2014/main" id="{863FCEA2-AA87-C4E8-3E74-780BC434ADD2}"/>
              </a:ext>
            </a:extLst>
          </p:cNvPr>
          <p:cNvSpPr>
            <a:spLocks/>
          </p:cNvSpPr>
          <p:nvPr/>
        </p:nvSpPr>
        <p:spPr bwMode="auto">
          <a:xfrm>
            <a:off x="4229100" y="3565525"/>
            <a:ext cx="155575" cy="146050"/>
          </a:xfrm>
          <a:custGeom>
            <a:avLst/>
            <a:gdLst>
              <a:gd name="T0" fmla="*/ 75 w 75"/>
              <a:gd name="T1" fmla="*/ 11 h 70"/>
              <a:gd name="T2" fmla="*/ 0 w 75"/>
              <a:gd name="T3" fmla="*/ 0 h 70"/>
              <a:gd name="T4" fmla="*/ 38 w 75"/>
              <a:gd name="T5" fmla="*/ 70 h 70"/>
              <a:gd name="T6" fmla="*/ 75 w 75"/>
              <a:gd name="T7" fmla="*/ 11 h 70"/>
            </a:gdLst>
            <a:ahLst/>
            <a:cxnLst>
              <a:cxn ang="0">
                <a:pos x="T0" y="T1"/>
              </a:cxn>
              <a:cxn ang="0">
                <a:pos x="T2" y="T3"/>
              </a:cxn>
              <a:cxn ang="0">
                <a:pos x="T4" y="T5"/>
              </a:cxn>
              <a:cxn ang="0">
                <a:pos x="T6" y="T7"/>
              </a:cxn>
            </a:cxnLst>
            <a:rect l="0" t="0" r="r" b="b"/>
            <a:pathLst>
              <a:path w="75" h="70">
                <a:moveTo>
                  <a:pt x="75" y="11"/>
                </a:moveTo>
                <a:lnTo>
                  <a:pt x="0" y="0"/>
                </a:lnTo>
                <a:lnTo>
                  <a:pt x="38" y="70"/>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71" name="Line 555">
            <a:extLst>
              <a:ext uri="{FF2B5EF4-FFF2-40B4-BE49-F238E27FC236}">
                <a16:creationId xmlns:a16="http://schemas.microsoft.com/office/drawing/2014/main" id="{B7BF193D-9944-8D3A-6C7B-F25AAC143D46}"/>
              </a:ext>
            </a:extLst>
          </p:cNvPr>
          <p:cNvSpPr>
            <a:spLocks noChangeShapeType="1"/>
          </p:cNvSpPr>
          <p:nvPr/>
        </p:nvSpPr>
        <p:spPr bwMode="auto">
          <a:xfrm flipH="1" flipV="1">
            <a:off x="4229100" y="3565525"/>
            <a:ext cx="155575"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72" name="Freeform 556">
            <a:extLst>
              <a:ext uri="{FF2B5EF4-FFF2-40B4-BE49-F238E27FC236}">
                <a16:creationId xmlns:a16="http://schemas.microsoft.com/office/drawing/2014/main" id="{BF694CF7-7B6D-44D6-820F-DEC5C6F5A301}"/>
              </a:ext>
            </a:extLst>
          </p:cNvPr>
          <p:cNvSpPr>
            <a:spLocks/>
          </p:cNvSpPr>
          <p:nvPr/>
        </p:nvSpPr>
        <p:spPr bwMode="auto">
          <a:xfrm>
            <a:off x="4540250" y="3487738"/>
            <a:ext cx="157163" cy="144462"/>
          </a:xfrm>
          <a:custGeom>
            <a:avLst/>
            <a:gdLst>
              <a:gd name="T0" fmla="*/ 37 w 75"/>
              <a:gd name="T1" fmla="*/ 0 h 69"/>
              <a:gd name="T2" fmla="*/ 75 w 75"/>
              <a:gd name="T3" fmla="*/ 69 h 69"/>
              <a:gd name="T4" fmla="*/ 0 w 75"/>
              <a:gd name="T5" fmla="*/ 59 h 69"/>
              <a:gd name="T6" fmla="*/ 37 w 75"/>
              <a:gd name="T7" fmla="*/ 0 h 69"/>
            </a:gdLst>
            <a:ahLst/>
            <a:cxnLst>
              <a:cxn ang="0">
                <a:pos x="T0" y="T1"/>
              </a:cxn>
              <a:cxn ang="0">
                <a:pos x="T2" y="T3"/>
              </a:cxn>
              <a:cxn ang="0">
                <a:pos x="T4" y="T5"/>
              </a:cxn>
              <a:cxn ang="0">
                <a:pos x="T6" y="T7"/>
              </a:cxn>
            </a:cxnLst>
            <a:rect l="0" t="0" r="r" b="b"/>
            <a:pathLst>
              <a:path w="75" h="69">
                <a:moveTo>
                  <a:pt x="37" y="0"/>
                </a:moveTo>
                <a:lnTo>
                  <a:pt x="75" y="69"/>
                </a:lnTo>
                <a:lnTo>
                  <a:pt x="0" y="59"/>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73" name="Freeform 557">
            <a:extLst>
              <a:ext uri="{FF2B5EF4-FFF2-40B4-BE49-F238E27FC236}">
                <a16:creationId xmlns:a16="http://schemas.microsoft.com/office/drawing/2014/main" id="{92F57BE4-AECA-A306-A4F2-2F5A67281CDA}"/>
              </a:ext>
            </a:extLst>
          </p:cNvPr>
          <p:cNvSpPr>
            <a:spLocks/>
          </p:cNvSpPr>
          <p:nvPr/>
        </p:nvSpPr>
        <p:spPr bwMode="auto">
          <a:xfrm>
            <a:off x="4616450" y="3487738"/>
            <a:ext cx="168275" cy="144462"/>
          </a:xfrm>
          <a:custGeom>
            <a:avLst/>
            <a:gdLst>
              <a:gd name="T0" fmla="*/ 80 w 80"/>
              <a:gd name="T1" fmla="*/ 11 h 69"/>
              <a:gd name="T2" fmla="*/ 0 w 80"/>
              <a:gd name="T3" fmla="*/ 0 h 69"/>
              <a:gd name="T4" fmla="*/ 38 w 80"/>
              <a:gd name="T5" fmla="*/ 69 h 69"/>
              <a:gd name="T6" fmla="*/ 80 w 80"/>
              <a:gd name="T7" fmla="*/ 11 h 69"/>
            </a:gdLst>
            <a:ahLst/>
            <a:cxnLst>
              <a:cxn ang="0">
                <a:pos x="T0" y="T1"/>
              </a:cxn>
              <a:cxn ang="0">
                <a:pos x="T2" y="T3"/>
              </a:cxn>
              <a:cxn ang="0">
                <a:pos x="T4" y="T5"/>
              </a:cxn>
              <a:cxn ang="0">
                <a:pos x="T6" y="T7"/>
              </a:cxn>
            </a:cxnLst>
            <a:rect l="0" t="0" r="r" b="b"/>
            <a:pathLst>
              <a:path w="80" h="69">
                <a:moveTo>
                  <a:pt x="80" y="11"/>
                </a:moveTo>
                <a:lnTo>
                  <a:pt x="0" y="0"/>
                </a:lnTo>
                <a:lnTo>
                  <a:pt x="38" y="69"/>
                </a:lnTo>
                <a:lnTo>
                  <a:pt x="8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74" name="Line 558">
            <a:extLst>
              <a:ext uri="{FF2B5EF4-FFF2-40B4-BE49-F238E27FC236}">
                <a16:creationId xmlns:a16="http://schemas.microsoft.com/office/drawing/2014/main" id="{092B873C-38AD-CE1E-57D4-BCDE35A738AD}"/>
              </a:ext>
            </a:extLst>
          </p:cNvPr>
          <p:cNvSpPr>
            <a:spLocks noChangeShapeType="1"/>
          </p:cNvSpPr>
          <p:nvPr/>
        </p:nvSpPr>
        <p:spPr bwMode="auto">
          <a:xfrm flipH="1" flipV="1">
            <a:off x="4616450" y="3487738"/>
            <a:ext cx="168275"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75" name="Line 559">
            <a:extLst>
              <a:ext uri="{FF2B5EF4-FFF2-40B4-BE49-F238E27FC236}">
                <a16:creationId xmlns:a16="http://schemas.microsoft.com/office/drawing/2014/main" id="{7D4952F0-D900-E0D9-2C19-4C8706E1759A}"/>
              </a:ext>
            </a:extLst>
          </p:cNvPr>
          <p:cNvSpPr>
            <a:spLocks noChangeShapeType="1"/>
          </p:cNvSpPr>
          <p:nvPr/>
        </p:nvSpPr>
        <p:spPr bwMode="auto">
          <a:xfrm flipV="1">
            <a:off x="4540250" y="3487738"/>
            <a:ext cx="76200" cy="1238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76" name="Freeform 560">
            <a:extLst>
              <a:ext uri="{FF2B5EF4-FFF2-40B4-BE49-F238E27FC236}">
                <a16:creationId xmlns:a16="http://schemas.microsoft.com/office/drawing/2014/main" id="{DDB3260E-DAFE-15EF-253A-C246793F8CA1}"/>
              </a:ext>
            </a:extLst>
          </p:cNvPr>
          <p:cNvSpPr>
            <a:spLocks/>
          </p:cNvSpPr>
          <p:nvPr/>
        </p:nvSpPr>
        <p:spPr bwMode="auto">
          <a:xfrm>
            <a:off x="4308475" y="3587750"/>
            <a:ext cx="153988" cy="144463"/>
          </a:xfrm>
          <a:custGeom>
            <a:avLst/>
            <a:gdLst>
              <a:gd name="T0" fmla="*/ 0 w 74"/>
              <a:gd name="T1" fmla="*/ 59 h 69"/>
              <a:gd name="T2" fmla="*/ 74 w 74"/>
              <a:gd name="T3" fmla="*/ 69 h 69"/>
              <a:gd name="T4" fmla="*/ 37 w 74"/>
              <a:gd name="T5" fmla="*/ 0 h 69"/>
              <a:gd name="T6" fmla="*/ 0 w 74"/>
              <a:gd name="T7" fmla="*/ 59 h 69"/>
            </a:gdLst>
            <a:ahLst/>
            <a:cxnLst>
              <a:cxn ang="0">
                <a:pos x="T0" y="T1"/>
              </a:cxn>
              <a:cxn ang="0">
                <a:pos x="T2" y="T3"/>
              </a:cxn>
              <a:cxn ang="0">
                <a:pos x="T4" y="T5"/>
              </a:cxn>
              <a:cxn ang="0">
                <a:pos x="T6" y="T7"/>
              </a:cxn>
            </a:cxnLst>
            <a:rect l="0" t="0" r="r" b="b"/>
            <a:pathLst>
              <a:path w="74" h="69">
                <a:moveTo>
                  <a:pt x="0" y="59"/>
                </a:moveTo>
                <a:lnTo>
                  <a:pt x="74" y="69"/>
                </a:lnTo>
                <a:lnTo>
                  <a:pt x="37" y="0"/>
                </a:lnTo>
                <a:lnTo>
                  <a:pt x="0"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77" name="Freeform 561">
            <a:extLst>
              <a:ext uri="{FF2B5EF4-FFF2-40B4-BE49-F238E27FC236}">
                <a16:creationId xmlns:a16="http://schemas.microsoft.com/office/drawing/2014/main" id="{F7AD74F1-674E-592E-D410-B7492DC8DD3E}"/>
              </a:ext>
            </a:extLst>
          </p:cNvPr>
          <p:cNvSpPr>
            <a:spLocks/>
          </p:cNvSpPr>
          <p:nvPr/>
        </p:nvSpPr>
        <p:spPr bwMode="auto">
          <a:xfrm>
            <a:off x="4384675" y="3587750"/>
            <a:ext cx="155575" cy="144463"/>
          </a:xfrm>
          <a:custGeom>
            <a:avLst/>
            <a:gdLst>
              <a:gd name="T0" fmla="*/ 74 w 74"/>
              <a:gd name="T1" fmla="*/ 11 h 69"/>
              <a:gd name="T2" fmla="*/ 0 w 74"/>
              <a:gd name="T3" fmla="*/ 0 h 69"/>
              <a:gd name="T4" fmla="*/ 37 w 74"/>
              <a:gd name="T5" fmla="*/ 69 h 69"/>
              <a:gd name="T6" fmla="*/ 74 w 74"/>
              <a:gd name="T7" fmla="*/ 11 h 69"/>
            </a:gdLst>
            <a:ahLst/>
            <a:cxnLst>
              <a:cxn ang="0">
                <a:pos x="T0" y="T1"/>
              </a:cxn>
              <a:cxn ang="0">
                <a:pos x="T2" y="T3"/>
              </a:cxn>
              <a:cxn ang="0">
                <a:pos x="T4" y="T5"/>
              </a:cxn>
              <a:cxn ang="0">
                <a:pos x="T6" y="T7"/>
              </a:cxn>
            </a:cxnLst>
            <a:rect l="0" t="0" r="r" b="b"/>
            <a:pathLst>
              <a:path w="74" h="69">
                <a:moveTo>
                  <a:pt x="74" y="11"/>
                </a:moveTo>
                <a:lnTo>
                  <a:pt x="0" y="0"/>
                </a:lnTo>
                <a:lnTo>
                  <a:pt x="37" y="69"/>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78" name="Line 562">
            <a:extLst>
              <a:ext uri="{FF2B5EF4-FFF2-40B4-BE49-F238E27FC236}">
                <a16:creationId xmlns:a16="http://schemas.microsoft.com/office/drawing/2014/main" id="{42B41AC4-964F-553F-EBFA-3BEAEB900115}"/>
              </a:ext>
            </a:extLst>
          </p:cNvPr>
          <p:cNvSpPr>
            <a:spLocks noChangeShapeType="1"/>
          </p:cNvSpPr>
          <p:nvPr/>
        </p:nvSpPr>
        <p:spPr bwMode="auto">
          <a:xfrm flipH="1" flipV="1">
            <a:off x="4384675" y="3587750"/>
            <a:ext cx="155575" cy="2381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79" name="Line 563">
            <a:extLst>
              <a:ext uri="{FF2B5EF4-FFF2-40B4-BE49-F238E27FC236}">
                <a16:creationId xmlns:a16="http://schemas.microsoft.com/office/drawing/2014/main" id="{C5EBF7FB-7AC4-6C1B-7C34-4426D73D7E21}"/>
              </a:ext>
            </a:extLst>
          </p:cNvPr>
          <p:cNvSpPr>
            <a:spLocks noChangeShapeType="1"/>
          </p:cNvSpPr>
          <p:nvPr/>
        </p:nvSpPr>
        <p:spPr bwMode="auto">
          <a:xfrm flipV="1">
            <a:off x="4308475" y="3587750"/>
            <a:ext cx="76200" cy="1238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80" name="Freeform 564">
            <a:extLst>
              <a:ext uri="{FF2B5EF4-FFF2-40B4-BE49-F238E27FC236}">
                <a16:creationId xmlns:a16="http://schemas.microsoft.com/office/drawing/2014/main" id="{0EB674AA-27EC-1398-B38E-CFF737D1547E}"/>
              </a:ext>
            </a:extLst>
          </p:cNvPr>
          <p:cNvSpPr>
            <a:spLocks/>
          </p:cNvSpPr>
          <p:nvPr/>
        </p:nvSpPr>
        <p:spPr bwMode="auto">
          <a:xfrm>
            <a:off x="4149725" y="3689350"/>
            <a:ext cx="158750" cy="142875"/>
          </a:xfrm>
          <a:custGeom>
            <a:avLst/>
            <a:gdLst>
              <a:gd name="T0" fmla="*/ 75 w 75"/>
              <a:gd name="T1" fmla="*/ 11 h 69"/>
              <a:gd name="T2" fmla="*/ 0 w 75"/>
              <a:gd name="T3" fmla="*/ 0 h 69"/>
              <a:gd name="T4" fmla="*/ 37 w 75"/>
              <a:gd name="T5" fmla="*/ 69 h 69"/>
              <a:gd name="T6" fmla="*/ 75 w 75"/>
              <a:gd name="T7" fmla="*/ 11 h 69"/>
            </a:gdLst>
            <a:ahLst/>
            <a:cxnLst>
              <a:cxn ang="0">
                <a:pos x="T0" y="T1"/>
              </a:cxn>
              <a:cxn ang="0">
                <a:pos x="T2" y="T3"/>
              </a:cxn>
              <a:cxn ang="0">
                <a:pos x="T4" y="T5"/>
              </a:cxn>
              <a:cxn ang="0">
                <a:pos x="T6" y="T7"/>
              </a:cxn>
            </a:cxnLst>
            <a:rect l="0" t="0" r="r" b="b"/>
            <a:pathLst>
              <a:path w="75" h="69">
                <a:moveTo>
                  <a:pt x="75" y="11"/>
                </a:moveTo>
                <a:lnTo>
                  <a:pt x="0" y="0"/>
                </a:lnTo>
                <a:lnTo>
                  <a:pt x="37" y="69"/>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81" name="Line 565">
            <a:extLst>
              <a:ext uri="{FF2B5EF4-FFF2-40B4-BE49-F238E27FC236}">
                <a16:creationId xmlns:a16="http://schemas.microsoft.com/office/drawing/2014/main" id="{5DB96322-E501-4623-27F1-7057D37CFDD9}"/>
              </a:ext>
            </a:extLst>
          </p:cNvPr>
          <p:cNvSpPr>
            <a:spLocks noChangeShapeType="1"/>
          </p:cNvSpPr>
          <p:nvPr/>
        </p:nvSpPr>
        <p:spPr bwMode="auto">
          <a:xfrm flipH="1" flipV="1">
            <a:off x="4149725" y="3689350"/>
            <a:ext cx="158750"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82" name="Freeform 566">
            <a:extLst>
              <a:ext uri="{FF2B5EF4-FFF2-40B4-BE49-F238E27FC236}">
                <a16:creationId xmlns:a16="http://schemas.microsoft.com/office/drawing/2014/main" id="{77A53F64-55D9-CCC2-2E73-DD66466558C9}"/>
              </a:ext>
            </a:extLst>
          </p:cNvPr>
          <p:cNvSpPr>
            <a:spLocks/>
          </p:cNvSpPr>
          <p:nvPr/>
        </p:nvSpPr>
        <p:spPr bwMode="auto">
          <a:xfrm>
            <a:off x="4462463" y="3611563"/>
            <a:ext cx="153987" cy="134937"/>
          </a:xfrm>
          <a:custGeom>
            <a:avLst/>
            <a:gdLst>
              <a:gd name="T0" fmla="*/ 37 w 74"/>
              <a:gd name="T1" fmla="*/ 0 h 64"/>
              <a:gd name="T2" fmla="*/ 74 w 74"/>
              <a:gd name="T3" fmla="*/ 64 h 64"/>
              <a:gd name="T4" fmla="*/ 0 w 74"/>
              <a:gd name="T5" fmla="*/ 58 h 64"/>
              <a:gd name="T6" fmla="*/ 37 w 74"/>
              <a:gd name="T7" fmla="*/ 0 h 64"/>
            </a:gdLst>
            <a:ahLst/>
            <a:cxnLst>
              <a:cxn ang="0">
                <a:pos x="T0" y="T1"/>
              </a:cxn>
              <a:cxn ang="0">
                <a:pos x="T2" y="T3"/>
              </a:cxn>
              <a:cxn ang="0">
                <a:pos x="T4" y="T5"/>
              </a:cxn>
              <a:cxn ang="0">
                <a:pos x="T6" y="T7"/>
              </a:cxn>
            </a:cxnLst>
            <a:rect l="0" t="0" r="r" b="b"/>
            <a:pathLst>
              <a:path w="74" h="64">
                <a:moveTo>
                  <a:pt x="37" y="0"/>
                </a:moveTo>
                <a:lnTo>
                  <a:pt x="74" y="64"/>
                </a:lnTo>
                <a:lnTo>
                  <a:pt x="0" y="58"/>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83" name="Freeform 567">
            <a:extLst>
              <a:ext uri="{FF2B5EF4-FFF2-40B4-BE49-F238E27FC236}">
                <a16:creationId xmlns:a16="http://schemas.microsoft.com/office/drawing/2014/main" id="{F9A01E1C-491D-7EE1-B016-1666215F0646}"/>
              </a:ext>
            </a:extLst>
          </p:cNvPr>
          <p:cNvSpPr>
            <a:spLocks/>
          </p:cNvSpPr>
          <p:nvPr/>
        </p:nvSpPr>
        <p:spPr bwMode="auto">
          <a:xfrm>
            <a:off x="4540250" y="3611563"/>
            <a:ext cx="157163" cy="134937"/>
          </a:xfrm>
          <a:custGeom>
            <a:avLst/>
            <a:gdLst>
              <a:gd name="T0" fmla="*/ 75 w 75"/>
              <a:gd name="T1" fmla="*/ 10 h 64"/>
              <a:gd name="T2" fmla="*/ 0 w 75"/>
              <a:gd name="T3" fmla="*/ 0 h 64"/>
              <a:gd name="T4" fmla="*/ 37 w 75"/>
              <a:gd name="T5" fmla="*/ 64 h 64"/>
              <a:gd name="T6" fmla="*/ 75 w 75"/>
              <a:gd name="T7" fmla="*/ 10 h 64"/>
            </a:gdLst>
            <a:ahLst/>
            <a:cxnLst>
              <a:cxn ang="0">
                <a:pos x="T0" y="T1"/>
              </a:cxn>
              <a:cxn ang="0">
                <a:pos x="T2" y="T3"/>
              </a:cxn>
              <a:cxn ang="0">
                <a:pos x="T4" y="T5"/>
              </a:cxn>
              <a:cxn ang="0">
                <a:pos x="T6" y="T7"/>
              </a:cxn>
            </a:cxnLst>
            <a:rect l="0" t="0" r="r" b="b"/>
            <a:pathLst>
              <a:path w="75" h="64">
                <a:moveTo>
                  <a:pt x="75" y="10"/>
                </a:moveTo>
                <a:lnTo>
                  <a:pt x="0" y="0"/>
                </a:lnTo>
                <a:lnTo>
                  <a:pt x="37" y="64"/>
                </a:lnTo>
                <a:lnTo>
                  <a:pt x="7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84" name="Line 568">
            <a:extLst>
              <a:ext uri="{FF2B5EF4-FFF2-40B4-BE49-F238E27FC236}">
                <a16:creationId xmlns:a16="http://schemas.microsoft.com/office/drawing/2014/main" id="{F2F0ED9F-1E71-0E1A-3291-AFD6CA46B936}"/>
              </a:ext>
            </a:extLst>
          </p:cNvPr>
          <p:cNvSpPr>
            <a:spLocks noChangeShapeType="1"/>
          </p:cNvSpPr>
          <p:nvPr/>
        </p:nvSpPr>
        <p:spPr bwMode="auto">
          <a:xfrm flipH="1" flipV="1">
            <a:off x="4540250" y="3611563"/>
            <a:ext cx="157163" cy="206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85" name="Line 569">
            <a:extLst>
              <a:ext uri="{FF2B5EF4-FFF2-40B4-BE49-F238E27FC236}">
                <a16:creationId xmlns:a16="http://schemas.microsoft.com/office/drawing/2014/main" id="{CA37A804-0592-1448-C58F-227D1835DC85}"/>
              </a:ext>
            </a:extLst>
          </p:cNvPr>
          <p:cNvSpPr>
            <a:spLocks noChangeShapeType="1"/>
          </p:cNvSpPr>
          <p:nvPr/>
        </p:nvSpPr>
        <p:spPr bwMode="auto">
          <a:xfrm flipV="1">
            <a:off x="4462463" y="3611563"/>
            <a:ext cx="77787" cy="1206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86" name="Freeform 570">
            <a:extLst>
              <a:ext uri="{FF2B5EF4-FFF2-40B4-BE49-F238E27FC236}">
                <a16:creationId xmlns:a16="http://schemas.microsoft.com/office/drawing/2014/main" id="{6A1D4DCB-BBB5-6A6F-6FB2-F67567A813FA}"/>
              </a:ext>
            </a:extLst>
          </p:cNvPr>
          <p:cNvSpPr>
            <a:spLocks/>
          </p:cNvSpPr>
          <p:nvPr/>
        </p:nvSpPr>
        <p:spPr bwMode="auto">
          <a:xfrm>
            <a:off x="4229100" y="3711575"/>
            <a:ext cx="155575" cy="142875"/>
          </a:xfrm>
          <a:custGeom>
            <a:avLst/>
            <a:gdLst>
              <a:gd name="T0" fmla="*/ 0 w 75"/>
              <a:gd name="T1" fmla="*/ 58 h 69"/>
              <a:gd name="T2" fmla="*/ 75 w 75"/>
              <a:gd name="T3" fmla="*/ 69 h 69"/>
              <a:gd name="T4" fmla="*/ 38 w 75"/>
              <a:gd name="T5" fmla="*/ 0 h 69"/>
              <a:gd name="T6" fmla="*/ 0 w 75"/>
              <a:gd name="T7" fmla="*/ 58 h 69"/>
            </a:gdLst>
            <a:ahLst/>
            <a:cxnLst>
              <a:cxn ang="0">
                <a:pos x="T0" y="T1"/>
              </a:cxn>
              <a:cxn ang="0">
                <a:pos x="T2" y="T3"/>
              </a:cxn>
              <a:cxn ang="0">
                <a:pos x="T4" y="T5"/>
              </a:cxn>
              <a:cxn ang="0">
                <a:pos x="T6" y="T7"/>
              </a:cxn>
            </a:cxnLst>
            <a:rect l="0" t="0" r="r" b="b"/>
            <a:pathLst>
              <a:path w="75" h="69">
                <a:moveTo>
                  <a:pt x="0" y="58"/>
                </a:moveTo>
                <a:lnTo>
                  <a:pt x="75" y="69"/>
                </a:lnTo>
                <a:lnTo>
                  <a:pt x="38" y="0"/>
                </a:lnTo>
                <a:lnTo>
                  <a:pt x="0" y="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87" name="Freeform 571">
            <a:extLst>
              <a:ext uri="{FF2B5EF4-FFF2-40B4-BE49-F238E27FC236}">
                <a16:creationId xmlns:a16="http://schemas.microsoft.com/office/drawing/2014/main" id="{5E19500D-1BB8-7D64-B256-DD0649395975}"/>
              </a:ext>
            </a:extLst>
          </p:cNvPr>
          <p:cNvSpPr>
            <a:spLocks/>
          </p:cNvSpPr>
          <p:nvPr/>
        </p:nvSpPr>
        <p:spPr bwMode="auto">
          <a:xfrm>
            <a:off x="4308475" y="3711575"/>
            <a:ext cx="153988" cy="142875"/>
          </a:xfrm>
          <a:custGeom>
            <a:avLst/>
            <a:gdLst>
              <a:gd name="T0" fmla="*/ 74 w 74"/>
              <a:gd name="T1" fmla="*/ 10 h 69"/>
              <a:gd name="T2" fmla="*/ 0 w 74"/>
              <a:gd name="T3" fmla="*/ 0 h 69"/>
              <a:gd name="T4" fmla="*/ 37 w 74"/>
              <a:gd name="T5" fmla="*/ 69 h 69"/>
              <a:gd name="T6" fmla="*/ 74 w 74"/>
              <a:gd name="T7" fmla="*/ 10 h 69"/>
            </a:gdLst>
            <a:ahLst/>
            <a:cxnLst>
              <a:cxn ang="0">
                <a:pos x="T0" y="T1"/>
              </a:cxn>
              <a:cxn ang="0">
                <a:pos x="T2" y="T3"/>
              </a:cxn>
              <a:cxn ang="0">
                <a:pos x="T4" y="T5"/>
              </a:cxn>
              <a:cxn ang="0">
                <a:pos x="T6" y="T7"/>
              </a:cxn>
            </a:cxnLst>
            <a:rect l="0" t="0" r="r" b="b"/>
            <a:pathLst>
              <a:path w="74" h="69">
                <a:moveTo>
                  <a:pt x="74" y="10"/>
                </a:moveTo>
                <a:lnTo>
                  <a:pt x="0" y="0"/>
                </a:lnTo>
                <a:lnTo>
                  <a:pt x="37" y="69"/>
                </a:lnTo>
                <a:lnTo>
                  <a:pt x="74"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88" name="Line 572">
            <a:extLst>
              <a:ext uri="{FF2B5EF4-FFF2-40B4-BE49-F238E27FC236}">
                <a16:creationId xmlns:a16="http://schemas.microsoft.com/office/drawing/2014/main" id="{5089DEBF-1B63-F4C9-4E7E-7D15C4434393}"/>
              </a:ext>
            </a:extLst>
          </p:cNvPr>
          <p:cNvSpPr>
            <a:spLocks noChangeShapeType="1"/>
          </p:cNvSpPr>
          <p:nvPr/>
        </p:nvSpPr>
        <p:spPr bwMode="auto">
          <a:xfrm flipH="1" flipV="1">
            <a:off x="4308475" y="3711575"/>
            <a:ext cx="153988" cy="206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89" name="Line 573">
            <a:extLst>
              <a:ext uri="{FF2B5EF4-FFF2-40B4-BE49-F238E27FC236}">
                <a16:creationId xmlns:a16="http://schemas.microsoft.com/office/drawing/2014/main" id="{54D15D43-8DA6-2EE7-4CD8-601B3E2FD02F}"/>
              </a:ext>
            </a:extLst>
          </p:cNvPr>
          <p:cNvSpPr>
            <a:spLocks noChangeShapeType="1"/>
          </p:cNvSpPr>
          <p:nvPr/>
        </p:nvSpPr>
        <p:spPr bwMode="auto">
          <a:xfrm flipV="1">
            <a:off x="4229100" y="3711575"/>
            <a:ext cx="79375" cy="1206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90" name="Freeform 574">
            <a:extLst>
              <a:ext uri="{FF2B5EF4-FFF2-40B4-BE49-F238E27FC236}">
                <a16:creationId xmlns:a16="http://schemas.microsoft.com/office/drawing/2014/main" id="{6EC128DA-6F6C-B9DE-488C-E5E58FFB9AA2}"/>
              </a:ext>
            </a:extLst>
          </p:cNvPr>
          <p:cNvSpPr>
            <a:spLocks/>
          </p:cNvSpPr>
          <p:nvPr/>
        </p:nvSpPr>
        <p:spPr bwMode="auto">
          <a:xfrm>
            <a:off x="4616450" y="3632200"/>
            <a:ext cx="168275" cy="134938"/>
          </a:xfrm>
          <a:custGeom>
            <a:avLst/>
            <a:gdLst>
              <a:gd name="T0" fmla="*/ 38 w 80"/>
              <a:gd name="T1" fmla="*/ 0 h 64"/>
              <a:gd name="T2" fmla="*/ 80 w 80"/>
              <a:gd name="T3" fmla="*/ 64 h 64"/>
              <a:gd name="T4" fmla="*/ 0 w 80"/>
              <a:gd name="T5" fmla="*/ 54 h 64"/>
              <a:gd name="T6" fmla="*/ 38 w 80"/>
              <a:gd name="T7" fmla="*/ 0 h 64"/>
            </a:gdLst>
            <a:ahLst/>
            <a:cxnLst>
              <a:cxn ang="0">
                <a:pos x="T0" y="T1"/>
              </a:cxn>
              <a:cxn ang="0">
                <a:pos x="T2" y="T3"/>
              </a:cxn>
              <a:cxn ang="0">
                <a:pos x="T4" y="T5"/>
              </a:cxn>
              <a:cxn ang="0">
                <a:pos x="T6" y="T7"/>
              </a:cxn>
            </a:cxnLst>
            <a:rect l="0" t="0" r="r" b="b"/>
            <a:pathLst>
              <a:path w="80" h="64">
                <a:moveTo>
                  <a:pt x="38" y="0"/>
                </a:moveTo>
                <a:lnTo>
                  <a:pt x="80" y="64"/>
                </a:lnTo>
                <a:lnTo>
                  <a:pt x="0" y="54"/>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91" name="Line 575">
            <a:extLst>
              <a:ext uri="{FF2B5EF4-FFF2-40B4-BE49-F238E27FC236}">
                <a16:creationId xmlns:a16="http://schemas.microsoft.com/office/drawing/2014/main" id="{A7CF8B19-F0DB-BDDB-CB2D-A882F0DE627C}"/>
              </a:ext>
            </a:extLst>
          </p:cNvPr>
          <p:cNvSpPr>
            <a:spLocks noChangeShapeType="1"/>
          </p:cNvSpPr>
          <p:nvPr/>
        </p:nvSpPr>
        <p:spPr bwMode="auto">
          <a:xfrm flipV="1">
            <a:off x="4616450" y="3632200"/>
            <a:ext cx="80963" cy="11430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92" name="Freeform 576">
            <a:extLst>
              <a:ext uri="{FF2B5EF4-FFF2-40B4-BE49-F238E27FC236}">
                <a16:creationId xmlns:a16="http://schemas.microsoft.com/office/drawing/2014/main" id="{FFC1E491-AF42-DF91-A646-CDE81AE2288D}"/>
              </a:ext>
            </a:extLst>
          </p:cNvPr>
          <p:cNvSpPr>
            <a:spLocks/>
          </p:cNvSpPr>
          <p:nvPr/>
        </p:nvSpPr>
        <p:spPr bwMode="auto">
          <a:xfrm>
            <a:off x="4384675" y="3732213"/>
            <a:ext cx="155575" cy="134937"/>
          </a:xfrm>
          <a:custGeom>
            <a:avLst/>
            <a:gdLst>
              <a:gd name="T0" fmla="*/ 37 w 74"/>
              <a:gd name="T1" fmla="*/ 0 h 64"/>
              <a:gd name="T2" fmla="*/ 74 w 74"/>
              <a:gd name="T3" fmla="*/ 64 h 64"/>
              <a:gd name="T4" fmla="*/ 0 w 74"/>
              <a:gd name="T5" fmla="*/ 59 h 64"/>
              <a:gd name="T6" fmla="*/ 37 w 74"/>
              <a:gd name="T7" fmla="*/ 0 h 64"/>
            </a:gdLst>
            <a:ahLst/>
            <a:cxnLst>
              <a:cxn ang="0">
                <a:pos x="T0" y="T1"/>
              </a:cxn>
              <a:cxn ang="0">
                <a:pos x="T2" y="T3"/>
              </a:cxn>
              <a:cxn ang="0">
                <a:pos x="T4" y="T5"/>
              </a:cxn>
              <a:cxn ang="0">
                <a:pos x="T6" y="T7"/>
              </a:cxn>
            </a:cxnLst>
            <a:rect l="0" t="0" r="r" b="b"/>
            <a:pathLst>
              <a:path w="74" h="64">
                <a:moveTo>
                  <a:pt x="37" y="0"/>
                </a:moveTo>
                <a:lnTo>
                  <a:pt x="74" y="64"/>
                </a:lnTo>
                <a:lnTo>
                  <a:pt x="0" y="59"/>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93" name="Freeform 577">
            <a:extLst>
              <a:ext uri="{FF2B5EF4-FFF2-40B4-BE49-F238E27FC236}">
                <a16:creationId xmlns:a16="http://schemas.microsoft.com/office/drawing/2014/main" id="{CBB79C4C-D48D-E13B-6DE6-FECF01C18303}"/>
              </a:ext>
            </a:extLst>
          </p:cNvPr>
          <p:cNvSpPr>
            <a:spLocks/>
          </p:cNvSpPr>
          <p:nvPr/>
        </p:nvSpPr>
        <p:spPr bwMode="auto">
          <a:xfrm>
            <a:off x="4462463" y="3732213"/>
            <a:ext cx="153987" cy="134937"/>
          </a:xfrm>
          <a:custGeom>
            <a:avLst/>
            <a:gdLst>
              <a:gd name="T0" fmla="*/ 74 w 74"/>
              <a:gd name="T1" fmla="*/ 6 h 64"/>
              <a:gd name="T2" fmla="*/ 0 w 74"/>
              <a:gd name="T3" fmla="*/ 0 h 64"/>
              <a:gd name="T4" fmla="*/ 37 w 74"/>
              <a:gd name="T5" fmla="*/ 64 h 64"/>
              <a:gd name="T6" fmla="*/ 74 w 74"/>
              <a:gd name="T7" fmla="*/ 6 h 64"/>
            </a:gdLst>
            <a:ahLst/>
            <a:cxnLst>
              <a:cxn ang="0">
                <a:pos x="T0" y="T1"/>
              </a:cxn>
              <a:cxn ang="0">
                <a:pos x="T2" y="T3"/>
              </a:cxn>
              <a:cxn ang="0">
                <a:pos x="T4" y="T5"/>
              </a:cxn>
              <a:cxn ang="0">
                <a:pos x="T6" y="T7"/>
              </a:cxn>
            </a:cxnLst>
            <a:rect l="0" t="0" r="r" b="b"/>
            <a:pathLst>
              <a:path w="74" h="64">
                <a:moveTo>
                  <a:pt x="74" y="6"/>
                </a:moveTo>
                <a:lnTo>
                  <a:pt x="0" y="0"/>
                </a:lnTo>
                <a:lnTo>
                  <a:pt x="37" y="64"/>
                </a:lnTo>
                <a:lnTo>
                  <a:pt x="74"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94" name="Line 578">
            <a:extLst>
              <a:ext uri="{FF2B5EF4-FFF2-40B4-BE49-F238E27FC236}">
                <a16:creationId xmlns:a16="http://schemas.microsoft.com/office/drawing/2014/main" id="{667ED774-4322-5A7D-4ADB-28E196A84E95}"/>
              </a:ext>
            </a:extLst>
          </p:cNvPr>
          <p:cNvSpPr>
            <a:spLocks noChangeShapeType="1"/>
          </p:cNvSpPr>
          <p:nvPr/>
        </p:nvSpPr>
        <p:spPr bwMode="auto">
          <a:xfrm flipH="1" flipV="1">
            <a:off x="4462463" y="3732213"/>
            <a:ext cx="153987" cy="1428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95" name="Line 579">
            <a:extLst>
              <a:ext uri="{FF2B5EF4-FFF2-40B4-BE49-F238E27FC236}">
                <a16:creationId xmlns:a16="http://schemas.microsoft.com/office/drawing/2014/main" id="{200DE655-B754-26BE-CDF7-C46AC6448092}"/>
              </a:ext>
            </a:extLst>
          </p:cNvPr>
          <p:cNvSpPr>
            <a:spLocks noChangeShapeType="1"/>
          </p:cNvSpPr>
          <p:nvPr/>
        </p:nvSpPr>
        <p:spPr bwMode="auto">
          <a:xfrm flipV="1">
            <a:off x="4384675" y="3732213"/>
            <a:ext cx="77788" cy="1222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96" name="Freeform 580">
            <a:extLst>
              <a:ext uri="{FF2B5EF4-FFF2-40B4-BE49-F238E27FC236}">
                <a16:creationId xmlns:a16="http://schemas.microsoft.com/office/drawing/2014/main" id="{FB2CF71F-D92D-6282-64F6-6D106FEE1E6C}"/>
              </a:ext>
            </a:extLst>
          </p:cNvPr>
          <p:cNvSpPr>
            <a:spLocks/>
          </p:cNvSpPr>
          <p:nvPr/>
        </p:nvSpPr>
        <p:spPr bwMode="auto">
          <a:xfrm>
            <a:off x="4149725" y="3832225"/>
            <a:ext cx="158750" cy="144463"/>
          </a:xfrm>
          <a:custGeom>
            <a:avLst/>
            <a:gdLst>
              <a:gd name="T0" fmla="*/ 37 w 75"/>
              <a:gd name="T1" fmla="*/ 0 h 69"/>
              <a:gd name="T2" fmla="*/ 75 w 75"/>
              <a:gd name="T3" fmla="*/ 69 h 69"/>
              <a:gd name="T4" fmla="*/ 0 w 75"/>
              <a:gd name="T5" fmla="*/ 59 h 69"/>
              <a:gd name="T6" fmla="*/ 37 w 75"/>
              <a:gd name="T7" fmla="*/ 0 h 69"/>
            </a:gdLst>
            <a:ahLst/>
            <a:cxnLst>
              <a:cxn ang="0">
                <a:pos x="T0" y="T1"/>
              </a:cxn>
              <a:cxn ang="0">
                <a:pos x="T2" y="T3"/>
              </a:cxn>
              <a:cxn ang="0">
                <a:pos x="T4" y="T5"/>
              </a:cxn>
              <a:cxn ang="0">
                <a:pos x="T6" y="T7"/>
              </a:cxn>
            </a:cxnLst>
            <a:rect l="0" t="0" r="r" b="b"/>
            <a:pathLst>
              <a:path w="75" h="69">
                <a:moveTo>
                  <a:pt x="37" y="0"/>
                </a:moveTo>
                <a:lnTo>
                  <a:pt x="75" y="69"/>
                </a:lnTo>
                <a:lnTo>
                  <a:pt x="0" y="59"/>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97" name="Freeform 581">
            <a:extLst>
              <a:ext uri="{FF2B5EF4-FFF2-40B4-BE49-F238E27FC236}">
                <a16:creationId xmlns:a16="http://schemas.microsoft.com/office/drawing/2014/main" id="{15FEE808-5DD4-9878-4D27-E21F95526619}"/>
              </a:ext>
            </a:extLst>
          </p:cNvPr>
          <p:cNvSpPr>
            <a:spLocks/>
          </p:cNvSpPr>
          <p:nvPr/>
        </p:nvSpPr>
        <p:spPr bwMode="auto">
          <a:xfrm>
            <a:off x="4229100" y="3832225"/>
            <a:ext cx="155575" cy="144463"/>
          </a:xfrm>
          <a:custGeom>
            <a:avLst/>
            <a:gdLst>
              <a:gd name="T0" fmla="*/ 75 w 75"/>
              <a:gd name="T1" fmla="*/ 11 h 69"/>
              <a:gd name="T2" fmla="*/ 0 w 75"/>
              <a:gd name="T3" fmla="*/ 0 h 69"/>
              <a:gd name="T4" fmla="*/ 38 w 75"/>
              <a:gd name="T5" fmla="*/ 69 h 69"/>
              <a:gd name="T6" fmla="*/ 75 w 75"/>
              <a:gd name="T7" fmla="*/ 11 h 69"/>
            </a:gdLst>
            <a:ahLst/>
            <a:cxnLst>
              <a:cxn ang="0">
                <a:pos x="T0" y="T1"/>
              </a:cxn>
              <a:cxn ang="0">
                <a:pos x="T2" y="T3"/>
              </a:cxn>
              <a:cxn ang="0">
                <a:pos x="T4" y="T5"/>
              </a:cxn>
              <a:cxn ang="0">
                <a:pos x="T6" y="T7"/>
              </a:cxn>
            </a:cxnLst>
            <a:rect l="0" t="0" r="r" b="b"/>
            <a:pathLst>
              <a:path w="75" h="69">
                <a:moveTo>
                  <a:pt x="75" y="11"/>
                </a:moveTo>
                <a:lnTo>
                  <a:pt x="0" y="0"/>
                </a:lnTo>
                <a:lnTo>
                  <a:pt x="38" y="69"/>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798" name="Line 582">
            <a:extLst>
              <a:ext uri="{FF2B5EF4-FFF2-40B4-BE49-F238E27FC236}">
                <a16:creationId xmlns:a16="http://schemas.microsoft.com/office/drawing/2014/main" id="{337D1378-4FE1-F224-ED9C-E70268A2FCD9}"/>
              </a:ext>
            </a:extLst>
          </p:cNvPr>
          <p:cNvSpPr>
            <a:spLocks noChangeShapeType="1"/>
          </p:cNvSpPr>
          <p:nvPr/>
        </p:nvSpPr>
        <p:spPr bwMode="auto">
          <a:xfrm flipH="1" flipV="1">
            <a:off x="4229100" y="3832225"/>
            <a:ext cx="155575"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799" name="Freeform 583">
            <a:extLst>
              <a:ext uri="{FF2B5EF4-FFF2-40B4-BE49-F238E27FC236}">
                <a16:creationId xmlns:a16="http://schemas.microsoft.com/office/drawing/2014/main" id="{DA534693-6ED4-BAC4-AC1E-7478E1D5429E}"/>
              </a:ext>
            </a:extLst>
          </p:cNvPr>
          <p:cNvSpPr>
            <a:spLocks/>
          </p:cNvSpPr>
          <p:nvPr/>
        </p:nvSpPr>
        <p:spPr bwMode="auto">
          <a:xfrm>
            <a:off x="4540250" y="3746500"/>
            <a:ext cx="157163" cy="142875"/>
          </a:xfrm>
          <a:custGeom>
            <a:avLst/>
            <a:gdLst>
              <a:gd name="T0" fmla="*/ 37 w 75"/>
              <a:gd name="T1" fmla="*/ 0 h 69"/>
              <a:gd name="T2" fmla="*/ 75 w 75"/>
              <a:gd name="T3" fmla="*/ 69 h 69"/>
              <a:gd name="T4" fmla="*/ 0 w 75"/>
              <a:gd name="T5" fmla="*/ 58 h 69"/>
              <a:gd name="T6" fmla="*/ 37 w 75"/>
              <a:gd name="T7" fmla="*/ 0 h 69"/>
            </a:gdLst>
            <a:ahLst/>
            <a:cxnLst>
              <a:cxn ang="0">
                <a:pos x="T0" y="T1"/>
              </a:cxn>
              <a:cxn ang="0">
                <a:pos x="T2" y="T3"/>
              </a:cxn>
              <a:cxn ang="0">
                <a:pos x="T4" y="T5"/>
              </a:cxn>
              <a:cxn ang="0">
                <a:pos x="T6" y="T7"/>
              </a:cxn>
            </a:cxnLst>
            <a:rect l="0" t="0" r="r" b="b"/>
            <a:pathLst>
              <a:path w="75" h="69">
                <a:moveTo>
                  <a:pt x="37" y="0"/>
                </a:moveTo>
                <a:lnTo>
                  <a:pt x="75" y="69"/>
                </a:lnTo>
                <a:lnTo>
                  <a:pt x="0" y="58"/>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00" name="Freeform 584">
            <a:extLst>
              <a:ext uri="{FF2B5EF4-FFF2-40B4-BE49-F238E27FC236}">
                <a16:creationId xmlns:a16="http://schemas.microsoft.com/office/drawing/2014/main" id="{BA64E898-D9DD-7252-E7C9-BEA6DB0E93D6}"/>
              </a:ext>
            </a:extLst>
          </p:cNvPr>
          <p:cNvSpPr>
            <a:spLocks/>
          </p:cNvSpPr>
          <p:nvPr/>
        </p:nvSpPr>
        <p:spPr bwMode="auto">
          <a:xfrm>
            <a:off x="4616450" y="3746500"/>
            <a:ext cx="168275" cy="142875"/>
          </a:xfrm>
          <a:custGeom>
            <a:avLst/>
            <a:gdLst>
              <a:gd name="T0" fmla="*/ 80 w 80"/>
              <a:gd name="T1" fmla="*/ 10 h 69"/>
              <a:gd name="T2" fmla="*/ 0 w 80"/>
              <a:gd name="T3" fmla="*/ 0 h 69"/>
              <a:gd name="T4" fmla="*/ 38 w 80"/>
              <a:gd name="T5" fmla="*/ 69 h 69"/>
              <a:gd name="T6" fmla="*/ 80 w 80"/>
              <a:gd name="T7" fmla="*/ 10 h 69"/>
            </a:gdLst>
            <a:ahLst/>
            <a:cxnLst>
              <a:cxn ang="0">
                <a:pos x="T0" y="T1"/>
              </a:cxn>
              <a:cxn ang="0">
                <a:pos x="T2" y="T3"/>
              </a:cxn>
              <a:cxn ang="0">
                <a:pos x="T4" y="T5"/>
              </a:cxn>
              <a:cxn ang="0">
                <a:pos x="T6" y="T7"/>
              </a:cxn>
            </a:cxnLst>
            <a:rect l="0" t="0" r="r" b="b"/>
            <a:pathLst>
              <a:path w="80" h="69">
                <a:moveTo>
                  <a:pt x="80" y="10"/>
                </a:moveTo>
                <a:lnTo>
                  <a:pt x="0" y="0"/>
                </a:lnTo>
                <a:lnTo>
                  <a:pt x="38" y="69"/>
                </a:lnTo>
                <a:lnTo>
                  <a:pt x="8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01" name="Line 585">
            <a:extLst>
              <a:ext uri="{FF2B5EF4-FFF2-40B4-BE49-F238E27FC236}">
                <a16:creationId xmlns:a16="http://schemas.microsoft.com/office/drawing/2014/main" id="{43884304-FF47-7AEF-6F08-4651E55D8330}"/>
              </a:ext>
            </a:extLst>
          </p:cNvPr>
          <p:cNvSpPr>
            <a:spLocks noChangeShapeType="1"/>
          </p:cNvSpPr>
          <p:nvPr/>
        </p:nvSpPr>
        <p:spPr bwMode="auto">
          <a:xfrm flipH="1" flipV="1">
            <a:off x="4616450" y="3746500"/>
            <a:ext cx="168275" cy="206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02" name="Line 586">
            <a:extLst>
              <a:ext uri="{FF2B5EF4-FFF2-40B4-BE49-F238E27FC236}">
                <a16:creationId xmlns:a16="http://schemas.microsoft.com/office/drawing/2014/main" id="{DFABBA8A-9BD7-3BDE-F6DF-258B4166661F}"/>
              </a:ext>
            </a:extLst>
          </p:cNvPr>
          <p:cNvSpPr>
            <a:spLocks noChangeShapeType="1"/>
          </p:cNvSpPr>
          <p:nvPr/>
        </p:nvSpPr>
        <p:spPr bwMode="auto">
          <a:xfrm flipV="1">
            <a:off x="4540250" y="3746500"/>
            <a:ext cx="76200" cy="1206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03" name="Freeform 587">
            <a:extLst>
              <a:ext uri="{FF2B5EF4-FFF2-40B4-BE49-F238E27FC236}">
                <a16:creationId xmlns:a16="http://schemas.microsoft.com/office/drawing/2014/main" id="{6660571E-686D-3AC4-0F85-5CBAECB77730}"/>
              </a:ext>
            </a:extLst>
          </p:cNvPr>
          <p:cNvSpPr>
            <a:spLocks/>
          </p:cNvSpPr>
          <p:nvPr/>
        </p:nvSpPr>
        <p:spPr bwMode="auto">
          <a:xfrm>
            <a:off x="4308475" y="3854450"/>
            <a:ext cx="153988" cy="146050"/>
          </a:xfrm>
          <a:custGeom>
            <a:avLst/>
            <a:gdLst>
              <a:gd name="T0" fmla="*/ 37 w 74"/>
              <a:gd name="T1" fmla="*/ 0 h 69"/>
              <a:gd name="T2" fmla="*/ 74 w 74"/>
              <a:gd name="T3" fmla="*/ 69 h 69"/>
              <a:gd name="T4" fmla="*/ 0 w 74"/>
              <a:gd name="T5" fmla="*/ 58 h 69"/>
              <a:gd name="T6" fmla="*/ 37 w 74"/>
              <a:gd name="T7" fmla="*/ 0 h 69"/>
            </a:gdLst>
            <a:ahLst/>
            <a:cxnLst>
              <a:cxn ang="0">
                <a:pos x="T0" y="T1"/>
              </a:cxn>
              <a:cxn ang="0">
                <a:pos x="T2" y="T3"/>
              </a:cxn>
              <a:cxn ang="0">
                <a:pos x="T4" y="T5"/>
              </a:cxn>
              <a:cxn ang="0">
                <a:pos x="T6" y="T7"/>
              </a:cxn>
            </a:cxnLst>
            <a:rect l="0" t="0" r="r" b="b"/>
            <a:pathLst>
              <a:path w="74" h="69">
                <a:moveTo>
                  <a:pt x="37" y="0"/>
                </a:moveTo>
                <a:lnTo>
                  <a:pt x="74" y="69"/>
                </a:lnTo>
                <a:lnTo>
                  <a:pt x="0" y="58"/>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04" name="Freeform 588">
            <a:extLst>
              <a:ext uri="{FF2B5EF4-FFF2-40B4-BE49-F238E27FC236}">
                <a16:creationId xmlns:a16="http://schemas.microsoft.com/office/drawing/2014/main" id="{08B053CC-5D5E-AF16-2539-3FBDA37130B8}"/>
              </a:ext>
            </a:extLst>
          </p:cNvPr>
          <p:cNvSpPr>
            <a:spLocks/>
          </p:cNvSpPr>
          <p:nvPr/>
        </p:nvSpPr>
        <p:spPr bwMode="auto">
          <a:xfrm>
            <a:off x="4384675" y="3854450"/>
            <a:ext cx="155575" cy="146050"/>
          </a:xfrm>
          <a:custGeom>
            <a:avLst/>
            <a:gdLst>
              <a:gd name="T0" fmla="*/ 74 w 74"/>
              <a:gd name="T1" fmla="*/ 5 h 69"/>
              <a:gd name="T2" fmla="*/ 0 w 74"/>
              <a:gd name="T3" fmla="*/ 0 h 69"/>
              <a:gd name="T4" fmla="*/ 37 w 74"/>
              <a:gd name="T5" fmla="*/ 69 h 69"/>
              <a:gd name="T6" fmla="*/ 74 w 74"/>
              <a:gd name="T7" fmla="*/ 5 h 69"/>
            </a:gdLst>
            <a:ahLst/>
            <a:cxnLst>
              <a:cxn ang="0">
                <a:pos x="T0" y="T1"/>
              </a:cxn>
              <a:cxn ang="0">
                <a:pos x="T2" y="T3"/>
              </a:cxn>
              <a:cxn ang="0">
                <a:pos x="T4" y="T5"/>
              </a:cxn>
              <a:cxn ang="0">
                <a:pos x="T6" y="T7"/>
              </a:cxn>
            </a:cxnLst>
            <a:rect l="0" t="0" r="r" b="b"/>
            <a:pathLst>
              <a:path w="74" h="69">
                <a:moveTo>
                  <a:pt x="74" y="5"/>
                </a:moveTo>
                <a:lnTo>
                  <a:pt x="0" y="0"/>
                </a:lnTo>
                <a:lnTo>
                  <a:pt x="37" y="69"/>
                </a:lnTo>
                <a:lnTo>
                  <a:pt x="74"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05" name="Line 589">
            <a:extLst>
              <a:ext uri="{FF2B5EF4-FFF2-40B4-BE49-F238E27FC236}">
                <a16:creationId xmlns:a16="http://schemas.microsoft.com/office/drawing/2014/main" id="{DE642160-F69B-1405-756D-40C772FD4062}"/>
              </a:ext>
            </a:extLst>
          </p:cNvPr>
          <p:cNvSpPr>
            <a:spLocks noChangeShapeType="1"/>
          </p:cNvSpPr>
          <p:nvPr/>
        </p:nvSpPr>
        <p:spPr bwMode="auto">
          <a:xfrm flipH="1" flipV="1">
            <a:off x="4384675" y="3854450"/>
            <a:ext cx="155575" cy="1270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06" name="Line 590">
            <a:extLst>
              <a:ext uri="{FF2B5EF4-FFF2-40B4-BE49-F238E27FC236}">
                <a16:creationId xmlns:a16="http://schemas.microsoft.com/office/drawing/2014/main" id="{9FAD6683-5153-5D42-F0BC-83CD946EBB17}"/>
              </a:ext>
            </a:extLst>
          </p:cNvPr>
          <p:cNvSpPr>
            <a:spLocks noChangeShapeType="1"/>
          </p:cNvSpPr>
          <p:nvPr/>
        </p:nvSpPr>
        <p:spPr bwMode="auto">
          <a:xfrm flipV="1">
            <a:off x="4308475" y="3854450"/>
            <a:ext cx="76200" cy="1222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07" name="Freeform 591">
            <a:extLst>
              <a:ext uri="{FF2B5EF4-FFF2-40B4-BE49-F238E27FC236}">
                <a16:creationId xmlns:a16="http://schemas.microsoft.com/office/drawing/2014/main" id="{77C60AE9-E3F3-356B-539B-84F0ECD1DCE8}"/>
              </a:ext>
            </a:extLst>
          </p:cNvPr>
          <p:cNvSpPr>
            <a:spLocks/>
          </p:cNvSpPr>
          <p:nvPr/>
        </p:nvSpPr>
        <p:spPr bwMode="auto">
          <a:xfrm>
            <a:off x="4149725" y="3956050"/>
            <a:ext cx="158750" cy="144463"/>
          </a:xfrm>
          <a:custGeom>
            <a:avLst/>
            <a:gdLst>
              <a:gd name="T0" fmla="*/ 75 w 75"/>
              <a:gd name="T1" fmla="*/ 10 h 69"/>
              <a:gd name="T2" fmla="*/ 0 w 75"/>
              <a:gd name="T3" fmla="*/ 0 h 69"/>
              <a:gd name="T4" fmla="*/ 37 w 75"/>
              <a:gd name="T5" fmla="*/ 69 h 69"/>
              <a:gd name="T6" fmla="*/ 75 w 75"/>
              <a:gd name="T7" fmla="*/ 10 h 69"/>
            </a:gdLst>
            <a:ahLst/>
            <a:cxnLst>
              <a:cxn ang="0">
                <a:pos x="T0" y="T1"/>
              </a:cxn>
              <a:cxn ang="0">
                <a:pos x="T2" y="T3"/>
              </a:cxn>
              <a:cxn ang="0">
                <a:pos x="T4" y="T5"/>
              </a:cxn>
              <a:cxn ang="0">
                <a:pos x="T6" y="T7"/>
              </a:cxn>
            </a:cxnLst>
            <a:rect l="0" t="0" r="r" b="b"/>
            <a:pathLst>
              <a:path w="75" h="69">
                <a:moveTo>
                  <a:pt x="75" y="10"/>
                </a:moveTo>
                <a:lnTo>
                  <a:pt x="0" y="0"/>
                </a:lnTo>
                <a:lnTo>
                  <a:pt x="37" y="69"/>
                </a:lnTo>
                <a:lnTo>
                  <a:pt x="7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08" name="Line 592">
            <a:extLst>
              <a:ext uri="{FF2B5EF4-FFF2-40B4-BE49-F238E27FC236}">
                <a16:creationId xmlns:a16="http://schemas.microsoft.com/office/drawing/2014/main" id="{6193C574-E40B-BDF4-98A2-766C8D9ACA16}"/>
              </a:ext>
            </a:extLst>
          </p:cNvPr>
          <p:cNvSpPr>
            <a:spLocks noChangeShapeType="1"/>
          </p:cNvSpPr>
          <p:nvPr/>
        </p:nvSpPr>
        <p:spPr bwMode="auto">
          <a:xfrm flipH="1" flipV="1">
            <a:off x="4149725" y="3956050"/>
            <a:ext cx="158750" cy="206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09" name="Freeform 593">
            <a:extLst>
              <a:ext uri="{FF2B5EF4-FFF2-40B4-BE49-F238E27FC236}">
                <a16:creationId xmlns:a16="http://schemas.microsoft.com/office/drawing/2014/main" id="{5E9B95DE-F20A-8DC9-A7C1-9AC91691B747}"/>
              </a:ext>
            </a:extLst>
          </p:cNvPr>
          <p:cNvSpPr>
            <a:spLocks/>
          </p:cNvSpPr>
          <p:nvPr/>
        </p:nvSpPr>
        <p:spPr bwMode="auto">
          <a:xfrm>
            <a:off x="4462463" y="3867150"/>
            <a:ext cx="153987" cy="155575"/>
          </a:xfrm>
          <a:custGeom>
            <a:avLst/>
            <a:gdLst>
              <a:gd name="T0" fmla="*/ 37 w 74"/>
              <a:gd name="T1" fmla="*/ 0 h 75"/>
              <a:gd name="T2" fmla="*/ 74 w 74"/>
              <a:gd name="T3" fmla="*/ 75 h 75"/>
              <a:gd name="T4" fmla="*/ 0 w 74"/>
              <a:gd name="T5" fmla="*/ 64 h 75"/>
              <a:gd name="T6" fmla="*/ 37 w 74"/>
              <a:gd name="T7" fmla="*/ 0 h 75"/>
            </a:gdLst>
            <a:ahLst/>
            <a:cxnLst>
              <a:cxn ang="0">
                <a:pos x="T0" y="T1"/>
              </a:cxn>
              <a:cxn ang="0">
                <a:pos x="T2" y="T3"/>
              </a:cxn>
              <a:cxn ang="0">
                <a:pos x="T4" y="T5"/>
              </a:cxn>
              <a:cxn ang="0">
                <a:pos x="T6" y="T7"/>
              </a:cxn>
            </a:cxnLst>
            <a:rect l="0" t="0" r="r" b="b"/>
            <a:pathLst>
              <a:path w="74" h="75">
                <a:moveTo>
                  <a:pt x="37" y="0"/>
                </a:moveTo>
                <a:lnTo>
                  <a:pt x="74" y="75"/>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10" name="Freeform 594">
            <a:extLst>
              <a:ext uri="{FF2B5EF4-FFF2-40B4-BE49-F238E27FC236}">
                <a16:creationId xmlns:a16="http://schemas.microsoft.com/office/drawing/2014/main" id="{14BDB89F-3EBA-C1D6-0FDB-1D871AAF48E7}"/>
              </a:ext>
            </a:extLst>
          </p:cNvPr>
          <p:cNvSpPr>
            <a:spLocks/>
          </p:cNvSpPr>
          <p:nvPr/>
        </p:nvSpPr>
        <p:spPr bwMode="auto">
          <a:xfrm>
            <a:off x="4540250" y="3867150"/>
            <a:ext cx="157163" cy="155575"/>
          </a:xfrm>
          <a:custGeom>
            <a:avLst/>
            <a:gdLst>
              <a:gd name="T0" fmla="*/ 75 w 75"/>
              <a:gd name="T1" fmla="*/ 11 h 75"/>
              <a:gd name="T2" fmla="*/ 0 w 75"/>
              <a:gd name="T3" fmla="*/ 0 h 75"/>
              <a:gd name="T4" fmla="*/ 37 w 75"/>
              <a:gd name="T5" fmla="*/ 75 h 75"/>
              <a:gd name="T6" fmla="*/ 75 w 75"/>
              <a:gd name="T7" fmla="*/ 11 h 75"/>
            </a:gdLst>
            <a:ahLst/>
            <a:cxnLst>
              <a:cxn ang="0">
                <a:pos x="T0" y="T1"/>
              </a:cxn>
              <a:cxn ang="0">
                <a:pos x="T2" y="T3"/>
              </a:cxn>
              <a:cxn ang="0">
                <a:pos x="T4" y="T5"/>
              </a:cxn>
              <a:cxn ang="0">
                <a:pos x="T6" y="T7"/>
              </a:cxn>
            </a:cxnLst>
            <a:rect l="0" t="0" r="r" b="b"/>
            <a:pathLst>
              <a:path w="75" h="75">
                <a:moveTo>
                  <a:pt x="75" y="11"/>
                </a:moveTo>
                <a:lnTo>
                  <a:pt x="0" y="0"/>
                </a:lnTo>
                <a:lnTo>
                  <a:pt x="37" y="75"/>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11" name="Line 595">
            <a:extLst>
              <a:ext uri="{FF2B5EF4-FFF2-40B4-BE49-F238E27FC236}">
                <a16:creationId xmlns:a16="http://schemas.microsoft.com/office/drawing/2014/main" id="{C7F032B0-A225-5FD8-9F00-A1F45D1CE6D6}"/>
              </a:ext>
            </a:extLst>
          </p:cNvPr>
          <p:cNvSpPr>
            <a:spLocks noChangeShapeType="1"/>
          </p:cNvSpPr>
          <p:nvPr/>
        </p:nvSpPr>
        <p:spPr bwMode="auto">
          <a:xfrm flipH="1" flipV="1">
            <a:off x="4540250" y="3867150"/>
            <a:ext cx="157163"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12" name="Line 596">
            <a:extLst>
              <a:ext uri="{FF2B5EF4-FFF2-40B4-BE49-F238E27FC236}">
                <a16:creationId xmlns:a16="http://schemas.microsoft.com/office/drawing/2014/main" id="{52DA80D6-86F0-9BF2-D5C8-4B14CAE18BFD}"/>
              </a:ext>
            </a:extLst>
          </p:cNvPr>
          <p:cNvSpPr>
            <a:spLocks noChangeShapeType="1"/>
          </p:cNvSpPr>
          <p:nvPr/>
        </p:nvSpPr>
        <p:spPr bwMode="auto">
          <a:xfrm flipV="1">
            <a:off x="4462463" y="3867150"/>
            <a:ext cx="77787"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13" name="Freeform 597">
            <a:extLst>
              <a:ext uri="{FF2B5EF4-FFF2-40B4-BE49-F238E27FC236}">
                <a16:creationId xmlns:a16="http://schemas.microsoft.com/office/drawing/2014/main" id="{05BD6B93-05D6-C9BF-A3D6-5D335BB215D3}"/>
              </a:ext>
            </a:extLst>
          </p:cNvPr>
          <p:cNvSpPr>
            <a:spLocks/>
          </p:cNvSpPr>
          <p:nvPr/>
        </p:nvSpPr>
        <p:spPr bwMode="auto">
          <a:xfrm>
            <a:off x="4229100" y="3976688"/>
            <a:ext cx="155575" cy="146050"/>
          </a:xfrm>
          <a:custGeom>
            <a:avLst/>
            <a:gdLst>
              <a:gd name="T0" fmla="*/ 38 w 75"/>
              <a:gd name="T1" fmla="*/ 0 h 69"/>
              <a:gd name="T2" fmla="*/ 75 w 75"/>
              <a:gd name="T3" fmla="*/ 69 h 69"/>
              <a:gd name="T4" fmla="*/ 0 w 75"/>
              <a:gd name="T5" fmla="*/ 59 h 69"/>
              <a:gd name="T6" fmla="*/ 38 w 75"/>
              <a:gd name="T7" fmla="*/ 0 h 69"/>
            </a:gdLst>
            <a:ahLst/>
            <a:cxnLst>
              <a:cxn ang="0">
                <a:pos x="T0" y="T1"/>
              </a:cxn>
              <a:cxn ang="0">
                <a:pos x="T2" y="T3"/>
              </a:cxn>
              <a:cxn ang="0">
                <a:pos x="T4" y="T5"/>
              </a:cxn>
              <a:cxn ang="0">
                <a:pos x="T6" y="T7"/>
              </a:cxn>
            </a:cxnLst>
            <a:rect l="0" t="0" r="r" b="b"/>
            <a:pathLst>
              <a:path w="75" h="69">
                <a:moveTo>
                  <a:pt x="38" y="0"/>
                </a:moveTo>
                <a:lnTo>
                  <a:pt x="75" y="69"/>
                </a:lnTo>
                <a:lnTo>
                  <a:pt x="0" y="59"/>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14" name="Freeform 598">
            <a:extLst>
              <a:ext uri="{FF2B5EF4-FFF2-40B4-BE49-F238E27FC236}">
                <a16:creationId xmlns:a16="http://schemas.microsoft.com/office/drawing/2014/main" id="{0F0733C0-8C3F-BC29-31F1-32BECED6F861}"/>
              </a:ext>
            </a:extLst>
          </p:cNvPr>
          <p:cNvSpPr>
            <a:spLocks/>
          </p:cNvSpPr>
          <p:nvPr/>
        </p:nvSpPr>
        <p:spPr bwMode="auto">
          <a:xfrm>
            <a:off x="4308475" y="3976688"/>
            <a:ext cx="153988" cy="146050"/>
          </a:xfrm>
          <a:custGeom>
            <a:avLst/>
            <a:gdLst>
              <a:gd name="T0" fmla="*/ 74 w 74"/>
              <a:gd name="T1" fmla="*/ 11 h 69"/>
              <a:gd name="T2" fmla="*/ 0 w 74"/>
              <a:gd name="T3" fmla="*/ 0 h 69"/>
              <a:gd name="T4" fmla="*/ 37 w 74"/>
              <a:gd name="T5" fmla="*/ 69 h 69"/>
              <a:gd name="T6" fmla="*/ 74 w 74"/>
              <a:gd name="T7" fmla="*/ 11 h 69"/>
            </a:gdLst>
            <a:ahLst/>
            <a:cxnLst>
              <a:cxn ang="0">
                <a:pos x="T0" y="T1"/>
              </a:cxn>
              <a:cxn ang="0">
                <a:pos x="T2" y="T3"/>
              </a:cxn>
              <a:cxn ang="0">
                <a:pos x="T4" y="T5"/>
              </a:cxn>
              <a:cxn ang="0">
                <a:pos x="T6" y="T7"/>
              </a:cxn>
            </a:cxnLst>
            <a:rect l="0" t="0" r="r" b="b"/>
            <a:pathLst>
              <a:path w="74" h="69">
                <a:moveTo>
                  <a:pt x="74" y="11"/>
                </a:moveTo>
                <a:lnTo>
                  <a:pt x="0" y="0"/>
                </a:lnTo>
                <a:lnTo>
                  <a:pt x="37" y="69"/>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15" name="Line 599">
            <a:extLst>
              <a:ext uri="{FF2B5EF4-FFF2-40B4-BE49-F238E27FC236}">
                <a16:creationId xmlns:a16="http://schemas.microsoft.com/office/drawing/2014/main" id="{70DCBB7B-C39B-8F3B-5ADD-7DACFABC4F13}"/>
              </a:ext>
            </a:extLst>
          </p:cNvPr>
          <p:cNvSpPr>
            <a:spLocks noChangeShapeType="1"/>
          </p:cNvSpPr>
          <p:nvPr/>
        </p:nvSpPr>
        <p:spPr bwMode="auto">
          <a:xfrm flipH="1" flipV="1">
            <a:off x="4308475" y="3976688"/>
            <a:ext cx="153988" cy="238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16" name="Line 600">
            <a:extLst>
              <a:ext uri="{FF2B5EF4-FFF2-40B4-BE49-F238E27FC236}">
                <a16:creationId xmlns:a16="http://schemas.microsoft.com/office/drawing/2014/main" id="{EA172EFF-4DD4-AB2F-0E15-8B4A0AD92DD6}"/>
              </a:ext>
            </a:extLst>
          </p:cNvPr>
          <p:cNvSpPr>
            <a:spLocks noChangeShapeType="1"/>
          </p:cNvSpPr>
          <p:nvPr/>
        </p:nvSpPr>
        <p:spPr bwMode="auto">
          <a:xfrm flipV="1">
            <a:off x="4229100" y="3976688"/>
            <a:ext cx="79375" cy="1238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17" name="Freeform 601">
            <a:extLst>
              <a:ext uri="{FF2B5EF4-FFF2-40B4-BE49-F238E27FC236}">
                <a16:creationId xmlns:a16="http://schemas.microsoft.com/office/drawing/2014/main" id="{CE601AD5-C6A8-2ECF-027D-9EDD39312E35}"/>
              </a:ext>
            </a:extLst>
          </p:cNvPr>
          <p:cNvSpPr>
            <a:spLocks/>
          </p:cNvSpPr>
          <p:nvPr/>
        </p:nvSpPr>
        <p:spPr bwMode="auto">
          <a:xfrm>
            <a:off x="4616450" y="3889375"/>
            <a:ext cx="168275" cy="153988"/>
          </a:xfrm>
          <a:custGeom>
            <a:avLst/>
            <a:gdLst>
              <a:gd name="T0" fmla="*/ 38 w 80"/>
              <a:gd name="T1" fmla="*/ 0 h 74"/>
              <a:gd name="T2" fmla="*/ 80 w 80"/>
              <a:gd name="T3" fmla="*/ 74 h 74"/>
              <a:gd name="T4" fmla="*/ 0 w 80"/>
              <a:gd name="T5" fmla="*/ 64 h 74"/>
              <a:gd name="T6" fmla="*/ 38 w 80"/>
              <a:gd name="T7" fmla="*/ 0 h 74"/>
            </a:gdLst>
            <a:ahLst/>
            <a:cxnLst>
              <a:cxn ang="0">
                <a:pos x="T0" y="T1"/>
              </a:cxn>
              <a:cxn ang="0">
                <a:pos x="T2" y="T3"/>
              </a:cxn>
              <a:cxn ang="0">
                <a:pos x="T4" y="T5"/>
              </a:cxn>
              <a:cxn ang="0">
                <a:pos x="T6" y="T7"/>
              </a:cxn>
            </a:cxnLst>
            <a:rect l="0" t="0" r="r" b="b"/>
            <a:pathLst>
              <a:path w="80" h="74">
                <a:moveTo>
                  <a:pt x="38" y="0"/>
                </a:moveTo>
                <a:lnTo>
                  <a:pt x="80" y="74"/>
                </a:lnTo>
                <a:lnTo>
                  <a:pt x="0" y="64"/>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18" name="Line 602">
            <a:extLst>
              <a:ext uri="{FF2B5EF4-FFF2-40B4-BE49-F238E27FC236}">
                <a16:creationId xmlns:a16="http://schemas.microsoft.com/office/drawing/2014/main" id="{650613C4-B6A8-D33D-0C4F-1D161D6F3217}"/>
              </a:ext>
            </a:extLst>
          </p:cNvPr>
          <p:cNvSpPr>
            <a:spLocks noChangeShapeType="1"/>
          </p:cNvSpPr>
          <p:nvPr/>
        </p:nvSpPr>
        <p:spPr bwMode="auto">
          <a:xfrm flipV="1">
            <a:off x="4616450" y="3889375"/>
            <a:ext cx="80963"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19" name="Freeform 603">
            <a:extLst>
              <a:ext uri="{FF2B5EF4-FFF2-40B4-BE49-F238E27FC236}">
                <a16:creationId xmlns:a16="http://schemas.microsoft.com/office/drawing/2014/main" id="{DA0BF3C3-0504-D9F2-FD38-0A4BC05C44DF}"/>
              </a:ext>
            </a:extLst>
          </p:cNvPr>
          <p:cNvSpPr>
            <a:spLocks/>
          </p:cNvSpPr>
          <p:nvPr/>
        </p:nvSpPr>
        <p:spPr bwMode="auto">
          <a:xfrm>
            <a:off x="4384675" y="4000500"/>
            <a:ext cx="155575" cy="144463"/>
          </a:xfrm>
          <a:custGeom>
            <a:avLst/>
            <a:gdLst>
              <a:gd name="T0" fmla="*/ 37 w 74"/>
              <a:gd name="T1" fmla="*/ 0 h 69"/>
              <a:gd name="T2" fmla="*/ 74 w 74"/>
              <a:gd name="T3" fmla="*/ 69 h 69"/>
              <a:gd name="T4" fmla="*/ 0 w 74"/>
              <a:gd name="T5" fmla="*/ 58 h 69"/>
              <a:gd name="T6" fmla="*/ 37 w 74"/>
              <a:gd name="T7" fmla="*/ 0 h 69"/>
            </a:gdLst>
            <a:ahLst/>
            <a:cxnLst>
              <a:cxn ang="0">
                <a:pos x="T0" y="T1"/>
              </a:cxn>
              <a:cxn ang="0">
                <a:pos x="T2" y="T3"/>
              </a:cxn>
              <a:cxn ang="0">
                <a:pos x="T4" y="T5"/>
              </a:cxn>
              <a:cxn ang="0">
                <a:pos x="T6" y="T7"/>
              </a:cxn>
            </a:cxnLst>
            <a:rect l="0" t="0" r="r" b="b"/>
            <a:pathLst>
              <a:path w="74" h="69">
                <a:moveTo>
                  <a:pt x="37" y="0"/>
                </a:moveTo>
                <a:lnTo>
                  <a:pt x="74" y="69"/>
                </a:lnTo>
                <a:lnTo>
                  <a:pt x="0" y="58"/>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20" name="Freeform 604">
            <a:extLst>
              <a:ext uri="{FF2B5EF4-FFF2-40B4-BE49-F238E27FC236}">
                <a16:creationId xmlns:a16="http://schemas.microsoft.com/office/drawing/2014/main" id="{50BCA7A0-DC43-7BDA-9270-F536D60664CA}"/>
              </a:ext>
            </a:extLst>
          </p:cNvPr>
          <p:cNvSpPr>
            <a:spLocks/>
          </p:cNvSpPr>
          <p:nvPr/>
        </p:nvSpPr>
        <p:spPr bwMode="auto">
          <a:xfrm>
            <a:off x="4462463" y="4000500"/>
            <a:ext cx="153987" cy="144463"/>
          </a:xfrm>
          <a:custGeom>
            <a:avLst/>
            <a:gdLst>
              <a:gd name="T0" fmla="*/ 74 w 74"/>
              <a:gd name="T1" fmla="*/ 11 h 69"/>
              <a:gd name="T2" fmla="*/ 0 w 74"/>
              <a:gd name="T3" fmla="*/ 0 h 69"/>
              <a:gd name="T4" fmla="*/ 37 w 74"/>
              <a:gd name="T5" fmla="*/ 69 h 69"/>
              <a:gd name="T6" fmla="*/ 74 w 74"/>
              <a:gd name="T7" fmla="*/ 11 h 69"/>
            </a:gdLst>
            <a:ahLst/>
            <a:cxnLst>
              <a:cxn ang="0">
                <a:pos x="T0" y="T1"/>
              </a:cxn>
              <a:cxn ang="0">
                <a:pos x="T2" y="T3"/>
              </a:cxn>
              <a:cxn ang="0">
                <a:pos x="T4" y="T5"/>
              </a:cxn>
              <a:cxn ang="0">
                <a:pos x="T6" y="T7"/>
              </a:cxn>
            </a:cxnLst>
            <a:rect l="0" t="0" r="r" b="b"/>
            <a:pathLst>
              <a:path w="74" h="69">
                <a:moveTo>
                  <a:pt x="74" y="11"/>
                </a:moveTo>
                <a:lnTo>
                  <a:pt x="0" y="0"/>
                </a:lnTo>
                <a:lnTo>
                  <a:pt x="37" y="69"/>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21" name="Line 605">
            <a:extLst>
              <a:ext uri="{FF2B5EF4-FFF2-40B4-BE49-F238E27FC236}">
                <a16:creationId xmlns:a16="http://schemas.microsoft.com/office/drawing/2014/main" id="{43508E69-50A4-5C61-6CF6-7DAB485857D4}"/>
              </a:ext>
            </a:extLst>
          </p:cNvPr>
          <p:cNvSpPr>
            <a:spLocks noChangeShapeType="1"/>
          </p:cNvSpPr>
          <p:nvPr/>
        </p:nvSpPr>
        <p:spPr bwMode="auto">
          <a:xfrm flipH="1" flipV="1">
            <a:off x="4462463" y="4000500"/>
            <a:ext cx="153987"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22" name="Line 606">
            <a:extLst>
              <a:ext uri="{FF2B5EF4-FFF2-40B4-BE49-F238E27FC236}">
                <a16:creationId xmlns:a16="http://schemas.microsoft.com/office/drawing/2014/main" id="{300AD591-0956-20EC-2F5C-D9F95D19CABC}"/>
              </a:ext>
            </a:extLst>
          </p:cNvPr>
          <p:cNvSpPr>
            <a:spLocks noChangeShapeType="1"/>
          </p:cNvSpPr>
          <p:nvPr/>
        </p:nvSpPr>
        <p:spPr bwMode="auto">
          <a:xfrm flipV="1">
            <a:off x="4384675" y="4000500"/>
            <a:ext cx="77788" cy="1222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23" name="Freeform 607">
            <a:extLst>
              <a:ext uri="{FF2B5EF4-FFF2-40B4-BE49-F238E27FC236}">
                <a16:creationId xmlns:a16="http://schemas.microsoft.com/office/drawing/2014/main" id="{AAA4A8CA-645E-C9AC-52E7-49E36B829A37}"/>
              </a:ext>
            </a:extLst>
          </p:cNvPr>
          <p:cNvSpPr>
            <a:spLocks/>
          </p:cNvSpPr>
          <p:nvPr/>
        </p:nvSpPr>
        <p:spPr bwMode="auto">
          <a:xfrm>
            <a:off x="4149725" y="4100513"/>
            <a:ext cx="158750" cy="144462"/>
          </a:xfrm>
          <a:custGeom>
            <a:avLst/>
            <a:gdLst>
              <a:gd name="T0" fmla="*/ 37 w 75"/>
              <a:gd name="T1" fmla="*/ 0 h 69"/>
              <a:gd name="T2" fmla="*/ 75 w 75"/>
              <a:gd name="T3" fmla="*/ 69 h 69"/>
              <a:gd name="T4" fmla="*/ 0 w 75"/>
              <a:gd name="T5" fmla="*/ 64 h 69"/>
              <a:gd name="T6" fmla="*/ 37 w 75"/>
              <a:gd name="T7" fmla="*/ 0 h 69"/>
            </a:gdLst>
            <a:ahLst/>
            <a:cxnLst>
              <a:cxn ang="0">
                <a:pos x="T0" y="T1"/>
              </a:cxn>
              <a:cxn ang="0">
                <a:pos x="T2" y="T3"/>
              </a:cxn>
              <a:cxn ang="0">
                <a:pos x="T4" y="T5"/>
              </a:cxn>
              <a:cxn ang="0">
                <a:pos x="T6" y="T7"/>
              </a:cxn>
            </a:cxnLst>
            <a:rect l="0" t="0" r="r" b="b"/>
            <a:pathLst>
              <a:path w="75" h="69">
                <a:moveTo>
                  <a:pt x="37" y="0"/>
                </a:moveTo>
                <a:lnTo>
                  <a:pt x="75" y="69"/>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24" name="Freeform 608">
            <a:extLst>
              <a:ext uri="{FF2B5EF4-FFF2-40B4-BE49-F238E27FC236}">
                <a16:creationId xmlns:a16="http://schemas.microsoft.com/office/drawing/2014/main" id="{807EF281-CE1E-76E6-BE9B-42AB08D7FDD9}"/>
              </a:ext>
            </a:extLst>
          </p:cNvPr>
          <p:cNvSpPr>
            <a:spLocks/>
          </p:cNvSpPr>
          <p:nvPr/>
        </p:nvSpPr>
        <p:spPr bwMode="auto">
          <a:xfrm>
            <a:off x="4229100" y="4100513"/>
            <a:ext cx="155575" cy="144462"/>
          </a:xfrm>
          <a:custGeom>
            <a:avLst/>
            <a:gdLst>
              <a:gd name="T0" fmla="*/ 75 w 75"/>
              <a:gd name="T1" fmla="*/ 10 h 69"/>
              <a:gd name="T2" fmla="*/ 0 w 75"/>
              <a:gd name="T3" fmla="*/ 0 h 69"/>
              <a:gd name="T4" fmla="*/ 38 w 75"/>
              <a:gd name="T5" fmla="*/ 69 h 69"/>
              <a:gd name="T6" fmla="*/ 75 w 75"/>
              <a:gd name="T7" fmla="*/ 10 h 69"/>
            </a:gdLst>
            <a:ahLst/>
            <a:cxnLst>
              <a:cxn ang="0">
                <a:pos x="T0" y="T1"/>
              </a:cxn>
              <a:cxn ang="0">
                <a:pos x="T2" y="T3"/>
              </a:cxn>
              <a:cxn ang="0">
                <a:pos x="T4" y="T5"/>
              </a:cxn>
              <a:cxn ang="0">
                <a:pos x="T6" y="T7"/>
              </a:cxn>
            </a:cxnLst>
            <a:rect l="0" t="0" r="r" b="b"/>
            <a:pathLst>
              <a:path w="75" h="69">
                <a:moveTo>
                  <a:pt x="75" y="10"/>
                </a:moveTo>
                <a:lnTo>
                  <a:pt x="0" y="0"/>
                </a:lnTo>
                <a:lnTo>
                  <a:pt x="38" y="69"/>
                </a:lnTo>
                <a:lnTo>
                  <a:pt x="7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25" name="Line 609">
            <a:extLst>
              <a:ext uri="{FF2B5EF4-FFF2-40B4-BE49-F238E27FC236}">
                <a16:creationId xmlns:a16="http://schemas.microsoft.com/office/drawing/2014/main" id="{930268B3-E376-7EE7-4DDF-110709185ED6}"/>
              </a:ext>
            </a:extLst>
          </p:cNvPr>
          <p:cNvSpPr>
            <a:spLocks noChangeShapeType="1"/>
          </p:cNvSpPr>
          <p:nvPr/>
        </p:nvSpPr>
        <p:spPr bwMode="auto">
          <a:xfrm flipH="1" flipV="1">
            <a:off x="4229100" y="4100513"/>
            <a:ext cx="155575"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26" name="Freeform 610">
            <a:extLst>
              <a:ext uri="{FF2B5EF4-FFF2-40B4-BE49-F238E27FC236}">
                <a16:creationId xmlns:a16="http://schemas.microsoft.com/office/drawing/2014/main" id="{7B464FB9-EC55-E59A-D5D4-23523FC6DBA3}"/>
              </a:ext>
            </a:extLst>
          </p:cNvPr>
          <p:cNvSpPr>
            <a:spLocks/>
          </p:cNvSpPr>
          <p:nvPr/>
        </p:nvSpPr>
        <p:spPr bwMode="auto">
          <a:xfrm>
            <a:off x="4540250" y="4022725"/>
            <a:ext cx="157163" cy="144463"/>
          </a:xfrm>
          <a:custGeom>
            <a:avLst/>
            <a:gdLst>
              <a:gd name="T0" fmla="*/ 37 w 75"/>
              <a:gd name="T1" fmla="*/ 0 h 69"/>
              <a:gd name="T2" fmla="*/ 75 w 75"/>
              <a:gd name="T3" fmla="*/ 69 h 69"/>
              <a:gd name="T4" fmla="*/ 0 w 75"/>
              <a:gd name="T5" fmla="*/ 58 h 69"/>
              <a:gd name="T6" fmla="*/ 37 w 75"/>
              <a:gd name="T7" fmla="*/ 0 h 69"/>
            </a:gdLst>
            <a:ahLst/>
            <a:cxnLst>
              <a:cxn ang="0">
                <a:pos x="T0" y="T1"/>
              </a:cxn>
              <a:cxn ang="0">
                <a:pos x="T2" y="T3"/>
              </a:cxn>
              <a:cxn ang="0">
                <a:pos x="T4" y="T5"/>
              </a:cxn>
              <a:cxn ang="0">
                <a:pos x="T6" y="T7"/>
              </a:cxn>
            </a:cxnLst>
            <a:rect l="0" t="0" r="r" b="b"/>
            <a:pathLst>
              <a:path w="75" h="69">
                <a:moveTo>
                  <a:pt x="37" y="0"/>
                </a:moveTo>
                <a:lnTo>
                  <a:pt x="75" y="69"/>
                </a:lnTo>
                <a:lnTo>
                  <a:pt x="0" y="58"/>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27" name="Freeform 611">
            <a:extLst>
              <a:ext uri="{FF2B5EF4-FFF2-40B4-BE49-F238E27FC236}">
                <a16:creationId xmlns:a16="http://schemas.microsoft.com/office/drawing/2014/main" id="{7856ABF7-DC98-EF63-C816-9911B01ED909}"/>
              </a:ext>
            </a:extLst>
          </p:cNvPr>
          <p:cNvSpPr>
            <a:spLocks/>
          </p:cNvSpPr>
          <p:nvPr/>
        </p:nvSpPr>
        <p:spPr bwMode="auto">
          <a:xfrm>
            <a:off x="4616450" y="4022725"/>
            <a:ext cx="168275" cy="144463"/>
          </a:xfrm>
          <a:custGeom>
            <a:avLst/>
            <a:gdLst>
              <a:gd name="T0" fmla="*/ 80 w 80"/>
              <a:gd name="T1" fmla="*/ 10 h 69"/>
              <a:gd name="T2" fmla="*/ 0 w 80"/>
              <a:gd name="T3" fmla="*/ 0 h 69"/>
              <a:gd name="T4" fmla="*/ 38 w 80"/>
              <a:gd name="T5" fmla="*/ 69 h 69"/>
              <a:gd name="T6" fmla="*/ 80 w 80"/>
              <a:gd name="T7" fmla="*/ 10 h 69"/>
            </a:gdLst>
            <a:ahLst/>
            <a:cxnLst>
              <a:cxn ang="0">
                <a:pos x="T0" y="T1"/>
              </a:cxn>
              <a:cxn ang="0">
                <a:pos x="T2" y="T3"/>
              </a:cxn>
              <a:cxn ang="0">
                <a:pos x="T4" y="T5"/>
              </a:cxn>
              <a:cxn ang="0">
                <a:pos x="T6" y="T7"/>
              </a:cxn>
            </a:cxnLst>
            <a:rect l="0" t="0" r="r" b="b"/>
            <a:pathLst>
              <a:path w="80" h="69">
                <a:moveTo>
                  <a:pt x="80" y="10"/>
                </a:moveTo>
                <a:lnTo>
                  <a:pt x="0" y="0"/>
                </a:lnTo>
                <a:lnTo>
                  <a:pt x="38" y="69"/>
                </a:lnTo>
                <a:lnTo>
                  <a:pt x="8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28" name="Line 612">
            <a:extLst>
              <a:ext uri="{FF2B5EF4-FFF2-40B4-BE49-F238E27FC236}">
                <a16:creationId xmlns:a16="http://schemas.microsoft.com/office/drawing/2014/main" id="{92334A8A-2F2A-15B7-0DFC-A8F4980347B2}"/>
              </a:ext>
            </a:extLst>
          </p:cNvPr>
          <p:cNvSpPr>
            <a:spLocks noChangeShapeType="1"/>
          </p:cNvSpPr>
          <p:nvPr/>
        </p:nvSpPr>
        <p:spPr bwMode="auto">
          <a:xfrm flipH="1" flipV="1">
            <a:off x="4616450" y="4022725"/>
            <a:ext cx="168275" cy="206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29" name="Line 613">
            <a:extLst>
              <a:ext uri="{FF2B5EF4-FFF2-40B4-BE49-F238E27FC236}">
                <a16:creationId xmlns:a16="http://schemas.microsoft.com/office/drawing/2014/main" id="{B66AC999-BA1F-177B-5ECC-5D39CE699CB6}"/>
              </a:ext>
            </a:extLst>
          </p:cNvPr>
          <p:cNvSpPr>
            <a:spLocks noChangeShapeType="1"/>
          </p:cNvSpPr>
          <p:nvPr/>
        </p:nvSpPr>
        <p:spPr bwMode="auto">
          <a:xfrm flipV="1">
            <a:off x="4540250" y="4022725"/>
            <a:ext cx="76200" cy="1222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30" name="Freeform 614">
            <a:extLst>
              <a:ext uri="{FF2B5EF4-FFF2-40B4-BE49-F238E27FC236}">
                <a16:creationId xmlns:a16="http://schemas.microsoft.com/office/drawing/2014/main" id="{A29E3F90-D14D-ED86-85E3-D8F8467B65FB}"/>
              </a:ext>
            </a:extLst>
          </p:cNvPr>
          <p:cNvSpPr>
            <a:spLocks/>
          </p:cNvSpPr>
          <p:nvPr/>
        </p:nvSpPr>
        <p:spPr bwMode="auto">
          <a:xfrm>
            <a:off x="4308475" y="4122738"/>
            <a:ext cx="153988" cy="144462"/>
          </a:xfrm>
          <a:custGeom>
            <a:avLst/>
            <a:gdLst>
              <a:gd name="T0" fmla="*/ 37 w 74"/>
              <a:gd name="T1" fmla="*/ 0 h 70"/>
              <a:gd name="T2" fmla="*/ 74 w 74"/>
              <a:gd name="T3" fmla="*/ 70 h 70"/>
              <a:gd name="T4" fmla="*/ 0 w 74"/>
              <a:gd name="T5" fmla="*/ 59 h 70"/>
              <a:gd name="T6" fmla="*/ 37 w 74"/>
              <a:gd name="T7" fmla="*/ 0 h 70"/>
            </a:gdLst>
            <a:ahLst/>
            <a:cxnLst>
              <a:cxn ang="0">
                <a:pos x="T0" y="T1"/>
              </a:cxn>
              <a:cxn ang="0">
                <a:pos x="T2" y="T3"/>
              </a:cxn>
              <a:cxn ang="0">
                <a:pos x="T4" y="T5"/>
              </a:cxn>
              <a:cxn ang="0">
                <a:pos x="T6" y="T7"/>
              </a:cxn>
            </a:cxnLst>
            <a:rect l="0" t="0" r="r" b="b"/>
            <a:pathLst>
              <a:path w="74" h="70">
                <a:moveTo>
                  <a:pt x="37" y="0"/>
                </a:moveTo>
                <a:lnTo>
                  <a:pt x="74" y="70"/>
                </a:lnTo>
                <a:lnTo>
                  <a:pt x="0" y="59"/>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31" name="Freeform 615">
            <a:extLst>
              <a:ext uri="{FF2B5EF4-FFF2-40B4-BE49-F238E27FC236}">
                <a16:creationId xmlns:a16="http://schemas.microsoft.com/office/drawing/2014/main" id="{2BA1367B-CC37-64E0-F64F-621ACDE1C0E6}"/>
              </a:ext>
            </a:extLst>
          </p:cNvPr>
          <p:cNvSpPr>
            <a:spLocks/>
          </p:cNvSpPr>
          <p:nvPr/>
        </p:nvSpPr>
        <p:spPr bwMode="auto">
          <a:xfrm>
            <a:off x="4384675" y="4122738"/>
            <a:ext cx="155575" cy="144462"/>
          </a:xfrm>
          <a:custGeom>
            <a:avLst/>
            <a:gdLst>
              <a:gd name="T0" fmla="*/ 74 w 74"/>
              <a:gd name="T1" fmla="*/ 11 h 70"/>
              <a:gd name="T2" fmla="*/ 0 w 74"/>
              <a:gd name="T3" fmla="*/ 0 h 70"/>
              <a:gd name="T4" fmla="*/ 37 w 74"/>
              <a:gd name="T5" fmla="*/ 70 h 70"/>
              <a:gd name="T6" fmla="*/ 74 w 74"/>
              <a:gd name="T7" fmla="*/ 11 h 70"/>
            </a:gdLst>
            <a:ahLst/>
            <a:cxnLst>
              <a:cxn ang="0">
                <a:pos x="T0" y="T1"/>
              </a:cxn>
              <a:cxn ang="0">
                <a:pos x="T2" y="T3"/>
              </a:cxn>
              <a:cxn ang="0">
                <a:pos x="T4" y="T5"/>
              </a:cxn>
              <a:cxn ang="0">
                <a:pos x="T6" y="T7"/>
              </a:cxn>
            </a:cxnLst>
            <a:rect l="0" t="0" r="r" b="b"/>
            <a:pathLst>
              <a:path w="74" h="70">
                <a:moveTo>
                  <a:pt x="74" y="11"/>
                </a:moveTo>
                <a:lnTo>
                  <a:pt x="0" y="0"/>
                </a:lnTo>
                <a:lnTo>
                  <a:pt x="37" y="70"/>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32" name="Line 616">
            <a:extLst>
              <a:ext uri="{FF2B5EF4-FFF2-40B4-BE49-F238E27FC236}">
                <a16:creationId xmlns:a16="http://schemas.microsoft.com/office/drawing/2014/main" id="{F1E71C17-63E4-EF0B-6E49-998A051B17D2}"/>
              </a:ext>
            </a:extLst>
          </p:cNvPr>
          <p:cNvSpPr>
            <a:spLocks noChangeShapeType="1"/>
          </p:cNvSpPr>
          <p:nvPr/>
        </p:nvSpPr>
        <p:spPr bwMode="auto">
          <a:xfrm flipH="1" flipV="1">
            <a:off x="4384675" y="4122738"/>
            <a:ext cx="155575"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33" name="Line 617">
            <a:extLst>
              <a:ext uri="{FF2B5EF4-FFF2-40B4-BE49-F238E27FC236}">
                <a16:creationId xmlns:a16="http://schemas.microsoft.com/office/drawing/2014/main" id="{707EABEA-4334-0588-476F-C608552C900C}"/>
              </a:ext>
            </a:extLst>
          </p:cNvPr>
          <p:cNvSpPr>
            <a:spLocks noChangeShapeType="1"/>
          </p:cNvSpPr>
          <p:nvPr/>
        </p:nvSpPr>
        <p:spPr bwMode="auto">
          <a:xfrm flipV="1">
            <a:off x="4308475" y="4122738"/>
            <a:ext cx="76200" cy="1222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34" name="Freeform 618">
            <a:extLst>
              <a:ext uri="{FF2B5EF4-FFF2-40B4-BE49-F238E27FC236}">
                <a16:creationId xmlns:a16="http://schemas.microsoft.com/office/drawing/2014/main" id="{A906194F-8993-2F19-D8D6-1B539AB5EB69}"/>
              </a:ext>
            </a:extLst>
          </p:cNvPr>
          <p:cNvSpPr>
            <a:spLocks/>
          </p:cNvSpPr>
          <p:nvPr/>
        </p:nvSpPr>
        <p:spPr bwMode="auto">
          <a:xfrm>
            <a:off x="4462463" y="4144963"/>
            <a:ext cx="153987" cy="142875"/>
          </a:xfrm>
          <a:custGeom>
            <a:avLst/>
            <a:gdLst>
              <a:gd name="T0" fmla="*/ 37 w 74"/>
              <a:gd name="T1" fmla="*/ 0 h 69"/>
              <a:gd name="T2" fmla="*/ 74 w 74"/>
              <a:gd name="T3" fmla="*/ 69 h 69"/>
              <a:gd name="T4" fmla="*/ 0 w 74"/>
              <a:gd name="T5" fmla="*/ 59 h 69"/>
              <a:gd name="T6" fmla="*/ 37 w 74"/>
              <a:gd name="T7" fmla="*/ 0 h 69"/>
            </a:gdLst>
            <a:ahLst/>
            <a:cxnLst>
              <a:cxn ang="0">
                <a:pos x="T0" y="T1"/>
              </a:cxn>
              <a:cxn ang="0">
                <a:pos x="T2" y="T3"/>
              </a:cxn>
              <a:cxn ang="0">
                <a:pos x="T4" y="T5"/>
              </a:cxn>
              <a:cxn ang="0">
                <a:pos x="T6" y="T7"/>
              </a:cxn>
            </a:cxnLst>
            <a:rect l="0" t="0" r="r" b="b"/>
            <a:pathLst>
              <a:path w="74" h="69">
                <a:moveTo>
                  <a:pt x="37" y="0"/>
                </a:moveTo>
                <a:lnTo>
                  <a:pt x="74" y="69"/>
                </a:lnTo>
                <a:lnTo>
                  <a:pt x="0" y="59"/>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35" name="Freeform 619">
            <a:extLst>
              <a:ext uri="{FF2B5EF4-FFF2-40B4-BE49-F238E27FC236}">
                <a16:creationId xmlns:a16="http://schemas.microsoft.com/office/drawing/2014/main" id="{EBAF4448-8C7D-9B11-EF52-C4F63171D71B}"/>
              </a:ext>
            </a:extLst>
          </p:cNvPr>
          <p:cNvSpPr>
            <a:spLocks/>
          </p:cNvSpPr>
          <p:nvPr/>
        </p:nvSpPr>
        <p:spPr bwMode="auto">
          <a:xfrm>
            <a:off x="4540250" y="4144963"/>
            <a:ext cx="157163" cy="142875"/>
          </a:xfrm>
          <a:custGeom>
            <a:avLst/>
            <a:gdLst>
              <a:gd name="T0" fmla="*/ 75 w 75"/>
              <a:gd name="T1" fmla="*/ 11 h 69"/>
              <a:gd name="T2" fmla="*/ 0 w 75"/>
              <a:gd name="T3" fmla="*/ 0 h 69"/>
              <a:gd name="T4" fmla="*/ 37 w 75"/>
              <a:gd name="T5" fmla="*/ 69 h 69"/>
              <a:gd name="T6" fmla="*/ 75 w 75"/>
              <a:gd name="T7" fmla="*/ 11 h 69"/>
            </a:gdLst>
            <a:ahLst/>
            <a:cxnLst>
              <a:cxn ang="0">
                <a:pos x="T0" y="T1"/>
              </a:cxn>
              <a:cxn ang="0">
                <a:pos x="T2" y="T3"/>
              </a:cxn>
              <a:cxn ang="0">
                <a:pos x="T4" y="T5"/>
              </a:cxn>
              <a:cxn ang="0">
                <a:pos x="T6" y="T7"/>
              </a:cxn>
            </a:cxnLst>
            <a:rect l="0" t="0" r="r" b="b"/>
            <a:pathLst>
              <a:path w="75" h="69">
                <a:moveTo>
                  <a:pt x="75" y="11"/>
                </a:moveTo>
                <a:lnTo>
                  <a:pt x="0" y="0"/>
                </a:lnTo>
                <a:lnTo>
                  <a:pt x="37" y="69"/>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36" name="Line 620">
            <a:extLst>
              <a:ext uri="{FF2B5EF4-FFF2-40B4-BE49-F238E27FC236}">
                <a16:creationId xmlns:a16="http://schemas.microsoft.com/office/drawing/2014/main" id="{7D9EAB7A-C672-BF68-77F7-2F3E37EC0CE4}"/>
              </a:ext>
            </a:extLst>
          </p:cNvPr>
          <p:cNvSpPr>
            <a:spLocks noChangeShapeType="1"/>
          </p:cNvSpPr>
          <p:nvPr/>
        </p:nvSpPr>
        <p:spPr bwMode="auto">
          <a:xfrm flipH="1" flipV="1">
            <a:off x="4540250" y="4144963"/>
            <a:ext cx="157163"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37" name="Line 621">
            <a:extLst>
              <a:ext uri="{FF2B5EF4-FFF2-40B4-BE49-F238E27FC236}">
                <a16:creationId xmlns:a16="http://schemas.microsoft.com/office/drawing/2014/main" id="{AFEC992D-E68E-19F8-1EBE-CEAA2B33F0CF}"/>
              </a:ext>
            </a:extLst>
          </p:cNvPr>
          <p:cNvSpPr>
            <a:spLocks noChangeShapeType="1"/>
          </p:cNvSpPr>
          <p:nvPr/>
        </p:nvSpPr>
        <p:spPr bwMode="auto">
          <a:xfrm flipV="1">
            <a:off x="4462463" y="4144963"/>
            <a:ext cx="77787" cy="1222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38" name="Line 622">
            <a:extLst>
              <a:ext uri="{FF2B5EF4-FFF2-40B4-BE49-F238E27FC236}">
                <a16:creationId xmlns:a16="http://schemas.microsoft.com/office/drawing/2014/main" id="{9850E622-5162-CF31-FE45-800D64B01DF3}"/>
              </a:ext>
            </a:extLst>
          </p:cNvPr>
          <p:cNvSpPr>
            <a:spLocks noChangeShapeType="1"/>
          </p:cNvSpPr>
          <p:nvPr/>
        </p:nvSpPr>
        <p:spPr bwMode="auto">
          <a:xfrm flipH="1" flipV="1">
            <a:off x="2773363" y="3387725"/>
            <a:ext cx="2566987" cy="3111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39" name="Line 623">
            <a:extLst>
              <a:ext uri="{FF2B5EF4-FFF2-40B4-BE49-F238E27FC236}">
                <a16:creationId xmlns:a16="http://schemas.microsoft.com/office/drawing/2014/main" id="{DE40ACF2-517A-DA13-436F-053B79DCC168}"/>
              </a:ext>
            </a:extLst>
          </p:cNvPr>
          <p:cNvSpPr>
            <a:spLocks noChangeShapeType="1"/>
          </p:cNvSpPr>
          <p:nvPr/>
        </p:nvSpPr>
        <p:spPr bwMode="auto">
          <a:xfrm>
            <a:off x="2773363" y="3387725"/>
            <a:ext cx="2566987" cy="3111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40" name="Line 624">
            <a:extLst>
              <a:ext uri="{FF2B5EF4-FFF2-40B4-BE49-F238E27FC236}">
                <a16:creationId xmlns:a16="http://schemas.microsoft.com/office/drawing/2014/main" id="{0384FBCF-6907-C5EB-59DA-50FE36471E70}"/>
              </a:ext>
            </a:extLst>
          </p:cNvPr>
          <p:cNvSpPr>
            <a:spLocks noChangeShapeType="1"/>
          </p:cNvSpPr>
          <p:nvPr/>
        </p:nvSpPr>
        <p:spPr bwMode="auto">
          <a:xfrm>
            <a:off x="4062413" y="2743200"/>
            <a:ext cx="3175" cy="186690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41" name="Line 625">
            <a:extLst>
              <a:ext uri="{FF2B5EF4-FFF2-40B4-BE49-F238E27FC236}">
                <a16:creationId xmlns:a16="http://schemas.microsoft.com/office/drawing/2014/main" id="{0861F6E1-9410-F29A-06DF-500605D50742}"/>
              </a:ext>
            </a:extLst>
          </p:cNvPr>
          <p:cNvSpPr>
            <a:spLocks noChangeShapeType="1"/>
          </p:cNvSpPr>
          <p:nvPr/>
        </p:nvSpPr>
        <p:spPr bwMode="auto">
          <a:xfrm flipV="1">
            <a:off x="4062413" y="2743200"/>
            <a:ext cx="3175" cy="186690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42" name="Line 626">
            <a:extLst>
              <a:ext uri="{FF2B5EF4-FFF2-40B4-BE49-F238E27FC236}">
                <a16:creationId xmlns:a16="http://schemas.microsoft.com/office/drawing/2014/main" id="{B3DC5683-9594-350D-BBD7-08601FF49DB6}"/>
              </a:ext>
            </a:extLst>
          </p:cNvPr>
          <p:cNvSpPr>
            <a:spLocks noChangeShapeType="1"/>
          </p:cNvSpPr>
          <p:nvPr/>
        </p:nvSpPr>
        <p:spPr bwMode="auto">
          <a:xfrm flipH="1" flipV="1">
            <a:off x="4062413" y="2743200"/>
            <a:ext cx="2568575" cy="32226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43" name="Line 627">
            <a:extLst>
              <a:ext uri="{FF2B5EF4-FFF2-40B4-BE49-F238E27FC236}">
                <a16:creationId xmlns:a16="http://schemas.microsoft.com/office/drawing/2014/main" id="{19BC1E9D-0A38-D4E1-4B98-F34FCD049619}"/>
              </a:ext>
            </a:extLst>
          </p:cNvPr>
          <p:cNvSpPr>
            <a:spLocks noChangeShapeType="1"/>
          </p:cNvSpPr>
          <p:nvPr/>
        </p:nvSpPr>
        <p:spPr bwMode="auto">
          <a:xfrm flipH="1" flipV="1">
            <a:off x="4062413" y="2743200"/>
            <a:ext cx="2568575" cy="32226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44" name="Line 628">
            <a:extLst>
              <a:ext uri="{FF2B5EF4-FFF2-40B4-BE49-F238E27FC236}">
                <a16:creationId xmlns:a16="http://schemas.microsoft.com/office/drawing/2014/main" id="{E98F8D08-3DCE-AF46-74A7-F52DAD150404}"/>
              </a:ext>
            </a:extLst>
          </p:cNvPr>
          <p:cNvSpPr>
            <a:spLocks noChangeShapeType="1"/>
          </p:cNvSpPr>
          <p:nvPr/>
        </p:nvSpPr>
        <p:spPr bwMode="auto">
          <a:xfrm flipH="1">
            <a:off x="2773363" y="2743200"/>
            <a:ext cx="1289050" cy="6445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45" name="Line 629">
            <a:extLst>
              <a:ext uri="{FF2B5EF4-FFF2-40B4-BE49-F238E27FC236}">
                <a16:creationId xmlns:a16="http://schemas.microsoft.com/office/drawing/2014/main" id="{2EC694A5-418B-9971-253F-AAB5150A3F91}"/>
              </a:ext>
            </a:extLst>
          </p:cNvPr>
          <p:cNvSpPr>
            <a:spLocks noChangeShapeType="1"/>
          </p:cNvSpPr>
          <p:nvPr/>
        </p:nvSpPr>
        <p:spPr bwMode="auto">
          <a:xfrm flipH="1">
            <a:off x="2773363" y="2743200"/>
            <a:ext cx="1289050" cy="6445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46" name="Freeform 630">
            <a:extLst>
              <a:ext uri="{FF2B5EF4-FFF2-40B4-BE49-F238E27FC236}">
                <a16:creationId xmlns:a16="http://schemas.microsoft.com/office/drawing/2014/main" id="{FD389183-4D9F-68F7-C878-C442224F71AE}"/>
              </a:ext>
            </a:extLst>
          </p:cNvPr>
          <p:cNvSpPr>
            <a:spLocks/>
          </p:cNvSpPr>
          <p:nvPr/>
        </p:nvSpPr>
        <p:spPr bwMode="auto">
          <a:xfrm>
            <a:off x="4073525" y="3155950"/>
            <a:ext cx="155575" cy="142875"/>
          </a:xfrm>
          <a:custGeom>
            <a:avLst/>
            <a:gdLst>
              <a:gd name="T0" fmla="*/ 37 w 74"/>
              <a:gd name="T1" fmla="*/ 0 h 69"/>
              <a:gd name="T2" fmla="*/ 74 w 74"/>
              <a:gd name="T3" fmla="*/ 69 h 69"/>
              <a:gd name="T4" fmla="*/ 0 w 74"/>
              <a:gd name="T5" fmla="*/ 58 h 69"/>
              <a:gd name="T6" fmla="*/ 37 w 74"/>
              <a:gd name="T7" fmla="*/ 0 h 69"/>
            </a:gdLst>
            <a:ahLst/>
            <a:cxnLst>
              <a:cxn ang="0">
                <a:pos x="T0" y="T1"/>
              </a:cxn>
              <a:cxn ang="0">
                <a:pos x="T2" y="T3"/>
              </a:cxn>
              <a:cxn ang="0">
                <a:pos x="T4" y="T5"/>
              </a:cxn>
              <a:cxn ang="0">
                <a:pos x="T6" y="T7"/>
              </a:cxn>
            </a:cxnLst>
            <a:rect l="0" t="0" r="r" b="b"/>
            <a:pathLst>
              <a:path w="74" h="69">
                <a:moveTo>
                  <a:pt x="37" y="0"/>
                </a:moveTo>
                <a:lnTo>
                  <a:pt x="74" y="69"/>
                </a:lnTo>
                <a:lnTo>
                  <a:pt x="0" y="58"/>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47" name="Freeform 631">
            <a:extLst>
              <a:ext uri="{FF2B5EF4-FFF2-40B4-BE49-F238E27FC236}">
                <a16:creationId xmlns:a16="http://schemas.microsoft.com/office/drawing/2014/main" id="{819F8029-E2E3-E61C-5CB9-296569E30329}"/>
              </a:ext>
            </a:extLst>
          </p:cNvPr>
          <p:cNvSpPr>
            <a:spLocks/>
          </p:cNvSpPr>
          <p:nvPr/>
        </p:nvSpPr>
        <p:spPr bwMode="auto">
          <a:xfrm>
            <a:off x="4149725" y="3155950"/>
            <a:ext cx="158750" cy="142875"/>
          </a:xfrm>
          <a:custGeom>
            <a:avLst/>
            <a:gdLst>
              <a:gd name="T0" fmla="*/ 75 w 75"/>
              <a:gd name="T1" fmla="*/ 10 h 69"/>
              <a:gd name="T2" fmla="*/ 0 w 75"/>
              <a:gd name="T3" fmla="*/ 0 h 69"/>
              <a:gd name="T4" fmla="*/ 37 w 75"/>
              <a:gd name="T5" fmla="*/ 69 h 69"/>
              <a:gd name="T6" fmla="*/ 75 w 75"/>
              <a:gd name="T7" fmla="*/ 10 h 69"/>
            </a:gdLst>
            <a:ahLst/>
            <a:cxnLst>
              <a:cxn ang="0">
                <a:pos x="T0" y="T1"/>
              </a:cxn>
              <a:cxn ang="0">
                <a:pos x="T2" y="T3"/>
              </a:cxn>
              <a:cxn ang="0">
                <a:pos x="T4" y="T5"/>
              </a:cxn>
              <a:cxn ang="0">
                <a:pos x="T6" y="T7"/>
              </a:cxn>
            </a:cxnLst>
            <a:rect l="0" t="0" r="r" b="b"/>
            <a:pathLst>
              <a:path w="75" h="69">
                <a:moveTo>
                  <a:pt x="75" y="10"/>
                </a:moveTo>
                <a:lnTo>
                  <a:pt x="0" y="0"/>
                </a:lnTo>
                <a:lnTo>
                  <a:pt x="37" y="69"/>
                </a:lnTo>
                <a:lnTo>
                  <a:pt x="7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48" name="Line 632">
            <a:extLst>
              <a:ext uri="{FF2B5EF4-FFF2-40B4-BE49-F238E27FC236}">
                <a16:creationId xmlns:a16="http://schemas.microsoft.com/office/drawing/2014/main" id="{7DA91B21-A4F4-EDCA-D334-9DB4306F0E2C}"/>
              </a:ext>
            </a:extLst>
          </p:cNvPr>
          <p:cNvSpPr>
            <a:spLocks noChangeShapeType="1"/>
          </p:cNvSpPr>
          <p:nvPr/>
        </p:nvSpPr>
        <p:spPr bwMode="auto">
          <a:xfrm>
            <a:off x="4149725" y="3155950"/>
            <a:ext cx="158750" cy="206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49" name="Line 633">
            <a:extLst>
              <a:ext uri="{FF2B5EF4-FFF2-40B4-BE49-F238E27FC236}">
                <a16:creationId xmlns:a16="http://schemas.microsoft.com/office/drawing/2014/main" id="{8505BE31-3316-DBEB-AD24-B6D97C1EEDD4}"/>
              </a:ext>
            </a:extLst>
          </p:cNvPr>
          <p:cNvSpPr>
            <a:spLocks noChangeShapeType="1"/>
          </p:cNvSpPr>
          <p:nvPr/>
        </p:nvSpPr>
        <p:spPr bwMode="auto">
          <a:xfrm flipV="1">
            <a:off x="4073525" y="3155950"/>
            <a:ext cx="76200" cy="1206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50" name="Freeform 634">
            <a:extLst>
              <a:ext uri="{FF2B5EF4-FFF2-40B4-BE49-F238E27FC236}">
                <a16:creationId xmlns:a16="http://schemas.microsoft.com/office/drawing/2014/main" id="{D9A442CB-FEBB-3D7C-3301-BB8491F591C7}"/>
              </a:ext>
            </a:extLst>
          </p:cNvPr>
          <p:cNvSpPr>
            <a:spLocks/>
          </p:cNvSpPr>
          <p:nvPr/>
        </p:nvSpPr>
        <p:spPr bwMode="auto">
          <a:xfrm>
            <a:off x="4229100" y="3176588"/>
            <a:ext cx="155575" cy="142875"/>
          </a:xfrm>
          <a:custGeom>
            <a:avLst/>
            <a:gdLst>
              <a:gd name="T0" fmla="*/ 0 w 75"/>
              <a:gd name="T1" fmla="*/ 59 h 69"/>
              <a:gd name="T2" fmla="*/ 75 w 75"/>
              <a:gd name="T3" fmla="*/ 69 h 69"/>
              <a:gd name="T4" fmla="*/ 38 w 75"/>
              <a:gd name="T5" fmla="*/ 0 h 69"/>
              <a:gd name="T6" fmla="*/ 0 w 75"/>
              <a:gd name="T7" fmla="*/ 59 h 69"/>
            </a:gdLst>
            <a:ahLst/>
            <a:cxnLst>
              <a:cxn ang="0">
                <a:pos x="T0" y="T1"/>
              </a:cxn>
              <a:cxn ang="0">
                <a:pos x="T2" y="T3"/>
              </a:cxn>
              <a:cxn ang="0">
                <a:pos x="T4" y="T5"/>
              </a:cxn>
              <a:cxn ang="0">
                <a:pos x="T6" y="T7"/>
              </a:cxn>
            </a:cxnLst>
            <a:rect l="0" t="0" r="r" b="b"/>
            <a:pathLst>
              <a:path w="75" h="69">
                <a:moveTo>
                  <a:pt x="0" y="59"/>
                </a:moveTo>
                <a:lnTo>
                  <a:pt x="75" y="69"/>
                </a:lnTo>
                <a:lnTo>
                  <a:pt x="38" y="0"/>
                </a:lnTo>
                <a:lnTo>
                  <a:pt x="0"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51" name="Freeform 635">
            <a:extLst>
              <a:ext uri="{FF2B5EF4-FFF2-40B4-BE49-F238E27FC236}">
                <a16:creationId xmlns:a16="http://schemas.microsoft.com/office/drawing/2014/main" id="{3E053C0F-710E-B495-AE2D-5CD80EB38102}"/>
              </a:ext>
            </a:extLst>
          </p:cNvPr>
          <p:cNvSpPr>
            <a:spLocks/>
          </p:cNvSpPr>
          <p:nvPr/>
        </p:nvSpPr>
        <p:spPr bwMode="auto">
          <a:xfrm>
            <a:off x="4308475" y="3176588"/>
            <a:ext cx="153988" cy="142875"/>
          </a:xfrm>
          <a:custGeom>
            <a:avLst/>
            <a:gdLst>
              <a:gd name="T0" fmla="*/ 74 w 74"/>
              <a:gd name="T1" fmla="*/ 11 h 69"/>
              <a:gd name="T2" fmla="*/ 0 w 74"/>
              <a:gd name="T3" fmla="*/ 0 h 69"/>
              <a:gd name="T4" fmla="*/ 37 w 74"/>
              <a:gd name="T5" fmla="*/ 69 h 69"/>
              <a:gd name="T6" fmla="*/ 74 w 74"/>
              <a:gd name="T7" fmla="*/ 11 h 69"/>
            </a:gdLst>
            <a:ahLst/>
            <a:cxnLst>
              <a:cxn ang="0">
                <a:pos x="T0" y="T1"/>
              </a:cxn>
              <a:cxn ang="0">
                <a:pos x="T2" y="T3"/>
              </a:cxn>
              <a:cxn ang="0">
                <a:pos x="T4" y="T5"/>
              </a:cxn>
              <a:cxn ang="0">
                <a:pos x="T6" y="T7"/>
              </a:cxn>
            </a:cxnLst>
            <a:rect l="0" t="0" r="r" b="b"/>
            <a:pathLst>
              <a:path w="74" h="69">
                <a:moveTo>
                  <a:pt x="74" y="11"/>
                </a:moveTo>
                <a:lnTo>
                  <a:pt x="0" y="0"/>
                </a:lnTo>
                <a:lnTo>
                  <a:pt x="37" y="69"/>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52" name="Line 636">
            <a:extLst>
              <a:ext uri="{FF2B5EF4-FFF2-40B4-BE49-F238E27FC236}">
                <a16:creationId xmlns:a16="http://schemas.microsoft.com/office/drawing/2014/main" id="{55BD6F8F-C1E4-790A-DA77-ACA55256CC83}"/>
              </a:ext>
            </a:extLst>
          </p:cNvPr>
          <p:cNvSpPr>
            <a:spLocks noChangeShapeType="1"/>
          </p:cNvSpPr>
          <p:nvPr/>
        </p:nvSpPr>
        <p:spPr bwMode="auto">
          <a:xfrm>
            <a:off x="4308475" y="3176588"/>
            <a:ext cx="153988"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53" name="Line 637">
            <a:extLst>
              <a:ext uri="{FF2B5EF4-FFF2-40B4-BE49-F238E27FC236}">
                <a16:creationId xmlns:a16="http://schemas.microsoft.com/office/drawing/2014/main" id="{501C1872-44A2-BDE8-32F0-A2318B225669}"/>
              </a:ext>
            </a:extLst>
          </p:cNvPr>
          <p:cNvSpPr>
            <a:spLocks noChangeShapeType="1"/>
          </p:cNvSpPr>
          <p:nvPr/>
        </p:nvSpPr>
        <p:spPr bwMode="auto">
          <a:xfrm flipV="1">
            <a:off x="4229100" y="3176588"/>
            <a:ext cx="79375" cy="1222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54" name="Freeform 638">
            <a:extLst>
              <a:ext uri="{FF2B5EF4-FFF2-40B4-BE49-F238E27FC236}">
                <a16:creationId xmlns:a16="http://schemas.microsoft.com/office/drawing/2014/main" id="{01E57BD3-A5C4-3DD1-FF28-77EF19C69C29}"/>
              </a:ext>
            </a:extLst>
          </p:cNvPr>
          <p:cNvSpPr>
            <a:spLocks/>
          </p:cNvSpPr>
          <p:nvPr/>
        </p:nvSpPr>
        <p:spPr bwMode="auto">
          <a:xfrm>
            <a:off x="3995738" y="3276600"/>
            <a:ext cx="153987" cy="144463"/>
          </a:xfrm>
          <a:custGeom>
            <a:avLst/>
            <a:gdLst>
              <a:gd name="T0" fmla="*/ 37 w 74"/>
              <a:gd name="T1" fmla="*/ 0 h 69"/>
              <a:gd name="T2" fmla="*/ 74 w 74"/>
              <a:gd name="T3" fmla="*/ 69 h 69"/>
              <a:gd name="T4" fmla="*/ 0 w 74"/>
              <a:gd name="T5" fmla="*/ 59 h 69"/>
              <a:gd name="T6" fmla="*/ 37 w 74"/>
              <a:gd name="T7" fmla="*/ 0 h 69"/>
            </a:gdLst>
            <a:ahLst/>
            <a:cxnLst>
              <a:cxn ang="0">
                <a:pos x="T0" y="T1"/>
              </a:cxn>
              <a:cxn ang="0">
                <a:pos x="T2" y="T3"/>
              </a:cxn>
              <a:cxn ang="0">
                <a:pos x="T4" y="T5"/>
              </a:cxn>
              <a:cxn ang="0">
                <a:pos x="T6" y="T7"/>
              </a:cxn>
            </a:cxnLst>
            <a:rect l="0" t="0" r="r" b="b"/>
            <a:pathLst>
              <a:path w="74" h="69">
                <a:moveTo>
                  <a:pt x="37" y="0"/>
                </a:moveTo>
                <a:lnTo>
                  <a:pt x="74" y="69"/>
                </a:lnTo>
                <a:lnTo>
                  <a:pt x="0" y="59"/>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55" name="Freeform 639">
            <a:extLst>
              <a:ext uri="{FF2B5EF4-FFF2-40B4-BE49-F238E27FC236}">
                <a16:creationId xmlns:a16="http://schemas.microsoft.com/office/drawing/2014/main" id="{B3B59117-F37A-74F3-AF8B-456379092814}"/>
              </a:ext>
            </a:extLst>
          </p:cNvPr>
          <p:cNvSpPr>
            <a:spLocks/>
          </p:cNvSpPr>
          <p:nvPr/>
        </p:nvSpPr>
        <p:spPr bwMode="auto">
          <a:xfrm>
            <a:off x="4073525" y="3276600"/>
            <a:ext cx="155575" cy="144463"/>
          </a:xfrm>
          <a:custGeom>
            <a:avLst/>
            <a:gdLst>
              <a:gd name="T0" fmla="*/ 74 w 74"/>
              <a:gd name="T1" fmla="*/ 11 h 69"/>
              <a:gd name="T2" fmla="*/ 0 w 74"/>
              <a:gd name="T3" fmla="*/ 0 h 69"/>
              <a:gd name="T4" fmla="*/ 37 w 74"/>
              <a:gd name="T5" fmla="*/ 69 h 69"/>
              <a:gd name="T6" fmla="*/ 74 w 74"/>
              <a:gd name="T7" fmla="*/ 11 h 69"/>
            </a:gdLst>
            <a:ahLst/>
            <a:cxnLst>
              <a:cxn ang="0">
                <a:pos x="T0" y="T1"/>
              </a:cxn>
              <a:cxn ang="0">
                <a:pos x="T2" y="T3"/>
              </a:cxn>
              <a:cxn ang="0">
                <a:pos x="T4" y="T5"/>
              </a:cxn>
              <a:cxn ang="0">
                <a:pos x="T6" y="T7"/>
              </a:cxn>
            </a:cxnLst>
            <a:rect l="0" t="0" r="r" b="b"/>
            <a:pathLst>
              <a:path w="74" h="69">
                <a:moveTo>
                  <a:pt x="74" y="11"/>
                </a:moveTo>
                <a:lnTo>
                  <a:pt x="0" y="0"/>
                </a:lnTo>
                <a:lnTo>
                  <a:pt x="37" y="69"/>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56" name="Line 640">
            <a:extLst>
              <a:ext uri="{FF2B5EF4-FFF2-40B4-BE49-F238E27FC236}">
                <a16:creationId xmlns:a16="http://schemas.microsoft.com/office/drawing/2014/main" id="{C73A7255-CFED-03FC-505A-2499FD90C3D7}"/>
              </a:ext>
            </a:extLst>
          </p:cNvPr>
          <p:cNvSpPr>
            <a:spLocks noChangeShapeType="1"/>
          </p:cNvSpPr>
          <p:nvPr/>
        </p:nvSpPr>
        <p:spPr bwMode="auto">
          <a:xfrm flipH="1" flipV="1">
            <a:off x="4073525" y="3276600"/>
            <a:ext cx="155575"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57" name="Line 641">
            <a:extLst>
              <a:ext uri="{FF2B5EF4-FFF2-40B4-BE49-F238E27FC236}">
                <a16:creationId xmlns:a16="http://schemas.microsoft.com/office/drawing/2014/main" id="{D2A8A030-DD2F-4D50-8E7E-4D80F0C45FB9}"/>
              </a:ext>
            </a:extLst>
          </p:cNvPr>
          <p:cNvSpPr>
            <a:spLocks noChangeShapeType="1"/>
          </p:cNvSpPr>
          <p:nvPr/>
        </p:nvSpPr>
        <p:spPr bwMode="auto">
          <a:xfrm flipV="1">
            <a:off x="3995738" y="3276600"/>
            <a:ext cx="77787" cy="1222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58" name="Freeform 642">
            <a:extLst>
              <a:ext uri="{FF2B5EF4-FFF2-40B4-BE49-F238E27FC236}">
                <a16:creationId xmlns:a16="http://schemas.microsoft.com/office/drawing/2014/main" id="{C6221C60-A281-D878-8C6B-1DE0CC69884B}"/>
              </a:ext>
            </a:extLst>
          </p:cNvPr>
          <p:cNvSpPr>
            <a:spLocks/>
          </p:cNvSpPr>
          <p:nvPr/>
        </p:nvSpPr>
        <p:spPr bwMode="auto">
          <a:xfrm>
            <a:off x="4384675" y="3198813"/>
            <a:ext cx="155575" cy="146050"/>
          </a:xfrm>
          <a:custGeom>
            <a:avLst/>
            <a:gdLst>
              <a:gd name="T0" fmla="*/ 0 w 74"/>
              <a:gd name="T1" fmla="*/ 58 h 69"/>
              <a:gd name="T2" fmla="*/ 74 w 74"/>
              <a:gd name="T3" fmla="*/ 69 h 69"/>
              <a:gd name="T4" fmla="*/ 37 w 74"/>
              <a:gd name="T5" fmla="*/ 0 h 69"/>
              <a:gd name="T6" fmla="*/ 0 w 74"/>
              <a:gd name="T7" fmla="*/ 58 h 69"/>
            </a:gdLst>
            <a:ahLst/>
            <a:cxnLst>
              <a:cxn ang="0">
                <a:pos x="T0" y="T1"/>
              </a:cxn>
              <a:cxn ang="0">
                <a:pos x="T2" y="T3"/>
              </a:cxn>
              <a:cxn ang="0">
                <a:pos x="T4" y="T5"/>
              </a:cxn>
              <a:cxn ang="0">
                <a:pos x="T6" y="T7"/>
              </a:cxn>
            </a:cxnLst>
            <a:rect l="0" t="0" r="r" b="b"/>
            <a:pathLst>
              <a:path w="74" h="69">
                <a:moveTo>
                  <a:pt x="0" y="58"/>
                </a:moveTo>
                <a:lnTo>
                  <a:pt x="74" y="69"/>
                </a:lnTo>
                <a:lnTo>
                  <a:pt x="37" y="0"/>
                </a:lnTo>
                <a:lnTo>
                  <a:pt x="0" y="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59" name="Freeform 643">
            <a:extLst>
              <a:ext uri="{FF2B5EF4-FFF2-40B4-BE49-F238E27FC236}">
                <a16:creationId xmlns:a16="http://schemas.microsoft.com/office/drawing/2014/main" id="{E3F559D8-E63C-5B6D-B265-2849FAB4ABBA}"/>
              </a:ext>
            </a:extLst>
          </p:cNvPr>
          <p:cNvSpPr>
            <a:spLocks/>
          </p:cNvSpPr>
          <p:nvPr/>
        </p:nvSpPr>
        <p:spPr bwMode="auto">
          <a:xfrm>
            <a:off x="4462463" y="3198813"/>
            <a:ext cx="153987" cy="146050"/>
          </a:xfrm>
          <a:custGeom>
            <a:avLst/>
            <a:gdLst>
              <a:gd name="T0" fmla="*/ 74 w 74"/>
              <a:gd name="T1" fmla="*/ 11 h 69"/>
              <a:gd name="T2" fmla="*/ 0 w 74"/>
              <a:gd name="T3" fmla="*/ 0 h 69"/>
              <a:gd name="T4" fmla="*/ 37 w 74"/>
              <a:gd name="T5" fmla="*/ 69 h 69"/>
              <a:gd name="T6" fmla="*/ 74 w 74"/>
              <a:gd name="T7" fmla="*/ 11 h 69"/>
            </a:gdLst>
            <a:ahLst/>
            <a:cxnLst>
              <a:cxn ang="0">
                <a:pos x="T0" y="T1"/>
              </a:cxn>
              <a:cxn ang="0">
                <a:pos x="T2" y="T3"/>
              </a:cxn>
              <a:cxn ang="0">
                <a:pos x="T4" y="T5"/>
              </a:cxn>
              <a:cxn ang="0">
                <a:pos x="T6" y="T7"/>
              </a:cxn>
            </a:cxnLst>
            <a:rect l="0" t="0" r="r" b="b"/>
            <a:pathLst>
              <a:path w="74" h="69">
                <a:moveTo>
                  <a:pt x="74" y="11"/>
                </a:moveTo>
                <a:lnTo>
                  <a:pt x="0" y="0"/>
                </a:lnTo>
                <a:lnTo>
                  <a:pt x="37" y="69"/>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60" name="Line 644">
            <a:extLst>
              <a:ext uri="{FF2B5EF4-FFF2-40B4-BE49-F238E27FC236}">
                <a16:creationId xmlns:a16="http://schemas.microsoft.com/office/drawing/2014/main" id="{02EB5A78-8B26-9E77-A9FE-327B230E62B2}"/>
              </a:ext>
            </a:extLst>
          </p:cNvPr>
          <p:cNvSpPr>
            <a:spLocks noChangeShapeType="1"/>
          </p:cNvSpPr>
          <p:nvPr/>
        </p:nvSpPr>
        <p:spPr bwMode="auto">
          <a:xfrm>
            <a:off x="4462463" y="3198813"/>
            <a:ext cx="153987" cy="238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61" name="Line 645">
            <a:extLst>
              <a:ext uri="{FF2B5EF4-FFF2-40B4-BE49-F238E27FC236}">
                <a16:creationId xmlns:a16="http://schemas.microsoft.com/office/drawing/2014/main" id="{5DEB8754-8255-D057-5E8D-4C54A84E3340}"/>
              </a:ext>
            </a:extLst>
          </p:cNvPr>
          <p:cNvSpPr>
            <a:spLocks noChangeShapeType="1"/>
          </p:cNvSpPr>
          <p:nvPr/>
        </p:nvSpPr>
        <p:spPr bwMode="auto">
          <a:xfrm flipV="1">
            <a:off x="4384675" y="3198813"/>
            <a:ext cx="77788" cy="1206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62" name="Freeform 646">
            <a:extLst>
              <a:ext uri="{FF2B5EF4-FFF2-40B4-BE49-F238E27FC236}">
                <a16:creationId xmlns:a16="http://schemas.microsoft.com/office/drawing/2014/main" id="{AA00BDD4-4D74-F489-5AD1-6CB1A7A67E27}"/>
              </a:ext>
            </a:extLst>
          </p:cNvPr>
          <p:cNvSpPr>
            <a:spLocks/>
          </p:cNvSpPr>
          <p:nvPr/>
        </p:nvSpPr>
        <p:spPr bwMode="auto">
          <a:xfrm>
            <a:off x="4149725" y="3298825"/>
            <a:ext cx="158750" cy="146050"/>
          </a:xfrm>
          <a:custGeom>
            <a:avLst/>
            <a:gdLst>
              <a:gd name="T0" fmla="*/ 0 w 75"/>
              <a:gd name="T1" fmla="*/ 58 h 69"/>
              <a:gd name="T2" fmla="*/ 75 w 75"/>
              <a:gd name="T3" fmla="*/ 69 h 69"/>
              <a:gd name="T4" fmla="*/ 37 w 75"/>
              <a:gd name="T5" fmla="*/ 0 h 69"/>
              <a:gd name="T6" fmla="*/ 0 w 75"/>
              <a:gd name="T7" fmla="*/ 58 h 69"/>
            </a:gdLst>
            <a:ahLst/>
            <a:cxnLst>
              <a:cxn ang="0">
                <a:pos x="T0" y="T1"/>
              </a:cxn>
              <a:cxn ang="0">
                <a:pos x="T2" y="T3"/>
              </a:cxn>
              <a:cxn ang="0">
                <a:pos x="T4" y="T5"/>
              </a:cxn>
              <a:cxn ang="0">
                <a:pos x="T6" y="T7"/>
              </a:cxn>
            </a:cxnLst>
            <a:rect l="0" t="0" r="r" b="b"/>
            <a:pathLst>
              <a:path w="75" h="69">
                <a:moveTo>
                  <a:pt x="0" y="58"/>
                </a:moveTo>
                <a:lnTo>
                  <a:pt x="75" y="69"/>
                </a:lnTo>
                <a:lnTo>
                  <a:pt x="37" y="0"/>
                </a:lnTo>
                <a:lnTo>
                  <a:pt x="0" y="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63" name="Freeform 647">
            <a:extLst>
              <a:ext uri="{FF2B5EF4-FFF2-40B4-BE49-F238E27FC236}">
                <a16:creationId xmlns:a16="http://schemas.microsoft.com/office/drawing/2014/main" id="{9C6580CB-8AFF-8F20-8F06-E0F66D544088}"/>
              </a:ext>
            </a:extLst>
          </p:cNvPr>
          <p:cNvSpPr>
            <a:spLocks/>
          </p:cNvSpPr>
          <p:nvPr/>
        </p:nvSpPr>
        <p:spPr bwMode="auto">
          <a:xfrm>
            <a:off x="4229100" y="3298825"/>
            <a:ext cx="155575" cy="146050"/>
          </a:xfrm>
          <a:custGeom>
            <a:avLst/>
            <a:gdLst>
              <a:gd name="T0" fmla="*/ 75 w 75"/>
              <a:gd name="T1" fmla="*/ 10 h 69"/>
              <a:gd name="T2" fmla="*/ 0 w 75"/>
              <a:gd name="T3" fmla="*/ 0 h 69"/>
              <a:gd name="T4" fmla="*/ 38 w 75"/>
              <a:gd name="T5" fmla="*/ 69 h 69"/>
              <a:gd name="T6" fmla="*/ 75 w 75"/>
              <a:gd name="T7" fmla="*/ 10 h 69"/>
            </a:gdLst>
            <a:ahLst/>
            <a:cxnLst>
              <a:cxn ang="0">
                <a:pos x="T0" y="T1"/>
              </a:cxn>
              <a:cxn ang="0">
                <a:pos x="T2" y="T3"/>
              </a:cxn>
              <a:cxn ang="0">
                <a:pos x="T4" y="T5"/>
              </a:cxn>
              <a:cxn ang="0">
                <a:pos x="T6" y="T7"/>
              </a:cxn>
            </a:cxnLst>
            <a:rect l="0" t="0" r="r" b="b"/>
            <a:pathLst>
              <a:path w="75" h="69">
                <a:moveTo>
                  <a:pt x="75" y="10"/>
                </a:moveTo>
                <a:lnTo>
                  <a:pt x="0" y="0"/>
                </a:lnTo>
                <a:lnTo>
                  <a:pt x="38" y="69"/>
                </a:lnTo>
                <a:lnTo>
                  <a:pt x="7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64" name="Line 648">
            <a:extLst>
              <a:ext uri="{FF2B5EF4-FFF2-40B4-BE49-F238E27FC236}">
                <a16:creationId xmlns:a16="http://schemas.microsoft.com/office/drawing/2014/main" id="{9DD4D116-8F8F-3406-EFF5-18100AB36814}"/>
              </a:ext>
            </a:extLst>
          </p:cNvPr>
          <p:cNvSpPr>
            <a:spLocks noChangeShapeType="1"/>
          </p:cNvSpPr>
          <p:nvPr/>
        </p:nvSpPr>
        <p:spPr bwMode="auto">
          <a:xfrm flipH="1" flipV="1">
            <a:off x="4229100" y="3298825"/>
            <a:ext cx="155575" cy="206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65" name="Line 649">
            <a:extLst>
              <a:ext uri="{FF2B5EF4-FFF2-40B4-BE49-F238E27FC236}">
                <a16:creationId xmlns:a16="http://schemas.microsoft.com/office/drawing/2014/main" id="{7390C3FE-DDF9-82A0-3971-7022DF8CCA96}"/>
              </a:ext>
            </a:extLst>
          </p:cNvPr>
          <p:cNvSpPr>
            <a:spLocks noChangeShapeType="1"/>
          </p:cNvSpPr>
          <p:nvPr/>
        </p:nvSpPr>
        <p:spPr bwMode="auto">
          <a:xfrm flipV="1">
            <a:off x="4149725" y="3298825"/>
            <a:ext cx="79375" cy="1222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66" name="Freeform 650">
            <a:extLst>
              <a:ext uri="{FF2B5EF4-FFF2-40B4-BE49-F238E27FC236}">
                <a16:creationId xmlns:a16="http://schemas.microsoft.com/office/drawing/2014/main" id="{02E123C4-0B8B-6B81-AE28-B01D615DDAC8}"/>
              </a:ext>
            </a:extLst>
          </p:cNvPr>
          <p:cNvSpPr>
            <a:spLocks/>
          </p:cNvSpPr>
          <p:nvPr/>
        </p:nvSpPr>
        <p:spPr bwMode="auto">
          <a:xfrm>
            <a:off x="4540250" y="3222625"/>
            <a:ext cx="157163" cy="144463"/>
          </a:xfrm>
          <a:custGeom>
            <a:avLst/>
            <a:gdLst>
              <a:gd name="T0" fmla="*/ 0 w 75"/>
              <a:gd name="T1" fmla="*/ 58 h 69"/>
              <a:gd name="T2" fmla="*/ 75 w 75"/>
              <a:gd name="T3" fmla="*/ 69 h 69"/>
              <a:gd name="T4" fmla="*/ 37 w 75"/>
              <a:gd name="T5" fmla="*/ 0 h 69"/>
              <a:gd name="T6" fmla="*/ 0 w 75"/>
              <a:gd name="T7" fmla="*/ 58 h 69"/>
            </a:gdLst>
            <a:ahLst/>
            <a:cxnLst>
              <a:cxn ang="0">
                <a:pos x="T0" y="T1"/>
              </a:cxn>
              <a:cxn ang="0">
                <a:pos x="T2" y="T3"/>
              </a:cxn>
              <a:cxn ang="0">
                <a:pos x="T4" y="T5"/>
              </a:cxn>
              <a:cxn ang="0">
                <a:pos x="T6" y="T7"/>
              </a:cxn>
            </a:cxnLst>
            <a:rect l="0" t="0" r="r" b="b"/>
            <a:pathLst>
              <a:path w="75" h="69">
                <a:moveTo>
                  <a:pt x="0" y="58"/>
                </a:moveTo>
                <a:lnTo>
                  <a:pt x="75" y="69"/>
                </a:lnTo>
                <a:lnTo>
                  <a:pt x="37" y="0"/>
                </a:lnTo>
                <a:lnTo>
                  <a:pt x="0" y="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67" name="Freeform 651">
            <a:extLst>
              <a:ext uri="{FF2B5EF4-FFF2-40B4-BE49-F238E27FC236}">
                <a16:creationId xmlns:a16="http://schemas.microsoft.com/office/drawing/2014/main" id="{9D5D4A60-36E8-F599-3173-DBCDD68F3551}"/>
              </a:ext>
            </a:extLst>
          </p:cNvPr>
          <p:cNvSpPr>
            <a:spLocks/>
          </p:cNvSpPr>
          <p:nvPr/>
        </p:nvSpPr>
        <p:spPr bwMode="auto">
          <a:xfrm>
            <a:off x="4616450" y="3222625"/>
            <a:ext cx="168275" cy="144463"/>
          </a:xfrm>
          <a:custGeom>
            <a:avLst/>
            <a:gdLst>
              <a:gd name="T0" fmla="*/ 80 w 80"/>
              <a:gd name="T1" fmla="*/ 15 h 69"/>
              <a:gd name="T2" fmla="*/ 0 w 80"/>
              <a:gd name="T3" fmla="*/ 0 h 69"/>
              <a:gd name="T4" fmla="*/ 38 w 80"/>
              <a:gd name="T5" fmla="*/ 69 h 69"/>
              <a:gd name="T6" fmla="*/ 80 w 80"/>
              <a:gd name="T7" fmla="*/ 15 h 69"/>
            </a:gdLst>
            <a:ahLst/>
            <a:cxnLst>
              <a:cxn ang="0">
                <a:pos x="T0" y="T1"/>
              </a:cxn>
              <a:cxn ang="0">
                <a:pos x="T2" y="T3"/>
              </a:cxn>
              <a:cxn ang="0">
                <a:pos x="T4" y="T5"/>
              </a:cxn>
              <a:cxn ang="0">
                <a:pos x="T6" y="T7"/>
              </a:cxn>
            </a:cxnLst>
            <a:rect l="0" t="0" r="r" b="b"/>
            <a:pathLst>
              <a:path w="80" h="69">
                <a:moveTo>
                  <a:pt x="80" y="15"/>
                </a:moveTo>
                <a:lnTo>
                  <a:pt x="0" y="0"/>
                </a:lnTo>
                <a:lnTo>
                  <a:pt x="38" y="69"/>
                </a:lnTo>
                <a:lnTo>
                  <a:pt x="80"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68" name="Line 652">
            <a:extLst>
              <a:ext uri="{FF2B5EF4-FFF2-40B4-BE49-F238E27FC236}">
                <a16:creationId xmlns:a16="http://schemas.microsoft.com/office/drawing/2014/main" id="{42E43248-4707-8118-7A8E-D2AC457B5B51}"/>
              </a:ext>
            </a:extLst>
          </p:cNvPr>
          <p:cNvSpPr>
            <a:spLocks noChangeShapeType="1"/>
          </p:cNvSpPr>
          <p:nvPr/>
        </p:nvSpPr>
        <p:spPr bwMode="auto">
          <a:xfrm>
            <a:off x="4616450" y="3222625"/>
            <a:ext cx="168275" cy="3016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69" name="Line 653">
            <a:extLst>
              <a:ext uri="{FF2B5EF4-FFF2-40B4-BE49-F238E27FC236}">
                <a16:creationId xmlns:a16="http://schemas.microsoft.com/office/drawing/2014/main" id="{2DB575F7-566D-6D33-4FF7-2D94035F6A31}"/>
              </a:ext>
            </a:extLst>
          </p:cNvPr>
          <p:cNvSpPr>
            <a:spLocks noChangeShapeType="1"/>
          </p:cNvSpPr>
          <p:nvPr/>
        </p:nvSpPr>
        <p:spPr bwMode="auto">
          <a:xfrm flipV="1">
            <a:off x="4540250" y="3222625"/>
            <a:ext cx="76200" cy="1222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70" name="Freeform 654">
            <a:extLst>
              <a:ext uri="{FF2B5EF4-FFF2-40B4-BE49-F238E27FC236}">
                <a16:creationId xmlns:a16="http://schemas.microsoft.com/office/drawing/2014/main" id="{0503A26B-E4A3-8BA1-AA11-12D19BFCE093}"/>
              </a:ext>
            </a:extLst>
          </p:cNvPr>
          <p:cNvSpPr>
            <a:spLocks/>
          </p:cNvSpPr>
          <p:nvPr/>
        </p:nvSpPr>
        <p:spPr bwMode="auto">
          <a:xfrm>
            <a:off x="3916363" y="3398838"/>
            <a:ext cx="157162" cy="146050"/>
          </a:xfrm>
          <a:custGeom>
            <a:avLst/>
            <a:gdLst>
              <a:gd name="T0" fmla="*/ 38 w 75"/>
              <a:gd name="T1" fmla="*/ 0 h 69"/>
              <a:gd name="T2" fmla="*/ 75 w 75"/>
              <a:gd name="T3" fmla="*/ 69 h 69"/>
              <a:gd name="T4" fmla="*/ 0 w 75"/>
              <a:gd name="T5" fmla="*/ 63 h 69"/>
              <a:gd name="T6" fmla="*/ 38 w 75"/>
              <a:gd name="T7" fmla="*/ 0 h 69"/>
            </a:gdLst>
            <a:ahLst/>
            <a:cxnLst>
              <a:cxn ang="0">
                <a:pos x="T0" y="T1"/>
              </a:cxn>
              <a:cxn ang="0">
                <a:pos x="T2" y="T3"/>
              </a:cxn>
              <a:cxn ang="0">
                <a:pos x="T4" y="T5"/>
              </a:cxn>
              <a:cxn ang="0">
                <a:pos x="T6" y="T7"/>
              </a:cxn>
            </a:cxnLst>
            <a:rect l="0" t="0" r="r" b="b"/>
            <a:pathLst>
              <a:path w="75" h="69">
                <a:moveTo>
                  <a:pt x="38" y="0"/>
                </a:moveTo>
                <a:lnTo>
                  <a:pt x="75" y="69"/>
                </a:lnTo>
                <a:lnTo>
                  <a:pt x="0" y="63"/>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71" name="Freeform 655">
            <a:extLst>
              <a:ext uri="{FF2B5EF4-FFF2-40B4-BE49-F238E27FC236}">
                <a16:creationId xmlns:a16="http://schemas.microsoft.com/office/drawing/2014/main" id="{B8EE9DF2-D0BA-612E-5DC3-17371B2D32CD}"/>
              </a:ext>
            </a:extLst>
          </p:cNvPr>
          <p:cNvSpPr>
            <a:spLocks/>
          </p:cNvSpPr>
          <p:nvPr/>
        </p:nvSpPr>
        <p:spPr bwMode="auto">
          <a:xfrm>
            <a:off x="3995738" y="3398838"/>
            <a:ext cx="153987" cy="146050"/>
          </a:xfrm>
          <a:custGeom>
            <a:avLst/>
            <a:gdLst>
              <a:gd name="T0" fmla="*/ 74 w 74"/>
              <a:gd name="T1" fmla="*/ 10 h 69"/>
              <a:gd name="T2" fmla="*/ 0 w 74"/>
              <a:gd name="T3" fmla="*/ 0 h 69"/>
              <a:gd name="T4" fmla="*/ 37 w 74"/>
              <a:gd name="T5" fmla="*/ 69 h 69"/>
              <a:gd name="T6" fmla="*/ 74 w 74"/>
              <a:gd name="T7" fmla="*/ 10 h 69"/>
            </a:gdLst>
            <a:ahLst/>
            <a:cxnLst>
              <a:cxn ang="0">
                <a:pos x="T0" y="T1"/>
              </a:cxn>
              <a:cxn ang="0">
                <a:pos x="T2" y="T3"/>
              </a:cxn>
              <a:cxn ang="0">
                <a:pos x="T4" y="T5"/>
              </a:cxn>
              <a:cxn ang="0">
                <a:pos x="T6" y="T7"/>
              </a:cxn>
            </a:cxnLst>
            <a:rect l="0" t="0" r="r" b="b"/>
            <a:pathLst>
              <a:path w="74" h="69">
                <a:moveTo>
                  <a:pt x="74" y="10"/>
                </a:moveTo>
                <a:lnTo>
                  <a:pt x="0" y="0"/>
                </a:lnTo>
                <a:lnTo>
                  <a:pt x="37" y="69"/>
                </a:lnTo>
                <a:lnTo>
                  <a:pt x="74"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72" name="Line 656">
            <a:extLst>
              <a:ext uri="{FF2B5EF4-FFF2-40B4-BE49-F238E27FC236}">
                <a16:creationId xmlns:a16="http://schemas.microsoft.com/office/drawing/2014/main" id="{11BD1E6C-A1B5-D4D8-5105-1381544E84CA}"/>
              </a:ext>
            </a:extLst>
          </p:cNvPr>
          <p:cNvSpPr>
            <a:spLocks noChangeShapeType="1"/>
          </p:cNvSpPr>
          <p:nvPr/>
        </p:nvSpPr>
        <p:spPr bwMode="auto">
          <a:xfrm flipH="1" flipV="1">
            <a:off x="3995738" y="3398838"/>
            <a:ext cx="153987"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73" name="Line 657">
            <a:extLst>
              <a:ext uri="{FF2B5EF4-FFF2-40B4-BE49-F238E27FC236}">
                <a16:creationId xmlns:a16="http://schemas.microsoft.com/office/drawing/2014/main" id="{EA3B210D-362C-A07E-8992-0C655FE71E55}"/>
              </a:ext>
            </a:extLst>
          </p:cNvPr>
          <p:cNvSpPr>
            <a:spLocks noChangeShapeType="1"/>
          </p:cNvSpPr>
          <p:nvPr/>
        </p:nvSpPr>
        <p:spPr bwMode="auto">
          <a:xfrm flipV="1">
            <a:off x="3916363" y="3398838"/>
            <a:ext cx="79375"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74" name="Freeform 658">
            <a:extLst>
              <a:ext uri="{FF2B5EF4-FFF2-40B4-BE49-F238E27FC236}">
                <a16:creationId xmlns:a16="http://schemas.microsoft.com/office/drawing/2014/main" id="{A62B39DA-F503-DC7B-5364-6968E3C56A20}"/>
              </a:ext>
            </a:extLst>
          </p:cNvPr>
          <p:cNvSpPr>
            <a:spLocks/>
          </p:cNvSpPr>
          <p:nvPr/>
        </p:nvSpPr>
        <p:spPr bwMode="auto">
          <a:xfrm>
            <a:off x="4308475" y="3319463"/>
            <a:ext cx="153988" cy="147637"/>
          </a:xfrm>
          <a:custGeom>
            <a:avLst/>
            <a:gdLst>
              <a:gd name="T0" fmla="*/ 0 w 74"/>
              <a:gd name="T1" fmla="*/ 59 h 70"/>
              <a:gd name="T2" fmla="*/ 74 w 74"/>
              <a:gd name="T3" fmla="*/ 70 h 70"/>
              <a:gd name="T4" fmla="*/ 37 w 74"/>
              <a:gd name="T5" fmla="*/ 0 h 70"/>
              <a:gd name="T6" fmla="*/ 0 w 74"/>
              <a:gd name="T7" fmla="*/ 59 h 70"/>
            </a:gdLst>
            <a:ahLst/>
            <a:cxnLst>
              <a:cxn ang="0">
                <a:pos x="T0" y="T1"/>
              </a:cxn>
              <a:cxn ang="0">
                <a:pos x="T2" y="T3"/>
              </a:cxn>
              <a:cxn ang="0">
                <a:pos x="T4" y="T5"/>
              </a:cxn>
              <a:cxn ang="0">
                <a:pos x="T6" y="T7"/>
              </a:cxn>
            </a:cxnLst>
            <a:rect l="0" t="0" r="r" b="b"/>
            <a:pathLst>
              <a:path w="74" h="70">
                <a:moveTo>
                  <a:pt x="0" y="59"/>
                </a:moveTo>
                <a:lnTo>
                  <a:pt x="74" y="70"/>
                </a:lnTo>
                <a:lnTo>
                  <a:pt x="37" y="0"/>
                </a:lnTo>
                <a:lnTo>
                  <a:pt x="0"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75" name="Freeform 659">
            <a:extLst>
              <a:ext uri="{FF2B5EF4-FFF2-40B4-BE49-F238E27FC236}">
                <a16:creationId xmlns:a16="http://schemas.microsoft.com/office/drawing/2014/main" id="{1DB39C54-D396-5B5F-05C1-72E5F3A86C06}"/>
              </a:ext>
            </a:extLst>
          </p:cNvPr>
          <p:cNvSpPr>
            <a:spLocks/>
          </p:cNvSpPr>
          <p:nvPr/>
        </p:nvSpPr>
        <p:spPr bwMode="auto">
          <a:xfrm>
            <a:off x="4384675" y="3319463"/>
            <a:ext cx="155575" cy="147637"/>
          </a:xfrm>
          <a:custGeom>
            <a:avLst/>
            <a:gdLst>
              <a:gd name="T0" fmla="*/ 74 w 74"/>
              <a:gd name="T1" fmla="*/ 11 h 70"/>
              <a:gd name="T2" fmla="*/ 0 w 74"/>
              <a:gd name="T3" fmla="*/ 0 h 70"/>
              <a:gd name="T4" fmla="*/ 37 w 74"/>
              <a:gd name="T5" fmla="*/ 70 h 70"/>
              <a:gd name="T6" fmla="*/ 74 w 74"/>
              <a:gd name="T7" fmla="*/ 11 h 70"/>
            </a:gdLst>
            <a:ahLst/>
            <a:cxnLst>
              <a:cxn ang="0">
                <a:pos x="T0" y="T1"/>
              </a:cxn>
              <a:cxn ang="0">
                <a:pos x="T2" y="T3"/>
              </a:cxn>
              <a:cxn ang="0">
                <a:pos x="T4" y="T5"/>
              </a:cxn>
              <a:cxn ang="0">
                <a:pos x="T6" y="T7"/>
              </a:cxn>
            </a:cxnLst>
            <a:rect l="0" t="0" r="r" b="b"/>
            <a:pathLst>
              <a:path w="74" h="70">
                <a:moveTo>
                  <a:pt x="74" y="11"/>
                </a:moveTo>
                <a:lnTo>
                  <a:pt x="0" y="0"/>
                </a:lnTo>
                <a:lnTo>
                  <a:pt x="37" y="70"/>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76" name="Line 660">
            <a:extLst>
              <a:ext uri="{FF2B5EF4-FFF2-40B4-BE49-F238E27FC236}">
                <a16:creationId xmlns:a16="http://schemas.microsoft.com/office/drawing/2014/main" id="{A1E0DCF5-4265-CB20-DD9A-8D1833BA9437}"/>
              </a:ext>
            </a:extLst>
          </p:cNvPr>
          <p:cNvSpPr>
            <a:spLocks noChangeShapeType="1"/>
          </p:cNvSpPr>
          <p:nvPr/>
        </p:nvSpPr>
        <p:spPr bwMode="auto">
          <a:xfrm flipH="1" flipV="1">
            <a:off x="4384675" y="3319463"/>
            <a:ext cx="155575" cy="2540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77" name="Line 661">
            <a:extLst>
              <a:ext uri="{FF2B5EF4-FFF2-40B4-BE49-F238E27FC236}">
                <a16:creationId xmlns:a16="http://schemas.microsoft.com/office/drawing/2014/main" id="{BB3B7D48-C705-F6F6-B01E-72D9D58FA3C3}"/>
              </a:ext>
            </a:extLst>
          </p:cNvPr>
          <p:cNvSpPr>
            <a:spLocks noChangeShapeType="1"/>
          </p:cNvSpPr>
          <p:nvPr/>
        </p:nvSpPr>
        <p:spPr bwMode="auto">
          <a:xfrm flipV="1">
            <a:off x="4308475" y="3319463"/>
            <a:ext cx="76200" cy="1254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78" name="Freeform 662">
            <a:extLst>
              <a:ext uri="{FF2B5EF4-FFF2-40B4-BE49-F238E27FC236}">
                <a16:creationId xmlns:a16="http://schemas.microsoft.com/office/drawing/2014/main" id="{29411203-9670-54E9-F866-BB060C383842}"/>
              </a:ext>
            </a:extLst>
          </p:cNvPr>
          <p:cNvSpPr>
            <a:spLocks/>
          </p:cNvSpPr>
          <p:nvPr/>
        </p:nvSpPr>
        <p:spPr bwMode="auto">
          <a:xfrm>
            <a:off x="4073525" y="3421063"/>
            <a:ext cx="155575" cy="144462"/>
          </a:xfrm>
          <a:custGeom>
            <a:avLst/>
            <a:gdLst>
              <a:gd name="T0" fmla="*/ 0 w 74"/>
              <a:gd name="T1" fmla="*/ 59 h 69"/>
              <a:gd name="T2" fmla="*/ 74 w 74"/>
              <a:gd name="T3" fmla="*/ 69 h 69"/>
              <a:gd name="T4" fmla="*/ 37 w 74"/>
              <a:gd name="T5" fmla="*/ 0 h 69"/>
              <a:gd name="T6" fmla="*/ 0 w 74"/>
              <a:gd name="T7" fmla="*/ 59 h 69"/>
            </a:gdLst>
            <a:ahLst/>
            <a:cxnLst>
              <a:cxn ang="0">
                <a:pos x="T0" y="T1"/>
              </a:cxn>
              <a:cxn ang="0">
                <a:pos x="T2" y="T3"/>
              </a:cxn>
              <a:cxn ang="0">
                <a:pos x="T4" y="T5"/>
              </a:cxn>
              <a:cxn ang="0">
                <a:pos x="T6" y="T7"/>
              </a:cxn>
            </a:cxnLst>
            <a:rect l="0" t="0" r="r" b="b"/>
            <a:pathLst>
              <a:path w="74" h="69">
                <a:moveTo>
                  <a:pt x="0" y="59"/>
                </a:moveTo>
                <a:lnTo>
                  <a:pt x="74" y="69"/>
                </a:lnTo>
                <a:lnTo>
                  <a:pt x="37" y="0"/>
                </a:lnTo>
                <a:lnTo>
                  <a:pt x="0"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79" name="Freeform 663">
            <a:extLst>
              <a:ext uri="{FF2B5EF4-FFF2-40B4-BE49-F238E27FC236}">
                <a16:creationId xmlns:a16="http://schemas.microsoft.com/office/drawing/2014/main" id="{79D0B3BD-C167-751F-1A07-562DBB3A3274}"/>
              </a:ext>
            </a:extLst>
          </p:cNvPr>
          <p:cNvSpPr>
            <a:spLocks/>
          </p:cNvSpPr>
          <p:nvPr/>
        </p:nvSpPr>
        <p:spPr bwMode="auto">
          <a:xfrm>
            <a:off x="4149725" y="3421063"/>
            <a:ext cx="158750" cy="144462"/>
          </a:xfrm>
          <a:custGeom>
            <a:avLst/>
            <a:gdLst>
              <a:gd name="T0" fmla="*/ 75 w 75"/>
              <a:gd name="T1" fmla="*/ 11 h 69"/>
              <a:gd name="T2" fmla="*/ 0 w 75"/>
              <a:gd name="T3" fmla="*/ 0 h 69"/>
              <a:gd name="T4" fmla="*/ 37 w 75"/>
              <a:gd name="T5" fmla="*/ 69 h 69"/>
              <a:gd name="T6" fmla="*/ 75 w 75"/>
              <a:gd name="T7" fmla="*/ 11 h 69"/>
            </a:gdLst>
            <a:ahLst/>
            <a:cxnLst>
              <a:cxn ang="0">
                <a:pos x="T0" y="T1"/>
              </a:cxn>
              <a:cxn ang="0">
                <a:pos x="T2" y="T3"/>
              </a:cxn>
              <a:cxn ang="0">
                <a:pos x="T4" y="T5"/>
              </a:cxn>
              <a:cxn ang="0">
                <a:pos x="T6" y="T7"/>
              </a:cxn>
            </a:cxnLst>
            <a:rect l="0" t="0" r="r" b="b"/>
            <a:pathLst>
              <a:path w="75" h="69">
                <a:moveTo>
                  <a:pt x="75" y="11"/>
                </a:moveTo>
                <a:lnTo>
                  <a:pt x="0" y="0"/>
                </a:lnTo>
                <a:lnTo>
                  <a:pt x="37" y="69"/>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80" name="Line 664">
            <a:extLst>
              <a:ext uri="{FF2B5EF4-FFF2-40B4-BE49-F238E27FC236}">
                <a16:creationId xmlns:a16="http://schemas.microsoft.com/office/drawing/2014/main" id="{C98CDB2C-A107-B2C2-8A3B-52651E619189}"/>
              </a:ext>
            </a:extLst>
          </p:cNvPr>
          <p:cNvSpPr>
            <a:spLocks noChangeShapeType="1"/>
          </p:cNvSpPr>
          <p:nvPr/>
        </p:nvSpPr>
        <p:spPr bwMode="auto">
          <a:xfrm flipH="1" flipV="1">
            <a:off x="4149725" y="3421063"/>
            <a:ext cx="158750" cy="238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81" name="Line 665">
            <a:extLst>
              <a:ext uri="{FF2B5EF4-FFF2-40B4-BE49-F238E27FC236}">
                <a16:creationId xmlns:a16="http://schemas.microsoft.com/office/drawing/2014/main" id="{70C87DC1-B5F8-8BB6-19D3-F3B66C502694}"/>
              </a:ext>
            </a:extLst>
          </p:cNvPr>
          <p:cNvSpPr>
            <a:spLocks noChangeShapeType="1"/>
          </p:cNvSpPr>
          <p:nvPr/>
        </p:nvSpPr>
        <p:spPr bwMode="auto">
          <a:xfrm flipV="1">
            <a:off x="4073525" y="3421063"/>
            <a:ext cx="76200" cy="1238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82" name="Freeform 666">
            <a:extLst>
              <a:ext uri="{FF2B5EF4-FFF2-40B4-BE49-F238E27FC236}">
                <a16:creationId xmlns:a16="http://schemas.microsoft.com/office/drawing/2014/main" id="{0B8FBD95-29BC-BCB3-5C23-06C3C90D6AB6}"/>
              </a:ext>
            </a:extLst>
          </p:cNvPr>
          <p:cNvSpPr>
            <a:spLocks/>
          </p:cNvSpPr>
          <p:nvPr/>
        </p:nvSpPr>
        <p:spPr bwMode="auto">
          <a:xfrm>
            <a:off x="4462463" y="3344863"/>
            <a:ext cx="153987" cy="142875"/>
          </a:xfrm>
          <a:custGeom>
            <a:avLst/>
            <a:gdLst>
              <a:gd name="T0" fmla="*/ 0 w 74"/>
              <a:gd name="T1" fmla="*/ 59 h 69"/>
              <a:gd name="T2" fmla="*/ 74 w 74"/>
              <a:gd name="T3" fmla="*/ 69 h 69"/>
              <a:gd name="T4" fmla="*/ 37 w 74"/>
              <a:gd name="T5" fmla="*/ 0 h 69"/>
              <a:gd name="T6" fmla="*/ 0 w 74"/>
              <a:gd name="T7" fmla="*/ 59 h 69"/>
            </a:gdLst>
            <a:ahLst/>
            <a:cxnLst>
              <a:cxn ang="0">
                <a:pos x="T0" y="T1"/>
              </a:cxn>
              <a:cxn ang="0">
                <a:pos x="T2" y="T3"/>
              </a:cxn>
              <a:cxn ang="0">
                <a:pos x="T4" y="T5"/>
              </a:cxn>
              <a:cxn ang="0">
                <a:pos x="T6" y="T7"/>
              </a:cxn>
            </a:cxnLst>
            <a:rect l="0" t="0" r="r" b="b"/>
            <a:pathLst>
              <a:path w="74" h="69">
                <a:moveTo>
                  <a:pt x="0" y="59"/>
                </a:moveTo>
                <a:lnTo>
                  <a:pt x="74" y="69"/>
                </a:lnTo>
                <a:lnTo>
                  <a:pt x="37" y="0"/>
                </a:lnTo>
                <a:lnTo>
                  <a:pt x="0"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83" name="Freeform 667">
            <a:extLst>
              <a:ext uri="{FF2B5EF4-FFF2-40B4-BE49-F238E27FC236}">
                <a16:creationId xmlns:a16="http://schemas.microsoft.com/office/drawing/2014/main" id="{58697432-139B-33B1-9600-2E3730E1C60F}"/>
              </a:ext>
            </a:extLst>
          </p:cNvPr>
          <p:cNvSpPr>
            <a:spLocks/>
          </p:cNvSpPr>
          <p:nvPr/>
        </p:nvSpPr>
        <p:spPr bwMode="auto">
          <a:xfrm>
            <a:off x="4540250" y="3344863"/>
            <a:ext cx="157163" cy="142875"/>
          </a:xfrm>
          <a:custGeom>
            <a:avLst/>
            <a:gdLst>
              <a:gd name="T0" fmla="*/ 75 w 75"/>
              <a:gd name="T1" fmla="*/ 11 h 69"/>
              <a:gd name="T2" fmla="*/ 0 w 75"/>
              <a:gd name="T3" fmla="*/ 0 h 69"/>
              <a:gd name="T4" fmla="*/ 37 w 75"/>
              <a:gd name="T5" fmla="*/ 69 h 69"/>
              <a:gd name="T6" fmla="*/ 75 w 75"/>
              <a:gd name="T7" fmla="*/ 11 h 69"/>
            </a:gdLst>
            <a:ahLst/>
            <a:cxnLst>
              <a:cxn ang="0">
                <a:pos x="T0" y="T1"/>
              </a:cxn>
              <a:cxn ang="0">
                <a:pos x="T2" y="T3"/>
              </a:cxn>
              <a:cxn ang="0">
                <a:pos x="T4" y="T5"/>
              </a:cxn>
              <a:cxn ang="0">
                <a:pos x="T6" y="T7"/>
              </a:cxn>
            </a:cxnLst>
            <a:rect l="0" t="0" r="r" b="b"/>
            <a:pathLst>
              <a:path w="75" h="69">
                <a:moveTo>
                  <a:pt x="75" y="11"/>
                </a:moveTo>
                <a:lnTo>
                  <a:pt x="0" y="0"/>
                </a:lnTo>
                <a:lnTo>
                  <a:pt x="37" y="69"/>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84" name="Line 668">
            <a:extLst>
              <a:ext uri="{FF2B5EF4-FFF2-40B4-BE49-F238E27FC236}">
                <a16:creationId xmlns:a16="http://schemas.microsoft.com/office/drawing/2014/main" id="{FE6BE972-B7C4-D51D-1CCC-E1ACC49A6234}"/>
              </a:ext>
            </a:extLst>
          </p:cNvPr>
          <p:cNvSpPr>
            <a:spLocks noChangeShapeType="1"/>
          </p:cNvSpPr>
          <p:nvPr/>
        </p:nvSpPr>
        <p:spPr bwMode="auto">
          <a:xfrm flipH="1" flipV="1">
            <a:off x="4540250" y="3344863"/>
            <a:ext cx="157163"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85" name="Line 669">
            <a:extLst>
              <a:ext uri="{FF2B5EF4-FFF2-40B4-BE49-F238E27FC236}">
                <a16:creationId xmlns:a16="http://schemas.microsoft.com/office/drawing/2014/main" id="{A8C718C7-2580-B8CF-FA06-5B232D008F7D}"/>
              </a:ext>
            </a:extLst>
          </p:cNvPr>
          <p:cNvSpPr>
            <a:spLocks noChangeShapeType="1"/>
          </p:cNvSpPr>
          <p:nvPr/>
        </p:nvSpPr>
        <p:spPr bwMode="auto">
          <a:xfrm flipV="1">
            <a:off x="4462463" y="3344863"/>
            <a:ext cx="77787" cy="1222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86" name="Freeform 670">
            <a:extLst>
              <a:ext uri="{FF2B5EF4-FFF2-40B4-BE49-F238E27FC236}">
                <a16:creationId xmlns:a16="http://schemas.microsoft.com/office/drawing/2014/main" id="{4621F05A-E795-375C-4AE5-65BE20669864}"/>
              </a:ext>
            </a:extLst>
          </p:cNvPr>
          <p:cNvSpPr>
            <a:spLocks/>
          </p:cNvSpPr>
          <p:nvPr/>
        </p:nvSpPr>
        <p:spPr bwMode="auto">
          <a:xfrm>
            <a:off x="4229100" y="3444875"/>
            <a:ext cx="155575" cy="142875"/>
          </a:xfrm>
          <a:custGeom>
            <a:avLst/>
            <a:gdLst>
              <a:gd name="T0" fmla="*/ 0 w 75"/>
              <a:gd name="T1" fmla="*/ 58 h 69"/>
              <a:gd name="T2" fmla="*/ 75 w 75"/>
              <a:gd name="T3" fmla="*/ 69 h 69"/>
              <a:gd name="T4" fmla="*/ 38 w 75"/>
              <a:gd name="T5" fmla="*/ 0 h 69"/>
              <a:gd name="T6" fmla="*/ 0 w 75"/>
              <a:gd name="T7" fmla="*/ 58 h 69"/>
            </a:gdLst>
            <a:ahLst/>
            <a:cxnLst>
              <a:cxn ang="0">
                <a:pos x="T0" y="T1"/>
              </a:cxn>
              <a:cxn ang="0">
                <a:pos x="T2" y="T3"/>
              </a:cxn>
              <a:cxn ang="0">
                <a:pos x="T4" y="T5"/>
              </a:cxn>
              <a:cxn ang="0">
                <a:pos x="T6" y="T7"/>
              </a:cxn>
            </a:cxnLst>
            <a:rect l="0" t="0" r="r" b="b"/>
            <a:pathLst>
              <a:path w="75" h="69">
                <a:moveTo>
                  <a:pt x="0" y="58"/>
                </a:moveTo>
                <a:lnTo>
                  <a:pt x="75" y="69"/>
                </a:lnTo>
                <a:lnTo>
                  <a:pt x="38" y="0"/>
                </a:lnTo>
                <a:lnTo>
                  <a:pt x="0" y="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87" name="Freeform 671">
            <a:extLst>
              <a:ext uri="{FF2B5EF4-FFF2-40B4-BE49-F238E27FC236}">
                <a16:creationId xmlns:a16="http://schemas.microsoft.com/office/drawing/2014/main" id="{A8CBA3B6-FB9E-8857-5BC1-293298D72888}"/>
              </a:ext>
            </a:extLst>
          </p:cNvPr>
          <p:cNvSpPr>
            <a:spLocks/>
          </p:cNvSpPr>
          <p:nvPr/>
        </p:nvSpPr>
        <p:spPr bwMode="auto">
          <a:xfrm>
            <a:off x="4308475" y="3444875"/>
            <a:ext cx="153988" cy="142875"/>
          </a:xfrm>
          <a:custGeom>
            <a:avLst/>
            <a:gdLst>
              <a:gd name="T0" fmla="*/ 37 w 74"/>
              <a:gd name="T1" fmla="*/ 69 h 69"/>
              <a:gd name="T2" fmla="*/ 0 w 74"/>
              <a:gd name="T3" fmla="*/ 0 h 69"/>
              <a:gd name="T4" fmla="*/ 74 w 74"/>
              <a:gd name="T5" fmla="*/ 11 h 69"/>
              <a:gd name="T6" fmla="*/ 37 w 74"/>
              <a:gd name="T7" fmla="*/ 69 h 69"/>
            </a:gdLst>
            <a:ahLst/>
            <a:cxnLst>
              <a:cxn ang="0">
                <a:pos x="T0" y="T1"/>
              </a:cxn>
              <a:cxn ang="0">
                <a:pos x="T2" y="T3"/>
              </a:cxn>
              <a:cxn ang="0">
                <a:pos x="T4" y="T5"/>
              </a:cxn>
              <a:cxn ang="0">
                <a:pos x="T6" y="T7"/>
              </a:cxn>
            </a:cxnLst>
            <a:rect l="0" t="0" r="r" b="b"/>
            <a:pathLst>
              <a:path w="74" h="69">
                <a:moveTo>
                  <a:pt x="37" y="69"/>
                </a:moveTo>
                <a:lnTo>
                  <a:pt x="0" y="0"/>
                </a:lnTo>
                <a:lnTo>
                  <a:pt x="74" y="11"/>
                </a:lnTo>
                <a:lnTo>
                  <a:pt x="37" y="6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88" name="Line 672">
            <a:extLst>
              <a:ext uri="{FF2B5EF4-FFF2-40B4-BE49-F238E27FC236}">
                <a16:creationId xmlns:a16="http://schemas.microsoft.com/office/drawing/2014/main" id="{B2D047C5-7A7A-782A-5D2C-50297C784B88}"/>
              </a:ext>
            </a:extLst>
          </p:cNvPr>
          <p:cNvSpPr>
            <a:spLocks noChangeShapeType="1"/>
          </p:cNvSpPr>
          <p:nvPr/>
        </p:nvSpPr>
        <p:spPr bwMode="auto">
          <a:xfrm flipH="1" flipV="1">
            <a:off x="4308475" y="3444875"/>
            <a:ext cx="153988"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89" name="Line 673">
            <a:extLst>
              <a:ext uri="{FF2B5EF4-FFF2-40B4-BE49-F238E27FC236}">
                <a16:creationId xmlns:a16="http://schemas.microsoft.com/office/drawing/2014/main" id="{A9DF8543-50D8-BCE1-4E77-41AC120A6BC0}"/>
              </a:ext>
            </a:extLst>
          </p:cNvPr>
          <p:cNvSpPr>
            <a:spLocks noChangeShapeType="1"/>
          </p:cNvSpPr>
          <p:nvPr/>
        </p:nvSpPr>
        <p:spPr bwMode="auto">
          <a:xfrm flipV="1">
            <a:off x="4229100" y="3444875"/>
            <a:ext cx="79375" cy="1206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90" name="Freeform 674">
            <a:extLst>
              <a:ext uri="{FF2B5EF4-FFF2-40B4-BE49-F238E27FC236}">
                <a16:creationId xmlns:a16="http://schemas.microsoft.com/office/drawing/2014/main" id="{217795DA-3DC7-A92B-003F-AB052C792B34}"/>
              </a:ext>
            </a:extLst>
          </p:cNvPr>
          <p:cNvSpPr>
            <a:spLocks/>
          </p:cNvSpPr>
          <p:nvPr/>
        </p:nvSpPr>
        <p:spPr bwMode="auto">
          <a:xfrm>
            <a:off x="4616450" y="3367088"/>
            <a:ext cx="168275" cy="142875"/>
          </a:xfrm>
          <a:custGeom>
            <a:avLst/>
            <a:gdLst>
              <a:gd name="T0" fmla="*/ 38 w 80"/>
              <a:gd name="T1" fmla="*/ 0 h 69"/>
              <a:gd name="T2" fmla="*/ 80 w 80"/>
              <a:gd name="T3" fmla="*/ 69 h 69"/>
              <a:gd name="T4" fmla="*/ 0 w 80"/>
              <a:gd name="T5" fmla="*/ 58 h 69"/>
              <a:gd name="T6" fmla="*/ 38 w 80"/>
              <a:gd name="T7" fmla="*/ 0 h 69"/>
            </a:gdLst>
            <a:ahLst/>
            <a:cxnLst>
              <a:cxn ang="0">
                <a:pos x="T0" y="T1"/>
              </a:cxn>
              <a:cxn ang="0">
                <a:pos x="T2" y="T3"/>
              </a:cxn>
              <a:cxn ang="0">
                <a:pos x="T4" y="T5"/>
              </a:cxn>
              <a:cxn ang="0">
                <a:pos x="T6" y="T7"/>
              </a:cxn>
            </a:cxnLst>
            <a:rect l="0" t="0" r="r" b="b"/>
            <a:pathLst>
              <a:path w="80" h="69">
                <a:moveTo>
                  <a:pt x="38" y="0"/>
                </a:moveTo>
                <a:lnTo>
                  <a:pt x="80" y="69"/>
                </a:lnTo>
                <a:lnTo>
                  <a:pt x="0" y="58"/>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91" name="Line 675">
            <a:extLst>
              <a:ext uri="{FF2B5EF4-FFF2-40B4-BE49-F238E27FC236}">
                <a16:creationId xmlns:a16="http://schemas.microsoft.com/office/drawing/2014/main" id="{134CE17D-3310-0183-AE14-3D75DD9EE60E}"/>
              </a:ext>
            </a:extLst>
          </p:cNvPr>
          <p:cNvSpPr>
            <a:spLocks noChangeShapeType="1"/>
          </p:cNvSpPr>
          <p:nvPr/>
        </p:nvSpPr>
        <p:spPr bwMode="auto">
          <a:xfrm flipV="1">
            <a:off x="4616450" y="3367088"/>
            <a:ext cx="80963" cy="1206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92" name="Freeform 676">
            <a:extLst>
              <a:ext uri="{FF2B5EF4-FFF2-40B4-BE49-F238E27FC236}">
                <a16:creationId xmlns:a16="http://schemas.microsoft.com/office/drawing/2014/main" id="{75EA8433-68EF-1E48-D7FC-71DEA559318E}"/>
              </a:ext>
            </a:extLst>
          </p:cNvPr>
          <p:cNvSpPr>
            <a:spLocks/>
          </p:cNvSpPr>
          <p:nvPr/>
        </p:nvSpPr>
        <p:spPr bwMode="auto">
          <a:xfrm>
            <a:off x="4384675" y="3467100"/>
            <a:ext cx="155575" cy="144463"/>
          </a:xfrm>
          <a:custGeom>
            <a:avLst/>
            <a:gdLst>
              <a:gd name="T0" fmla="*/ 0 w 74"/>
              <a:gd name="T1" fmla="*/ 58 h 69"/>
              <a:gd name="T2" fmla="*/ 74 w 74"/>
              <a:gd name="T3" fmla="*/ 69 h 69"/>
              <a:gd name="T4" fmla="*/ 37 w 74"/>
              <a:gd name="T5" fmla="*/ 0 h 69"/>
              <a:gd name="T6" fmla="*/ 0 w 74"/>
              <a:gd name="T7" fmla="*/ 58 h 69"/>
            </a:gdLst>
            <a:ahLst/>
            <a:cxnLst>
              <a:cxn ang="0">
                <a:pos x="T0" y="T1"/>
              </a:cxn>
              <a:cxn ang="0">
                <a:pos x="T2" y="T3"/>
              </a:cxn>
              <a:cxn ang="0">
                <a:pos x="T4" y="T5"/>
              </a:cxn>
              <a:cxn ang="0">
                <a:pos x="T6" y="T7"/>
              </a:cxn>
            </a:cxnLst>
            <a:rect l="0" t="0" r="r" b="b"/>
            <a:pathLst>
              <a:path w="74" h="69">
                <a:moveTo>
                  <a:pt x="0" y="58"/>
                </a:moveTo>
                <a:lnTo>
                  <a:pt x="74" y="69"/>
                </a:lnTo>
                <a:lnTo>
                  <a:pt x="37" y="0"/>
                </a:lnTo>
                <a:lnTo>
                  <a:pt x="0" y="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93" name="Freeform 677">
            <a:extLst>
              <a:ext uri="{FF2B5EF4-FFF2-40B4-BE49-F238E27FC236}">
                <a16:creationId xmlns:a16="http://schemas.microsoft.com/office/drawing/2014/main" id="{5221B166-827A-625D-00D2-D05E8CD56EA1}"/>
              </a:ext>
            </a:extLst>
          </p:cNvPr>
          <p:cNvSpPr>
            <a:spLocks/>
          </p:cNvSpPr>
          <p:nvPr/>
        </p:nvSpPr>
        <p:spPr bwMode="auto">
          <a:xfrm>
            <a:off x="4462463" y="3467100"/>
            <a:ext cx="153987" cy="144463"/>
          </a:xfrm>
          <a:custGeom>
            <a:avLst/>
            <a:gdLst>
              <a:gd name="T0" fmla="*/ 74 w 74"/>
              <a:gd name="T1" fmla="*/ 10 h 69"/>
              <a:gd name="T2" fmla="*/ 0 w 74"/>
              <a:gd name="T3" fmla="*/ 0 h 69"/>
              <a:gd name="T4" fmla="*/ 37 w 74"/>
              <a:gd name="T5" fmla="*/ 69 h 69"/>
              <a:gd name="T6" fmla="*/ 74 w 74"/>
              <a:gd name="T7" fmla="*/ 10 h 69"/>
            </a:gdLst>
            <a:ahLst/>
            <a:cxnLst>
              <a:cxn ang="0">
                <a:pos x="T0" y="T1"/>
              </a:cxn>
              <a:cxn ang="0">
                <a:pos x="T2" y="T3"/>
              </a:cxn>
              <a:cxn ang="0">
                <a:pos x="T4" y="T5"/>
              </a:cxn>
              <a:cxn ang="0">
                <a:pos x="T6" y="T7"/>
              </a:cxn>
            </a:cxnLst>
            <a:rect l="0" t="0" r="r" b="b"/>
            <a:pathLst>
              <a:path w="74" h="69">
                <a:moveTo>
                  <a:pt x="74" y="10"/>
                </a:moveTo>
                <a:lnTo>
                  <a:pt x="0" y="0"/>
                </a:lnTo>
                <a:lnTo>
                  <a:pt x="37" y="69"/>
                </a:lnTo>
                <a:lnTo>
                  <a:pt x="74"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94" name="Line 678">
            <a:extLst>
              <a:ext uri="{FF2B5EF4-FFF2-40B4-BE49-F238E27FC236}">
                <a16:creationId xmlns:a16="http://schemas.microsoft.com/office/drawing/2014/main" id="{450D7FA8-58A7-F0E4-4101-EB065C5F728A}"/>
              </a:ext>
            </a:extLst>
          </p:cNvPr>
          <p:cNvSpPr>
            <a:spLocks noChangeShapeType="1"/>
          </p:cNvSpPr>
          <p:nvPr/>
        </p:nvSpPr>
        <p:spPr bwMode="auto">
          <a:xfrm flipH="1" flipV="1">
            <a:off x="4462463" y="3467100"/>
            <a:ext cx="153987" cy="206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95" name="Line 679">
            <a:extLst>
              <a:ext uri="{FF2B5EF4-FFF2-40B4-BE49-F238E27FC236}">
                <a16:creationId xmlns:a16="http://schemas.microsoft.com/office/drawing/2014/main" id="{18B8F678-6114-727A-9491-54B7A4595A7B}"/>
              </a:ext>
            </a:extLst>
          </p:cNvPr>
          <p:cNvSpPr>
            <a:spLocks noChangeShapeType="1"/>
          </p:cNvSpPr>
          <p:nvPr/>
        </p:nvSpPr>
        <p:spPr bwMode="auto">
          <a:xfrm flipV="1">
            <a:off x="4384675" y="3467100"/>
            <a:ext cx="77788" cy="1206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96" name="Freeform 680">
            <a:extLst>
              <a:ext uri="{FF2B5EF4-FFF2-40B4-BE49-F238E27FC236}">
                <a16:creationId xmlns:a16="http://schemas.microsoft.com/office/drawing/2014/main" id="{9F5D3CE9-D446-12DB-4719-47A697437430}"/>
              </a:ext>
            </a:extLst>
          </p:cNvPr>
          <p:cNvSpPr>
            <a:spLocks/>
          </p:cNvSpPr>
          <p:nvPr/>
        </p:nvSpPr>
        <p:spPr bwMode="auto">
          <a:xfrm>
            <a:off x="4540250" y="3487738"/>
            <a:ext cx="157163" cy="144462"/>
          </a:xfrm>
          <a:custGeom>
            <a:avLst/>
            <a:gdLst>
              <a:gd name="T0" fmla="*/ 37 w 75"/>
              <a:gd name="T1" fmla="*/ 0 h 69"/>
              <a:gd name="T2" fmla="*/ 75 w 75"/>
              <a:gd name="T3" fmla="*/ 69 h 69"/>
              <a:gd name="T4" fmla="*/ 0 w 75"/>
              <a:gd name="T5" fmla="*/ 59 h 69"/>
              <a:gd name="T6" fmla="*/ 37 w 75"/>
              <a:gd name="T7" fmla="*/ 0 h 69"/>
            </a:gdLst>
            <a:ahLst/>
            <a:cxnLst>
              <a:cxn ang="0">
                <a:pos x="T0" y="T1"/>
              </a:cxn>
              <a:cxn ang="0">
                <a:pos x="T2" y="T3"/>
              </a:cxn>
              <a:cxn ang="0">
                <a:pos x="T4" y="T5"/>
              </a:cxn>
              <a:cxn ang="0">
                <a:pos x="T6" y="T7"/>
              </a:cxn>
            </a:cxnLst>
            <a:rect l="0" t="0" r="r" b="b"/>
            <a:pathLst>
              <a:path w="75" h="69">
                <a:moveTo>
                  <a:pt x="37" y="0"/>
                </a:moveTo>
                <a:lnTo>
                  <a:pt x="75" y="69"/>
                </a:lnTo>
                <a:lnTo>
                  <a:pt x="0" y="59"/>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97" name="Freeform 681">
            <a:extLst>
              <a:ext uri="{FF2B5EF4-FFF2-40B4-BE49-F238E27FC236}">
                <a16:creationId xmlns:a16="http://schemas.microsoft.com/office/drawing/2014/main" id="{D9680B50-3A59-BA59-62CD-701E2B218F40}"/>
              </a:ext>
            </a:extLst>
          </p:cNvPr>
          <p:cNvSpPr>
            <a:spLocks/>
          </p:cNvSpPr>
          <p:nvPr/>
        </p:nvSpPr>
        <p:spPr bwMode="auto">
          <a:xfrm>
            <a:off x="4616450" y="3487738"/>
            <a:ext cx="168275" cy="144462"/>
          </a:xfrm>
          <a:custGeom>
            <a:avLst/>
            <a:gdLst>
              <a:gd name="T0" fmla="*/ 80 w 80"/>
              <a:gd name="T1" fmla="*/ 11 h 69"/>
              <a:gd name="T2" fmla="*/ 0 w 80"/>
              <a:gd name="T3" fmla="*/ 0 h 69"/>
              <a:gd name="T4" fmla="*/ 38 w 80"/>
              <a:gd name="T5" fmla="*/ 69 h 69"/>
              <a:gd name="T6" fmla="*/ 80 w 80"/>
              <a:gd name="T7" fmla="*/ 11 h 69"/>
            </a:gdLst>
            <a:ahLst/>
            <a:cxnLst>
              <a:cxn ang="0">
                <a:pos x="T0" y="T1"/>
              </a:cxn>
              <a:cxn ang="0">
                <a:pos x="T2" y="T3"/>
              </a:cxn>
              <a:cxn ang="0">
                <a:pos x="T4" y="T5"/>
              </a:cxn>
              <a:cxn ang="0">
                <a:pos x="T6" y="T7"/>
              </a:cxn>
            </a:cxnLst>
            <a:rect l="0" t="0" r="r" b="b"/>
            <a:pathLst>
              <a:path w="80" h="69">
                <a:moveTo>
                  <a:pt x="80" y="11"/>
                </a:moveTo>
                <a:lnTo>
                  <a:pt x="0" y="0"/>
                </a:lnTo>
                <a:lnTo>
                  <a:pt x="38" y="69"/>
                </a:lnTo>
                <a:lnTo>
                  <a:pt x="8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898" name="Line 682">
            <a:extLst>
              <a:ext uri="{FF2B5EF4-FFF2-40B4-BE49-F238E27FC236}">
                <a16:creationId xmlns:a16="http://schemas.microsoft.com/office/drawing/2014/main" id="{E0F2B37C-B012-728A-ABE2-C8B76784ECD8}"/>
              </a:ext>
            </a:extLst>
          </p:cNvPr>
          <p:cNvSpPr>
            <a:spLocks noChangeShapeType="1"/>
          </p:cNvSpPr>
          <p:nvPr/>
        </p:nvSpPr>
        <p:spPr bwMode="auto">
          <a:xfrm flipH="1" flipV="1">
            <a:off x="4616450" y="3487738"/>
            <a:ext cx="168275"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899" name="Line 683">
            <a:extLst>
              <a:ext uri="{FF2B5EF4-FFF2-40B4-BE49-F238E27FC236}">
                <a16:creationId xmlns:a16="http://schemas.microsoft.com/office/drawing/2014/main" id="{0DF3B2FC-BB72-1DC9-B7C0-DC508BFF44BE}"/>
              </a:ext>
            </a:extLst>
          </p:cNvPr>
          <p:cNvSpPr>
            <a:spLocks noChangeShapeType="1"/>
          </p:cNvSpPr>
          <p:nvPr/>
        </p:nvSpPr>
        <p:spPr bwMode="auto">
          <a:xfrm flipV="1">
            <a:off x="4540250" y="3487738"/>
            <a:ext cx="76200" cy="1238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00" name="Line 684">
            <a:extLst>
              <a:ext uri="{FF2B5EF4-FFF2-40B4-BE49-F238E27FC236}">
                <a16:creationId xmlns:a16="http://schemas.microsoft.com/office/drawing/2014/main" id="{17E51DF8-32E0-CA75-29E3-01B8675B71CE}"/>
              </a:ext>
            </a:extLst>
          </p:cNvPr>
          <p:cNvSpPr>
            <a:spLocks noChangeShapeType="1"/>
          </p:cNvSpPr>
          <p:nvPr/>
        </p:nvSpPr>
        <p:spPr bwMode="auto">
          <a:xfrm flipH="1" flipV="1">
            <a:off x="2773363" y="3387725"/>
            <a:ext cx="2566987" cy="3111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01" name="Line 685">
            <a:extLst>
              <a:ext uri="{FF2B5EF4-FFF2-40B4-BE49-F238E27FC236}">
                <a16:creationId xmlns:a16="http://schemas.microsoft.com/office/drawing/2014/main" id="{726BED37-B91B-E706-9A8A-2864FA7CAB1E}"/>
              </a:ext>
            </a:extLst>
          </p:cNvPr>
          <p:cNvSpPr>
            <a:spLocks noChangeShapeType="1"/>
          </p:cNvSpPr>
          <p:nvPr/>
        </p:nvSpPr>
        <p:spPr bwMode="auto">
          <a:xfrm>
            <a:off x="2773363" y="3387725"/>
            <a:ext cx="2566987" cy="3111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02" name="Line 686">
            <a:extLst>
              <a:ext uri="{FF2B5EF4-FFF2-40B4-BE49-F238E27FC236}">
                <a16:creationId xmlns:a16="http://schemas.microsoft.com/office/drawing/2014/main" id="{B3235F4E-1D38-8190-CC1A-40E53377F58D}"/>
              </a:ext>
            </a:extLst>
          </p:cNvPr>
          <p:cNvSpPr>
            <a:spLocks noChangeShapeType="1"/>
          </p:cNvSpPr>
          <p:nvPr/>
        </p:nvSpPr>
        <p:spPr bwMode="auto">
          <a:xfrm>
            <a:off x="4062413" y="2743200"/>
            <a:ext cx="3175" cy="186690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03" name="Line 687">
            <a:extLst>
              <a:ext uri="{FF2B5EF4-FFF2-40B4-BE49-F238E27FC236}">
                <a16:creationId xmlns:a16="http://schemas.microsoft.com/office/drawing/2014/main" id="{B714D78E-633A-A20F-5A43-44DC1927B7BB}"/>
              </a:ext>
            </a:extLst>
          </p:cNvPr>
          <p:cNvSpPr>
            <a:spLocks noChangeShapeType="1"/>
          </p:cNvSpPr>
          <p:nvPr/>
        </p:nvSpPr>
        <p:spPr bwMode="auto">
          <a:xfrm flipV="1">
            <a:off x="4062413" y="2743200"/>
            <a:ext cx="3175" cy="186690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04" name="Line 688">
            <a:extLst>
              <a:ext uri="{FF2B5EF4-FFF2-40B4-BE49-F238E27FC236}">
                <a16:creationId xmlns:a16="http://schemas.microsoft.com/office/drawing/2014/main" id="{4D0ACAAC-49A6-66D9-3191-14959A6A3B76}"/>
              </a:ext>
            </a:extLst>
          </p:cNvPr>
          <p:cNvSpPr>
            <a:spLocks noChangeShapeType="1"/>
          </p:cNvSpPr>
          <p:nvPr/>
        </p:nvSpPr>
        <p:spPr bwMode="auto">
          <a:xfrm flipH="1" flipV="1">
            <a:off x="4062413" y="2743200"/>
            <a:ext cx="2568575" cy="32226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05" name="Line 689">
            <a:extLst>
              <a:ext uri="{FF2B5EF4-FFF2-40B4-BE49-F238E27FC236}">
                <a16:creationId xmlns:a16="http://schemas.microsoft.com/office/drawing/2014/main" id="{CAE65F12-044C-8535-4951-A3B0AB3505FD}"/>
              </a:ext>
            </a:extLst>
          </p:cNvPr>
          <p:cNvSpPr>
            <a:spLocks noChangeShapeType="1"/>
          </p:cNvSpPr>
          <p:nvPr/>
        </p:nvSpPr>
        <p:spPr bwMode="auto">
          <a:xfrm flipH="1" flipV="1">
            <a:off x="4062413" y="2743200"/>
            <a:ext cx="2568575" cy="32226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06" name="Line 690">
            <a:extLst>
              <a:ext uri="{FF2B5EF4-FFF2-40B4-BE49-F238E27FC236}">
                <a16:creationId xmlns:a16="http://schemas.microsoft.com/office/drawing/2014/main" id="{9FFA1D9A-4EB5-A268-BA89-2714C520C868}"/>
              </a:ext>
            </a:extLst>
          </p:cNvPr>
          <p:cNvSpPr>
            <a:spLocks noChangeShapeType="1"/>
          </p:cNvSpPr>
          <p:nvPr/>
        </p:nvSpPr>
        <p:spPr bwMode="auto">
          <a:xfrm flipH="1">
            <a:off x="2773363" y="2743200"/>
            <a:ext cx="1289050" cy="6445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07" name="Line 691">
            <a:extLst>
              <a:ext uri="{FF2B5EF4-FFF2-40B4-BE49-F238E27FC236}">
                <a16:creationId xmlns:a16="http://schemas.microsoft.com/office/drawing/2014/main" id="{7EE4FBE0-E62D-2F24-211A-192E3A9815F7}"/>
              </a:ext>
            </a:extLst>
          </p:cNvPr>
          <p:cNvSpPr>
            <a:spLocks noChangeShapeType="1"/>
          </p:cNvSpPr>
          <p:nvPr/>
        </p:nvSpPr>
        <p:spPr bwMode="auto">
          <a:xfrm flipH="1">
            <a:off x="2773363" y="2743200"/>
            <a:ext cx="1289050" cy="6445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08" name="Line 692">
            <a:extLst>
              <a:ext uri="{FF2B5EF4-FFF2-40B4-BE49-F238E27FC236}">
                <a16:creationId xmlns:a16="http://schemas.microsoft.com/office/drawing/2014/main" id="{D18C2A2A-5801-2D3E-79BB-123942BC87DC}"/>
              </a:ext>
            </a:extLst>
          </p:cNvPr>
          <p:cNvSpPr>
            <a:spLocks noChangeShapeType="1"/>
          </p:cNvSpPr>
          <p:nvPr/>
        </p:nvSpPr>
        <p:spPr bwMode="auto">
          <a:xfrm flipV="1">
            <a:off x="5584825" y="4922838"/>
            <a:ext cx="1046163" cy="52228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09" name="Line 693">
            <a:extLst>
              <a:ext uri="{FF2B5EF4-FFF2-40B4-BE49-F238E27FC236}">
                <a16:creationId xmlns:a16="http://schemas.microsoft.com/office/drawing/2014/main" id="{28533FFC-1862-C8B3-FCBC-A7CF40BE811A}"/>
              </a:ext>
            </a:extLst>
          </p:cNvPr>
          <p:cNvSpPr>
            <a:spLocks noChangeShapeType="1"/>
          </p:cNvSpPr>
          <p:nvPr/>
        </p:nvSpPr>
        <p:spPr bwMode="auto">
          <a:xfrm flipV="1">
            <a:off x="5584825" y="4922838"/>
            <a:ext cx="1046163" cy="52228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10" name="Line 694">
            <a:extLst>
              <a:ext uri="{FF2B5EF4-FFF2-40B4-BE49-F238E27FC236}">
                <a16:creationId xmlns:a16="http://schemas.microsoft.com/office/drawing/2014/main" id="{5AB8B07E-AAD7-E2F8-CECF-2081F956CEAD}"/>
              </a:ext>
            </a:extLst>
          </p:cNvPr>
          <p:cNvSpPr>
            <a:spLocks noChangeShapeType="1"/>
          </p:cNvSpPr>
          <p:nvPr/>
        </p:nvSpPr>
        <p:spPr bwMode="auto">
          <a:xfrm flipV="1">
            <a:off x="5584825" y="4922838"/>
            <a:ext cx="1046163" cy="52228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11" name="Line 695">
            <a:extLst>
              <a:ext uri="{FF2B5EF4-FFF2-40B4-BE49-F238E27FC236}">
                <a16:creationId xmlns:a16="http://schemas.microsoft.com/office/drawing/2014/main" id="{B21AC6ED-380B-236F-D8CD-C4D675672D1E}"/>
              </a:ext>
            </a:extLst>
          </p:cNvPr>
          <p:cNvSpPr>
            <a:spLocks noChangeShapeType="1"/>
          </p:cNvSpPr>
          <p:nvPr/>
        </p:nvSpPr>
        <p:spPr bwMode="auto">
          <a:xfrm>
            <a:off x="2773363" y="5246688"/>
            <a:ext cx="2566987" cy="32226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12" name="Line 696">
            <a:extLst>
              <a:ext uri="{FF2B5EF4-FFF2-40B4-BE49-F238E27FC236}">
                <a16:creationId xmlns:a16="http://schemas.microsoft.com/office/drawing/2014/main" id="{8CCC63E7-B296-8FA3-0DE9-2022C390F183}"/>
              </a:ext>
            </a:extLst>
          </p:cNvPr>
          <p:cNvSpPr>
            <a:spLocks noChangeShapeType="1"/>
          </p:cNvSpPr>
          <p:nvPr/>
        </p:nvSpPr>
        <p:spPr bwMode="auto">
          <a:xfrm>
            <a:off x="2773363" y="5246688"/>
            <a:ext cx="2566987" cy="32226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13" name="Line 697">
            <a:extLst>
              <a:ext uri="{FF2B5EF4-FFF2-40B4-BE49-F238E27FC236}">
                <a16:creationId xmlns:a16="http://schemas.microsoft.com/office/drawing/2014/main" id="{37D4B562-3E8D-1AC6-6BD1-0785F85969F6}"/>
              </a:ext>
            </a:extLst>
          </p:cNvPr>
          <p:cNvSpPr>
            <a:spLocks noChangeShapeType="1"/>
          </p:cNvSpPr>
          <p:nvPr/>
        </p:nvSpPr>
        <p:spPr bwMode="auto">
          <a:xfrm>
            <a:off x="2773363" y="5246688"/>
            <a:ext cx="2566987" cy="32226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14" name="Rectangle 698">
            <a:extLst>
              <a:ext uri="{FF2B5EF4-FFF2-40B4-BE49-F238E27FC236}">
                <a16:creationId xmlns:a16="http://schemas.microsoft.com/office/drawing/2014/main" id="{F20CB689-E6B0-F410-30A3-E69011072837}"/>
              </a:ext>
            </a:extLst>
          </p:cNvPr>
          <p:cNvSpPr>
            <a:spLocks noChangeArrowheads="1"/>
          </p:cNvSpPr>
          <p:nvPr/>
        </p:nvSpPr>
        <p:spPr bwMode="auto">
          <a:xfrm>
            <a:off x="5784850" y="5378450"/>
            <a:ext cx="131763"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a:latin typeface="Arial" panose="020B0604020202020204" pitchFamily="34" charset="0"/>
                <a:ea typeface="Batang" panose="02030600000101010101" pitchFamily="18" charset="-127"/>
              </a:rPr>
              <a:t>20</a:t>
            </a:r>
            <a:endParaRPr lang="en-US" altLang="en-US" sz="1700">
              <a:latin typeface="Arial" panose="020B0604020202020204" pitchFamily="34" charset="0"/>
            </a:endParaRPr>
          </a:p>
        </p:txBody>
      </p:sp>
      <p:sp>
        <p:nvSpPr>
          <p:cNvPr id="521915" name="Line 699">
            <a:extLst>
              <a:ext uri="{FF2B5EF4-FFF2-40B4-BE49-F238E27FC236}">
                <a16:creationId xmlns:a16="http://schemas.microsoft.com/office/drawing/2014/main" id="{1FDEFC63-5388-317A-FFDB-88346D23A71F}"/>
              </a:ext>
            </a:extLst>
          </p:cNvPr>
          <p:cNvSpPr>
            <a:spLocks noChangeShapeType="1"/>
          </p:cNvSpPr>
          <p:nvPr/>
        </p:nvSpPr>
        <p:spPr bwMode="auto">
          <a:xfrm flipV="1">
            <a:off x="5340350" y="5445125"/>
            <a:ext cx="244475" cy="1238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16" name="Line 700">
            <a:extLst>
              <a:ext uri="{FF2B5EF4-FFF2-40B4-BE49-F238E27FC236}">
                <a16:creationId xmlns:a16="http://schemas.microsoft.com/office/drawing/2014/main" id="{EB8740F4-D9F2-2C2B-DCE5-7BBFC7A0E624}"/>
              </a:ext>
            </a:extLst>
          </p:cNvPr>
          <p:cNvSpPr>
            <a:spLocks noChangeShapeType="1"/>
          </p:cNvSpPr>
          <p:nvPr/>
        </p:nvSpPr>
        <p:spPr bwMode="auto">
          <a:xfrm flipV="1">
            <a:off x="5340350" y="5445125"/>
            <a:ext cx="244475" cy="1238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17" name="Line 701">
            <a:extLst>
              <a:ext uri="{FF2B5EF4-FFF2-40B4-BE49-F238E27FC236}">
                <a16:creationId xmlns:a16="http://schemas.microsoft.com/office/drawing/2014/main" id="{3446F557-5ACC-D77B-1796-EAB89D6C2119}"/>
              </a:ext>
            </a:extLst>
          </p:cNvPr>
          <p:cNvSpPr>
            <a:spLocks noChangeShapeType="1"/>
          </p:cNvSpPr>
          <p:nvPr/>
        </p:nvSpPr>
        <p:spPr bwMode="auto">
          <a:xfrm flipV="1">
            <a:off x="5340350" y="5445125"/>
            <a:ext cx="244475" cy="1238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18" name="Line 702">
            <a:extLst>
              <a:ext uri="{FF2B5EF4-FFF2-40B4-BE49-F238E27FC236}">
                <a16:creationId xmlns:a16="http://schemas.microsoft.com/office/drawing/2014/main" id="{177A8F18-3E04-EC51-5647-EEC7FB00C076}"/>
              </a:ext>
            </a:extLst>
          </p:cNvPr>
          <p:cNvSpPr>
            <a:spLocks noChangeShapeType="1"/>
          </p:cNvSpPr>
          <p:nvPr/>
        </p:nvSpPr>
        <p:spPr bwMode="auto">
          <a:xfrm flipH="1">
            <a:off x="4664075" y="5489575"/>
            <a:ext cx="53975"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19" name="Line 703">
            <a:extLst>
              <a:ext uri="{FF2B5EF4-FFF2-40B4-BE49-F238E27FC236}">
                <a16:creationId xmlns:a16="http://schemas.microsoft.com/office/drawing/2014/main" id="{DC7DE167-BF1C-C4FD-8585-413BEFCBFC1A}"/>
              </a:ext>
            </a:extLst>
          </p:cNvPr>
          <p:cNvSpPr>
            <a:spLocks noChangeShapeType="1"/>
          </p:cNvSpPr>
          <p:nvPr/>
        </p:nvSpPr>
        <p:spPr bwMode="auto">
          <a:xfrm>
            <a:off x="5441950" y="5511800"/>
            <a:ext cx="87313" cy="1270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20" name="Rectangle 704">
            <a:extLst>
              <a:ext uri="{FF2B5EF4-FFF2-40B4-BE49-F238E27FC236}">
                <a16:creationId xmlns:a16="http://schemas.microsoft.com/office/drawing/2014/main" id="{4F6F4A2F-E6D9-4E76-A33F-2F5B1114FE9B}"/>
              </a:ext>
            </a:extLst>
          </p:cNvPr>
          <p:cNvSpPr>
            <a:spLocks noChangeArrowheads="1"/>
          </p:cNvSpPr>
          <p:nvPr/>
        </p:nvSpPr>
        <p:spPr bwMode="auto">
          <a:xfrm>
            <a:off x="5595938" y="5467350"/>
            <a:ext cx="128587"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a:latin typeface="Arial" panose="020B0604020202020204" pitchFamily="34" charset="0"/>
                <a:ea typeface="Batang" panose="02030600000101010101" pitchFamily="18" charset="-127"/>
              </a:rPr>
              <a:t>10</a:t>
            </a:r>
            <a:endParaRPr lang="en-US" altLang="en-US" sz="1700">
              <a:latin typeface="Arial" panose="020B0604020202020204" pitchFamily="34" charset="0"/>
            </a:endParaRPr>
          </a:p>
        </p:txBody>
      </p:sp>
      <p:sp>
        <p:nvSpPr>
          <p:cNvPr id="521921" name="Line 705">
            <a:extLst>
              <a:ext uri="{FF2B5EF4-FFF2-40B4-BE49-F238E27FC236}">
                <a16:creationId xmlns:a16="http://schemas.microsoft.com/office/drawing/2014/main" id="{D1EEBA64-4E51-DD93-449F-FEACFC15082F}"/>
              </a:ext>
            </a:extLst>
          </p:cNvPr>
          <p:cNvSpPr>
            <a:spLocks noChangeShapeType="1"/>
          </p:cNvSpPr>
          <p:nvPr/>
        </p:nvSpPr>
        <p:spPr bwMode="auto">
          <a:xfrm flipH="1">
            <a:off x="5106988" y="5535613"/>
            <a:ext cx="46037" cy="333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22" name="Rectangle 706">
            <a:extLst>
              <a:ext uri="{FF2B5EF4-FFF2-40B4-BE49-F238E27FC236}">
                <a16:creationId xmlns:a16="http://schemas.microsoft.com/office/drawing/2014/main" id="{2BD89A24-6B2D-5EDA-431A-C29DD6CC7991}"/>
              </a:ext>
            </a:extLst>
          </p:cNvPr>
          <p:cNvSpPr>
            <a:spLocks noChangeArrowheads="1"/>
          </p:cNvSpPr>
          <p:nvPr/>
        </p:nvSpPr>
        <p:spPr bwMode="auto">
          <a:xfrm>
            <a:off x="4918075" y="5611813"/>
            <a:ext cx="193675" cy="14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a:latin typeface="Arial" panose="020B0604020202020204" pitchFamily="34" charset="0"/>
                <a:ea typeface="Batang" panose="02030600000101010101" pitchFamily="18" charset="-127"/>
              </a:rPr>
              <a:t>120</a:t>
            </a:r>
            <a:endParaRPr lang="en-US" altLang="en-US" sz="1700">
              <a:latin typeface="Arial" panose="020B0604020202020204" pitchFamily="34" charset="0"/>
            </a:endParaRPr>
          </a:p>
        </p:txBody>
      </p:sp>
      <p:sp>
        <p:nvSpPr>
          <p:cNvPr id="521923" name="Line 707">
            <a:extLst>
              <a:ext uri="{FF2B5EF4-FFF2-40B4-BE49-F238E27FC236}">
                <a16:creationId xmlns:a16="http://schemas.microsoft.com/office/drawing/2014/main" id="{F89501B3-B36B-01D9-99AF-52DB8AF21959}"/>
              </a:ext>
            </a:extLst>
          </p:cNvPr>
          <p:cNvSpPr>
            <a:spLocks noChangeShapeType="1"/>
          </p:cNvSpPr>
          <p:nvPr/>
        </p:nvSpPr>
        <p:spPr bwMode="auto">
          <a:xfrm flipV="1">
            <a:off x="5340350" y="3698875"/>
            <a:ext cx="1588" cy="187007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24" name="Line 708">
            <a:extLst>
              <a:ext uri="{FF2B5EF4-FFF2-40B4-BE49-F238E27FC236}">
                <a16:creationId xmlns:a16="http://schemas.microsoft.com/office/drawing/2014/main" id="{1F694565-31CA-999C-BB19-A80F4BF17AD2}"/>
              </a:ext>
            </a:extLst>
          </p:cNvPr>
          <p:cNvSpPr>
            <a:spLocks noChangeShapeType="1"/>
          </p:cNvSpPr>
          <p:nvPr/>
        </p:nvSpPr>
        <p:spPr bwMode="auto">
          <a:xfrm>
            <a:off x="5340350" y="3698875"/>
            <a:ext cx="1588" cy="187007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25" name="Line 709">
            <a:extLst>
              <a:ext uri="{FF2B5EF4-FFF2-40B4-BE49-F238E27FC236}">
                <a16:creationId xmlns:a16="http://schemas.microsoft.com/office/drawing/2014/main" id="{A4E4D8F3-2A56-DE70-D575-3EC80BF430CC}"/>
              </a:ext>
            </a:extLst>
          </p:cNvPr>
          <p:cNvSpPr>
            <a:spLocks noChangeShapeType="1"/>
          </p:cNvSpPr>
          <p:nvPr/>
        </p:nvSpPr>
        <p:spPr bwMode="auto">
          <a:xfrm>
            <a:off x="4062413" y="4610100"/>
            <a:ext cx="2568575" cy="3127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26" name="Line 710">
            <a:extLst>
              <a:ext uri="{FF2B5EF4-FFF2-40B4-BE49-F238E27FC236}">
                <a16:creationId xmlns:a16="http://schemas.microsoft.com/office/drawing/2014/main" id="{B710B9FC-26E5-CD0F-41B7-8F05E70F9478}"/>
              </a:ext>
            </a:extLst>
          </p:cNvPr>
          <p:cNvSpPr>
            <a:spLocks noChangeShapeType="1"/>
          </p:cNvSpPr>
          <p:nvPr/>
        </p:nvSpPr>
        <p:spPr bwMode="auto">
          <a:xfrm flipH="1" flipV="1">
            <a:off x="4062413" y="4610100"/>
            <a:ext cx="2568575" cy="3127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27" name="Line 711">
            <a:extLst>
              <a:ext uri="{FF2B5EF4-FFF2-40B4-BE49-F238E27FC236}">
                <a16:creationId xmlns:a16="http://schemas.microsoft.com/office/drawing/2014/main" id="{1BD4C25A-6E30-32BF-8E75-9540AE00C8E3}"/>
              </a:ext>
            </a:extLst>
          </p:cNvPr>
          <p:cNvSpPr>
            <a:spLocks noChangeShapeType="1"/>
          </p:cNvSpPr>
          <p:nvPr/>
        </p:nvSpPr>
        <p:spPr bwMode="auto">
          <a:xfrm flipV="1">
            <a:off x="5340350" y="4922838"/>
            <a:ext cx="1290638" cy="6461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28" name="Line 712">
            <a:extLst>
              <a:ext uri="{FF2B5EF4-FFF2-40B4-BE49-F238E27FC236}">
                <a16:creationId xmlns:a16="http://schemas.microsoft.com/office/drawing/2014/main" id="{05A35F56-3D5A-8901-2B66-A1C3514E4940}"/>
              </a:ext>
            </a:extLst>
          </p:cNvPr>
          <p:cNvSpPr>
            <a:spLocks noChangeShapeType="1"/>
          </p:cNvSpPr>
          <p:nvPr/>
        </p:nvSpPr>
        <p:spPr bwMode="auto">
          <a:xfrm flipV="1">
            <a:off x="5340350" y="4922838"/>
            <a:ext cx="1290638" cy="6461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29" name="Line 713">
            <a:extLst>
              <a:ext uri="{FF2B5EF4-FFF2-40B4-BE49-F238E27FC236}">
                <a16:creationId xmlns:a16="http://schemas.microsoft.com/office/drawing/2014/main" id="{38FDCDE7-0774-F2F7-67B7-1E4485C2E4C9}"/>
              </a:ext>
            </a:extLst>
          </p:cNvPr>
          <p:cNvSpPr>
            <a:spLocks noChangeShapeType="1"/>
          </p:cNvSpPr>
          <p:nvPr/>
        </p:nvSpPr>
        <p:spPr bwMode="auto">
          <a:xfrm flipV="1">
            <a:off x="5340350" y="4922838"/>
            <a:ext cx="1290638" cy="6461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30" name="Line 714">
            <a:extLst>
              <a:ext uri="{FF2B5EF4-FFF2-40B4-BE49-F238E27FC236}">
                <a16:creationId xmlns:a16="http://schemas.microsoft.com/office/drawing/2014/main" id="{EA1571C6-EE65-02B1-8FBE-DF2162EBDD9C}"/>
              </a:ext>
            </a:extLst>
          </p:cNvPr>
          <p:cNvSpPr>
            <a:spLocks noChangeShapeType="1"/>
          </p:cNvSpPr>
          <p:nvPr/>
        </p:nvSpPr>
        <p:spPr bwMode="auto">
          <a:xfrm>
            <a:off x="2773363" y="5246688"/>
            <a:ext cx="2566987" cy="32226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31" name="Line 715">
            <a:extLst>
              <a:ext uri="{FF2B5EF4-FFF2-40B4-BE49-F238E27FC236}">
                <a16:creationId xmlns:a16="http://schemas.microsoft.com/office/drawing/2014/main" id="{C0171A51-2B2C-4EA6-69A8-AC0BAFAE9DCF}"/>
              </a:ext>
            </a:extLst>
          </p:cNvPr>
          <p:cNvSpPr>
            <a:spLocks noChangeShapeType="1"/>
          </p:cNvSpPr>
          <p:nvPr/>
        </p:nvSpPr>
        <p:spPr bwMode="auto">
          <a:xfrm>
            <a:off x="2773363" y="5246688"/>
            <a:ext cx="2566987" cy="32226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32" name="Line 716">
            <a:extLst>
              <a:ext uri="{FF2B5EF4-FFF2-40B4-BE49-F238E27FC236}">
                <a16:creationId xmlns:a16="http://schemas.microsoft.com/office/drawing/2014/main" id="{644AB5DD-E35F-E290-4EDC-C594ED66F9CE}"/>
              </a:ext>
            </a:extLst>
          </p:cNvPr>
          <p:cNvSpPr>
            <a:spLocks noChangeShapeType="1"/>
          </p:cNvSpPr>
          <p:nvPr/>
        </p:nvSpPr>
        <p:spPr bwMode="auto">
          <a:xfrm>
            <a:off x="2773363" y="5246688"/>
            <a:ext cx="2566987" cy="32226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33" name="Freeform 717">
            <a:extLst>
              <a:ext uri="{FF2B5EF4-FFF2-40B4-BE49-F238E27FC236}">
                <a16:creationId xmlns:a16="http://schemas.microsoft.com/office/drawing/2014/main" id="{EFB7DAD3-EA62-267C-E5B7-77A184699DAE}"/>
              </a:ext>
            </a:extLst>
          </p:cNvPr>
          <p:cNvSpPr>
            <a:spLocks/>
          </p:cNvSpPr>
          <p:nvPr/>
        </p:nvSpPr>
        <p:spPr bwMode="auto">
          <a:xfrm>
            <a:off x="4540250" y="4711700"/>
            <a:ext cx="157163" cy="157163"/>
          </a:xfrm>
          <a:custGeom>
            <a:avLst/>
            <a:gdLst>
              <a:gd name="T0" fmla="*/ 75 w 75"/>
              <a:gd name="T1" fmla="*/ 11 h 75"/>
              <a:gd name="T2" fmla="*/ 0 w 75"/>
              <a:gd name="T3" fmla="*/ 0 h 75"/>
              <a:gd name="T4" fmla="*/ 37 w 75"/>
              <a:gd name="T5" fmla="*/ 75 h 75"/>
              <a:gd name="T6" fmla="*/ 75 w 75"/>
              <a:gd name="T7" fmla="*/ 11 h 75"/>
            </a:gdLst>
            <a:ahLst/>
            <a:cxnLst>
              <a:cxn ang="0">
                <a:pos x="T0" y="T1"/>
              </a:cxn>
              <a:cxn ang="0">
                <a:pos x="T2" y="T3"/>
              </a:cxn>
              <a:cxn ang="0">
                <a:pos x="T4" y="T5"/>
              </a:cxn>
              <a:cxn ang="0">
                <a:pos x="T6" y="T7"/>
              </a:cxn>
            </a:cxnLst>
            <a:rect l="0" t="0" r="r" b="b"/>
            <a:pathLst>
              <a:path w="75" h="75">
                <a:moveTo>
                  <a:pt x="75" y="11"/>
                </a:moveTo>
                <a:lnTo>
                  <a:pt x="0" y="0"/>
                </a:lnTo>
                <a:lnTo>
                  <a:pt x="37" y="75"/>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934" name="Freeform 718">
            <a:extLst>
              <a:ext uri="{FF2B5EF4-FFF2-40B4-BE49-F238E27FC236}">
                <a16:creationId xmlns:a16="http://schemas.microsoft.com/office/drawing/2014/main" id="{8782848B-E204-2A11-04E5-44CAE5384FC1}"/>
              </a:ext>
            </a:extLst>
          </p:cNvPr>
          <p:cNvSpPr>
            <a:spLocks/>
          </p:cNvSpPr>
          <p:nvPr/>
        </p:nvSpPr>
        <p:spPr bwMode="auto">
          <a:xfrm>
            <a:off x="4616450" y="4733925"/>
            <a:ext cx="168275" cy="153988"/>
          </a:xfrm>
          <a:custGeom>
            <a:avLst/>
            <a:gdLst>
              <a:gd name="T0" fmla="*/ 38 w 80"/>
              <a:gd name="T1" fmla="*/ 0 h 74"/>
              <a:gd name="T2" fmla="*/ 80 w 80"/>
              <a:gd name="T3" fmla="*/ 74 h 74"/>
              <a:gd name="T4" fmla="*/ 0 w 80"/>
              <a:gd name="T5" fmla="*/ 64 h 74"/>
              <a:gd name="T6" fmla="*/ 38 w 80"/>
              <a:gd name="T7" fmla="*/ 0 h 74"/>
            </a:gdLst>
            <a:ahLst/>
            <a:cxnLst>
              <a:cxn ang="0">
                <a:pos x="T0" y="T1"/>
              </a:cxn>
              <a:cxn ang="0">
                <a:pos x="T2" y="T3"/>
              </a:cxn>
              <a:cxn ang="0">
                <a:pos x="T4" y="T5"/>
              </a:cxn>
              <a:cxn ang="0">
                <a:pos x="T6" y="T7"/>
              </a:cxn>
            </a:cxnLst>
            <a:rect l="0" t="0" r="r" b="b"/>
            <a:pathLst>
              <a:path w="80" h="74">
                <a:moveTo>
                  <a:pt x="38" y="0"/>
                </a:moveTo>
                <a:lnTo>
                  <a:pt x="80" y="74"/>
                </a:lnTo>
                <a:lnTo>
                  <a:pt x="0" y="64"/>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935" name="Freeform 719">
            <a:extLst>
              <a:ext uri="{FF2B5EF4-FFF2-40B4-BE49-F238E27FC236}">
                <a16:creationId xmlns:a16="http://schemas.microsoft.com/office/drawing/2014/main" id="{D3AEFA05-8EC3-CF7E-5A1F-3BBB342949C1}"/>
              </a:ext>
            </a:extLst>
          </p:cNvPr>
          <p:cNvSpPr>
            <a:spLocks/>
          </p:cNvSpPr>
          <p:nvPr/>
        </p:nvSpPr>
        <p:spPr bwMode="auto">
          <a:xfrm>
            <a:off x="4697413" y="4733925"/>
            <a:ext cx="163512" cy="153988"/>
          </a:xfrm>
          <a:custGeom>
            <a:avLst/>
            <a:gdLst>
              <a:gd name="T0" fmla="*/ 79 w 79"/>
              <a:gd name="T1" fmla="*/ 11 h 74"/>
              <a:gd name="T2" fmla="*/ 0 w 79"/>
              <a:gd name="T3" fmla="*/ 0 h 74"/>
              <a:gd name="T4" fmla="*/ 42 w 79"/>
              <a:gd name="T5" fmla="*/ 74 h 74"/>
              <a:gd name="T6" fmla="*/ 79 w 79"/>
              <a:gd name="T7" fmla="*/ 11 h 74"/>
            </a:gdLst>
            <a:ahLst/>
            <a:cxnLst>
              <a:cxn ang="0">
                <a:pos x="T0" y="T1"/>
              </a:cxn>
              <a:cxn ang="0">
                <a:pos x="T2" y="T3"/>
              </a:cxn>
              <a:cxn ang="0">
                <a:pos x="T4" y="T5"/>
              </a:cxn>
              <a:cxn ang="0">
                <a:pos x="T6" y="T7"/>
              </a:cxn>
            </a:cxnLst>
            <a:rect l="0" t="0" r="r" b="b"/>
            <a:pathLst>
              <a:path w="79" h="74">
                <a:moveTo>
                  <a:pt x="79" y="11"/>
                </a:moveTo>
                <a:lnTo>
                  <a:pt x="0" y="0"/>
                </a:lnTo>
                <a:lnTo>
                  <a:pt x="42" y="74"/>
                </a:lnTo>
                <a:lnTo>
                  <a:pt x="79"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936" name="Line 720">
            <a:extLst>
              <a:ext uri="{FF2B5EF4-FFF2-40B4-BE49-F238E27FC236}">
                <a16:creationId xmlns:a16="http://schemas.microsoft.com/office/drawing/2014/main" id="{18EB0638-1DBC-B099-4B3E-676BF75F0086}"/>
              </a:ext>
            </a:extLst>
          </p:cNvPr>
          <p:cNvSpPr>
            <a:spLocks noChangeShapeType="1"/>
          </p:cNvSpPr>
          <p:nvPr/>
        </p:nvSpPr>
        <p:spPr bwMode="auto">
          <a:xfrm flipV="1">
            <a:off x="4616450" y="4733925"/>
            <a:ext cx="80963" cy="1349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37" name="Freeform 721">
            <a:extLst>
              <a:ext uri="{FF2B5EF4-FFF2-40B4-BE49-F238E27FC236}">
                <a16:creationId xmlns:a16="http://schemas.microsoft.com/office/drawing/2014/main" id="{094E1727-E112-A13B-4414-091C59BEDCA0}"/>
              </a:ext>
            </a:extLst>
          </p:cNvPr>
          <p:cNvSpPr>
            <a:spLocks/>
          </p:cNvSpPr>
          <p:nvPr/>
        </p:nvSpPr>
        <p:spPr bwMode="auto">
          <a:xfrm>
            <a:off x="4784725" y="4757738"/>
            <a:ext cx="155575" cy="153987"/>
          </a:xfrm>
          <a:custGeom>
            <a:avLst/>
            <a:gdLst>
              <a:gd name="T0" fmla="*/ 37 w 75"/>
              <a:gd name="T1" fmla="*/ 0 h 74"/>
              <a:gd name="T2" fmla="*/ 75 w 75"/>
              <a:gd name="T3" fmla="*/ 74 h 74"/>
              <a:gd name="T4" fmla="*/ 0 w 75"/>
              <a:gd name="T5" fmla="*/ 63 h 74"/>
              <a:gd name="T6" fmla="*/ 37 w 75"/>
              <a:gd name="T7" fmla="*/ 0 h 74"/>
            </a:gdLst>
            <a:ahLst/>
            <a:cxnLst>
              <a:cxn ang="0">
                <a:pos x="T0" y="T1"/>
              </a:cxn>
              <a:cxn ang="0">
                <a:pos x="T2" y="T3"/>
              </a:cxn>
              <a:cxn ang="0">
                <a:pos x="T4" y="T5"/>
              </a:cxn>
              <a:cxn ang="0">
                <a:pos x="T6" y="T7"/>
              </a:cxn>
            </a:cxnLst>
            <a:rect l="0" t="0" r="r" b="b"/>
            <a:pathLst>
              <a:path w="75" h="74">
                <a:moveTo>
                  <a:pt x="37" y="0"/>
                </a:moveTo>
                <a:lnTo>
                  <a:pt x="75" y="74"/>
                </a:lnTo>
                <a:lnTo>
                  <a:pt x="0" y="63"/>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938" name="Freeform 722">
            <a:extLst>
              <a:ext uri="{FF2B5EF4-FFF2-40B4-BE49-F238E27FC236}">
                <a16:creationId xmlns:a16="http://schemas.microsoft.com/office/drawing/2014/main" id="{5939646D-7B03-7D9F-728E-914A519B821B}"/>
              </a:ext>
            </a:extLst>
          </p:cNvPr>
          <p:cNvSpPr>
            <a:spLocks/>
          </p:cNvSpPr>
          <p:nvPr/>
        </p:nvSpPr>
        <p:spPr bwMode="auto">
          <a:xfrm>
            <a:off x="4860925" y="4757738"/>
            <a:ext cx="158750" cy="153987"/>
          </a:xfrm>
          <a:custGeom>
            <a:avLst/>
            <a:gdLst>
              <a:gd name="T0" fmla="*/ 75 w 75"/>
              <a:gd name="T1" fmla="*/ 10 h 74"/>
              <a:gd name="T2" fmla="*/ 0 w 75"/>
              <a:gd name="T3" fmla="*/ 0 h 74"/>
              <a:gd name="T4" fmla="*/ 38 w 75"/>
              <a:gd name="T5" fmla="*/ 74 h 74"/>
              <a:gd name="T6" fmla="*/ 75 w 75"/>
              <a:gd name="T7" fmla="*/ 10 h 74"/>
            </a:gdLst>
            <a:ahLst/>
            <a:cxnLst>
              <a:cxn ang="0">
                <a:pos x="T0" y="T1"/>
              </a:cxn>
              <a:cxn ang="0">
                <a:pos x="T2" y="T3"/>
              </a:cxn>
              <a:cxn ang="0">
                <a:pos x="T4" y="T5"/>
              </a:cxn>
              <a:cxn ang="0">
                <a:pos x="T6" y="T7"/>
              </a:cxn>
            </a:cxnLst>
            <a:rect l="0" t="0" r="r" b="b"/>
            <a:pathLst>
              <a:path w="75" h="74">
                <a:moveTo>
                  <a:pt x="75" y="10"/>
                </a:moveTo>
                <a:lnTo>
                  <a:pt x="0" y="0"/>
                </a:lnTo>
                <a:lnTo>
                  <a:pt x="38" y="74"/>
                </a:lnTo>
                <a:lnTo>
                  <a:pt x="7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939" name="Line 723">
            <a:extLst>
              <a:ext uri="{FF2B5EF4-FFF2-40B4-BE49-F238E27FC236}">
                <a16:creationId xmlns:a16="http://schemas.microsoft.com/office/drawing/2014/main" id="{890990CF-F40B-65F1-7E2A-D4E7674B7455}"/>
              </a:ext>
            </a:extLst>
          </p:cNvPr>
          <p:cNvSpPr>
            <a:spLocks noChangeShapeType="1"/>
          </p:cNvSpPr>
          <p:nvPr/>
        </p:nvSpPr>
        <p:spPr bwMode="auto">
          <a:xfrm flipV="1">
            <a:off x="4784725" y="4757738"/>
            <a:ext cx="76200" cy="13017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40" name="Freeform 724">
            <a:extLst>
              <a:ext uri="{FF2B5EF4-FFF2-40B4-BE49-F238E27FC236}">
                <a16:creationId xmlns:a16="http://schemas.microsoft.com/office/drawing/2014/main" id="{A9A189EA-ADF5-2B57-0050-2C1FD9D0571E}"/>
              </a:ext>
            </a:extLst>
          </p:cNvPr>
          <p:cNvSpPr>
            <a:spLocks/>
          </p:cNvSpPr>
          <p:nvPr/>
        </p:nvSpPr>
        <p:spPr bwMode="auto">
          <a:xfrm>
            <a:off x="5173663" y="4678363"/>
            <a:ext cx="157162" cy="155575"/>
          </a:xfrm>
          <a:custGeom>
            <a:avLst/>
            <a:gdLst>
              <a:gd name="T0" fmla="*/ 38 w 75"/>
              <a:gd name="T1" fmla="*/ 0 h 75"/>
              <a:gd name="T2" fmla="*/ 75 w 75"/>
              <a:gd name="T3" fmla="*/ 75 h 75"/>
              <a:gd name="T4" fmla="*/ 0 w 75"/>
              <a:gd name="T5" fmla="*/ 64 h 75"/>
              <a:gd name="T6" fmla="*/ 38 w 75"/>
              <a:gd name="T7" fmla="*/ 0 h 75"/>
            </a:gdLst>
            <a:ahLst/>
            <a:cxnLst>
              <a:cxn ang="0">
                <a:pos x="T0" y="T1"/>
              </a:cxn>
              <a:cxn ang="0">
                <a:pos x="T2" y="T3"/>
              </a:cxn>
              <a:cxn ang="0">
                <a:pos x="T4" y="T5"/>
              </a:cxn>
              <a:cxn ang="0">
                <a:pos x="T6" y="T7"/>
              </a:cxn>
            </a:cxnLst>
            <a:rect l="0" t="0" r="r" b="b"/>
            <a:pathLst>
              <a:path w="75" h="75">
                <a:moveTo>
                  <a:pt x="38" y="0"/>
                </a:moveTo>
                <a:lnTo>
                  <a:pt x="75" y="75"/>
                </a:lnTo>
                <a:lnTo>
                  <a:pt x="0" y="64"/>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941" name="Freeform 725">
            <a:extLst>
              <a:ext uri="{FF2B5EF4-FFF2-40B4-BE49-F238E27FC236}">
                <a16:creationId xmlns:a16="http://schemas.microsoft.com/office/drawing/2014/main" id="{6BC24925-311D-5CC4-19F4-55917E7C293E}"/>
              </a:ext>
            </a:extLst>
          </p:cNvPr>
          <p:cNvSpPr>
            <a:spLocks/>
          </p:cNvSpPr>
          <p:nvPr/>
        </p:nvSpPr>
        <p:spPr bwMode="auto">
          <a:xfrm>
            <a:off x="5253038" y="4678363"/>
            <a:ext cx="153987" cy="155575"/>
          </a:xfrm>
          <a:custGeom>
            <a:avLst/>
            <a:gdLst>
              <a:gd name="T0" fmla="*/ 74 w 74"/>
              <a:gd name="T1" fmla="*/ 16 h 75"/>
              <a:gd name="T2" fmla="*/ 0 w 74"/>
              <a:gd name="T3" fmla="*/ 0 h 75"/>
              <a:gd name="T4" fmla="*/ 37 w 74"/>
              <a:gd name="T5" fmla="*/ 75 h 75"/>
              <a:gd name="T6" fmla="*/ 74 w 74"/>
              <a:gd name="T7" fmla="*/ 16 h 75"/>
            </a:gdLst>
            <a:ahLst/>
            <a:cxnLst>
              <a:cxn ang="0">
                <a:pos x="T0" y="T1"/>
              </a:cxn>
              <a:cxn ang="0">
                <a:pos x="T2" y="T3"/>
              </a:cxn>
              <a:cxn ang="0">
                <a:pos x="T4" y="T5"/>
              </a:cxn>
              <a:cxn ang="0">
                <a:pos x="T6" y="T7"/>
              </a:cxn>
            </a:cxnLst>
            <a:rect l="0" t="0" r="r" b="b"/>
            <a:pathLst>
              <a:path w="74" h="75">
                <a:moveTo>
                  <a:pt x="74" y="16"/>
                </a:moveTo>
                <a:lnTo>
                  <a:pt x="0" y="0"/>
                </a:lnTo>
                <a:lnTo>
                  <a:pt x="37" y="75"/>
                </a:lnTo>
                <a:lnTo>
                  <a:pt x="7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942" name="Freeform 726">
            <a:extLst>
              <a:ext uri="{FF2B5EF4-FFF2-40B4-BE49-F238E27FC236}">
                <a16:creationId xmlns:a16="http://schemas.microsoft.com/office/drawing/2014/main" id="{8932B32D-E487-5800-6022-0D712E77369F}"/>
              </a:ext>
            </a:extLst>
          </p:cNvPr>
          <p:cNvSpPr>
            <a:spLocks/>
          </p:cNvSpPr>
          <p:nvPr/>
        </p:nvSpPr>
        <p:spPr bwMode="auto">
          <a:xfrm>
            <a:off x="4540250" y="4868863"/>
            <a:ext cx="166688" cy="153987"/>
          </a:xfrm>
          <a:custGeom>
            <a:avLst/>
            <a:gdLst>
              <a:gd name="T0" fmla="*/ 37 w 80"/>
              <a:gd name="T1" fmla="*/ 0 h 74"/>
              <a:gd name="T2" fmla="*/ 80 w 80"/>
              <a:gd name="T3" fmla="*/ 74 h 74"/>
              <a:gd name="T4" fmla="*/ 0 w 80"/>
              <a:gd name="T5" fmla="*/ 64 h 74"/>
              <a:gd name="T6" fmla="*/ 37 w 80"/>
              <a:gd name="T7" fmla="*/ 0 h 74"/>
            </a:gdLst>
            <a:ahLst/>
            <a:cxnLst>
              <a:cxn ang="0">
                <a:pos x="T0" y="T1"/>
              </a:cxn>
              <a:cxn ang="0">
                <a:pos x="T2" y="T3"/>
              </a:cxn>
              <a:cxn ang="0">
                <a:pos x="T4" y="T5"/>
              </a:cxn>
              <a:cxn ang="0">
                <a:pos x="T6" y="T7"/>
              </a:cxn>
            </a:cxnLst>
            <a:rect l="0" t="0" r="r" b="b"/>
            <a:pathLst>
              <a:path w="80" h="74">
                <a:moveTo>
                  <a:pt x="37" y="0"/>
                </a:moveTo>
                <a:lnTo>
                  <a:pt x="80" y="74"/>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943" name="Freeform 727">
            <a:extLst>
              <a:ext uri="{FF2B5EF4-FFF2-40B4-BE49-F238E27FC236}">
                <a16:creationId xmlns:a16="http://schemas.microsoft.com/office/drawing/2014/main" id="{F1491729-B356-284B-2AAA-4653A80F9D72}"/>
              </a:ext>
            </a:extLst>
          </p:cNvPr>
          <p:cNvSpPr>
            <a:spLocks/>
          </p:cNvSpPr>
          <p:nvPr/>
        </p:nvSpPr>
        <p:spPr bwMode="auto">
          <a:xfrm>
            <a:off x="4616450" y="4868863"/>
            <a:ext cx="168275" cy="153987"/>
          </a:xfrm>
          <a:custGeom>
            <a:avLst/>
            <a:gdLst>
              <a:gd name="T0" fmla="*/ 80 w 80"/>
              <a:gd name="T1" fmla="*/ 10 h 74"/>
              <a:gd name="T2" fmla="*/ 0 w 80"/>
              <a:gd name="T3" fmla="*/ 0 h 74"/>
              <a:gd name="T4" fmla="*/ 43 w 80"/>
              <a:gd name="T5" fmla="*/ 74 h 74"/>
              <a:gd name="T6" fmla="*/ 80 w 80"/>
              <a:gd name="T7" fmla="*/ 10 h 74"/>
            </a:gdLst>
            <a:ahLst/>
            <a:cxnLst>
              <a:cxn ang="0">
                <a:pos x="T0" y="T1"/>
              </a:cxn>
              <a:cxn ang="0">
                <a:pos x="T2" y="T3"/>
              </a:cxn>
              <a:cxn ang="0">
                <a:pos x="T4" y="T5"/>
              </a:cxn>
              <a:cxn ang="0">
                <a:pos x="T6" y="T7"/>
              </a:cxn>
            </a:cxnLst>
            <a:rect l="0" t="0" r="r" b="b"/>
            <a:pathLst>
              <a:path w="80" h="74">
                <a:moveTo>
                  <a:pt x="80" y="10"/>
                </a:moveTo>
                <a:lnTo>
                  <a:pt x="0" y="0"/>
                </a:lnTo>
                <a:lnTo>
                  <a:pt x="43" y="74"/>
                </a:lnTo>
                <a:lnTo>
                  <a:pt x="8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944" name="Line 728">
            <a:extLst>
              <a:ext uri="{FF2B5EF4-FFF2-40B4-BE49-F238E27FC236}">
                <a16:creationId xmlns:a16="http://schemas.microsoft.com/office/drawing/2014/main" id="{5701F456-72FD-76BA-3086-3F0D056C8C46}"/>
              </a:ext>
            </a:extLst>
          </p:cNvPr>
          <p:cNvSpPr>
            <a:spLocks noChangeShapeType="1"/>
          </p:cNvSpPr>
          <p:nvPr/>
        </p:nvSpPr>
        <p:spPr bwMode="auto">
          <a:xfrm flipH="1" flipV="1">
            <a:off x="4616450" y="4868863"/>
            <a:ext cx="168275" cy="190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45" name="Freeform 729">
            <a:extLst>
              <a:ext uri="{FF2B5EF4-FFF2-40B4-BE49-F238E27FC236}">
                <a16:creationId xmlns:a16="http://schemas.microsoft.com/office/drawing/2014/main" id="{3864D29F-FD2B-06BE-122B-3EB6DAC8A2F9}"/>
              </a:ext>
            </a:extLst>
          </p:cNvPr>
          <p:cNvSpPr>
            <a:spLocks/>
          </p:cNvSpPr>
          <p:nvPr/>
        </p:nvSpPr>
        <p:spPr bwMode="auto">
          <a:xfrm>
            <a:off x="4940300" y="4778375"/>
            <a:ext cx="155575" cy="166688"/>
          </a:xfrm>
          <a:custGeom>
            <a:avLst/>
            <a:gdLst>
              <a:gd name="T0" fmla="*/ 37 w 74"/>
              <a:gd name="T1" fmla="*/ 0 h 80"/>
              <a:gd name="T2" fmla="*/ 74 w 74"/>
              <a:gd name="T3" fmla="*/ 80 h 80"/>
              <a:gd name="T4" fmla="*/ 0 w 74"/>
              <a:gd name="T5" fmla="*/ 64 h 80"/>
              <a:gd name="T6" fmla="*/ 37 w 74"/>
              <a:gd name="T7" fmla="*/ 0 h 80"/>
            </a:gdLst>
            <a:ahLst/>
            <a:cxnLst>
              <a:cxn ang="0">
                <a:pos x="T0" y="T1"/>
              </a:cxn>
              <a:cxn ang="0">
                <a:pos x="T2" y="T3"/>
              </a:cxn>
              <a:cxn ang="0">
                <a:pos x="T4" y="T5"/>
              </a:cxn>
              <a:cxn ang="0">
                <a:pos x="T6" y="T7"/>
              </a:cxn>
            </a:cxnLst>
            <a:rect l="0" t="0" r="r" b="b"/>
            <a:pathLst>
              <a:path w="74" h="80">
                <a:moveTo>
                  <a:pt x="37" y="0"/>
                </a:moveTo>
                <a:lnTo>
                  <a:pt x="74" y="80"/>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946" name="Freeform 730">
            <a:extLst>
              <a:ext uri="{FF2B5EF4-FFF2-40B4-BE49-F238E27FC236}">
                <a16:creationId xmlns:a16="http://schemas.microsoft.com/office/drawing/2014/main" id="{3D64B773-1D2E-715B-0DB1-BDE139BA8BF8}"/>
              </a:ext>
            </a:extLst>
          </p:cNvPr>
          <p:cNvSpPr>
            <a:spLocks/>
          </p:cNvSpPr>
          <p:nvPr/>
        </p:nvSpPr>
        <p:spPr bwMode="auto">
          <a:xfrm>
            <a:off x="5019675" y="4778375"/>
            <a:ext cx="153988" cy="166688"/>
          </a:xfrm>
          <a:custGeom>
            <a:avLst/>
            <a:gdLst>
              <a:gd name="T0" fmla="*/ 74 w 74"/>
              <a:gd name="T1" fmla="*/ 16 h 80"/>
              <a:gd name="T2" fmla="*/ 0 w 74"/>
              <a:gd name="T3" fmla="*/ 0 h 80"/>
              <a:gd name="T4" fmla="*/ 37 w 74"/>
              <a:gd name="T5" fmla="*/ 80 h 80"/>
              <a:gd name="T6" fmla="*/ 74 w 74"/>
              <a:gd name="T7" fmla="*/ 16 h 80"/>
            </a:gdLst>
            <a:ahLst/>
            <a:cxnLst>
              <a:cxn ang="0">
                <a:pos x="T0" y="T1"/>
              </a:cxn>
              <a:cxn ang="0">
                <a:pos x="T2" y="T3"/>
              </a:cxn>
              <a:cxn ang="0">
                <a:pos x="T4" y="T5"/>
              </a:cxn>
              <a:cxn ang="0">
                <a:pos x="T6" y="T7"/>
              </a:cxn>
            </a:cxnLst>
            <a:rect l="0" t="0" r="r" b="b"/>
            <a:pathLst>
              <a:path w="74" h="80">
                <a:moveTo>
                  <a:pt x="74" y="16"/>
                </a:moveTo>
                <a:lnTo>
                  <a:pt x="0" y="0"/>
                </a:lnTo>
                <a:lnTo>
                  <a:pt x="37" y="80"/>
                </a:lnTo>
                <a:lnTo>
                  <a:pt x="7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947" name="Line 731">
            <a:extLst>
              <a:ext uri="{FF2B5EF4-FFF2-40B4-BE49-F238E27FC236}">
                <a16:creationId xmlns:a16="http://schemas.microsoft.com/office/drawing/2014/main" id="{80F7E52F-909D-A7C0-348D-A928B880513F}"/>
              </a:ext>
            </a:extLst>
          </p:cNvPr>
          <p:cNvSpPr>
            <a:spLocks noChangeShapeType="1"/>
          </p:cNvSpPr>
          <p:nvPr/>
        </p:nvSpPr>
        <p:spPr bwMode="auto">
          <a:xfrm flipV="1">
            <a:off x="4940300" y="4778375"/>
            <a:ext cx="79375"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48" name="Freeform 732">
            <a:extLst>
              <a:ext uri="{FF2B5EF4-FFF2-40B4-BE49-F238E27FC236}">
                <a16:creationId xmlns:a16="http://schemas.microsoft.com/office/drawing/2014/main" id="{9A2DC0A9-236A-88BF-28D6-A1410C2B97DE}"/>
              </a:ext>
            </a:extLst>
          </p:cNvPr>
          <p:cNvSpPr>
            <a:spLocks/>
          </p:cNvSpPr>
          <p:nvPr/>
        </p:nvSpPr>
        <p:spPr bwMode="auto">
          <a:xfrm>
            <a:off x="5330825" y="4711700"/>
            <a:ext cx="153988" cy="157163"/>
          </a:xfrm>
          <a:custGeom>
            <a:avLst/>
            <a:gdLst>
              <a:gd name="T0" fmla="*/ 37 w 74"/>
              <a:gd name="T1" fmla="*/ 0 h 75"/>
              <a:gd name="T2" fmla="*/ 74 w 74"/>
              <a:gd name="T3" fmla="*/ 75 h 75"/>
              <a:gd name="T4" fmla="*/ 0 w 74"/>
              <a:gd name="T5" fmla="*/ 59 h 75"/>
              <a:gd name="T6" fmla="*/ 37 w 74"/>
              <a:gd name="T7" fmla="*/ 0 h 75"/>
            </a:gdLst>
            <a:ahLst/>
            <a:cxnLst>
              <a:cxn ang="0">
                <a:pos x="T0" y="T1"/>
              </a:cxn>
              <a:cxn ang="0">
                <a:pos x="T2" y="T3"/>
              </a:cxn>
              <a:cxn ang="0">
                <a:pos x="T4" y="T5"/>
              </a:cxn>
              <a:cxn ang="0">
                <a:pos x="T6" y="T7"/>
              </a:cxn>
            </a:cxnLst>
            <a:rect l="0" t="0" r="r" b="b"/>
            <a:pathLst>
              <a:path w="74" h="75">
                <a:moveTo>
                  <a:pt x="37" y="0"/>
                </a:moveTo>
                <a:lnTo>
                  <a:pt x="74" y="75"/>
                </a:lnTo>
                <a:lnTo>
                  <a:pt x="0" y="59"/>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949" name="Freeform 733">
            <a:extLst>
              <a:ext uri="{FF2B5EF4-FFF2-40B4-BE49-F238E27FC236}">
                <a16:creationId xmlns:a16="http://schemas.microsoft.com/office/drawing/2014/main" id="{62420D23-1ECA-DC2F-2D32-25BA403C7978}"/>
              </a:ext>
            </a:extLst>
          </p:cNvPr>
          <p:cNvSpPr>
            <a:spLocks/>
          </p:cNvSpPr>
          <p:nvPr/>
        </p:nvSpPr>
        <p:spPr bwMode="auto">
          <a:xfrm>
            <a:off x="5407025" y="4711700"/>
            <a:ext cx="155575" cy="157163"/>
          </a:xfrm>
          <a:custGeom>
            <a:avLst/>
            <a:gdLst>
              <a:gd name="T0" fmla="*/ 74 w 74"/>
              <a:gd name="T1" fmla="*/ 11 h 75"/>
              <a:gd name="T2" fmla="*/ 0 w 74"/>
              <a:gd name="T3" fmla="*/ 0 h 75"/>
              <a:gd name="T4" fmla="*/ 37 w 74"/>
              <a:gd name="T5" fmla="*/ 75 h 75"/>
              <a:gd name="T6" fmla="*/ 74 w 74"/>
              <a:gd name="T7" fmla="*/ 11 h 75"/>
            </a:gdLst>
            <a:ahLst/>
            <a:cxnLst>
              <a:cxn ang="0">
                <a:pos x="T0" y="T1"/>
              </a:cxn>
              <a:cxn ang="0">
                <a:pos x="T2" y="T3"/>
              </a:cxn>
              <a:cxn ang="0">
                <a:pos x="T4" y="T5"/>
              </a:cxn>
              <a:cxn ang="0">
                <a:pos x="T6" y="T7"/>
              </a:cxn>
            </a:cxnLst>
            <a:rect l="0" t="0" r="r" b="b"/>
            <a:pathLst>
              <a:path w="74" h="75">
                <a:moveTo>
                  <a:pt x="74" y="11"/>
                </a:moveTo>
                <a:lnTo>
                  <a:pt x="0" y="0"/>
                </a:lnTo>
                <a:lnTo>
                  <a:pt x="37" y="75"/>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950" name="Line 734">
            <a:extLst>
              <a:ext uri="{FF2B5EF4-FFF2-40B4-BE49-F238E27FC236}">
                <a16:creationId xmlns:a16="http://schemas.microsoft.com/office/drawing/2014/main" id="{E1D36D38-4A87-F842-A52F-B1B422EA394E}"/>
              </a:ext>
            </a:extLst>
          </p:cNvPr>
          <p:cNvSpPr>
            <a:spLocks noChangeShapeType="1"/>
          </p:cNvSpPr>
          <p:nvPr/>
        </p:nvSpPr>
        <p:spPr bwMode="auto">
          <a:xfrm flipH="1">
            <a:off x="5330825" y="4711700"/>
            <a:ext cx="76200" cy="1222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51" name="Freeform 735">
            <a:extLst>
              <a:ext uri="{FF2B5EF4-FFF2-40B4-BE49-F238E27FC236}">
                <a16:creationId xmlns:a16="http://schemas.microsoft.com/office/drawing/2014/main" id="{762E0779-495A-51E3-785B-959E601A26D9}"/>
              </a:ext>
            </a:extLst>
          </p:cNvPr>
          <p:cNvSpPr>
            <a:spLocks/>
          </p:cNvSpPr>
          <p:nvPr/>
        </p:nvSpPr>
        <p:spPr bwMode="auto">
          <a:xfrm>
            <a:off x="4706938" y="4887913"/>
            <a:ext cx="153987" cy="157162"/>
          </a:xfrm>
          <a:custGeom>
            <a:avLst/>
            <a:gdLst>
              <a:gd name="T0" fmla="*/ 37 w 74"/>
              <a:gd name="T1" fmla="*/ 0 h 75"/>
              <a:gd name="T2" fmla="*/ 74 w 74"/>
              <a:gd name="T3" fmla="*/ 75 h 75"/>
              <a:gd name="T4" fmla="*/ 0 w 74"/>
              <a:gd name="T5" fmla="*/ 64 h 75"/>
              <a:gd name="T6" fmla="*/ 37 w 74"/>
              <a:gd name="T7" fmla="*/ 0 h 75"/>
            </a:gdLst>
            <a:ahLst/>
            <a:cxnLst>
              <a:cxn ang="0">
                <a:pos x="T0" y="T1"/>
              </a:cxn>
              <a:cxn ang="0">
                <a:pos x="T2" y="T3"/>
              </a:cxn>
              <a:cxn ang="0">
                <a:pos x="T4" y="T5"/>
              </a:cxn>
              <a:cxn ang="0">
                <a:pos x="T6" y="T7"/>
              </a:cxn>
            </a:cxnLst>
            <a:rect l="0" t="0" r="r" b="b"/>
            <a:pathLst>
              <a:path w="74" h="75">
                <a:moveTo>
                  <a:pt x="37" y="0"/>
                </a:moveTo>
                <a:lnTo>
                  <a:pt x="74" y="75"/>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952" name="Freeform 736">
            <a:extLst>
              <a:ext uri="{FF2B5EF4-FFF2-40B4-BE49-F238E27FC236}">
                <a16:creationId xmlns:a16="http://schemas.microsoft.com/office/drawing/2014/main" id="{7B55E3D4-5E68-A4AF-DD8A-0016C3772497}"/>
              </a:ext>
            </a:extLst>
          </p:cNvPr>
          <p:cNvSpPr>
            <a:spLocks/>
          </p:cNvSpPr>
          <p:nvPr/>
        </p:nvSpPr>
        <p:spPr bwMode="auto">
          <a:xfrm>
            <a:off x="4784725" y="4887913"/>
            <a:ext cx="155575" cy="157162"/>
          </a:xfrm>
          <a:custGeom>
            <a:avLst/>
            <a:gdLst>
              <a:gd name="T0" fmla="*/ 75 w 75"/>
              <a:gd name="T1" fmla="*/ 11 h 75"/>
              <a:gd name="T2" fmla="*/ 0 w 75"/>
              <a:gd name="T3" fmla="*/ 0 h 75"/>
              <a:gd name="T4" fmla="*/ 37 w 75"/>
              <a:gd name="T5" fmla="*/ 75 h 75"/>
              <a:gd name="T6" fmla="*/ 75 w 75"/>
              <a:gd name="T7" fmla="*/ 11 h 75"/>
            </a:gdLst>
            <a:ahLst/>
            <a:cxnLst>
              <a:cxn ang="0">
                <a:pos x="T0" y="T1"/>
              </a:cxn>
              <a:cxn ang="0">
                <a:pos x="T2" y="T3"/>
              </a:cxn>
              <a:cxn ang="0">
                <a:pos x="T4" y="T5"/>
              </a:cxn>
              <a:cxn ang="0">
                <a:pos x="T6" y="T7"/>
              </a:cxn>
            </a:cxnLst>
            <a:rect l="0" t="0" r="r" b="b"/>
            <a:pathLst>
              <a:path w="75" h="75">
                <a:moveTo>
                  <a:pt x="75" y="11"/>
                </a:moveTo>
                <a:lnTo>
                  <a:pt x="0" y="0"/>
                </a:lnTo>
                <a:lnTo>
                  <a:pt x="37" y="75"/>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953" name="Line 737">
            <a:extLst>
              <a:ext uri="{FF2B5EF4-FFF2-40B4-BE49-F238E27FC236}">
                <a16:creationId xmlns:a16="http://schemas.microsoft.com/office/drawing/2014/main" id="{7991A827-6F7B-5949-3E8E-57FA314EB54F}"/>
              </a:ext>
            </a:extLst>
          </p:cNvPr>
          <p:cNvSpPr>
            <a:spLocks noChangeShapeType="1"/>
          </p:cNvSpPr>
          <p:nvPr/>
        </p:nvSpPr>
        <p:spPr bwMode="auto">
          <a:xfrm flipH="1" flipV="1">
            <a:off x="4784725" y="4887913"/>
            <a:ext cx="155575" cy="238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54" name="Line 738">
            <a:extLst>
              <a:ext uri="{FF2B5EF4-FFF2-40B4-BE49-F238E27FC236}">
                <a16:creationId xmlns:a16="http://schemas.microsoft.com/office/drawing/2014/main" id="{C81495A8-15F5-62C4-7150-DF9C97AB22A2}"/>
              </a:ext>
            </a:extLst>
          </p:cNvPr>
          <p:cNvSpPr>
            <a:spLocks noChangeShapeType="1"/>
          </p:cNvSpPr>
          <p:nvPr/>
        </p:nvSpPr>
        <p:spPr bwMode="auto">
          <a:xfrm flipV="1">
            <a:off x="4706938" y="4887913"/>
            <a:ext cx="77787" cy="1349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55" name="Freeform 739">
            <a:extLst>
              <a:ext uri="{FF2B5EF4-FFF2-40B4-BE49-F238E27FC236}">
                <a16:creationId xmlns:a16="http://schemas.microsoft.com/office/drawing/2014/main" id="{B087129A-4D14-4C8C-37CB-7E9FD7E5492C}"/>
              </a:ext>
            </a:extLst>
          </p:cNvPr>
          <p:cNvSpPr>
            <a:spLocks/>
          </p:cNvSpPr>
          <p:nvPr/>
        </p:nvSpPr>
        <p:spPr bwMode="auto">
          <a:xfrm>
            <a:off x="5095875" y="4811713"/>
            <a:ext cx="157163" cy="155575"/>
          </a:xfrm>
          <a:custGeom>
            <a:avLst/>
            <a:gdLst>
              <a:gd name="T0" fmla="*/ 37 w 75"/>
              <a:gd name="T1" fmla="*/ 0 h 75"/>
              <a:gd name="T2" fmla="*/ 75 w 75"/>
              <a:gd name="T3" fmla="*/ 75 h 75"/>
              <a:gd name="T4" fmla="*/ 0 w 75"/>
              <a:gd name="T5" fmla="*/ 64 h 75"/>
              <a:gd name="T6" fmla="*/ 37 w 75"/>
              <a:gd name="T7" fmla="*/ 0 h 75"/>
            </a:gdLst>
            <a:ahLst/>
            <a:cxnLst>
              <a:cxn ang="0">
                <a:pos x="T0" y="T1"/>
              </a:cxn>
              <a:cxn ang="0">
                <a:pos x="T2" y="T3"/>
              </a:cxn>
              <a:cxn ang="0">
                <a:pos x="T4" y="T5"/>
              </a:cxn>
              <a:cxn ang="0">
                <a:pos x="T6" y="T7"/>
              </a:cxn>
            </a:cxnLst>
            <a:rect l="0" t="0" r="r" b="b"/>
            <a:pathLst>
              <a:path w="75" h="75">
                <a:moveTo>
                  <a:pt x="37" y="0"/>
                </a:moveTo>
                <a:lnTo>
                  <a:pt x="75" y="75"/>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956" name="Freeform 740">
            <a:extLst>
              <a:ext uri="{FF2B5EF4-FFF2-40B4-BE49-F238E27FC236}">
                <a16:creationId xmlns:a16="http://schemas.microsoft.com/office/drawing/2014/main" id="{492F5AA2-ED05-4E1B-E465-0EF819C17422}"/>
              </a:ext>
            </a:extLst>
          </p:cNvPr>
          <p:cNvSpPr>
            <a:spLocks/>
          </p:cNvSpPr>
          <p:nvPr/>
        </p:nvSpPr>
        <p:spPr bwMode="auto">
          <a:xfrm>
            <a:off x="5173663" y="4811713"/>
            <a:ext cx="157162" cy="155575"/>
          </a:xfrm>
          <a:custGeom>
            <a:avLst/>
            <a:gdLst>
              <a:gd name="T0" fmla="*/ 75 w 75"/>
              <a:gd name="T1" fmla="*/ 11 h 75"/>
              <a:gd name="T2" fmla="*/ 0 w 75"/>
              <a:gd name="T3" fmla="*/ 0 h 75"/>
              <a:gd name="T4" fmla="*/ 38 w 75"/>
              <a:gd name="T5" fmla="*/ 75 h 75"/>
              <a:gd name="T6" fmla="*/ 75 w 75"/>
              <a:gd name="T7" fmla="*/ 11 h 75"/>
            </a:gdLst>
            <a:ahLst/>
            <a:cxnLst>
              <a:cxn ang="0">
                <a:pos x="T0" y="T1"/>
              </a:cxn>
              <a:cxn ang="0">
                <a:pos x="T2" y="T3"/>
              </a:cxn>
              <a:cxn ang="0">
                <a:pos x="T4" y="T5"/>
              </a:cxn>
              <a:cxn ang="0">
                <a:pos x="T6" y="T7"/>
              </a:cxn>
            </a:cxnLst>
            <a:rect l="0" t="0" r="r" b="b"/>
            <a:pathLst>
              <a:path w="75" h="75">
                <a:moveTo>
                  <a:pt x="75" y="11"/>
                </a:moveTo>
                <a:lnTo>
                  <a:pt x="0" y="0"/>
                </a:lnTo>
                <a:lnTo>
                  <a:pt x="38" y="75"/>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957" name="Line 741">
            <a:extLst>
              <a:ext uri="{FF2B5EF4-FFF2-40B4-BE49-F238E27FC236}">
                <a16:creationId xmlns:a16="http://schemas.microsoft.com/office/drawing/2014/main" id="{80D790A6-8EB5-178D-E596-8CE09C052477}"/>
              </a:ext>
            </a:extLst>
          </p:cNvPr>
          <p:cNvSpPr>
            <a:spLocks noChangeShapeType="1"/>
          </p:cNvSpPr>
          <p:nvPr/>
        </p:nvSpPr>
        <p:spPr bwMode="auto">
          <a:xfrm flipH="1" flipV="1">
            <a:off x="5173663" y="4811713"/>
            <a:ext cx="157162"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58" name="Line 742">
            <a:extLst>
              <a:ext uri="{FF2B5EF4-FFF2-40B4-BE49-F238E27FC236}">
                <a16:creationId xmlns:a16="http://schemas.microsoft.com/office/drawing/2014/main" id="{DF91854D-ACBE-7498-2E7B-7FE32514C11E}"/>
              </a:ext>
            </a:extLst>
          </p:cNvPr>
          <p:cNvSpPr>
            <a:spLocks noChangeShapeType="1"/>
          </p:cNvSpPr>
          <p:nvPr/>
        </p:nvSpPr>
        <p:spPr bwMode="auto">
          <a:xfrm flipV="1">
            <a:off x="5095875" y="4811713"/>
            <a:ext cx="77788"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59" name="Freeform 743">
            <a:extLst>
              <a:ext uri="{FF2B5EF4-FFF2-40B4-BE49-F238E27FC236}">
                <a16:creationId xmlns:a16="http://schemas.microsoft.com/office/drawing/2014/main" id="{D880942E-1646-A234-D29D-BE13E01163F8}"/>
              </a:ext>
            </a:extLst>
          </p:cNvPr>
          <p:cNvSpPr>
            <a:spLocks/>
          </p:cNvSpPr>
          <p:nvPr/>
        </p:nvSpPr>
        <p:spPr bwMode="auto">
          <a:xfrm>
            <a:off x="4540250" y="5002213"/>
            <a:ext cx="166688" cy="153987"/>
          </a:xfrm>
          <a:custGeom>
            <a:avLst/>
            <a:gdLst>
              <a:gd name="T0" fmla="*/ 80 w 80"/>
              <a:gd name="T1" fmla="*/ 10 h 74"/>
              <a:gd name="T2" fmla="*/ 0 w 80"/>
              <a:gd name="T3" fmla="*/ 0 h 74"/>
              <a:gd name="T4" fmla="*/ 37 w 80"/>
              <a:gd name="T5" fmla="*/ 74 h 74"/>
              <a:gd name="T6" fmla="*/ 80 w 80"/>
              <a:gd name="T7" fmla="*/ 10 h 74"/>
            </a:gdLst>
            <a:ahLst/>
            <a:cxnLst>
              <a:cxn ang="0">
                <a:pos x="T0" y="T1"/>
              </a:cxn>
              <a:cxn ang="0">
                <a:pos x="T2" y="T3"/>
              </a:cxn>
              <a:cxn ang="0">
                <a:pos x="T4" y="T5"/>
              </a:cxn>
              <a:cxn ang="0">
                <a:pos x="T6" y="T7"/>
              </a:cxn>
            </a:cxnLst>
            <a:rect l="0" t="0" r="r" b="b"/>
            <a:pathLst>
              <a:path w="80" h="74">
                <a:moveTo>
                  <a:pt x="80" y="10"/>
                </a:moveTo>
                <a:lnTo>
                  <a:pt x="0" y="0"/>
                </a:lnTo>
                <a:lnTo>
                  <a:pt x="37" y="74"/>
                </a:lnTo>
                <a:lnTo>
                  <a:pt x="8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960" name="Line 744">
            <a:extLst>
              <a:ext uri="{FF2B5EF4-FFF2-40B4-BE49-F238E27FC236}">
                <a16:creationId xmlns:a16="http://schemas.microsoft.com/office/drawing/2014/main" id="{F485F819-06DD-0AC7-31AE-42603F11A647}"/>
              </a:ext>
            </a:extLst>
          </p:cNvPr>
          <p:cNvSpPr>
            <a:spLocks noChangeShapeType="1"/>
          </p:cNvSpPr>
          <p:nvPr/>
        </p:nvSpPr>
        <p:spPr bwMode="auto">
          <a:xfrm flipV="1">
            <a:off x="5484813" y="4733925"/>
            <a:ext cx="77787" cy="1349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61" name="Line 745">
            <a:extLst>
              <a:ext uri="{FF2B5EF4-FFF2-40B4-BE49-F238E27FC236}">
                <a16:creationId xmlns:a16="http://schemas.microsoft.com/office/drawing/2014/main" id="{B5B1BEB2-9266-71A0-0CCF-F4F43014CD69}"/>
              </a:ext>
            </a:extLst>
          </p:cNvPr>
          <p:cNvSpPr>
            <a:spLocks noChangeShapeType="1"/>
          </p:cNvSpPr>
          <p:nvPr/>
        </p:nvSpPr>
        <p:spPr bwMode="auto">
          <a:xfrm flipH="1" flipV="1">
            <a:off x="4540250" y="5002213"/>
            <a:ext cx="166688" cy="206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62" name="Freeform 746">
            <a:extLst>
              <a:ext uri="{FF2B5EF4-FFF2-40B4-BE49-F238E27FC236}">
                <a16:creationId xmlns:a16="http://schemas.microsoft.com/office/drawing/2014/main" id="{B198995C-2614-296E-4BE3-4EC1E062D29C}"/>
              </a:ext>
            </a:extLst>
          </p:cNvPr>
          <p:cNvSpPr>
            <a:spLocks/>
          </p:cNvSpPr>
          <p:nvPr/>
        </p:nvSpPr>
        <p:spPr bwMode="auto">
          <a:xfrm>
            <a:off x="4860925" y="4911725"/>
            <a:ext cx="158750" cy="155575"/>
          </a:xfrm>
          <a:custGeom>
            <a:avLst/>
            <a:gdLst>
              <a:gd name="T0" fmla="*/ 38 w 75"/>
              <a:gd name="T1" fmla="*/ 0 h 75"/>
              <a:gd name="T2" fmla="*/ 75 w 75"/>
              <a:gd name="T3" fmla="*/ 75 h 75"/>
              <a:gd name="T4" fmla="*/ 0 w 75"/>
              <a:gd name="T5" fmla="*/ 64 h 75"/>
              <a:gd name="T6" fmla="*/ 38 w 75"/>
              <a:gd name="T7" fmla="*/ 0 h 75"/>
            </a:gdLst>
            <a:ahLst/>
            <a:cxnLst>
              <a:cxn ang="0">
                <a:pos x="T0" y="T1"/>
              </a:cxn>
              <a:cxn ang="0">
                <a:pos x="T2" y="T3"/>
              </a:cxn>
              <a:cxn ang="0">
                <a:pos x="T4" y="T5"/>
              </a:cxn>
              <a:cxn ang="0">
                <a:pos x="T6" y="T7"/>
              </a:cxn>
            </a:cxnLst>
            <a:rect l="0" t="0" r="r" b="b"/>
            <a:pathLst>
              <a:path w="75" h="75">
                <a:moveTo>
                  <a:pt x="38" y="0"/>
                </a:moveTo>
                <a:lnTo>
                  <a:pt x="75" y="75"/>
                </a:lnTo>
                <a:lnTo>
                  <a:pt x="0" y="64"/>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963" name="Freeform 747">
            <a:extLst>
              <a:ext uri="{FF2B5EF4-FFF2-40B4-BE49-F238E27FC236}">
                <a16:creationId xmlns:a16="http://schemas.microsoft.com/office/drawing/2014/main" id="{E1E65D5D-F8D4-C19C-20B0-0768A452A3AF}"/>
              </a:ext>
            </a:extLst>
          </p:cNvPr>
          <p:cNvSpPr>
            <a:spLocks/>
          </p:cNvSpPr>
          <p:nvPr/>
        </p:nvSpPr>
        <p:spPr bwMode="auto">
          <a:xfrm>
            <a:off x="4940300" y="4911725"/>
            <a:ext cx="155575" cy="155575"/>
          </a:xfrm>
          <a:custGeom>
            <a:avLst/>
            <a:gdLst>
              <a:gd name="T0" fmla="*/ 74 w 74"/>
              <a:gd name="T1" fmla="*/ 16 h 75"/>
              <a:gd name="T2" fmla="*/ 0 w 74"/>
              <a:gd name="T3" fmla="*/ 0 h 75"/>
              <a:gd name="T4" fmla="*/ 37 w 74"/>
              <a:gd name="T5" fmla="*/ 75 h 75"/>
              <a:gd name="T6" fmla="*/ 74 w 74"/>
              <a:gd name="T7" fmla="*/ 16 h 75"/>
            </a:gdLst>
            <a:ahLst/>
            <a:cxnLst>
              <a:cxn ang="0">
                <a:pos x="T0" y="T1"/>
              </a:cxn>
              <a:cxn ang="0">
                <a:pos x="T2" y="T3"/>
              </a:cxn>
              <a:cxn ang="0">
                <a:pos x="T4" y="T5"/>
              </a:cxn>
              <a:cxn ang="0">
                <a:pos x="T6" y="T7"/>
              </a:cxn>
            </a:cxnLst>
            <a:rect l="0" t="0" r="r" b="b"/>
            <a:pathLst>
              <a:path w="74" h="75">
                <a:moveTo>
                  <a:pt x="74" y="16"/>
                </a:moveTo>
                <a:lnTo>
                  <a:pt x="0" y="0"/>
                </a:lnTo>
                <a:lnTo>
                  <a:pt x="37" y="75"/>
                </a:lnTo>
                <a:lnTo>
                  <a:pt x="7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964" name="Line 748">
            <a:extLst>
              <a:ext uri="{FF2B5EF4-FFF2-40B4-BE49-F238E27FC236}">
                <a16:creationId xmlns:a16="http://schemas.microsoft.com/office/drawing/2014/main" id="{5F83E168-AA98-33A4-987B-E3F7C6F63A1C}"/>
              </a:ext>
            </a:extLst>
          </p:cNvPr>
          <p:cNvSpPr>
            <a:spLocks noChangeShapeType="1"/>
          </p:cNvSpPr>
          <p:nvPr/>
        </p:nvSpPr>
        <p:spPr bwMode="auto">
          <a:xfrm flipH="1" flipV="1">
            <a:off x="4940300" y="4911725"/>
            <a:ext cx="155575" cy="333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65" name="Line 749">
            <a:extLst>
              <a:ext uri="{FF2B5EF4-FFF2-40B4-BE49-F238E27FC236}">
                <a16:creationId xmlns:a16="http://schemas.microsoft.com/office/drawing/2014/main" id="{217F235C-03B0-E5E3-4A65-1B7C7B081DC0}"/>
              </a:ext>
            </a:extLst>
          </p:cNvPr>
          <p:cNvSpPr>
            <a:spLocks noChangeShapeType="1"/>
          </p:cNvSpPr>
          <p:nvPr/>
        </p:nvSpPr>
        <p:spPr bwMode="auto">
          <a:xfrm flipV="1">
            <a:off x="4860925" y="4911725"/>
            <a:ext cx="79375"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66" name="Freeform 750">
            <a:extLst>
              <a:ext uri="{FF2B5EF4-FFF2-40B4-BE49-F238E27FC236}">
                <a16:creationId xmlns:a16="http://schemas.microsoft.com/office/drawing/2014/main" id="{9F71774E-CBF0-9EC3-2EA4-85234B883C4E}"/>
              </a:ext>
            </a:extLst>
          </p:cNvPr>
          <p:cNvSpPr>
            <a:spLocks/>
          </p:cNvSpPr>
          <p:nvPr/>
        </p:nvSpPr>
        <p:spPr bwMode="auto">
          <a:xfrm>
            <a:off x="5253038" y="4833938"/>
            <a:ext cx="153987" cy="153987"/>
          </a:xfrm>
          <a:custGeom>
            <a:avLst/>
            <a:gdLst>
              <a:gd name="T0" fmla="*/ 37 w 74"/>
              <a:gd name="T1" fmla="*/ 0 h 74"/>
              <a:gd name="T2" fmla="*/ 74 w 74"/>
              <a:gd name="T3" fmla="*/ 74 h 74"/>
              <a:gd name="T4" fmla="*/ 0 w 74"/>
              <a:gd name="T5" fmla="*/ 64 h 74"/>
              <a:gd name="T6" fmla="*/ 37 w 74"/>
              <a:gd name="T7" fmla="*/ 0 h 74"/>
            </a:gdLst>
            <a:ahLst/>
            <a:cxnLst>
              <a:cxn ang="0">
                <a:pos x="T0" y="T1"/>
              </a:cxn>
              <a:cxn ang="0">
                <a:pos x="T2" y="T3"/>
              </a:cxn>
              <a:cxn ang="0">
                <a:pos x="T4" y="T5"/>
              </a:cxn>
              <a:cxn ang="0">
                <a:pos x="T6" y="T7"/>
              </a:cxn>
            </a:cxnLst>
            <a:rect l="0" t="0" r="r" b="b"/>
            <a:pathLst>
              <a:path w="74" h="74">
                <a:moveTo>
                  <a:pt x="37" y="0"/>
                </a:moveTo>
                <a:lnTo>
                  <a:pt x="74" y="74"/>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967" name="Freeform 751">
            <a:extLst>
              <a:ext uri="{FF2B5EF4-FFF2-40B4-BE49-F238E27FC236}">
                <a16:creationId xmlns:a16="http://schemas.microsoft.com/office/drawing/2014/main" id="{ACEE5F00-AC57-302C-2A3E-4392E03B8F2E}"/>
              </a:ext>
            </a:extLst>
          </p:cNvPr>
          <p:cNvSpPr>
            <a:spLocks/>
          </p:cNvSpPr>
          <p:nvPr/>
        </p:nvSpPr>
        <p:spPr bwMode="auto">
          <a:xfrm>
            <a:off x="5330825" y="4833938"/>
            <a:ext cx="153988" cy="153987"/>
          </a:xfrm>
          <a:custGeom>
            <a:avLst/>
            <a:gdLst>
              <a:gd name="T0" fmla="*/ 74 w 74"/>
              <a:gd name="T1" fmla="*/ 16 h 74"/>
              <a:gd name="T2" fmla="*/ 0 w 74"/>
              <a:gd name="T3" fmla="*/ 0 h 74"/>
              <a:gd name="T4" fmla="*/ 37 w 74"/>
              <a:gd name="T5" fmla="*/ 74 h 74"/>
              <a:gd name="T6" fmla="*/ 74 w 74"/>
              <a:gd name="T7" fmla="*/ 16 h 74"/>
            </a:gdLst>
            <a:ahLst/>
            <a:cxnLst>
              <a:cxn ang="0">
                <a:pos x="T0" y="T1"/>
              </a:cxn>
              <a:cxn ang="0">
                <a:pos x="T2" y="T3"/>
              </a:cxn>
              <a:cxn ang="0">
                <a:pos x="T4" y="T5"/>
              </a:cxn>
              <a:cxn ang="0">
                <a:pos x="T6" y="T7"/>
              </a:cxn>
            </a:cxnLst>
            <a:rect l="0" t="0" r="r" b="b"/>
            <a:pathLst>
              <a:path w="74" h="74">
                <a:moveTo>
                  <a:pt x="74" y="16"/>
                </a:moveTo>
                <a:lnTo>
                  <a:pt x="0" y="0"/>
                </a:lnTo>
                <a:lnTo>
                  <a:pt x="37" y="74"/>
                </a:lnTo>
                <a:lnTo>
                  <a:pt x="7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968" name="Line 752">
            <a:extLst>
              <a:ext uri="{FF2B5EF4-FFF2-40B4-BE49-F238E27FC236}">
                <a16:creationId xmlns:a16="http://schemas.microsoft.com/office/drawing/2014/main" id="{31551376-F135-80F7-B1FE-9D1B8AAC5C8E}"/>
              </a:ext>
            </a:extLst>
          </p:cNvPr>
          <p:cNvSpPr>
            <a:spLocks noChangeShapeType="1"/>
          </p:cNvSpPr>
          <p:nvPr/>
        </p:nvSpPr>
        <p:spPr bwMode="auto">
          <a:xfrm flipH="1" flipV="1">
            <a:off x="5330825" y="4833938"/>
            <a:ext cx="153988" cy="349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69" name="Line 753">
            <a:extLst>
              <a:ext uri="{FF2B5EF4-FFF2-40B4-BE49-F238E27FC236}">
                <a16:creationId xmlns:a16="http://schemas.microsoft.com/office/drawing/2014/main" id="{306C37D4-CAF7-7AC3-BBD8-A7826B9EF273}"/>
              </a:ext>
            </a:extLst>
          </p:cNvPr>
          <p:cNvSpPr>
            <a:spLocks noChangeShapeType="1"/>
          </p:cNvSpPr>
          <p:nvPr/>
        </p:nvSpPr>
        <p:spPr bwMode="auto">
          <a:xfrm flipH="1">
            <a:off x="5253038" y="4833938"/>
            <a:ext cx="77787"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70" name="Freeform 754">
            <a:extLst>
              <a:ext uri="{FF2B5EF4-FFF2-40B4-BE49-F238E27FC236}">
                <a16:creationId xmlns:a16="http://schemas.microsoft.com/office/drawing/2014/main" id="{5962D7A2-8C68-3248-AA7D-4422F45E463B}"/>
              </a:ext>
            </a:extLst>
          </p:cNvPr>
          <p:cNvSpPr>
            <a:spLocks/>
          </p:cNvSpPr>
          <p:nvPr/>
        </p:nvSpPr>
        <p:spPr bwMode="auto">
          <a:xfrm>
            <a:off x="4616450" y="5022850"/>
            <a:ext cx="168275" cy="157163"/>
          </a:xfrm>
          <a:custGeom>
            <a:avLst/>
            <a:gdLst>
              <a:gd name="T0" fmla="*/ 43 w 80"/>
              <a:gd name="T1" fmla="*/ 0 h 75"/>
              <a:gd name="T2" fmla="*/ 80 w 80"/>
              <a:gd name="T3" fmla="*/ 75 h 75"/>
              <a:gd name="T4" fmla="*/ 0 w 80"/>
              <a:gd name="T5" fmla="*/ 64 h 75"/>
              <a:gd name="T6" fmla="*/ 43 w 80"/>
              <a:gd name="T7" fmla="*/ 0 h 75"/>
            </a:gdLst>
            <a:ahLst/>
            <a:cxnLst>
              <a:cxn ang="0">
                <a:pos x="T0" y="T1"/>
              </a:cxn>
              <a:cxn ang="0">
                <a:pos x="T2" y="T3"/>
              </a:cxn>
              <a:cxn ang="0">
                <a:pos x="T4" y="T5"/>
              </a:cxn>
              <a:cxn ang="0">
                <a:pos x="T6" y="T7"/>
              </a:cxn>
            </a:cxnLst>
            <a:rect l="0" t="0" r="r" b="b"/>
            <a:pathLst>
              <a:path w="80" h="75">
                <a:moveTo>
                  <a:pt x="43" y="0"/>
                </a:moveTo>
                <a:lnTo>
                  <a:pt x="80" y="75"/>
                </a:lnTo>
                <a:lnTo>
                  <a:pt x="0" y="64"/>
                </a:lnTo>
                <a:lnTo>
                  <a:pt x="4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971" name="Freeform 755">
            <a:extLst>
              <a:ext uri="{FF2B5EF4-FFF2-40B4-BE49-F238E27FC236}">
                <a16:creationId xmlns:a16="http://schemas.microsoft.com/office/drawing/2014/main" id="{49691FD7-FDC0-1114-E69C-B9BBD1C07366}"/>
              </a:ext>
            </a:extLst>
          </p:cNvPr>
          <p:cNvSpPr>
            <a:spLocks/>
          </p:cNvSpPr>
          <p:nvPr/>
        </p:nvSpPr>
        <p:spPr bwMode="auto">
          <a:xfrm>
            <a:off x="4706938" y="5022850"/>
            <a:ext cx="153987" cy="157163"/>
          </a:xfrm>
          <a:custGeom>
            <a:avLst/>
            <a:gdLst>
              <a:gd name="T0" fmla="*/ 74 w 74"/>
              <a:gd name="T1" fmla="*/ 11 h 75"/>
              <a:gd name="T2" fmla="*/ 0 w 74"/>
              <a:gd name="T3" fmla="*/ 0 h 75"/>
              <a:gd name="T4" fmla="*/ 37 w 74"/>
              <a:gd name="T5" fmla="*/ 75 h 75"/>
              <a:gd name="T6" fmla="*/ 74 w 74"/>
              <a:gd name="T7" fmla="*/ 11 h 75"/>
            </a:gdLst>
            <a:ahLst/>
            <a:cxnLst>
              <a:cxn ang="0">
                <a:pos x="T0" y="T1"/>
              </a:cxn>
              <a:cxn ang="0">
                <a:pos x="T2" y="T3"/>
              </a:cxn>
              <a:cxn ang="0">
                <a:pos x="T4" y="T5"/>
              </a:cxn>
              <a:cxn ang="0">
                <a:pos x="T6" y="T7"/>
              </a:cxn>
            </a:cxnLst>
            <a:rect l="0" t="0" r="r" b="b"/>
            <a:pathLst>
              <a:path w="74" h="75">
                <a:moveTo>
                  <a:pt x="74" y="11"/>
                </a:moveTo>
                <a:lnTo>
                  <a:pt x="0" y="0"/>
                </a:lnTo>
                <a:lnTo>
                  <a:pt x="37" y="75"/>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972" name="Line 756">
            <a:extLst>
              <a:ext uri="{FF2B5EF4-FFF2-40B4-BE49-F238E27FC236}">
                <a16:creationId xmlns:a16="http://schemas.microsoft.com/office/drawing/2014/main" id="{7AA1F2CE-B63F-C3FA-69BF-67AFD4E6E3D8}"/>
              </a:ext>
            </a:extLst>
          </p:cNvPr>
          <p:cNvSpPr>
            <a:spLocks noChangeShapeType="1"/>
          </p:cNvSpPr>
          <p:nvPr/>
        </p:nvSpPr>
        <p:spPr bwMode="auto">
          <a:xfrm flipH="1" flipV="1">
            <a:off x="4706938" y="5022850"/>
            <a:ext cx="153987"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73" name="Line 757">
            <a:extLst>
              <a:ext uri="{FF2B5EF4-FFF2-40B4-BE49-F238E27FC236}">
                <a16:creationId xmlns:a16="http://schemas.microsoft.com/office/drawing/2014/main" id="{86741893-1C76-8967-109E-DBA9BC2D94CB}"/>
              </a:ext>
            </a:extLst>
          </p:cNvPr>
          <p:cNvSpPr>
            <a:spLocks noChangeShapeType="1"/>
          </p:cNvSpPr>
          <p:nvPr/>
        </p:nvSpPr>
        <p:spPr bwMode="auto">
          <a:xfrm flipV="1">
            <a:off x="4616450" y="5022850"/>
            <a:ext cx="90488"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74" name="Freeform 758">
            <a:extLst>
              <a:ext uri="{FF2B5EF4-FFF2-40B4-BE49-F238E27FC236}">
                <a16:creationId xmlns:a16="http://schemas.microsoft.com/office/drawing/2014/main" id="{F71F9EDA-875D-86F5-8F6A-8B6855863C40}"/>
              </a:ext>
            </a:extLst>
          </p:cNvPr>
          <p:cNvSpPr>
            <a:spLocks/>
          </p:cNvSpPr>
          <p:nvPr/>
        </p:nvSpPr>
        <p:spPr bwMode="auto">
          <a:xfrm>
            <a:off x="5019675" y="4945063"/>
            <a:ext cx="153988" cy="142875"/>
          </a:xfrm>
          <a:custGeom>
            <a:avLst/>
            <a:gdLst>
              <a:gd name="T0" fmla="*/ 37 w 74"/>
              <a:gd name="T1" fmla="*/ 0 h 69"/>
              <a:gd name="T2" fmla="*/ 74 w 74"/>
              <a:gd name="T3" fmla="*/ 69 h 69"/>
              <a:gd name="T4" fmla="*/ 0 w 74"/>
              <a:gd name="T5" fmla="*/ 59 h 69"/>
              <a:gd name="T6" fmla="*/ 37 w 74"/>
              <a:gd name="T7" fmla="*/ 0 h 69"/>
            </a:gdLst>
            <a:ahLst/>
            <a:cxnLst>
              <a:cxn ang="0">
                <a:pos x="T0" y="T1"/>
              </a:cxn>
              <a:cxn ang="0">
                <a:pos x="T2" y="T3"/>
              </a:cxn>
              <a:cxn ang="0">
                <a:pos x="T4" y="T5"/>
              </a:cxn>
              <a:cxn ang="0">
                <a:pos x="T6" y="T7"/>
              </a:cxn>
            </a:cxnLst>
            <a:rect l="0" t="0" r="r" b="b"/>
            <a:pathLst>
              <a:path w="74" h="69">
                <a:moveTo>
                  <a:pt x="37" y="0"/>
                </a:moveTo>
                <a:lnTo>
                  <a:pt x="74" y="69"/>
                </a:lnTo>
                <a:lnTo>
                  <a:pt x="0" y="59"/>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975" name="Freeform 759">
            <a:extLst>
              <a:ext uri="{FF2B5EF4-FFF2-40B4-BE49-F238E27FC236}">
                <a16:creationId xmlns:a16="http://schemas.microsoft.com/office/drawing/2014/main" id="{FC27E09C-9574-572E-F290-2378D33F7768}"/>
              </a:ext>
            </a:extLst>
          </p:cNvPr>
          <p:cNvSpPr>
            <a:spLocks/>
          </p:cNvSpPr>
          <p:nvPr/>
        </p:nvSpPr>
        <p:spPr bwMode="auto">
          <a:xfrm>
            <a:off x="5095875" y="4945063"/>
            <a:ext cx="157163" cy="142875"/>
          </a:xfrm>
          <a:custGeom>
            <a:avLst/>
            <a:gdLst>
              <a:gd name="T0" fmla="*/ 75 w 75"/>
              <a:gd name="T1" fmla="*/ 11 h 69"/>
              <a:gd name="T2" fmla="*/ 0 w 75"/>
              <a:gd name="T3" fmla="*/ 0 h 69"/>
              <a:gd name="T4" fmla="*/ 37 w 75"/>
              <a:gd name="T5" fmla="*/ 69 h 69"/>
              <a:gd name="T6" fmla="*/ 75 w 75"/>
              <a:gd name="T7" fmla="*/ 11 h 69"/>
            </a:gdLst>
            <a:ahLst/>
            <a:cxnLst>
              <a:cxn ang="0">
                <a:pos x="T0" y="T1"/>
              </a:cxn>
              <a:cxn ang="0">
                <a:pos x="T2" y="T3"/>
              </a:cxn>
              <a:cxn ang="0">
                <a:pos x="T4" y="T5"/>
              </a:cxn>
              <a:cxn ang="0">
                <a:pos x="T6" y="T7"/>
              </a:cxn>
            </a:cxnLst>
            <a:rect l="0" t="0" r="r" b="b"/>
            <a:pathLst>
              <a:path w="75" h="69">
                <a:moveTo>
                  <a:pt x="75" y="11"/>
                </a:moveTo>
                <a:lnTo>
                  <a:pt x="0" y="0"/>
                </a:lnTo>
                <a:lnTo>
                  <a:pt x="37" y="69"/>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976" name="Line 760">
            <a:extLst>
              <a:ext uri="{FF2B5EF4-FFF2-40B4-BE49-F238E27FC236}">
                <a16:creationId xmlns:a16="http://schemas.microsoft.com/office/drawing/2014/main" id="{F5AF1829-8046-DCBB-0BC8-6F203F2B9265}"/>
              </a:ext>
            </a:extLst>
          </p:cNvPr>
          <p:cNvSpPr>
            <a:spLocks noChangeShapeType="1"/>
          </p:cNvSpPr>
          <p:nvPr/>
        </p:nvSpPr>
        <p:spPr bwMode="auto">
          <a:xfrm flipH="1" flipV="1">
            <a:off x="5095875" y="4945063"/>
            <a:ext cx="157163"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77" name="Line 761">
            <a:extLst>
              <a:ext uri="{FF2B5EF4-FFF2-40B4-BE49-F238E27FC236}">
                <a16:creationId xmlns:a16="http://schemas.microsoft.com/office/drawing/2014/main" id="{F57DDB7E-6600-4EF6-47DC-ED1F7838D1FC}"/>
              </a:ext>
            </a:extLst>
          </p:cNvPr>
          <p:cNvSpPr>
            <a:spLocks noChangeShapeType="1"/>
          </p:cNvSpPr>
          <p:nvPr/>
        </p:nvSpPr>
        <p:spPr bwMode="auto">
          <a:xfrm flipV="1">
            <a:off x="5019675" y="4945063"/>
            <a:ext cx="76200" cy="1222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78" name="Line 762">
            <a:extLst>
              <a:ext uri="{FF2B5EF4-FFF2-40B4-BE49-F238E27FC236}">
                <a16:creationId xmlns:a16="http://schemas.microsoft.com/office/drawing/2014/main" id="{F677E51A-EDA7-21A5-1986-F0F5553B4BD3}"/>
              </a:ext>
            </a:extLst>
          </p:cNvPr>
          <p:cNvSpPr>
            <a:spLocks noChangeShapeType="1"/>
          </p:cNvSpPr>
          <p:nvPr/>
        </p:nvSpPr>
        <p:spPr bwMode="auto">
          <a:xfrm flipV="1">
            <a:off x="5407025" y="4868863"/>
            <a:ext cx="77788" cy="11906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79" name="Freeform 763">
            <a:extLst>
              <a:ext uri="{FF2B5EF4-FFF2-40B4-BE49-F238E27FC236}">
                <a16:creationId xmlns:a16="http://schemas.microsoft.com/office/drawing/2014/main" id="{BF8E6B5A-FD9F-0029-7B11-A62E9431CE0C}"/>
              </a:ext>
            </a:extLst>
          </p:cNvPr>
          <p:cNvSpPr>
            <a:spLocks/>
          </p:cNvSpPr>
          <p:nvPr/>
        </p:nvSpPr>
        <p:spPr bwMode="auto">
          <a:xfrm>
            <a:off x="4784725" y="5045075"/>
            <a:ext cx="155575" cy="155575"/>
          </a:xfrm>
          <a:custGeom>
            <a:avLst/>
            <a:gdLst>
              <a:gd name="T0" fmla="*/ 37 w 75"/>
              <a:gd name="T1" fmla="*/ 0 h 74"/>
              <a:gd name="T2" fmla="*/ 75 w 75"/>
              <a:gd name="T3" fmla="*/ 74 h 74"/>
              <a:gd name="T4" fmla="*/ 0 w 75"/>
              <a:gd name="T5" fmla="*/ 64 h 74"/>
              <a:gd name="T6" fmla="*/ 37 w 75"/>
              <a:gd name="T7" fmla="*/ 0 h 74"/>
            </a:gdLst>
            <a:ahLst/>
            <a:cxnLst>
              <a:cxn ang="0">
                <a:pos x="T0" y="T1"/>
              </a:cxn>
              <a:cxn ang="0">
                <a:pos x="T2" y="T3"/>
              </a:cxn>
              <a:cxn ang="0">
                <a:pos x="T4" y="T5"/>
              </a:cxn>
              <a:cxn ang="0">
                <a:pos x="T6" y="T7"/>
              </a:cxn>
            </a:cxnLst>
            <a:rect l="0" t="0" r="r" b="b"/>
            <a:pathLst>
              <a:path w="75" h="74">
                <a:moveTo>
                  <a:pt x="37" y="0"/>
                </a:moveTo>
                <a:lnTo>
                  <a:pt x="75" y="74"/>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980" name="Freeform 764">
            <a:extLst>
              <a:ext uri="{FF2B5EF4-FFF2-40B4-BE49-F238E27FC236}">
                <a16:creationId xmlns:a16="http://schemas.microsoft.com/office/drawing/2014/main" id="{7F7C64EE-DA01-E745-CC32-AB422A66C864}"/>
              </a:ext>
            </a:extLst>
          </p:cNvPr>
          <p:cNvSpPr>
            <a:spLocks/>
          </p:cNvSpPr>
          <p:nvPr/>
        </p:nvSpPr>
        <p:spPr bwMode="auto">
          <a:xfrm>
            <a:off x="4860925" y="5045075"/>
            <a:ext cx="158750" cy="155575"/>
          </a:xfrm>
          <a:custGeom>
            <a:avLst/>
            <a:gdLst>
              <a:gd name="T0" fmla="*/ 75 w 75"/>
              <a:gd name="T1" fmla="*/ 11 h 74"/>
              <a:gd name="T2" fmla="*/ 0 w 75"/>
              <a:gd name="T3" fmla="*/ 0 h 74"/>
              <a:gd name="T4" fmla="*/ 38 w 75"/>
              <a:gd name="T5" fmla="*/ 74 h 74"/>
              <a:gd name="T6" fmla="*/ 75 w 75"/>
              <a:gd name="T7" fmla="*/ 11 h 74"/>
            </a:gdLst>
            <a:ahLst/>
            <a:cxnLst>
              <a:cxn ang="0">
                <a:pos x="T0" y="T1"/>
              </a:cxn>
              <a:cxn ang="0">
                <a:pos x="T2" y="T3"/>
              </a:cxn>
              <a:cxn ang="0">
                <a:pos x="T4" y="T5"/>
              </a:cxn>
              <a:cxn ang="0">
                <a:pos x="T6" y="T7"/>
              </a:cxn>
            </a:cxnLst>
            <a:rect l="0" t="0" r="r" b="b"/>
            <a:pathLst>
              <a:path w="75" h="74">
                <a:moveTo>
                  <a:pt x="75" y="11"/>
                </a:moveTo>
                <a:lnTo>
                  <a:pt x="0" y="0"/>
                </a:lnTo>
                <a:lnTo>
                  <a:pt x="38" y="74"/>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981" name="Line 765">
            <a:extLst>
              <a:ext uri="{FF2B5EF4-FFF2-40B4-BE49-F238E27FC236}">
                <a16:creationId xmlns:a16="http://schemas.microsoft.com/office/drawing/2014/main" id="{A3561741-B545-95CB-3D1D-0414F7A4E313}"/>
              </a:ext>
            </a:extLst>
          </p:cNvPr>
          <p:cNvSpPr>
            <a:spLocks noChangeShapeType="1"/>
          </p:cNvSpPr>
          <p:nvPr/>
        </p:nvSpPr>
        <p:spPr bwMode="auto">
          <a:xfrm flipH="1" flipV="1">
            <a:off x="4860925" y="5045075"/>
            <a:ext cx="158750"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82" name="Line 766">
            <a:extLst>
              <a:ext uri="{FF2B5EF4-FFF2-40B4-BE49-F238E27FC236}">
                <a16:creationId xmlns:a16="http://schemas.microsoft.com/office/drawing/2014/main" id="{6DEACB35-CCA3-7C68-A3AB-DB27A7E9F714}"/>
              </a:ext>
            </a:extLst>
          </p:cNvPr>
          <p:cNvSpPr>
            <a:spLocks noChangeShapeType="1"/>
          </p:cNvSpPr>
          <p:nvPr/>
        </p:nvSpPr>
        <p:spPr bwMode="auto">
          <a:xfrm flipV="1">
            <a:off x="4784725" y="5045075"/>
            <a:ext cx="76200" cy="1349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83" name="Freeform 767">
            <a:extLst>
              <a:ext uri="{FF2B5EF4-FFF2-40B4-BE49-F238E27FC236}">
                <a16:creationId xmlns:a16="http://schemas.microsoft.com/office/drawing/2014/main" id="{0B1EA105-F709-31AC-967B-27FBF5A800E7}"/>
              </a:ext>
            </a:extLst>
          </p:cNvPr>
          <p:cNvSpPr>
            <a:spLocks/>
          </p:cNvSpPr>
          <p:nvPr/>
        </p:nvSpPr>
        <p:spPr bwMode="auto">
          <a:xfrm>
            <a:off x="5173663" y="4967288"/>
            <a:ext cx="157162" cy="155575"/>
          </a:xfrm>
          <a:custGeom>
            <a:avLst/>
            <a:gdLst>
              <a:gd name="T0" fmla="*/ 38 w 75"/>
              <a:gd name="T1" fmla="*/ 0 h 74"/>
              <a:gd name="T2" fmla="*/ 75 w 75"/>
              <a:gd name="T3" fmla="*/ 74 h 74"/>
              <a:gd name="T4" fmla="*/ 0 w 75"/>
              <a:gd name="T5" fmla="*/ 58 h 74"/>
              <a:gd name="T6" fmla="*/ 38 w 75"/>
              <a:gd name="T7" fmla="*/ 0 h 74"/>
            </a:gdLst>
            <a:ahLst/>
            <a:cxnLst>
              <a:cxn ang="0">
                <a:pos x="T0" y="T1"/>
              </a:cxn>
              <a:cxn ang="0">
                <a:pos x="T2" y="T3"/>
              </a:cxn>
              <a:cxn ang="0">
                <a:pos x="T4" y="T5"/>
              </a:cxn>
              <a:cxn ang="0">
                <a:pos x="T6" y="T7"/>
              </a:cxn>
            </a:cxnLst>
            <a:rect l="0" t="0" r="r" b="b"/>
            <a:pathLst>
              <a:path w="75" h="74">
                <a:moveTo>
                  <a:pt x="38" y="0"/>
                </a:moveTo>
                <a:lnTo>
                  <a:pt x="75" y="74"/>
                </a:lnTo>
                <a:lnTo>
                  <a:pt x="0" y="58"/>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984" name="Freeform 768">
            <a:extLst>
              <a:ext uri="{FF2B5EF4-FFF2-40B4-BE49-F238E27FC236}">
                <a16:creationId xmlns:a16="http://schemas.microsoft.com/office/drawing/2014/main" id="{37FC7F73-9AB5-8BB7-35F2-C7ECAB2CA9E9}"/>
              </a:ext>
            </a:extLst>
          </p:cNvPr>
          <p:cNvSpPr>
            <a:spLocks/>
          </p:cNvSpPr>
          <p:nvPr/>
        </p:nvSpPr>
        <p:spPr bwMode="auto">
          <a:xfrm>
            <a:off x="5253038" y="4967288"/>
            <a:ext cx="153987" cy="155575"/>
          </a:xfrm>
          <a:custGeom>
            <a:avLst/>
            <a:gdLst>
              <a:gd name="T0" fmla="*/ 74 w 74"/>
              <a:gd name="T1" fmla="*/ 10 h 74"/>
              <a:gd name="T2" fmla="*/ 0 w 74"/>
              <a:gd name="T3" fmla="*/ 0 h 74"/>
              <a:gd name="T4" fmla="*/ 37 w 74"/>
              <a:gd name="T5" fmla="*/ 74 h 74"/>
              <a:gd name="T6" fmla="*/ 74 w 74"/>
              <a:gd name="T7" fmla="*/ 10 h 74"/>
            </a:gdLst>
            <a:ahLst/>
            <a:cxnLst>
              <a:cxn ang="0">
                <a:pos x="T0" y="T1"/>
              </a:cxn>
              <a:cxn ang="0">
                <a:pos x="T2" y="T3"/>
              </a:cxn>
              <a:cxn ang="0">
                <a:pos x="T4" y="T5"/>
              </a:cxn>
              <a:cxn ang="0">
                <a:pos x="T6" y="T7"/>
              </a:cxn>
            </a:cxnLst>
            <a:rect l="0" t="0" r="r" b="b"/>
            <a:pathLst>
              <a:path w="74" h="74">
                <a:moveTo>
                  <a:pt x="74" y="10"/>
                </a:moveTo>
                <a:lnTo>
                  <a:pt x="0" y="0"/>
                </a:lnTo>
                <a:lnTo>
                  <a:pt x="37" y="74"/>
                </a:lnTo>
                <a:lnTo>
                  <a:pt x="74"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985" name="Line 769">
            <a:extLst>
              <a:ext uri="{FF2B5EF4-FFF2-40B4-BE49-F238E27FC236}">
                <a16:creationId xmlns:a16="http://schemas.microsoft.com/office/drawing/2014/main" id="{15211314-221B-0156-0302-43993CB7CBEE}"/>
              </a:ext>
            </a:extLst>
          </p:cNvPr>
          <p:cNvSpPr>
            <a:spLocks noChangeShapeType="1"/>
          </p:cNvSpPr>
          <p:nvPr/>
        </p:nvSpPr>
        <p:spPr bwMode="auto">
          <a:xfrm flipH="1" flipV="1">
            <a:off x="5253038" y="4967288"/>
            <a:ext cx="153987" cy="206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86" name="Line 770">
            <a:extLst>
              <a:ext uri="{FF2B5EF4-FFF2-40B4-BE49-F238E27FC236}">
                <a16:creationId xmlns:a16="http://schemas.microsoft.com/office/drawing/2014/main" id="{66C406C8-2E26-0E85-3F90-86A7AC55725F}"/>
              </a:ext>
            </a:extLst>
          </p:cNvPr>
          <p:cNvSpPr>
            <a:spLocks noChangeShapeType="1"/>
          </p:cNvSpPr>
          <p:nvPr/>
        </p:nvSpPr>
        <p:spPr bwMode="auto">
          <a:xfrm flipH="1">
            <a:off x="5173663" y="4967288"/>
            <a:ext cx="79375" cy="1206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87" name="Line 771">
            <a:extLst>
              <a:ext uri="{FF2B5EF4-FFF2-40B4-BE49-F238E27FC236}">
                <a16:creationId xmlns:a16="http://schemas.microsoft.com/office/drawing/2014/main" id="{7307C4D7-37E3-9DFD-8F6F-91A616B2D018}"/>
              </a:ext>
            </a:extLst>
          </p:cNvPr>
          <p:cNvSpPr>
            <a:spLocks noChangeShapeType="1"/>
          </p:cNvSpPr>
          <p:nvPr/>
        </p:nvSpPr>
        <p:spPr bwMode="auto">
          <a:xfrm flipH="1" flipV="1">
            <a:off x="4616450" y="5156200"/>
            <a:ext cx="168275" cy="2381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88" name="Freeform 772">
            <a:extLst>
              <a:ext uri="{FF2B5EF4-FFF2-40B4-BE49-F238E27FC236}">
                <a16:creationId xmlns:a16="http://schemas.microsoft.com/office/drawing/2014/main" id="{7F4CDB19-3D5D-0018-7161-60E6847E04EF}"/>
              </a:ext>
            </a:extLst>
          </p:cNvPr>
          <p:cNvSpPr>
            <a:spLocks/>
          </p:cNvSpPr>
          <p:nvPr/>
        </p:nvSpPr>
        <p:spPr bwMode="auto">
          <a:xfrm>
            <a:off x="4940300" y="5067300"/>
            <a:ext cx="155575" cy="155575"/>
          </a:xfrm>
          <a:custGeom>
            <a:avLst/>
            <a:gdLst>
              <a:gd name="T0" fmla="*/ 37 w 74"/>
              <a:gd name="T1" fmla="*/ 0 h 74"/>
              <a:gd name="T2" fmla="*/ 74 w 74"/>
              <a:gd name="T3" fmla="*/ 74 h 74"/>
              <a:gd name="T4" fmla="*/ 0 w 74"/>
              <a:gd name="T5" fmla="*/ 63 h 74"/>
              <a:gd name="T6" fmla="*/ 37 w 74"/>
              <a:gd name="T7" fmla="*/ 0 h 74"/>
            </a:gdLst>
            <a:ahLst/>
            <a:cxnLst>
              <a:cxn ang="0">
                <a:pos x="T0" y="T1"/>
              </a:cxn>
              <a:cxn ang="0">
                <a:pos x="T2" y="T3"/>
              </a:cxn>
              <a:cxn ang="0">
                <a:pos x="T4" y="T5"/>
              </a:cxn>
              <a:cxn ang="0">
                <a:pos x="T6" y="T7"/>
              </a:cxn>
            </a:cxnLst>
            <a:rect l="0" t="0" r="r" b="b"/>
            <a:pathLst>
              <a:path w="74" h="74">
                <a:moveTo>
                  <a:pt x="37" y="0"/>
                </a:moveTo>
                <a:lnTo>
                  <a:pt x="74" y="74"/>
                </a:lnTo>
                <a:lnTo>
                  <a:pt x="0" y="63"/>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989" name="Freeform 773">
            <a:extLst>
              <a:ext uri="{FF2B5EF4-FFF2-40B4-BE49-F238E27FC236}">
                <a16:creationId xmlns:a16="http://schemas.microsoft.com/office/drawing/2014/main" id="{6C01339F-83AA-7FE1-85B9-A6A20415E2E2}"/>
              </a:ext>
            </a:extLst>
          </p:cNvPr>
          <p:cNvSpPr>
            <a:spLocks/>
          </p:cNvSpPr>
          <p:nvPr/>
        </p:nvSpPr>
        <p:spPr bwMode="auto">
          <a:xfrm>
            <a:off x="5019675" y="5067300"/>
            <a:ext cx="153988" cy="155575"/>
          </a:xfrm>
          <a:custGeom>
            <a:avLst/>
            <a:gdLst>
              <a:gd name="T0" fmla="*/ 74 w 74"/>
              <a:gd name="T1" fmla="*/ 10 h 74"/>
              <a:gd name="T2" fmla="*/ 0 w 74"/>
              <a:gd name="T3" fmla="*/ 0 h 74"/>
              <a:gd name="T4" fmla="*/ 37 w 74"/>
              <a:gd name="T5" fmla="*/ 74 h 74"/>
              <a:gd name="T6" fmla="*/ 74 w 74"/>
              <a:gd name="T7" fmla="*/ 10 h 74"/>
            </a:gdLst>
            <a:ahLst/>
            <a:cxnLst>
              <a:cxn ang="0">
                <a:pos x="T0" y="T1"/>
              </a:cxn>
              <a:cxn ang="0">
                <a:pos x="T2" y="T3"/>
              </a:cxn>
              <a:cxn ang="0">
                <a:pos x="T4" y="T5"/>
              </a:cxn>
              <a:cxn ang="0">
                <a:pos x="T6" y="T7"/>
              </a:cxn>
            </a:cxnLst>
            <a:rect l="0" t="0" r="r" b="b"/>
            <a:pathLst>
              <a:path w="74" h="74">
                <a:moveTo>
                  <a:pt x="74" y="10"/>
                </a:moveTo>
                <a:lnTo>
                  <a:pt x="0" y="0"/>
                </a:lnTo>
                <a:lnTo>
                  <a:pt x="37" y="74"/>
                </a:lnTo>
                <a:lnTo>
                  <a:pt x="74"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990" name="Line 774">
            <a:extLst>
              <a:ext uri="{FF2B5EF4-FFF2-40B4-BE49-F238E27FC236}">
                <a16:creationId xmlns:a16="http://schemas.microsoft.com/office/drawing/2014/main" id="{57B50336-9054-7BCC-F5D3-B7EC5DF7B392}"/>
              </a:ext>
            </a:extLst>
          </p:cNvPr>
          <p:cNvSpPr>
            <a:spLocks noChangeShapeType="1"/>
          </p:cNvSpPr>
          <p:nvPr/>
        </p:nvSpPr>
        <p:spPr bwMode="auto">
          <a:xfrm flipH="1" flipV="1">
            <a:off x="5019675" y="5067300"/>
            <a:ext cx="153988" cy="206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91" name="Line 775">
            <a:extLst>
              <a:ext uri="{FF2B5EF4-FFF2-40B4-BE49-F238E27FC236}">
                <a16:creationId xmlns:a16="http://schemas.microsoft.com/office/drawing/2014/main" id="{D88AB95D-47E6-D58F-1596-897871CFE6A2}"/>
              </a:ext>
            </a:extLst>
          </p:cNvPr>
          <p:cNvSpPr>
            <a:spLocks noChangeShapeType="1"/>
          </p:cNvSpPr>
          <p:nvPr/>
        </p:nvSpPr>
        <p:spPr bwMode="auto">
          <a:xfrm flipV="1">
            <a:off x="4940300" y="5067300"/>
            <a:ext cx="79375"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92" name="Line 776">
            <a:extLst>
              <a:ext uri="{FF2B5EF4-FFF2-40B4-BE49-F238E27FC236}">
                <a16:creationId xmlns:a16="http://schemas.microsoft.com/office/drawing/2014/main" id="{65C76B37-22F6-6F15-970E-7FDA44E9355E}"/>
              </a:ext>
            </a:extLst>
          </p:cNvPr>
          <p:cNvSpPr>
            <a:spLocks noChangeShapeType="1"/>
          </p:cNvSpPr>
          <p:nvPr/>
        </p:nvSpPr>
        <p:spPr bwMode="auto">
          <a:xfrm flipV="1">
            <a:off x="5330825" y="4987925"/>
            <a:ext cx="76200" cy="1349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93" name="Line 777">
            <a:extLst>
              <a:ext uri="{FF2B5EF4-FFF2-40B4-BE49-F238E27FC236}">
                <a16:creationId xmlns:a16="http://schemas.microsoft.com/office/drawing/2014/main" id="{ED750841-5180-7D9C-94F9-A74F86E68DBB}"/>
              </a:ext>
            </a:extLst>
          </p:cNvPr>
          <p:cNvSpPr>
            <a:spLocks noChangeShapeType="1"/>
          </p:cNvSpPr>
          <p:nvPr/>
        </p:nvSpPr>
        <p:spPr bwMode="auto">
          <a:xfrm flipH="1" flipV="1">
            <a:off x="4784725" y="5180013"/>
            <a:ext cx="155575" cy="206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94" name="Freeform 778">
            <a:extLst>
              <a:ext uri="{FF2B5EF4-FFF2-40B4-BE49-F238E27FC236}">
                <a16:creationId xmlns:a16="http://schemas.microsoft.com/office/drawing/2014/main" id="{C8C1C682-9EB9-6850-5B81-007B32CA4E9C}"/>
              </a:ext>
            </a:extLst>
          </p:cNvPr>
          <p:cNvSpPr>
            <a:spLocks/>
          </p:cNvSpPr>
          <p:nvPr/>
        </p:nvSpPr>
        <p:spPr bwMode="auto">
          <a:xfrm>
            <a:off x="5095875" y="5087938"/>
            <a:ext cx="157163" cy="158750"/>
          </a:xfrm>
          <a:custGeom>
            <a:avLst/>
            <a:gdLst>
              <a:gd name="T0" fmla="*/ 37 w 75"/>
              <a:gd name="T1" fmla="*/ 0 h 75"/>
              <a:gd name="T2" fmla="*/ 75 w 75"/>
              <a:gd name="T3" fmla="*/ 75 h 75"/>
              <a:gd name="T4" fmla="*/ 0 w 75"/>
              <a:gd name="T5" fmla="*/ 64 h 75"/>
              <a:gd name="T6" fmla="*/ 37 w 75"/>
              <a:gd name="T7" fmla="*/ 0 h 75"/>
            </a:gdLst>
            <a:ahLst/>
            <a:cxnLst>
              <a:cxn ang="0">
                <a:pos x="T0" y="T1"/>
              </a:cxn>
              <a:cxn ang="0">
                <a:pos x="T2" y="T3"/>
              </a:cxn>
              <a:cxn ang="0">
                <a:pos x="T4" y="T5"/>
              </a:cxn>
              <a:cxn ang="0">
                <a:pos x="T6" y="T7"/>
              </a:cxn>
            </a:cxnLst>
            <a:rect l="0" t="0" r="r" b="b"/>
            <a:pathLst>
              <a:path w="75" h="75">
                <a:moveTo>
                  <a:pt x="37" y="0"/>
                </a:moveTo>
                <a:lnTo>
                  <a:pt x="75" y="75"/>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995" name="Freeform 779">
            <a:extLst>
              <a:ext uri="{FF2B5EF4-FFF2-40B4-BE49-F238E27FC236}">
                <a16:creationId xmlns:a16="http://schemas.microsoft.com/office/drawing/2014/main" id="{34DC9913-41F6-5A0D-2ABF-FD3103CC3162}"/>
              </a:ext>
            </a:extLst>
          </p:cNvPr>
          <p:cNvSpPr>
            <a:spLocks/>
          </p:cNvSpPr>
          <p:nvPr/>
        </p:nvSpPr>
        <p:spPr bwMode="auto">
          <a:xfrm>
            <a:off x="5173663" y="5087938"/>
            <a:ext cx="157162" cy="158750"/>
          </a:xfrm>
          <a:custGeom>
            <a:avLst/>
            <a:gdLst>
              <a:gd name="T0" fmla="*/ 75 w 75"/>
              <a:gd name="T1" fmla="*/ 16 h 75"/>
              <a:gd name="T2" fmla="*/ 0 w 75"/>
              <a:gd name="T3" fmla="*/ 0 h 75"/>
              <a:gd name="T4" fmla="*/ 38 w 75"/>
              <a:gd name="T5" fmla="*/ 75 h 75"/>
              <a:gd name="T6" fmla="*/ 75 w 75"/>
              <a:gd name="T7" fmla="*/ 16 h 75"/>
            </a:gdLst>
            <a:ahLst/>
            <a:cxnLst>
              <a:cxn ang="0">
                <a:pos x="T0" y="T1"/>
              </a:cxn>
              <a:cxn ang="0">
                <a:pos x="T2" y="T3"/>
              </a:cxn>
              <a:cxn ang="0">
                <a:pos x="T4" y="T5"/>
              </a:cxn>
              <a:cxn ang="0">
                <a:pos x="T6" y="T7"/>
              </a:cxn>
            </a:cxnLst>
            <a:rect l="0" t="0" r="r" b="b"/>
            <a:pathLst>
              <a:path w="75" h="75">
                <a:moveTo>
                  <a:pt x="75" y="16"/>
                </a:moveTo>
                <a:lnTo>
                  <a:pt x="0" y="0"/>
                </a:lnTo>
                <a:lnTo>
                  <a:pt x="38" y="75"/>
                </a:lnTo>
                <a:lnTo>
                  <a:pt x="75"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1996" name="Line 780">
            <a:extLst>
              <a:ext uri="{FF2B5EF4-FFF2-40B4-BE49-F238E27FC236}">
                <a16:creationId xmlns:a16="http://schemas.microsoft.com/office/drawing/2014/main" id="{ADF4E569-6881-97B5-83B7-D4DB4B2E5DEF}"/>
              </a:ext>
            </a:extLst>
          </p:cNvPr>
          <p:cNvSpPr>
            <a:spLocks noChangeShapeType="1"/>
          </p:cNvSpPr>
          <p:nvPr/>
        </p:nvSpPr>
        <p:spPr bwMode="auto">
          <a:xfrm flipH="1" flipV="1">
            <a:off x="5173663" y="5087938"/>
            <a:ext cx="157162" cy="349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97" name="Line 781">
            <a:extLst>
              <a:ext uri="{FF2B5EF4-FFF2-40B4-BE49-F238E27FC236}">
                <a16:creationId xmlns:a16="http://schemas.microsoft.com/office/drawing/2014/main" id="{A7B05842-B945-3183-55A6-6C62EB431D6C}"/>
              </a:ext>
            </a:extLst>
          </p:cNvPr>
          <p:cNvSpPr>
            <a:spLocks noChangeShapeType="1"/>
          </p:cNvSpPr>
          <p:nvPr/>
        </p:nvSpPr>
        <p:spPr bwMode="auto">
          <a:xfrm flipH="1">
            <a:off x="5095875" y="5087938"/>
            <a:ext cx="77788" cy="1349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98" name="Line 782">
            <a:extLst>
              <a:ext uri="{FF2B5EF4-FFF2-40B4-BE49-F238E27FC236}">
                <a16:creationId xmlns:a16="http://schemas.microsoft.com/office/drawing/2014/main" id="{E371D5B4-73D4-96FD-25F7-6A8F20C1FD4D}"/>
              </a:ext>
            </a:extLst>
          </p:cNvPr>
          <p:cNvSpPr>
            <a:spLocks noChangeShapeType="1"/>
          </p:cNvSpPr>
          <p:nvPr/>
        </p:nvSpPr>
        <p:spPr bwMode="auto">
          <a:xfrm flipH="1" flipV="1">
            <a:off x="4940300" y="5200650"/>
            <a:ext cx="155575"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999" name="Line 783">
            <a:extLst>
              <a:ext uri="{FF2B5EF4-FFF2-40B4-BE49-F238E27FC236}">
                <a16:creationId xmlns:a16="http://schemas.microsoft.com/office/drawing/2014/main" id="{0666915A-E637-8DCF-6C66-072068DC8A14}"/>
              </a:ext>
            </a:extLst>
          </p:cNvPr>
          <p:cNvSpPr>
            <a:spLocks noChangeShapeType="1"/>
          </p:cNvSpPr>
          <p:nvPr/>
        </p:nvSpPr>
        <p:spPr bwMode="auto">
          <a:xfrm flipV="1">
            <a:off x="5253038" y="5122863"/>
            <a:ext cx="77787" cy="1238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00" name="Line 784">
            <a:extLst>
              <a:ext uri="{FF2B5EF4-FFF2-40B4-BE49-F238E27FC236}">
                <a16:creationId xmlns:a16="http://schemas.microsoft.com/office/drawing/2014/main" id="{B0595FA6-F219-0993-D7D3-8E9666FD568A}"/>
              </a:ext>
            </a:extLst>
          </p:cNvPr>
          <p:cNvSpPr>
            <a:spLocks noChangeShapeType="1"/>
          </p:cNvSpPr>
          <p:nvPr/>
        </p:nvSpPr>
        <p:spPr bwMode="auto">
          <a:xfrm>
            <a:off x="5095875" y="5222875"/>
            <a:ext cx="157163" cy="2381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01" name="Line 785">
            <a:extLst>
              <a:ext uri="{FF2B5EF4-FFF2-40B4-BE49-F238E27FC236}">
                <a16:creationId xmlns:a16="http://schemas.microsoft.com/office/drawing/2014/main" id="{50A38622-4318-3B3A-7427-D1B04EAD7C13}"/>
              </a:ext>
            </a:extLst>
          </p:cNvPr>
          <p:cNvSpPr>
            <a:spLocks noChangeShapeType="1"/>
          </p:cNvSpPr>
          <p:nvPr/>
        </p:nvSpPr>
        <p:spPr bwMode="auto">
          <a:xfrm flipV="1">
            <a:off x="5340350" y="3698875"/>
            <a:ext cx="1588" cy="187007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02" name="Line 786">
            <a:extLst>
              <a:ext uri="{FF2B5EF4-FFF2-40B4-BE49-F238E27FC236}">
                <a16:creationId xmlns:a16="http://schemas.microsoft.com/office/drawing/2014/main" id="{050B9D84-7AAC-CC5C-773F-7F4D6B3BB59F}"/>
              </a:ext>
            </a:extLst>
          </p:cNvPr>
          <p:cNvSpPr>
            <a:spLocks noChangeShapeType="1"/>
          </p:cNvSpPr>
          <p:nvPr/>
        </p:nvSpPr>
        <p:spPr bwMode="auto">
          <a:xfrm>
            <a:off x="5340350" y="3698875"/>
            <a:ext cx="1588" cy="187007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03" name="Line 787">
            <a:extLst>
              <a:ext uri="{FF2B5EF4-FFF2-40B4-BE49-F238E27FC236}">
                <a16:creationId xmlns:a16="http://schemas.microsoft.com/office/drawing/2014/main" id="{D7CD591D-66AB-40FB-7782-AEE1A78109B5}"/>
              </a:ext>
            </a:extLst>
          </p:cNvPr>
          <p:cNvSpPr>
            <a:spLocks noChangeShapeType="1"/>
          </p:cNvSpPr>
          <p:nvPr/>
        </p:nvSpPr>
        <p:spPr bwMode="auto">
          <a:xfrm>
            <a:off x="4062413" y="4610100"/>
            <a:ext cx="2568575" cy="3127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04" name="Line 788">
            <a:extLst>
              <a:ext uri="{FF2B5EF4-FFF2-40B4-BE49-F238E27FC236}">
                <a16:creationId xmlns:a16="http://schemas.microsoft.com/office/drawing/2014/main" id="{648DD485-ACE3-12B7-C2BD-457D1D5C14EF}"/>
              </a:ext>
            </a:extLst>
          </p:cNvPr>
          <p:cNvSpPr>
            <a:spLocks noChangeShapeType="1"/>
          </p:cNvSpPr>
          <p:nvPr/>
        </p:nvSpPr>
        <p:spPr bwMode="auto">
          <a:xfrm flipH="1" flipV="1">
            <a:off x="4062413" y="4610100"/>
            <a:ext cx="2568575" cy="3127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05" name="Freeform 789">
            <a:extLst>
              <a:ext uri="{FF2B5EF4-FFF2-40B4-BE49-F238E27FC236}">
                <a16:creationId xmlns:a16="http://schemas.microsoft.com/office/drawing/2014/main" id="{5E26F021-0634-5D1C-6E28-6574AD03C857}"/>
              </a:ext>
            </a:extLst>
          </p:cNvPr>
          <p:cNvSpPr>
            <a:spLocks/>
          </p:cNvSpPr>
          <p:nvPr/>
        </p:nvSpPr>
        <p:spPr bwMode="auto">
          <a:xfrm>
            <a:off x="4540250" y="4022725"/>
            <a:ext cx="157163" cy="144463"/>
          </a:xfrm>
          <a:custGeom>
            <a:avLst/>
            <a:gdLst>
              <a:gd name="T0" fmla="*/ 37 w 75"/>
              <a:gd name="T1" fmla="*/ 0 h 69"/>
              <a:gd name="T2" fmla="*/ 75 w 75"/>
              <a:gd name="T3" fmla="*/ 69 h 69"/>
              <a:gd name="T4" fmla="*/ 0 w 75"/>
              <a:gd name="T5" fmla="*/ 58 h 69"/>
              <a:gd name="T6" fmla="*/ 37 w 75"/>
              <a:gd name="T7" fmla="*/ 0 h 69"/>
            </a:gdLst>
            <a:ahLst/>
            <a:cxnLst>
              <a:cxn ang="0">
                <a:pos x="T0" y="T1"/>
              </a:cxn>
              <a:cxn ang="0">
                <a:pos x="T2" y="T3"/>
              </a:cxn>
              <a:cxn ang="0">
                <a:pos x="T4" y="T5"/>
              </a:cxn>
              <a:cxn ang="0">
                <a:pos x="T6" y="T7"/>
              </a:cxn>
            </a:cxnLst>
            <a:rect l="0" t="0" r="r" b="b"/>
            <a:pathLst>
              <a:path w="75" h="69">
                <a:moveTo>
                  <a:pt x="37" y="0"/>
                </a:moveTo>
                <a:lnTo>
                  <a:pt x="75" y="69"/>
                </a:lnTo>
                <a:lnTo>
                  <a:pt x="0" y="58"/>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06" name="Freeform 790">
            <a:extLst>
              <a:ext uri="{FF2B5EF4-FFF2-40B4-BE49-F238E27FC236}">
                <a16:creationId xmlns:a16="http://schemas.microsoft.com/office/drawing/2014/main" id="{66A014E5-B986-AC2E-95EC-5842697459B6}"/>
              </a:ext>
            </a:extLst>
          </p:cNvPr>
          <p:cNvSpPr>
            <a:spLocks/>
          </p:cNvSpPr>
          <p:nvPr/>
        </p:nvSpPr>
        <p:spPr bwMode="auto">
          <a:xfrm>
            <a:off x="4616450" y="4022725"/>
            <a:ext cx="168275" cy="144463"/>
          </a:xfrm>
          <a:custGeom>
            <a:avLst/>
            <a:gdLst>
              <a:gd name="T0" fmla="*/ 80 w 80"/>
              <a:gd name="T1" fmla="*/ 10 h 69"/>
              <a:gd name="T2" fmla="*/ 0 w 80"/>
              <a:gd name="T3" fmla="*/ 0 h 69"/>
              <a:gd name="T4" fmla="*/ 38 w 80"/>
              <a:gd name="T5" fmla="*/ 69 h 69"/>
              <a:gd name="T6" fmla="*/ 80 w 80"/>
              <a:gd name="T7" fmla="*/ 10 h 69"/>
            </a:gdLst>
            <a:ahLst/>
            <a:cxnLst>
              <a:cxn ang="0">
                <a:pos x="T0" y="T1"/>
              </a:cxn>
              <a:cxn ang="0">
                <a:pos x="T2" y="T3"/>
              </a:cxn>
              <a:cxn ang="0">
                <a:pos x="T4" y="T5"/>
              </a:cxn>
              <a:cxn ang="0">
                <a:pos x="T6" y="T7"/>
              </a:cxn>
            </a:cxnLst>
            <a:rect l="0" t="0" r="r" b="b"/>
            <a:pathLst>
              <a:path w="80" h="69">
                <a:moveTo>
                  <a:pt x="80" y="10"/>
                </a:moveTo>
                <a:lnTo>
                  <a:pt x="0" y="0"/>
                </a:lnTo>
                <a:lnTo>
                  <a:pt x="38" y="69"/>
                </a:lnTo>
                <a:lnTo>
                  <a:pt x="8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07" name="Freeform 791">
            <a:extLst>
              <a:ext uri="{FF2B5EF4-FFF2-40B4-BE49-F238E27FC236}">
                <a16:creationId xmlns:a16="http://schemas.microsoft.com/office/drawing/2014/main" id="{8FA77CE3-BB2E-383F-D27F-CA195C77F4D8}"/>
              </a:ext>
            </a:extLst>
          </p:cNvPr>
          <p:cNvSpPr>
            <a:spLocks/>
          </p:cNvSpPr>
          <p:nvPr/>
        </p:nvSpPr>
        <p:spPr bwMode="auto">
          <a:xfrm>
            <a:off x="4697413" y="4043363"/>
            <a:ext cx="163512" cy="144462"/>
          </a:xfrm>
          <a:custGeom>
            <a:avLst/>
            <a:gdLst>
              <a:gd name="T0" fmla="*/ 42 w 79"/>
              <a:gd name="T1" fmla="*/ 0 h 69"/>
              <a:gd name="T2" fmla="*/ 79 w 79"/>
              <a:gd name="T3" fmla="*/ 69 h 69"/>
              <a:gd name="T4" fmla="*/ 0 w 79"/>
              <a:gd name="T5" fmla="*/ 59 h 69"/>
              <a:gd name="T6" fmla="*/ 42 w 79"/>
              <a:gd name="T7" fmla="*/ 0 h 69"/>
            </a:gdLst>
            <a:ahLst/>
            <a:cxnLst>
              <a:cxn ang="0">
                <a:pos x="T0" y="T1"/>
              </a:cxn>
              <a:cxn ang="0">
                <a:pos x="T2" y="T3"/>
              </a:cxn>
              <a:cxn ang="0">
                <a:pos x="T4" y="T5"/>
              </a:cxn>
              <a:cxn ang="0">
                <a:pos x="T6" y="T7"/>
              </a:cxn>
            </a:cxnLst>
            <a:rect l="0" t="0" r="r" b="b"/>
            <a:pathLst>
              <a:path w="79" h="69">
                <a:moveTo>
                  <a:pt x="42" y="0"/>
                </a:moveTo>
                <a:lnTo>
                  <a:pt x="79" y="69"/>
                </a:lnTo>
                <a:lnTo>
                  <a:pt x="0" y="59"/>
                </a:lnTo>
                <a:lnTo>
                  <a:pt x="4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08" name="Freeform 792">
            <a:extLst>
              <a:ext uri="{FF2B5EF4-FFF2-40B4-BE49-F238E27FC236}">
                <a16:creationId xmlns:a16="http://schemas.microsoft.com/office/drawing/2014/main" id="{CBE65299-FC1F-70F8-BA51-4108855ADF52}"/>
              </a:ext>
            </a:extLst>
          </p:cNvPr>
          <p:cNvSpPr>
            <a:spLocks/>
          </p:cNvSpPr>
          <p:nvPr/>
        </p:nvSpPr>
        <p:spPr bwMode="auto">
          <a:xfrm>
            <a:off x="4784725" y="4043363"/>
            <a:ext cx="155575" cy="144462"/>
          </a:xfrm>
          <a:custGeom>
            <a:avLst/>
            <a:gdLst>
              <a:gd name="T0" fmla="*/ 75 w 75"/>
              <a:gd name="T1" fmla="*/ 11 h 69"/>
              <a:gd name="T2" fmla="*/ 0 w 75"/>
              <a:gd name="T3" fmla="*/ 0 h 69"/>
              <a:gd name="T4" fmla="*/ 37 w 75"/>
              <a:gd name="T5" fmla="*/ 69 h 69"/>
              <a:gd name="T6" fmla="*/ 75 w 75"/>
              <a:gd name="T7" fmla="*/ 11 h 69"/>
            </a:gdLst>
            <a:ahLst/>
            <a:cxnLst>
              <a:cxn ang="0">
                <a:pos x="T0" y="T1"/>
              </a:cxn>
              <a:cxn ang="0">
                <a:pos x="T2" y="T3"/>
              </a:cxn>
              <a:cxn ang="0">
                <a:pos x="T4" y="T5"/>
              </a:cxn>
              <a:cxn ang="0">
                <a:pos x="T6" y="T7"/>
              </a:cxn>
            </a:cxnLst>
            <a:rect l="0" t="0" r="r" b="b"/>
            <a:pathLst>
              <a:path w="75" h="69">
                <a:moveTo>
                  <a:pt x="75" y="11"/>
                </a:moveTo>
                <a:lnTo>
                  <a:pt x="0" y="0"/>
                </a:lnTo>
                <a:lnTo>
                  <a:pt x="37" y="69"/>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09" name="Line 793">
            <a:extLst>
              <a:ext uri="{FF2B5EF4-FFF2-40B4-BE49-F238E27FC236}">
                <a16:creationId xmlns:a16="http://schemas.microsoft.com/office/drawing/2014/main" id="{0E6F4EA9-EABC-DB4E-ED08-B5E87B303631}"/>
              </a:ext>
            </a:extLst>
          </p:cNvPr>
          <p:cNvSpPr>
            <a:spLocks noChangeShapeType="1"/>
          </p:cNvSpPr>
          <p:nvPr/>
        </p:nvSpPr>
        <p:spPr bwMode="auto">
          <a:xfrm flipV="1">
            <a:off x="4697413" y="4043363"/>
            <a:ext cx="87312" cy="1238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10" name="Freeform 794">
            <a:extLst>
              <a:ext uri="{FF2B5EF4-FFF2-40B4-BE49-F238E27FC236}">
                <a16:creationId xmlns:a16="http://schemas.microsoft.com/office/drawing/2014/main" id="{13569E5D-369E-D831-AAF2-578DDDFC69D5}"/>
              </a:ext>
            </a:extLst>
          </p:cNvPr>
          <p:cNvSpPr>
            <a:spLocks/>
          </p:cNvSpPr>
          <p:nvPr/>
        </p:nvSpPr>
        <p:spPr bwMode="auto">
          <a:xfrm>
            <a:off x="4540250" y="4144963"/>
            <a:ext cx="157163" cy="142875"/>
          </a:xfrm>
          <a:custGeom>
            <a:avLst/>
            <a:gdLst>
              <a:gd name="T0" fmla="*/ 75 w 75"/>
              <a:gd name="T1" fmla="*/ 11 h 69"/>
              <a:gd name="T2" fmla="*/ 0 w 75"/>
              <a:gd name="T3" fmla="*/ 0 h 69"/>
              <a:gd name="T4" fmla="*/ 37 w 75"/>
              <a:gd name="T5" fmla="*/ 69 h 69"/>
              <a:gd name="T6" fmla="*/ 75 w 75"/>
              <a:gd name="T7" fmla="*/ 11 h 69"/>
            </a:gdLst>
            <a:ahLst/>
            <a:cxnLst>
              <a:cxn ang="0">
                <a:pos x="T0" y="T1"/>
              </a:cxn>
              <a:cxn ang="0">
                <a:pos x="T2" y="T3"/>
              </a:cxn>
              <a:cxn ang="0">
                <a:pos x="T4" y="T5"/>
              </a:cxn>
              <a:cxn ang="0">
                <a:pos x="T6" y="T7"/>
              </a:cxn>
            </a:cxnLst>
            <a:rect l="0" t="0" r="r" b="b"/>
            <a:pathLst>
              <a:path w="75" h="69">
                <a:moveTo>
                  <a:pt x="75" y="11"/>
                </a:moveTo>
                <a:lnTo>
                  <a:pt x="0" y="0"/>
                </a:lnTo>
                <a:lnTo>
                  <a:pt x="37" y="69"/>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11" name="Line 795">
            <a:extLst>
              <a:ext uri="{FF2B5EF4-FFF2-40B4-BE49-F238E27FC236}">
                <a16:creationId xmlns:a16="http://schemas.microsoft.com/office/drawing/2014/main" id="{00151C79-F194-E706-E0E8-E854C9F1442B}"/>
              </a:ext>
            </a:extLst>
          </p:cNvPr>
          <p:cNvSpPr>
            <a:spLocks noChangeShapeType="1"/>
          </p:cNvSpPr>
          <p:nvPr/>
        </p:nvSpPr>
        <p:spPr bwMode="auto">
          <a:xfrm flipH="1" flipV="1">
            <a:off x="4540250" y="4144963"/>
            <a:ext cx="157163"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12" name="Freeform 796">
            <a:extLst>
              <a:ext uri="{FF2B5EF4-FFF2-40B4-BE49-F238E27FC236}">
                <a16:creationId xmlns:a16="http://schemas.microsoft.com/office/drawing/2014/main" id="{7A585D12-1C31-5899-A209-BECAFC9318F6}"/>
              </a:ext>
            </a:extLst>
          </p:cNvPr>
          <p:cNvSpPr>
            <a:spLocks/>
          </p:cNvSpPr>
          <p:nvPr/>
        </p:nvSpPr>
        <p:spPr bwMode="auto">
          <a:xfrm>
            <a:off x="4860925" y="4067175"/>
            <a:ext cx="158750" cy="142875"/>
          </a:xfrm>
          <a:custGeom>
            <a:avLst/>
            <a:gdLst>
              <a:gd name="T0" fmla="*/ 38 w 75"/>
              <a:gd name="T1" fmla="*/ 0 h 69"/>
              <a:gd name="T2" fmla="*/ 75 w 75"/>
              <a:gd name="T3" fmla="*/ 69 h 69"/>
              <a:gd name="T4" fmla="*/ 0 w 75"/>
              <a:gd name="T5" fmla="*/ 58 h 69"/>
              <a:gd name="T6" fmla="*/ 38 w 75"/>
              <a:gd name="T7" fmla="*/ 0 h 69"/>
            </a:gdLst>
            <a:ahLst/>
            <a:cxnLst>
              <a:cxn ang="0">
                <a:pos x="T0" y="T1"/>
              </a:cxn>
              <a:cxn ang="0">
                <a:pos x="T2" y="T3"/>
              </a:cxn>
              <a:cxn ang="0">
                <a:pos x="T4" y="T5"/>
              </a:cxn>
              <a:cxn ang="0">
                <a:pos x="T6" y="T7"/>
              </a:cxn>
            </a:cxnLst>
            <a:rect l="0" t="0" r="r" b="b"/>
            <a:pathLst>
              <a:path w="75" h="69">
                <a:moveTo>
                  <a:pt x="38" y="0"/>
                </a:moveTo>
                <a:lnTo>
                  <a:pt x="75" y="69"/>
                </a:lnTo>
                <a:lnTo>
                  <a:pt x="0" y="58"/>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13" name="Freeform 797">
            <a:extLst>
              <a:ext uri="{FF2B5EF4-FFF2-40B4-BE49-F238E27FC236}">
                <a16:creationId xmlns:a16="http://schemas.microsoft.com/office/drawing/2014/main" id="{BE304F93-677E-EE1D-784B-799E2272ABBF}"/>
              </a:ext>
            </a:extLst>
          </p:cNvPr>
          <p:cNvSpPr>
            <a:spLocks/>
          </p:cNvSpPr>
          <p:nvPr/>
        </p:nvSpPr>
        <p:spPr bwMode="auto">
          <a:xfrm>
            <a:off x="4940300" y="4067175"/>
            <a:ext cx="155575" cy="142875"/>
          </a:xfrm>
          <a:custGeom>
            <a:avLst/>
            <a:gdLst>
              <a:gd name="T0" fmla="*/ 74 w 74"/>
              <a:gd name="T1" fmla="*/ 10 h 69"/>
              <a:gd name="T2" fmla="*/ 0 w 74"/>
              <a:gd name="T3" fmla="*/ 0 h 69"/>
              <a:gd name="T4" fmla="*/ 37 w 74"/>
              <a:gd name="T5" fmla="*/ 69 h 69"/>
              <a:gd name="T6" fmla="*/ 74 w 74"/>
              <a:gd name="T7" fmla="*/ 10 h 69"/>
            </a:gdLst>
            <a:ahLst/>
            <a:cxnLst>
              <a:cxn ang="0">
                <a:pos x="T0" y="T1"/>
              </a:cxn>
              <a:cxn ang="0">
                <a:pos x="T2" y="T3"/>
              </a:cxn>
              <a:cxn ang="0">
                <a:pos x="T4" y="T5"/>
              </a:cxn>
              <a:cxn ang="0">
                <a:pos x="T6" y="T7"/>
              </a:cxn>
            </a:cxnLst>
            <a:rect l="0" t="0" r="r" b="b"/>
            <a:pathLst>
              <a:path w="74" h="69">
                <a:moveTo>
                  <a:pt x="74" y="10"/>
                </a:moveTo>
                <a:lnTo>
                  <a:pt x="0" y="0"/>
                </a:lnTo>
                <a:lnTo>
                  <a:pt x="37" y="69"/>
                </a:lnTo>
                <a:lnTo>
                  <a:pt x="74"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14" name="Line 798">
            <a:extLst>
              <a:ext uri="{FF2B5EF4-FFF2-40B4-BE49-F238E27FC236}">
                <a16:creationId xmlns:a16="http://schemas.microsoft.com/office/drawing/2014/main" id="{30E170A9-A3AB-7665-A835-1B71B8671C5A}"/>
              </a:ext>
            </a:extLst>
          </p:cNvPr>
          <p:cNvSpPr>
            <a:spLocks noChangeShapeType="1"/>
          </p:cNvSpPr>
          <p:nvPr/>
        </p:nvSpPr>
        <p:spPr bwMode="auto">
          <a:xfrm flipV="1">
            <a:off x="4860925" y="4067175"/>
            <a:ext cx="79375" cy="1206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15" name="Freeform 799">
            <a:extLst>
              <a:ext uri="{FF2B5EF4-FFF2-40B4-BE49-F238E27FC236}">
                <a16:creationId xmlns:a16="http://schemas.microsoft.com/office/drawing/2014/main" id="{2E4AA6F3-A25A-231A-E7D4-658B0DE3E35C}"/>
              </a:ext>
            </a:extLst>
          </p:cNvPr>
          <p:cNvSpPr>
            <a:spLocks/>
          </p:cNvSpPr>
          <p:nvPr/>
        </p:nvSpPr>
        <p:spPr bwMode="auto">
          <a:xfrm>
            <a:off x="4616450" y="4167188"/>
            <a:ext cx="168275" cy="155575"/>
          </a:xfrm>
          <a:custGeom>
            <a:avLst/>
            <a:gdLst>
              <a:gd name="T0" fmla="*/ 38 w 80"/>
              <a:gd name="T1" fmla="*/ 0 h 74"/>
              <a:gd name="T2" fmla="*/ 80 w 80"/>
              <a:gd name="T3" fmla="*/ 74 h 74"/>
              <a:gd name="T4" fmla="*/ 0 w 80"/>
              <a:gd name="T5" fmla="*/ 58 h 74"/>
              <a:gd name="T6" fmla="*/ 38 w 80"/>
              <a:gd name="T7" fmla="*/ 0 h 74"/>
            </a:gdLst>
            <a:ahLst/>
            <a:cxnLst>
              <a:cxn ang="0">
                <a:pos x="T0" y="T1"/>
              </a:cxn>
              <a:cxn ang="0">
                <a:pos x="T2" y="T3"/>
              </a:cxn>
              <a:cxn ang="0">
                <a:pos x="T4" y="T5"/>
              </a:cxn>
              <a:cxn ang="0">
                <a:pos x="T6" y="T7"/>
              </a:cxn>
            </a:cxnLst>
            <a:rect l="0" t="0" r="r" b="b"/>
            <a:pathLst>
              <a:path w="80" h="74">
                <a:moveTo>
                  <a:pt x="38" y="0"/>
                </a:moveTo>
                <a:lnTo>
                  <a:pt x="80" y="74"/>
                </a:lnTo>
                <a:lnTo>
                  <a:pt x="0" y="58"/>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16" name="Freeform 800">
            <a:extLst>
              <a:ext uri="{FF2B5EF4-FFF2-40B4-BE49-F238E27FC236}">
                <a16:creationId xmlns:a16="http://schemas.microsoft.com/office/drawing/2014/main" id="{2AF9B653-D878-6922-5FCC-9C03B2318340}"/>
              </a:ext>
            </a:extLst>
          </p:cNvPr>
          <p:cNvSpPr>
            <a:spLocks/>
          </p:cNvSpPr>
          <p:nvPr/>
        </p:nvSpPr>
        <p:spPr bwMode="auto">
          <a:xfrm>
            <a:off x="4697413" y="4167188"/>
            <a:ext cx="163512" cy="155575"/>
          </a:xfrm>
          <a:custGeom>
            <a:avLst/>
            <a:gdLst>
              <a:gd name="T0" fmla="*/ 79 w 79"/>
              <a:gd name="T1" fmla="*/ 10 h 74"/>
              <a:gd name="T2" fmla="*/ 0 w 79"/>
              <a:gd name="T3" fmla="*/ 0 h 74"/>
              <a:gd name="T4" fmla="*/ 42 w 79"/>
              <a:gd name="T5" fmla="*/ 74 h 74"/>
              <a:gd name="T6" fmla="*/ 79 w 79"/>
              <a:gd name="T7" fmla="*/ 10 h 74"/>
            </a:gdLst>
            <a:ahLst/>
            <a:cxnLst>
              <a:cxn ang="0">
                <a:pos x="T0" y="T1"/>
              </a:cxn>
              <a:cxn ang="0">
                <a:pos x="T2" y="T3"/>
              </a:cxn>
              <a:cxn ang="0">
                <a:pos x="T4" y="T5"/>
              </a:cxn>
              <a:cxn ang="0">
                <a:pos x="T6" y="T7"/>
              </a:cxn>
            </a:cxnLst>
            <a:rect l="0" t="0" r="r" b="b"/>
            <a:pathLst>
              <a:path w="79" h="74">
                <a:moveTo>
                  <a:pt x="79" y="10"/>
                </a:moveTo>
                <a:lnTo>
                  <a:pt x="0" y="0"/>
                </a:lnTo>
                <a:lnTo>
                  <a:pt x="42" y="74"/>
                </a:lnTo>
                <a:lnTo>
                  <a:pt x="79"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17" name="Line 801">
            <a:extLst>
              <a:ext uri="{FF2B5EF4-FFF2-40B4-BE49-F238E27FC236}">
                <a16:creationId xmlns:a16="http://schemas.microsoft.com/office/drawing/2014/main" id="{FBC92590-5793-BA95-C413-197E0065403E}"/>
              </a:ext>
            </a:extLst>
          </p:cNvPr>
          <p:cNvSpPr>
            <a:spLocks noChangeShapeType="1"/>
          </p:cNvSpPr>
          <p:nvPr/>
        </p:nvSpPr>
        <p:spPr bwMode="auto">
          <a:xfrm flipH="1" flipV="1">
            <a:off x="4697413" y="4167188"/>
            <a:ext cx="163512" cy="206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18" name="Line 802">
            <a:extLst>
              <a:ext uri="{FF2B5EF4-FFF2-40B4-BE49-F238E27FC236}">
                <a16:creationId xmlns:a16="http://schemas.microsoft.com/office/drawing/2014/main" id="{1B5294B7-5902-38B8-FFB1-CF36F5817625}"/>
              </a:ext>
            </a:extLst>
          </p:cNvPr>
          <p:cNvSpPr>
            <a:spLocks noChangeShapeType="1"/>
          </p:cNvSpPr>
          <p:nvPr/>
        </p:nvSpPr>
        <p:spPr bwMode="auto">
          <a:xfrm flipV="1">
            <a:off x="4616450" y="4167188"/>
            <a:ext cx="80963" cy="1206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19" name="Freeform 803">
            <a:extLst>
              <a:ext uri="{FF2B5EF4-FFF2-40B4-BE49-F238E27FC236}">
                <a16:creationId xmlns:a16="http://schemas.microsoft.com/office/drawing/2014/main" id="{AC40D26B-1F14-DEFE-8C6C-B2D46E3BA107}"/>
              </a:ext>
            </a:extLst>
          </p:cNvPr>
          <p:cNvSpPr>
            <a:spLocks/>
          </p:cNvSpPr>
          <p:nvPr/>
        </p:nvSpPr>
        <p:spPr bwMode="auto">
          <a:xfrm>
            <a:off x="5019675" y="4087813"/>
            <a:ext cx="153988" cy="157162"/>
          </a:xfrm>
          <a:custGeom>
            <a:avLst/>
            <a:gdLst>
              <a:gd name="T0" fmla="*/ 37 w 74"/>
              <a:gd name="T1" fmla="*/ 0 h 75"/>
              <a:gd name="T2" fmla="*/ 74 w 74"/>
              <a:gd name="T3" fmla="*/ 75 h 75"/>
              <a:gd name="T4" fmla="*/ 0 w 74"/>
              <a:gd name="T5" fmla="*/ 59 h 75"/>
              <a:gd name="T6" fmla="*/ 37 w 74"/>
              <a:gd name="T7" fmla="*/ 0 h 75"/>
            </a:gdLst>
            <a:ahLst/>
            <a:cxnLst>
              <a:cxn ang="0">
                <a:pos x="T0" y="T1"/>
              </a:cxn>
              <a:cxn ang="0">
                <a:pos x="T2" y="T3"/>
              </a:cxn>
              <a:cxn ang="0">
                <a:pos x="T4" y="T5"/>
              </a:cxn>
              <a:cxn ang="0">
                <a:pos x="T6" y="T7"/>
              </a:cxn>
            </a:cxnLst>
            <a:rect l="0" t="0" r="r" b="b"/>
            <a:pathLst>
              <a:path w="74" h="75">
                <a:moveTo>
                  <a:pt x="37" y="0"/>
                </a:moveTo>
                <a:lnTo>
                  <a:pt x="74" y="75"/>
                </a:lnTo>
                <a:lnTo>
                  <a:pt x="0" y="59"/>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20" name="Freeform 804">
            <a:extLst>
              <a:ext uri="{FF2B5EF4-FFF2-40B4-BE49-F238E27FC236}">
                <a16:creationId xmlns:a16="http://schemas.microsoft.com/office/drawing/2014/main" id="{8F5D0BF2-BEA8-7E51-684A-EF09FB47C806}"/>
              </a:ext>
            </a:extLst>
          </p:cNvPr>
          <p:cNvSpPr>
            <a:spLocks/>
          </p:cNvSpPr>
          <p:nvPr/>
        </p:nvSpPr>
        <p:spPr bwMode="auto">
          <a:xfrm>
            <a:off x="5095875" y="4087813"/>
            <a:ext cx="157163" cy="157162"/>
          </a:xfrm>
          <a:custGeom>
            <a:avLst/>
            <a:gdLst>
              <a:gd name="T0" fmla="*/ 75 w 75"/>
              <a:gd name="T1" fmla="*/ 11 h 75"/>
              <a:gd name="T2" fmla="*/ 0 w 75"/>
              <a:gd name="T3" fmla="*/ 0 h 75"/>
              <a:gd name="T4" fmla="*/ 37 w 75"/>
              <a:gd name="T5" fmla="*/ 75 h 75"/>
              <a:gd name="T6" fmla="*/ 75 w 75"/>
              <a:gd name="T7" fmla="*/ 11 h 75"/>
            </a:gdLst>
            <a:ahLst/>
            <a:cxnLst>
              <a:cxn ang="0">
                <a:pos x="T0" y="T1"/>
              </a:cxn>
              <a:cxn ang="0">
                <a:pos x="T2" y="T3"/>
              </a:cxn>
              <a:cxn ang="0">
                <a:pos x="T4" y="T5"/>
              </a:cxn>
              <a:cxn ang="0">
                <a:pos x="T6" y="T7"/>
              </a:cxn>
            </a:cxnLst>
            <a:rect l="0" t="0" r="r" b="b"/>
            <a:pathLst>
              <a:path w="75" h="75">
                <a:moveTo>
                  <a:pt x="75" y="11"/>
                </a:moveTo>
                <a:lnTo>
                  <a:pt x="0" y="0"/>
                </a:lnTo>
                <a:lnTo>
                  <a:pt x="37" y="75"/>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21" name="Line 805">
            <a:extLst>
              <a:ext uri="{FF2B5EF4-FFF2-40B4-BE49-F238E27FC236}">
                <a16:creationId xmlns:a16="http://schemas.microsoft.com/office/drawing/2014/main" id="{0D5F03E6-DA68-4435-10DC-6F3190666AAE}"/>
              </a:ext>
            </a:extLst>
          </p:cNvPr>
          <p:cNvSpPr>
            <a:spLocks noChangeShapeType="1"/>
          </p:cNvSpPr>
          <p:nvPr/>
        </p:nvSpPr>
        <p:spPr bwMode="auto">
          <a:xfrm flipV="1">
            <a:off x="5019675" y="4087813"/>
            <a:ext cx="76200" cy="1222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22" name="Freeform 806">
            <a:extLst>
              <a:ext uri="{FF2B5EF4-FFF2-40B4-BE49-F238E27FC236}">
                <a16:creationId xmlns:a16="http://schemas.microsoft.com/office/drawing/2014/main" id="{6FE4A7A4-91CB-48DC-3472-0651213EA54F}"/>
              </a:ext>
            </a:extLst>
          </p:cNvPr>
          <p:cNvSpPr>
            <a:spLocks/>
          </p:cNvSpPr>
          <p:nvPr/>
        </p:nvSpPr>
        <p:spPr bwMode="auto">
          <a:xfrm>
            <a:off x="4784725" y="4187825"/>
            <a:ext cx="155575" cy="157163"/>
          </a:xfrm>
          <a:custGeom>
            <a:avLst/>
            <a:gdLst>
              <a:gd name="T0" fmla="*/ 37 w 75"/>
              <a:gd name="T1" fmla="*/ 0 h 75"/>
              <a:gd name="T2" fmla="*/ 75 w 75"/>
              <a:gd name="T3" fmla="*/ 75 h 75"/>
              <a:gd name="T4" fmla="*/ 0 w 75"/>
              <a:gd name="T5" fmla="*/ 64 h 75"/>
              <a:gd name="T6" fmla="*/ 37 w 75"/>
              <a:gd name="T7" fmla="*/ 0 h 75"/>
            </a:gdLst>
            <a:ahLst/>
            <a:cxnLst>
              <a:cxn ang="0">
                <a:pos x="T0" y="T1"/>
              </a:cxn>
              <a:cxn ang="0">
                <a:pos x="T2" y="T3"/>
              </a:cxn>
              <a:cxn ang="0">
                <a:pos x="T4" y="T5"/>
              </a:cxn>
              <a:cxn ang="0">
                <a:pos x="T6" y="T7"/>
              </a:cxn>
            </a:cxnLst>
            <a:rect l="0" t="0" r="r" b="b"/>
            <a:pathLst>
              <a:path w="75" h="75">
                <a:moveTo>
                  <a:pt x="37" y="0"/>
                </a:moveTo>
                <a:lnTo>
                  <a:pt x="75" y="75"/>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23" name="Freeform 807">
            <a:extLst>
              <a:ext uri="{FF2B5EF4-FFF2-40B4-BE49-F238E27FC236}">
                <a16:creationId xmlns:a16="http://schemas.microsoft.com/office/drawing/2014/main" id="{6C870B2F-060C-126B-E7DC-82092784D634}"/>
              </a:ext>
            </a:extLst>
          </p:cNvPr>
          <p:cNvSpPr>
            <a:spLocks/>
          </p:cNvSpPr>
          <p:nvPr/>
        </p:nvSpPr>
        <p:spPr bwMode="auto">
          <a:xfrm>
            <a:off x="4860925" y="4187825"/>
            <a:ext cx="158750" cy="157163"/>
          </a:xfrm>
          <a:custGeom>
            <a:avLst/>
            <a:gdLst>
              <a:gd name="T0" fmla="*/ 75 w 75"/>
              <a:gd name="T1" fmla="*/ 11 h 75"/>
              <a:gd name="T2" fmla="*/ 0 w 75"/>
              <a:gd name="T3" fmla="*/ 0 h 75"/>
              <a:gd name="T4" fmla="*/ 38 w 75"/>
              <a:gd name="T5" fmla="*/ 75 h 75"/>
              <a:gd name="T6" fmla="*/ 75 w 75"/>
              <a:gd name="T7" fmla="*/ 11 h 75"/>
            </a:gdLst>
            <a:ahLst/>
            <a:cxnLst>
              <a:cxn ang="0">
                <a:pos x="T0" y="T1"/>
              </a:cxn>
              <a:cxn ang="0">
                <a:pos x="T2" y="T3"/>
              </a:cxn>
              <a:cxn ang="0">
                <a:pos x="T4" y="T5"/>
              </a:cxn>
              <a:cxn ang="0">
                <a:pos x="T6" y="T7"/>
              </a:cxn>
            </a:cxnLst>
            <a:rect l="0" t="0" r="r" b="b"/>
            <a:pathLst>
              <a:path w="75" h="75">
                <a:moveTo>
                  <a:pt x="75" y="11"/>
                </a:moveTo>
                <a:lnTo>
                  <a:pt x="0" y="0"/>
                </a:lnTo>
                <a:lnTo>
                  <a:pt x="38" y="75"/>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24" name="Line 808">
            <a:extLst>
              <a:ext uri="{FF2B5EF4-FFF2-40B4-BE49-F238E27FC236}">
                <a16:creationId xmlns:a16="http://schemas.microsoft.com/office/drawing/2014/main" id="{EF4E0A44-8AB8-3D70-3F55-25CBAD848FE8}"/>
              </a:ext>
            </a:extLst>
          </p:cNvPr>
          <p:cNvSpPr>
            <a:spLocks noChangeShapeType="1"/>
          </p:cNvSpPr>
          <p:nvPr/>
        </p:nvSpPr>
        <p:spPr bwMode="auto">
          <a:xfrm flipH="1" flipV="1">
            <a:off x="4860925" y="4187825"/>
            <a:ext cx="158750"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25" name="Line 809">
            <a:extLst>
              <a:ext uri="{FF2B5EF4-FFF2-40B4-BE49-F238E27FC236}">
                <a16:creationId xmlns:a16="http://schemas.microsoft.com/office/drawing/2014/main" id="{56943397-CE95-0692-4CAC-23FA57444A4D}"/>
              </a:ext>
            </a:extLst>
          </p:cNvPr>
          <p:cNvSpPr>
            <a:spLocks noChangeShapeType="1"/>
          </p:cNvSpPr>
          <p:nvPr/>
        </p:nvSpPr>
        <p:spPr bwMode="auto">
          <a:xfrm flipV="1">
            <a:off x="4784725" y="4187825"/>
            <a:ext cx="76200" cy="1349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26" name="Freeform 810">
            <a:extLst>
              <a:ext uri="{FF2B5EF4-FFF2-40B4-BE49-F238E27FC236}">
                <a16:creationId xmlns:a16="http://schemas.microsoft.com/office/drawing/2014/main" id="{DD33C36F-8C42-638D-8A6A-A2E123B0080E}"/>
              </a:ext>
            </a:extLst>
          </p:cNvPr>
          <p:cNvSpPr>
            <a:spLocks/>
          </p:cNvSpPr>
          <p:nvPr/>
        </p:nvSpPr>
        <p:spPr bwMode="auto">
          <a:xfrm>
            <a:off x="4540250" y="4287838"/>
            <a:ext cx="157163" cy="157162"/>
          </a:xfrm>
          <a:custGeom>
            <a:avLst/>
            <a:gdLst>
              <a:gd name="T0" fmla="*/ 37 w 75"/>
              <a:gd name="T1" fmla="*/ 0 h 75"/>
              <a:gd name="T2" fmla="*/ 75 w 75"/>
              <a:gd name="T3" fmla="*/ 75 h 75"/>
              <a:gd name="T4" fmla="*/ 0 w 75"/>
              <a:gd name="T5" fmla="*/ 64 h 75"/>
              <a:gd name="T6" fmla="*/ 37 w 75"/>
              <a:gd name="T7" fmla="*/ 0 h 75"/>
            </a:gdLst>
            <a:ahLst/>
            <a:cxnLst>
              <a:cxn ang="0">
                <a:pos x="T0" y="T1"/>
              </a:cxn>
              <a:cxn ang="0">
                <a:pos x="T2" y="T3"/>
              </a:cxn>
              <a:cxn ang="0">
                <a:pos x="T4" y="T5"/>
              </a:cxn>
              <a:cxn ang="0">
                <a:pos x="T6" y="T7"/>
              </a:cxn>
            </a:cxnLst>
            <a:rect l="0" t="0" r="r" b="b"/>
            <a:pathLst>
              <a:path w="75" h="75">
                <a:moveTo>
                  <a:pt x="37" y="0"/>
                </a:moveTo>
                <a:lnTo>
                  <a:pt x="75" y="75"/>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27" name="Freeform 811">
            <a:extLst>
              <a:ext uri="{FF2B5EF4-FFF2-40B4-BE49-F238E27FC236}">
                <a16:creationId xmlns:a16="http://schemas.microsoft.com/office/drawing/2014/main" id="{DE3C2BBE-4061-04CB-9BC0-6E77C59E09C5}"/>
              </a:ext>
            </a:extLst>
          </p:cNvPr>
          <p:cNvSpPr>
            <a:spLocks/>
          </p:cNvSpPr>
          <p:nvPr/>
        </p:nvSpPr>
        <p:spPr bwMode="auto">
          <a:xfrm>
            <a:off x="4616450" y="4287838"/>
            <a:ext cx="168275" cy="157162"/>
          </a:xfrm>
          <a:custGeom>
            <a:avLst/>
            <a:gdLst>
              <a:gd name="T0" fmla="*/ 80 w 80"/>
              <a:gd name="T1" fmla="*/ 16 h 75"/>
              <a:gd name="T2" fmla="*/ 0 w 80"/>
              <a:gd name="T3" fmla="*/ 0 h 75"/>
              <a:gd name="T4" fmla="*/ 38 w 80"/>
              <a:gd name="T5" fmla="*/ 75 h 75"/>
              <a:gd name="T6" fmla="*/ 80 w 80"/>
              <a:gd name="T7" fmla="*/ 16 h 75"/>
            </a:gdLst>
            <a:ahLst/>
            <a:cxnLst>
              <a:cxn ang="0">
                <a:pos x="T0" y="T1"/>
              </a:cxn>
              <a:cxn ang="0">
                <a:pos x="T2" y="T3"/>
              </a:cxn>
              <a:cxn ang="0">
                <a:pos x="T4" y="T5"/>
              </a:cxn>
              <a:cxn ang="0">
                <a:pos x="T6" y="T7"/>
              </a:cxn>
            </a:cxnLst>
            <a:rect l="0" t="0" r="r" b="b"/>
            <a:pathLst>
              <a:path w="80" h="75">
                <a:moveTo>
                  <a:pt x="80" y="16"/>
                </a:moveTo>
                <a:lnTo>
                  <a:pt x="0" y="0"/>
                </a:lnTo>
                <a:lnTo>
                  <a:pt x="38" y="75"/>
                </a:lnTo>
                <a:lnTo>
                  <a:pt x="80"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28" name="Line 812">
            <a:extLst>
              <a:ext uri="{FF2B5EF4-FFF2-40B4-BE49-F238E27FC236}">
                <a16:creationId xmlns:a16="http://schemas.microsoft.com/office/drawing/2014/main" id="{5882F9D8-769D-8D67-154E-CF873160EA02}"/>
              </a:ext>
            </a:extLst>
          </p:cNvPr>
          <p:cNvSpPr>
            <a:spLocks noChangeShapeType="1"/>
          </p:cNvSpPr>
          <p:nvPr/>
        </p:nvSpPr>
        <p:spPr bwMode="auto">
          <a:xfrm flipH="1" flipV="1">
            <a:off x="4616450" y="4287838"/>
            <a:ext cx="168275" cy="349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29" name="Freeform 813">
            <a:extLst>
              <a:ext uri="{FF2B5EF4-FFF2-40B4-BE49-F238E27FC236}">
                <a16:creationId xmlns:a16="http://schemas.microsoft.com/office/drawing/2014/main" id="{1058A54D-9CAE-33D9-3364-03679B41A8BB}"/>
              </a:ext>
            </a:extLst>
          </p:cNvPr>
          <p:cNvSpPr>
            <a:spLocks/>
          </p:cNvSpPr>
          <p:nvPr/>
        </p:nvSpPr>
        <p:spPr bwMode="auto">
          <a:xfrm>
            <a:off x="4940300" y="4210050"/>
            <a:ext cx="155575" cy="155575"/>
          </a:xfrm>
          <a:custGeom>
            <a:avLst/>
            <a:gdLst>
              <a:gd name="T0" fmla="*/ 37 w 74"/>
              <a:gd name="T1" fmla="*/ 0 h 74"/>
              <a:gd name="T2" fmla="*/ 74 w 74"/>
              <a:gd name="T3" fmla="*/ 74 h 74"/>
              <a:gd name="T4" fmla="*/ 0 w 74"/>
              <a:gd name="T5" fmla="*/ 64 h 74"/>
              <a:gd name="T6" fmla="*/ 37 w 74"/>
              <a:gd name="T7" fmla="*/ 0 h 74"/>
            </a:gdLst>
            <a:ahLst/>
            <a:cxnLst>
              <a:cxn ang="0">
                <a:pos x="T0" y="T1"/>
              </a:cxn>
              <a:cxn ang="0">
                <a:pos x="T2" y="T3"/>
              </a:cxn>
              <a:cxn ang="0">
                <a:pos x="T4" y="T5"/>
              </a:cxn>
              <a:cxn ang="0">
                <a:pos x="T6" y="T7"/>
              </a:cxn>
            </a:cxnLst>
            <a:rect l="0" t="0" r="r" b="b"/>
            <a:pathLst>
              <a:path w="74" h="74">
                <a:moveTo>
                  <a:pt x="37" y="0"/>
                </a:moveTo>
                <a:lnTo>
                  <a:pt x="74" y="74"/>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30" name="Freeform 814">
            <a:extLst>
              <a:ext uri="{FF2B5EF4-FFF2-40B4-BE49-F238E27FC236}">
                <a16:creationId xmlns:a16="http://schemas.microsoft.com/office/drawing/2014/main" id="{43600269-4B5E-8FB2-2533-BBDC76A3A5C4}"/>
              </a:ext>
            </a:extLst>
          </p:cNvPr>
          <p:cNvSpPr>
            <a:spLocks/>
          </p:cNvSpPr>
          <p:nvPr/>
        </p:nvSpPr>
        <p:spPr bwMode="auto">
          <a:xfrm>
            <a:off x="5019675" y="4210050"/>
            <a:ext cx="153988" cy="155575"/>
          </a:xfrm>
          <a:custGeom>
            <a:avLst/>
            <a:gdLst>
              <a:gd name="T0" fmla="*/ 74 w 74"/>
              <a:gd name="T1" fmla="*/ 16 h 74"/>
              <a:gd name="T2" fmla="*/ 0 w 74"/>
              <a:gd name="T3" fmla="*/ 0 h 74"/>
              <a:gd name="T4" fmla="*/ 37 w 74"/>
              <a:gd name="T5" fmla="*/ 74 h 74"/>
              <a:gd name="T6" fmla="*/ 74 w 74"/>
              <a:gd name="T7" fmla="*/ 16 h 74"/>
            </a:gdLst>
            <a:ahLst/>
            <a:cxnLst>
              <a:cxn ang="0">
                <a:pos x="T0" y="T1"/>
              </a:cxn>
              <a:cxn ang="0">
                <a:pos x="T2" y="T3"/>
              </a:cxn>
              <a:cxn ang="0">
                <a:pos x="T4" y="T5"/>
              </a:cxn>
              <a:cxn ang="0">
                <a:pos x="T6" y="T7"/>
              </a:cxn>
            </a:cxnLst>
            <a:rect l="0" t="0" r="r" b="b"/>
            <a:pathLst>
              <a:path w="74" h="74">
                <a:moveTo>
                  <a:pt x="74" y="16"/>
                </a:moveTo>
                <a:lnTo>
                  <a:pt x="0" y="0"/>
                </a:lnTo>
                <a:lnTo>
                  <a:pt x="37" y="74"/>
                </a:lnTo>
                <a:lnTo>
                  <a:pt x="7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31" name="Line 815">
            <a:extLst>
              <a:ext uri="{FF2B5EF4-FFF2-40B4-BE49-F238E27FC236}">
                <a16:creationId xmlns:a16="http://schemas.microsoft.com/office/drawing/2014/main" id="{58172A3B-52DE-0DE1-653E-D815563C4681}"/>
              </a:ext>
            </a:extLst>
          </p:cNvPr>
          <p:cNvSpPr>
            <a:spLocks noChangeShapeType="1"/>
          </p:cNvSpPr>
          <p:nvPr/>
        </p:nvSpPr>
        <p:spPr bwMode="auto">
          <a:xfrm flipH="1" flipV="1">
            <a:off x="5019675" y="4210050"/>
            <a:ext cx="153988" cy="349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32" name="Line 816">
            <a:extLst>
              <a:ext uri="{FF2B5EF4-FFF2-40B4-BE49-F238E27FC236}">
                <a16:creationId xmlns:a16="http://schemas.microsoft.com/office/drawing/2014/main" id="{17263BAD-CC62-3BAC-EEB5-2EB3DFBB2FD5}"/>
              </a:ext>
            </a:extLst>
          </p:cNvPr>
          <p:cNvSpPr>
            <a:spLocks noChangeShapeType="1"/>
          </p:cNvSpPr>
          <p:nvPr/>
        </p:nvSpPr>
        <p:spPr bwMode="auto">
          <a:xfrm flipV="1">
            <a:off x="4940300" y="4210050"/>
            <a:ext cx="79375" cy="1349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33" name="Freeform 817">
            <a:extLst>
              <a:ext uri="{FF2B5EF4-FFF2-40B4-BE49-F238E27FC236}">
                <a16:creationId xmlns:a16="http://schemas.microsoft.com/office/drawing/2014/main" id="{B385B46C-1DCA-6B57-B42A-6D579008B9F4}"/>
              </a:ext>
            </a:extLst>
          </p:cNvPr>
          <p:cNvSpPr>
            <a:spLocks/>
          </p:cNvSpPr>
          <p:nvPr/>
        </p:nvSpPr>
        <p:spPr bwMode="auto">
          <a:xfrm>
            <a:off x="4697413" y="4322763"/>
            <a:ext cx="163512" cy="144462"/>
          </a:xfrm>
          <a:custGeom>
            <a:avLst/>
            <a:gdLst>
              <a:gd name="T0" fmla="*/ 42 w 79"/>
              <a:gd name="T1" fmla="*/ 0 h 69"/>
              <a:gd name="T2" fmla="*/ 79 w 79"/>
              <a:gd name="T3" fmla="*/ 69 h 69"/>
              <a:gd name="T4" fmla="*/ 0 w 79"/>
              <a:gd name="T5" fmla="*/ 59 h 69"/>
              <a:gd name="T6" fmla="*/ 42 w 79"/>
              <a:gd name="T7" fmla="*/ 0 h 69"/>
            </a:gdLst>
            <a:ahLst/>
            <a:cxnLst>
              <a:cxn ang="0">
                <a:pos x="T0" y="T1"/>
              </a:cxn>
              <a:cxn ang="0">
                <a:pos x="T2" y="T3"/>
              </a:cxn>
              <a:cxn ang="0">
                <a:pos x="T4" y="T5"/>
              </a:cxn>
              <a:cxn ang="0">
                <a:pos x="T6" y="T7"/>
              </a:cxn>
            </a:cxnLst>
            <a:rect l="0" t="0" r="r" b="b"/>
            <a:pathLst>
              <a:path w="79" h="69">
                <a:moveTo>
                  <a:pt x="42" y="0"/>
                </a:moveTo>
                <a:lnTo>
                  <a:pt x="79" y="69"/>
                </a:lnTo>
                <a:lnTo>
                  <a:pt x="0" y="59"/>
                </a:lnTo>
                <a:lnTo>
                  <a:pt x="4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34" name="Freeform 818">
            <a:extLst>
              <a:ext uri="{FF2B5EF4-FFF2-40B4-BE49-F238E27FC236}">
                <a16:creationId xmlns:a16="http://schemas.microsoft.com/office/drawing/2014/main" id="{0E45F423-7BF9-9537-748E-AD13C574952C}"/>
              </a:ext>
            </a:extLst>
          </p:cNvPr>
          <p:cNvSpPr>
            <a:spLocks/>
          </p:cNvSpPr>
          <p:nvPr/>
        </p:nvSpPr>
        <p:spPr bwMode="auto">
          <a:xfrm>
            <a:off x="4784725" y="4322763"/>
            <a:ext cx="155575" cy="144462"/>
          </a:xfrm>
          <a:custGeom>
            <a:avLst/>
            <a:gdLst>
              <a:gd name="T0" fmla="*/ 75 w 75"/>
              <a:gd name="T1" fmla="*/ 11 h 69"/>
              <a:gd name="T2" fmla="*/ 0 w 75"/>
              <a:gd name="T3" fmla="*/ 0 h 69"/>
              <a:gd name="T4" fmla="*/ 37 w 75"/>
              <a:gd name="T5" fmla="*/ 69 h 69"/>
              <a:gd name="T6" fmla="*/ 75 w 75"/>
              <a:gd name="T7" fmla="*/ 11 h 69"/>
            </a:gdLst>
            <a:ahLst/>
            <a:cxnLst>
              <a:cxn ang="0">
                <a:pos x="T0" y="T1"/>
              </a:cxn>
              <a:cxn ang="0">
                <a:pos x="T2" y="T3"/>
              </a:cxn>
              <a:cxn ang="0">
                <a:pos x="T4" y="T5"/>
              </a:cxn>
              <a:cxn ang="0">
                <a:pos x="T6" y="T7"/>
              </a:cxn>
            </a:cxnLst>
            <a:rect l="0" t="0" r="r" b="b"/>
            <a:pathLst>
              <a:path w="75" h="69">
                <a:moveTo>
                  <a:pt x="75" y="11"/>
                </a:moveTo>
                <a:lnTo>
                  <a:pt x="0" y="0"/>
                </a:lnTo>
                <a:lnTo>
                  <a:pt x="37" y="69"/>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35" name="Line 819">
            <a:extLst>
              <a:ext uri="{FF2B5EF4-FFF2-40B4-BE49-F238E27FC236}">
                <a16:creationId xmlns:a16="http://schemas.microsoft.com/office/drawing/2014/main" id="{0BABDB0A-27BB-9694-9DA7-BAC1AFD0A1D7}"/>
              </a:ext>
            </a:extLst>
          </p:cNvPr>
          <p:cNvSpPr>
            <a:spLocks noChangeShapeType="1"/>
          </p:cNvSpPr>
          <p:nvPr/>
        </p:nvSpPr>
        <p:spPr bwMode="auto">
          <a:xfrm flipH="1" flipV="1">
            <a:off x="4784725" y="4322763"/>
            <a:ext cx="155575"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36" name="Line 820">
            <a:extLst>
              <a:ext uri="{FF2B5EF4-FFF2-40B4-BE49-F238E27FC236}">
                <a16:creationId xmlns:a16="http://schemas.microsoft.com/office/drawing/2014/main" id="{E9806CA4-9E46-1333-7717-627E53334F30}"/>
              </a:ext>
            </a:extLst>
          </p:cNvPr>
          <p:cNvSpPr>
            <a:spLocks noChangeShapeType="1"/>
          </p:cNvSpPr>
          <p:nvPr/>
        </p:nvSpPr>
        <p:spPr bwMode="auto">
          <a:xfrm flipV="1">
            <a:off x="4697413" y="4322763"/>
            <a:ext cx="87312" cy="1222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37" name="Freeform 821">
            <a:extLst>
              <a:ext uri="{FF2B5EF4-FFF2-40B4-BE49-F238E27FC236}">
                <a16:creationId xmlns:a16="http://schemas.microsoft.com/office/drawing/2014/main" id="{3D34AAA6-4DF0-1C79-3CA3-9D1DB8AE7DDC}"/>
              </a:ext>
            </a:extLst>
          </p:cNvPr>
          <p:cNvSpPr>
            <a:spLocks/>
          </p:cNvSpPr>
          <p:nvPr/>
        </p:nvSpPr>
        <p:spPr bwMode="auto">
          <a:xfrm>
            <a:off x="5095875" y="4244975"/>
            <a:ext cx="157163" cy="144463"/>
          </a:xfrm>
          <a:custGeom>
            <a:avLst/>
            <a:gdLst>
              <a:gd name="T0" fmla="*/ 37 w 75"/>
              <a:gd name="T1" fmla="*/ 0 h 69"/>
              <a:gd name="T2" fmla="*/ 75 w 75"/>
              <a:gd name="T3" fmla="*/ 69 h 69"/>
              <a:gd name="T4" fmla="*/ 0 w 75"/>
              <a:gd name="T5" fmla="*/ 58 h 69"/>
              <a:gd name="T6" fmla="*/ 37 w 75"/>
              <a:gd name="T7" fmla="*/ 0 h 69"/>
            </a:gdLst>
            <a:ahLst/>
            <a:cxnLst>
              <a:cxn ang="0">
                <a:pos x="T0" y="T1"/>
              </a:cxn>
              <a:cxn ang="0">
                <a:pos x="T2" y="T3"/>
              </a:cxn>
              <a:cxn ang="0">
                <a:pos x="T4" y="T5"/>
              </a:cxn>
              <a:cxn ang="0">
                <a:pos x="T6" y="T7"/>
              </a:cxn>
            </a:cxnLst>
            <a:rect l="0" t="0" r="r" b="b"/>
            <a:pathLst>
              <a:path w="75" h="69">
                <a:moveTo>
                  <a:pt x="37" y="0"/>
                </a:moveTo>
                <a:lnTo>
                  <a:pt x="75" y="69"/>
                </a:lnTo>
                <a:lnTo>
                  <a:pt x="0" y="58"/>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38" name="Line 822">
            <a:extLst>
              <a:ext uri="{FF2B5EF4-FFF2-40B4-BE49-F238E27FC236}">
                <a16:creationId xmlns:a16="http://schemas.microsoft.com/office/drawing/2014/main" id="{980EEAC7-873B-8F29-1D18-8D371B91342B}"/>
              </a:ext>
            </a:extLst>
          </p:cNvPr>
          <p:cNvSpPr>
            <a:spLocks noChangeShapeType="1"/>
          </p:cNvSpPr>
          <p:nvPr/>
        </p:nvSpPr>
        <p:spPr bwMode="auto">
          <a:xfrm flipV="1">
            <a:off x="5095875" y="4244975"/>
            <a:ext cx="77788" cy="1206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39" name="Freeform 823">
            <a:extLst>
              <a:ext uri="{FF2B5EF4-FFF2-40B4-BE49-F238E27FC236}">
                <a16:creationId xmlns:a16="http://schemas.microsoft.com/office/drawing/2014/main" id="{3537D3D4-2E56-973D-95D0-FBB3E081C0C8}"/>
              </a:ext>
            </a:extLst>
          </p:cNvPr>
          <p:cNvSpPr>
            <a:spLocks/>
          </p:cNvSpPr>
          <p:nvPr/>
        </p:nvSpPr>
        <p:spPr bwMode="auto">
          <a:xfrm>
            <a:off x="4540250" y="4422775"/>
            <a:ext cx="157163" cy="153988"/>
          </a:xfrm>
          <a:custGeom>
            <a:avLst/>
            <a:gdLst>
              <a:gd name="T0" fmla="*/ 75 w 75"/>
              <a:gd name="T1" fmla="*/ 11 h 74"/>
              <a:gd name="T2" fmla="*/ 0 w 75"/>
              <a:gd name="T3" fmla="*/ 0 h 74"/>
              <a:gd name="T4" fmla="*/ 37 w 75"/>
              <a:gd name="T5" fmla="*/ 74 h 74"/>
              <a:gd name="T6" fmla="*/ 75 w 75"/>
              <a:gd name="T7" fmla="*/ 11 h 74"/>
            </a:gdLst>
            <a:ahLst/>
            <a:cxnLst>
              <a:cxn ang="0">
                <a:pos x="T0" y="T1"/>
              </a:cxn>
              <a:cxn ang="0">
                <a:pos x="T2" y="T3"/>
              </a:cxn>
              <a:cxn ang="0">
                <a:pos x="T4" y="T5"/>
              </a:cxn>
              <a:cxn ang="0">
                <a:pos x="T6" y="T7"/>
              </a:cxn>
            </a:cxnLst>
            <a:rect l="0" t="0" r="r" b="b"/>
            <a:pathLst>
              <a:path w="75" h="74">
                <a:moveTo>
                  <a:pt x="75" y="11"/>
                </a:moveTo>
                <a:lnTo>
                  <a:pt x="0" y="0"/>
                </a:lnTo>
                <a:lnTo>
                  <a:pt x="37" y="74"/>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40" name="Line 824">
            <a:extLst>
              <a:ext uri="{FF2B5EF4-FFF2-40B4-BE49-F238E27FC236}">
                <a16:creationId xmlns:a16="http://schemas.microsoft.com/office/drawing/2014/main" id="{68824ED8-691D-3D9F-3D32-0A43060933F0}"/>
              </a:ext>
            </a:extLst>
          </p:cNvPr>
          <p:cNvSpPr>
            <a:spLocks noChangeShapeType="1"/>
          </p:cNvSpPr>
          <p:nvPr/>
        </p:nvSpPr>
        <p:spPr bwMode="auto">
          <a:xfrm flipH="1" flipV="1">
            <a:off x="4540250" y="4422775"/>
            <a:ext cx="157163"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41" name="Freeform 825">
            <a:extLst>
              <a:ext uri="{FF2B5EF4-FFF2-40B4-BE49-F238E27FC236}">
                <a16:creationId xmlns:a16="http://schemas.microsoft.com/office/drawing/2014/main" id="{8353B5B6-8ED3-E86B-455C-D060CF7AB82D}"/>
              </a:ext>
            </a:extLst>
          </p:cNvPr>
          <p:cNvSpPr>
            <a:spLocks/>
          </p:cNvSpPr>
          <p:nvPr/>
        </p:nvSpPr>
        <p:spPr bwMode="auto">
          <a:xfrm>
            <a:off x="4860925" y="4344988"/>
            <a:ext cx="158750" cy="144462"/>
          </a:xfrm>
          <a:custGeom>
            <a:avLst/>
            <a:gdLst>
              <a:gd name="T0" fmla="*/ 38 w 75"/>
              <a:gd name="T1" fmla="*/ 0 h 69"/>
              <a:gd name="T2" fmla="*/ 75 w 75"/>
              <a:gd name="T3" fmla="*/ 69 h 69"/>
              <a:gd name="T4" fmla="*/ 0 w 75"/>
              <a:gd name="T5" fmla="*/ 58 h 69"/>
              <a:gd name="T6" fmla="*/ 38 w 75"/>
              <a:gd name="T7" fmla="*/ 0 h 69"/>
            </a:gdLst>
            <a:ahLst/>
            <a:cxnLst>
              <a:cxn ang="0">
                <a:pos x="T0" y="T1"/>
              </a:cxn>
              <a:cxn ang="0">
                <a:pos x="T2" y="T3"/>
              </a:cxn>
              <a:cxn ang="0">
                <a:pos x="T4" y="T5"/>
              </a:cxn>
              <a:cxn ang="0">
                <a:pos x="T6" y="T7"/>
              </a:cxn>
            </a:cxnLst>
            <a:rect l="0" t="0" r="r" b="b"/>
            <a:pathLst>
              <a:path w="75" h="69">
                <a:moveTo>
                  <a:pt x="38" y="0"/>
                </a:moveTo>
                <a:lnTo>
                  <a:pt x="75" y="69"/>
                </a:lnTo>
                <a:lnTo>
                  <a:pt x="0" y="58"/>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42" name="Freeform 826">
            <a:extLst>
              <a:ext uri="{FF2B5EF4-FFF2-40B4-BE49-F238E27FC236}">
                <a16:creationId xmlns:a16="http://schemas.microsoft.com/office/drawing/2014/main" id="{B362C76C-E9FE-3782-66AD-1DD12A8B8A53}"/>
              </a:ext>
            </a:extLst>
          </p:cNvPr>
          <p:cNvSpPr>
            <a:spLocks/>
          </p:cNvSpPr>
          <p:nvPr/>
        </p:nvSpPr>
        <p:spPr bwMode="auto">
          <a:xfrm>
            <a:off x="4940300" y="4344988"/>
            <a:ext cx="155575" cy="144462"/>
          </a:xfrm>
          <a:custGeom>
            <a:avLst/>
            <a:gdLst>
              <a:gd name="T0" fmla="*/ 74 w 74"/>
              <a:gd name="T1" fmla="*/ 10 h 69"/>
              <a:gd name="T2" fmla="*/ 0 w 74"/>
              <a:gd name="T3" fmla="*/ 0 h 69"/>
              <a:gd name="T4" fmla="*/ 37 w 74"/>
              <a:gd name="T5" fmla="*/ 69 h 69"/>
              <a:gd name="T6" fmla="*/ 74 w 74"/>
              <a:gd name="T7" fmla="*/ 10 h 69"/>
            </a:gdLst>
            <a:ahLst/>
            <a:cxnLst>
              <a:cxn ang="0">
                <a:pos x="T0" y="T1"/>
              </a:cxn>
              <a:cxn ang="0">
                <a:pos x="T2" y="T3"/>
              </a:cxn>
              <a:cxn ang="0">
                <a:pos x="T4" y="T5"/>
              </a:cxn>
              <a:cxn ang="0">
                <a:pos x="T6" y="T7"/>
              </a:cxn>
            </a:cxnLst>
            <a:rect l="0" t="0" r="r" b="b"/>
            <a:pathLst>
              <a:path w="74" h="69">
                <a:moveTo>
                  <a:pt x="74" y="10"/>
                </a:moveTo>
                <a:lnTo>
                  <a:pt x="0" y="0"/>
                </a:lnTo>
                <a:lnTo>
                  <a:pt x="37" y="69"/>
                </a:lnTo>
                <a:lnTo>
                  <a:pt x="74"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43" name="Line 827">
            <a:extLst>
              <a:ext uri="{FF2B5EF4-FFF2-40B4-BE49-F238E27FC236}">
                <a16:creationId xmlns:a16="http://schemas.microsoft.com/office/drawing/2014/main" id="{7176DD48-C843-A2A8-5431-5DA96F625C85}"/>
              </a:ext>
            </a:extLst>
          </p:cNvPr>
          <p:cNvSpPr>
            <a:spLocks noChangeShapeType="1"/>
          </p:cNvSpPr>
          <p:nvPr/>
        </p:nvSpPr>
        <p:spPr bwMode="auto">
          <a:xfrm flipH="1" flipV="1">
            <a:off x="4940300" y="4344988"/>
            <a:ext cx="155575" cy="206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44" name="Line 828">
            <a:extLst>
              <a:ext uri="{FF2B5EF4-FFF2-40B4-BE49-F238E27FC236}">
                <a16:creationId xmlns:a16="http://schemas.microsoft.com/office/drawing/2014/main" id="{5B233F23-E169-DB7C-3557-98685A198258}"/>
              </a:ext>
            </a:extLst>
          </p:cNvPr>
          <p:cNvSpPr>
            <a:spLocks noChangeShapeType="1"/>
          </p:cNvSpPr>
          <p:nvPr/>
        </p:nvSpPr>
        <p:spPr bwMode="auto">
          <a:xfrm flipV="1">
            <a:off x="4860925" y="4344988"/>
            <a:ext cx="79375" cy="1222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45" name="Freeform 829">
            <a:extLst>
              <a:ext uri="{FF2B5EF4-FFF2-40B4-BE49-F238E27FC236}">
                <a16:creationId xmlns:a16="http://schemas.microsoft.com/office/drawing/2014/main" id="{4F5CD448-9ADE-50F3-2621-51E856A32E18}"/>
              </a:ext>
            </a:extLst>
          </p:cNvPr>
          <p:cNvSpPr>
            <a:spLocks/>
          </p:cNvSpPr>
          <p:nvPr/>
        </p:nvSpPr>
        <p:spPr bwMode="auto">
          <a:xfrm>
            <a:off x="4616450" y="4445000"/>
            <a:ext cx="168275" cy="155575"/>
          </a:xfrm>
          <a:custGeom>
            <a:avLst/>
            <a:gdLst>
              <a:gd name="T0" fmla="*/ 38 w 80"/>
              <a:gd name="T1" fmla="*/ 0 h 74"/>
              <a:gd name="T2" fmla="*/ 80 w 80"/>
              <a:gd name="T3" fmla="*/ 74 h 74"/>
              <a:gd name="T4" fmla="*/ 0 w 80"/>
              <a:gd name="T5" fmla="*/ 63 h 74"/>
              <a:gd name="T6" fmla="*/ 38 w 80"/>
              <a:gd name="T7" fmla="*/ 0 h 74"/>
            </a:gdLst>
            <a:ahLst/>
            <a:cxnLst>
              <a:cxn ang="0">
                <a:pos x="T0" y="T1"/>
              </a:cxn>
              <a:cxn ang="0">
                <a:pos x="T2" y="T3"/>
              </a:cxn>
              <a:cxn ang="0">
                <a:pos x="T4" y="T5"/>
              </a:cxn>
              <a:cxn ang="0">
                <a:pos x="T6" y="T7"/>
              </a:cxn>
            </a:cxnLst>
            <a:rect l="0" t="0" r="r" b="b"/>
            <a:pathLst>
              <a:path w="80" h="74">
                <a:moveTo>
                  <a:pt x="38" y="0"/>
                </a:moveTo>
                <a:lnTo>
                  <a:pt x="80" y="74"/>
                </a:lnTo>
                <a:lnTo>
                  <a:pt x="0" y="63"/>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46" name="Freeform 830">
            <a:extLst>
              <a:ext uri="{FF2B5EF4-FFF2-40B4-BE49-F238E27FC236}">
                <a16:creationId xmlns:a16="http://schemas.microsoft.com/office/drawing/2014/main" id="{DBC47170-9FE2-9695-9888-E2EBC65B2A37}"/>
              </a:ext>
            </a:extLst>
          </p:cNvPr>
          <p:cNvSpPr>
            <a:spLocks/>
          </p:cNvSpPr>
          <p:nvPr/>
        </p:nvSpPr>
        <p:spPr bwMode="auto">
          <a:xfrm>
            <a:off x="4697413" y="4445000"/>
            <a:ext cx="163512" cy="155575"/>
          </a:xfrm>
          <a:custGeom>
            <a:avLst/>
            <a:gdLst>
              <a:gd name="T0" fmla="*/ 79 w 79"/>
              <a:gd name="T1" fmla="*/ 10 h 74"/>
              <a:gd name="T2" fmla="*/ 0 w 79"/>
              <a:gd name="T3" fmla="*/ 0 h 74"/>
              <a:gd name="T4" fmla="*/ 42 w 79"/>
              <a:gd name="T5" fmla="*/ 74 h 74"/>
              <a:gd name="T6" fmla="*/ 79 w 79"/>
              <a:gd name="T7" fmla="*/ 10 h 74"/>
            </a:gdLst>
            <a:ahLst/>
            <a:cxnLst>
              <a:cxn ang="0">
                <a:pos x="T0" y="T1"/>
              </a:cxn>
              <a:cxn ang="0">
                <a:pos x="T2" y="T3"/>
              </a:cxn>
              <a:cxn ang="0">
                <a:pos x="T4" y="T5"/>
              </a:cxn>
              <a:cxn ang="0">
                <a:pos x="T6" y="T7"/>
              </a:cxn>
            </a:cxnLst>
            <a:rect l="0" t="0" r="r" b="b"/>
            <a:pathLst>
              <a:path w="79" h="74">
                <a:moveTo>
                  <a:pt x="79" y="10"/>
                </a:moveTo>
                <a:lnTo>
                  <a:pt x="0" y="0"/>
                </a:lnTo>
                <a:lnTo>
                  <a:pt x="42" y="74"/>
                </a:lnTo>
                <a:lnTo>
                  <a:pt x="79"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47" name="Line 831">
            <a:extLst>
              <a:ext uri="{FF2B5EF4-FFF2-40B4-BE49-F238E27FC236}">
                <a16:creationId xmlns:a16="http://schemas.microsoft.com/office/drawing/2014/main" id="{A71E1601-4198-5A0F-27F9-D065B63C3BC3}"/>
              </a:ext>
            </a:extLst>
          </p:cNvPr>
          <p:cNvSpPr>
            <a:spLocks noChangeShapeType="1"/>
          </p:cNvSpPr>
          <p:nvPr/>
        </p:nvSpPr>
        <p:spPr bwMode="auto">
          <a:xfrm flipH="1" flipV="1">
            <a:off x="4697413" y="4445000"/>
            <a:ext cx="163512"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48" name="Line 832">
            <a:extLst>
              <a:ext uri="{FF2B5EF4-FFF2-40B4-BE49-F238E27FC236}">
                <a16:creationId xmlns:a16="http://schemas.microsoft.com/office/drawing/2014/main" id="{F619B2F2-ABD1-05A2-BCCA-0D65EA3216C6}"/>
              </a:ext>
            </a:extLst>
          </p:cNvPr>
          <p:cNvSpPr>
            <a:spLocks noChangeShapeType="1"/>
          </p:cNvSpPr>
          <p:nvPr/>
        </p:nvSpPr>
        <p:spPr bwMode="auto">
          <a:xfrm flipV="1">
            <a:off x="4616450" y="4445000"/>
            <a:ext cx="80963" cy="13176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49" name="Freeform 833">
            <a:extLst>
              <a:ext uri="{FF2B5EF4-FFF2-40B4-BE49-F238E27FC236}">
                <a16:creationId xmlns:a16="http://schemas.microsoft.com/office/drawing/2014/main" id="{300F82C3-4254-01ED-2D06-14F1C01D2184}"/>
              </a:ext>
            </a:extLst>
          </p:cNvPr>
          <p:cNvSpPr>
            <a:spLocks/>
          </p:cNvSpPr>
          <p:nvPr/>
        </p:nvSpPr>
        <p:spPr bwMode="auto">
          <a:xfrm>
            <a:off x="5019675" y="4365625"/>
            <a:ext cx="153988" cy="158750"/>
          </a:xfrm>
          <a:custGeom>
            <a:avLst/>
            <a:gdLst>
              <a:gd name="T0" fmla="*/ 37 w 74"/>
              <a:gd name="T1" fmla="*/ 0 h 75"/>
              <a:gd name="T2" fmla="*/ 74 w 74"/>
              <a:gd name="T3" fmla="*/ 75 h 75"/>
              <a:gd name="T4" fmla="*/ 0 w 74"/>
              <a:gd name="T5" fmla="*/ 59 h 75"/>
              <a:gd name="T6" fmla="*/ 37 w 74"/>
              <a:gd name="T7" fmla="*/ 0 h 75"/>
            </a:gdLst>
            <a:ahLst/>
            <a:cxnLst>
              <a:cxn ang="0">
                <a:pos x="T0" y="T1"/>
              </a:cxn>
              <a:cxn ang="0">
                <a:pos x="T2" y="T3"/>
              </a:cxn>
              <a:cxn ang="0">
                <a:pos x="T4" y="T5"/>
              </a:cxn>
              <a:cxn ang="0">
                <a:pos x="T6" y="T7"/>
              </a:cxn>
            </a:cxnLst>
            <a:rect l="0" t="0" r="r" b="b"/>
            <a:pathLst>
              <a:path w="74" h="75">
                <a:moveTo>
                  <a:pt x="37" y="0"/>
                </a:moveTo>
                <a:lnTo>
                  <a:pt x="74" y="75"/>
                </a:lnTo>
                <a:lnTo>
                  <a:pt x="0" y="59"/>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50" name="Freeform 834">
            <a:extLst>
              <a:ext uri="{FF2B5EF4-FFF2-40B4-BE49-F238E27FC236}">
                <a16:creationId xmlns:a16="http://schemas.microsoft.com/office/drawing/2014/main" id="{236099D6-738D-D578-F28C-15539F4DC980}"/>
              </a:ext>
            </a:extLst>
          </p:cNvPr>
          <p:cNvSpPr>
            <a:spLocks/>
          </p:cNvSpPr>
          <p:nvPr/>
        </p:nvSpPr>
        <p:spPr bwMode="auto">
          <a:xfrm>
            <a:off x="5095875" y="4365625"/>
            <a:ext cx="157163" cy="158750"/>
          </a:xfrm>
          <a:custGeom>
            <a:avLst/>
            <a:gdLst>
              <a:gd name="T0" fmla="*/ 75 w 75"/>
              <a:gd name="T1" fmla="*/ 11 h 75"/>
              <a:gd name="T2" fmla="*/ 0 w 75"/>
              <a:gd name="T3" fmla="*/ 0 h 75"/>
              <a:gd name="T4" fmla="*/ 37 w 75"/>
              <a:gd name="T5" fmla="*/ 75 h 75"/>
              <a:gd name="T6" fmla="*/ 75 w 75"/>
              <a:gd name="T7" fmla="*/ 11 h 75"/>
            </a:gdLst>
            <a:ahLst/>
            <a:cxnLst>
              <a:cxn ang="0">
                <a:pos x="T0" y="T1"/>
              </a:cxn>
              <a:cxn ang="0">
                <a:pos x="T2" y="T3"/>
              </a:cxn>
              <a:cxn ang="0">
                <a:pos x="T4" y="T5"/>
              </a:cxn>
              <a:cxn ang="0">
                <a:pos x="T6" y="T7"/>
              </a:cxn>
            </a:cxnLst>
            <a:rect l="0" t="0" r="r" b="b"/>
            <a:pathLst>
              <a:path w="75" h="75">
                <a:moveTo>
                  <a:pt x="75" y="11"/>
                </a:moveTo>
                <a:lnTo>
                  <a:pt x="0" y="0"/>
                </a:lnTo>
                <a:lnTo>
                  <a:pt x="37" y="75"/>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51" name="Line 835">
            <a:extLst>
              <a:ext uri="{FF2B5EF4-FFF2-40B4-BE49-F238E27FC236}">
                <a16:creationId xmlns:a16="http://schemas.microsoft.com/office/drawing/2014/main" id="{F14D4386-9DEF-4E88-51F8-86643E152CE4}"/>
              </a:ext>
            </a:extLst>
          </p:cNvPr>
          <p:cNvSpPr>
            <a:spLocks noChangeShapeType="1"/>
          </p:cNvSpPr>
          <p:nvPr/>
        </p:nvSpPr>
        <p:spPr bwMode="auto">
          <a:xfrm flipH="1" flipV="1">
            <a:off x="5095875" y="4365625"/>
            <a:ext cx="157163" cy="2381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52" name="Line 836">
            <a:extLst>
              <a:ext uri="{FF2B5EF4-FFF2-40B4-BE49-F238E27FC236}">
                <a16:creationId xmlns:a16="http://schemas.microsoft.com/office/drawing/2014/main" id="{828D0EE4-786A-6441-6862-FE4D9DB87F67}"/>
              </a:ext>
            </a:extLst>
          </p:cNvPr>
          <p:cNvSpPr>
            <a:spLocks noChangeShapeType="1"/>
          </p:cNvSpPr>
          <p:nvPr/>
        </p:nvSpPr>
        <p:spPr bwMode="auto">
          <a:xfrm flipV="1">
            <a:off x="5019675" y="4365625"/>
            <a:ext cx="76200" cy="1238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53" name="Freeform 837">
            <a:extLst>
              <a:ext uri="{FF2B5EF4-FFF2-40B4-BE49-F238E27FC236}">
                <a16:creationId xmlns:a16="http://schemas.microsoft.com/office/drawing/2014/main" id="{74C2A540-92D1-45F7-0965-32733ADF8AB9}"/>
              </a:ext>
            </a:extLst>
          </p:cNvPr>
          <p:cNvSpPr>
            <a:spLocks/>
          </p:cNvSpPr>
          <p:nvPr/>
        </p:nvSpPr>
        <p:spPr bwMode="auto">
          <a:xfrm>
            <a:off x="4784725" y="4467225"/>
            <a:ext cx="155575" cy="157163"/>
          </a:xfrm>
          <a:custGeom>
            <a:avLst/>
            <a:gdLst>
              <a:gd name="T0" fmla="*/ 37 w 75"/>
              <a:gd name="T1" fmla="*/ 0 h 75"/>
              <a:gd name="T2" fmla="*/ 75 w 75"/>
              <a:gd name="T3" fmla="*/ 75 h 75"/>
              <a:gd name="T4" fmla="*/ 0 w 75"/>
              <a:gd name="T5" fmla="*/ 64 h 75"/>
              <a:gd name="T6" fmla="*/ 37 w 75"/>
              <a:gd name="T7" fmla="*/ 0 h 75"/>
            </a:gdLst>
            <a:ahLst/>
            <a:cxnLst>
              <a:cxn ang="0">
                <a:pos x="T0" y="T1"/>
              </a:cxn>
              <a:cxn ang="0">
                <a:pos x="T2" y="T3"/>
              </a:cxn>
              <a:cxn ang="0">
                <a:pos x="T4" y="T5"/>
              </a:cxn>
              <a:cxn ang="0">
                <a:pos x="T6" y="T7"/>
              </a:cxn>
            </a:cxnLst>
            <a:rect l="0" t="0" r="r" b="b"/>
            <a:pathLst>
              <a:path w="75" h="75">
                <a:moveTo>
                  <a:pt x="37" y="0"/>
                </a:moveTo>
                <a:lnTo>
                  <a:pt x="75" y="75"/>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54" name="Freeform 838">
            <a:extLst>
              <a:ext uri="{FF2B5EF4-FFF2-40B4-BE49-F238E27FC236}">
                <a16:creationId xmlns:a16="http://schemas.microsoft.com/office/drawing/2014/main" id="{8F363A8D-CFC5-FE97-F6AD-8166372F12E9}"/>
              </a:ext>
            </a:extLst>
          </p:cNvPr>
          <p:cNvSpPr>
            <a:spLocks/>
          </p:cNvSpPr>
          <p:nvPr/>
        </p:nvSpPr>
        <p:spPr bwMode="auto">
          <a:xfrm>
            <a:off x="4860925" y="4467225"/>
            <a:ext cx="158750" cy="157163"/>
          </a:xfrm>
          <a:custGeom>
            <a:avLst/>
            <a:gdLst>
              <a:gd name="T0" fmla="*/ 75 w 75"/>
              <a:gd name="T1" fmla="*/ 11 h 75"/>
              <a:gd name="T2" fmla="*/ 0 w 75"/>
              <a:gd name="T3" fmla="*/ 0 h 75"/>
              <a:gd name="T4" fmla="*/ 38 w 75"/>
              <a:gd name="T5" fmla="*/ 75 h 75"/>
              <a:gd name="T6" fmla="*/ 75 w 75"/>
              <a:gd name="T7" fmla="*/ 11 h 75"/>
            </a:gdLst>
            <a:ahLst/>
            <a:cxnLst>
              <a:cxn ang="0">
                <a:pos x="T0" y="T1"/>
              </a:cxn>
              <a:cxn ang="0">
                <a:pos x="T2" y="T3"/>
              </a:cxn>
              <a:cxn ang="0">
                <a:pos x="T4" y="T5"/>
              </a:cxn>
              <a:cxn ang="0">
                <a:pos x="T6" y="T7"/>
              </a:cxn>
            </a:cxnLst>
            <a:rect l="0" t="0" r="r" b="b"/>
            <a:pathLst>
              <a:path w="75" h="75">
                <a:moveTo>
                  <a:pt x="75" y="11"/>
                </a:moveTo>
                <a:lnTo>
                  <a:pt x="0" y="0"/>
                </a:lnTo>
                <a:lnTo>
                  <a:pt x="38" y="75"/>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55" name="Line 839">
            <a:extLst>
              <a:ext uri="{FF2B5EF4-FFF2-40B4-BE49-F238E27FC236}">
                <a16:creationId xmlns:a16="http://schemas.microsoft.com/office/drawing/2014/main" id="{FAE85749-0179-464C-50D2-499F97647DCF}"/>
              </a:ext>
            </a:extLst>
          </p:cNvPr>
          <p:cNvSpPr>
            <a:spLocks noChangeShapeType="1"/>
          </p:cNvSpPr>
          <p:nvPr/>
        </p:nvSpPr>
        <p:spPr bwMode="auto">
          <a:xfrm flipH="1" flipV="1">
            <a:off x="4860925" y="4467225"/>
            <a:ext cx="158750"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56" name="Line 840">
            <a:extLst>
              <a:ext uri="{FF2B5EF4-FFF2-40B4-BE49-F238E27FC236}">
                <a16:creationId xmlns:a16="http://schemas.microsoft.com/office/drawing/2014/main" id="{DC15E2E6-2A5C-62EA-BFA0-6DB74BA57C99}"/>
              </a:ext>
            </a:extLst>
          </p:cNvPr>
          <p:cNvSpPr>
            <a:spLocks noChangeShapeType="1"/>
          </p:cNvSpPr>
          <p:nvPr/>
        </p:nvSpPr>
        <p:spPr bwMode="auto">
          <a:xfrm flipV="1">
            <a:off x="4784725" y="4467225"/>
            <a:ext cx="76200"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57" name="Freeform 841">
            <a:extLst>
              <a:ext uri="{FF2B5EF4-FFF2-40B4-BE49-F238E27FC236}">
                <a16:creationId xmlns:a16="http://schemas.microsoft.com/office/drawing/2014/main" id="{AA12FCF1-230C-BB2C-2CB8-A2CECD2BCB91}"/>
              </a:ext>
            </a:extLst>
          </p:cNvPr>
          <p:cNvSpPr>
            <a:spLocks/>
          </p:cNvSpPr>
          <p:nvPr/>
        </p:nvSpPr>
        <p:spPr bwMode="auto">
          <a:xfrm>
            <a:off x="4540250" y="4576763"/>
            <a:ext cx="157163" cy="157162"/>
          </a:xfrm>
          <a:custGeom>
            <a:avLst/>
            <a:gdLst>
              <a:gd name="T0" fmla="*/ 37 w 75"/>
              <a:gd name="T1" fmla="*/ 0 h 75"/>
              <a:gd name="T2" fmla="*/ 75 w 75"/>
              <a:gd name="T3" fmla="*/ 75 h 75"/>
              <a:gd name="T4" fmla="*/ 0 w 75"/>
              <a:gd name="T5" fmla="*/ 64 h 75"/>
              <a:gd name="T6" fmla="*/ 37 w 75"/>
              <a:gd name="T7" fmla="*/ 0 h 75"/>
            </a:gdLst>
            <a:ahLst/>
            <a:cxnLst>
              <a:cxn ang="0">
                <a:pos x="T0" y="T1"/>
              </a:cxn>
              <a:cxn ang="0">
                <a:pos x="T2" y="T3"/>
              </a:cxn>
              <a:cxn ang="0">
                <a:pos x="T4" y="T5"/>
              </a:cxn>
              <a:cxn ang="0">
                <a:pos x="T6" y="T7"/>
              </a:cxn>
            </a:cxnLst>
            <a:rect l="0" t="0" r="r" b="b"/>
            <a:pathLst>
              <a:path w="75" h="75">
                <a:moveTo>
                  <a:pt x="37" y="0"/>
                </a:moveTo>
                <a:lnTo>
                  <a:pt x="75" y="75"/>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58" name="Freeform 842">
            <a:extLst>
              <a:ext uri="{FF2B5EF4-FFF2-40B4-BE49-F238E27FC236}">
                <a16:creationId xmlns:a16="http://schemas.microsoft.com/office/drawing/2014/main" id="{4CF12018-92B8-99D6-9CA3-29F19C95C1B3}"/>
              </a:ext>
            </a:extLst>
          </p:cNvPr>
          <p:cNvSpPr>
            <a:spLocks/>
          </p:cNvSpPr>
          <p:nvPr/>
        </p:nvSpPr>
        <p:spPr bwMode="auto">
          <a:xfrm>
            <a:off x="4616450" y="4576763"/>
            <a:ext cx="168275" cy="157162"/>
          </a:xfrm>
          <a:custGeom>
            <a:avLst/>
            <a:gdLst>
              <a:gd name="T0" fmla="*/ 80 w 80"/>
              <a:gd name="T1" fmla="*/ 11 h 75"/>
              <a:gd name="T2" fmla="*/ 0 w 80"/>
              <a:gd name="T3" fmla="*/ 0 h 75"/>
              <a:gd name="T4" fmla="*/ 38 w 80"/>
              <a:gd name="T5" fmla="*/ 75 h 75"/>
              <a:gd name="T6" fmla="*/ 80 w 80"/>
              <a:gd name="T7" fmla="*/ 11 h 75"/>
            </a:gdLst>
            <a:ahLst/>
            <a:cxnLst>
              <a:cxn ang="0">
                <a:pos x="T0" y="T1"/>
              </a:cxn>
              <a:cxn ang="0">
                <a:pos x="T2" y="T3"/>
              </a:cxn>
              <a:cxn ang="0">
                <a:pos x="T4" y="T5"/>
              </a:cxn>
              <a:cxn ang="0">
                <a:pos x="T6" y="T7"/>
              </a:cxn>
            </a:cxnLst>
            <a:rect l="0" t="0" r="r" b="b"/>
            <a:pathLst>
              <a:path w="80" h="75">
                <a:moveTo>
                  <a:pt x="80" y="11"/>
                </a:moveTo>
                <a:lnTo>
                  <a:pt x="0" y="0"/>
                </a:lnTo>
                <a:lnTo>
                  <a:pt x="38" y="75"/>
                </a:lnTo>
                <a:lnTo>
                  <a:pt x="8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59" name="Line 843">
            <a:extLst>
              <a:ext uri="{FF2B5EF4-FFF2-40B4-BE49-F238E27FC236}">
                <a16:creationId xmlns:a16="http://schemas.microsoft.com/office/drawing/2014/main" id="{49DA5833-A672-8682-4E13-20AB0F1F7641}"/>
              </a:ext>
            </a:extLst>
          </p:cNvPr>
          <p:cNvSpPr>
            <a:spLocks noChangeShapeType="1"/>
          </p:cNvSpPr>
          <p:nvPr/>
        </p:nvSpPr>
        <p:spPr bwMode="auto">
          <a:xfrm flipH="1" flipV="1">
            <a:off x="4616450" y="4576763"/>
            <a:ext cx="168275" cy="238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60" name="Freeform 844">
            <a:extLst>
              <a:ext uri="{FF2B5EF4-FFF2-40B4-BE49-F238E27FC236}">
                <a16:creationId xmlns:a16="http://schemas.microsoft.com/office/drawing/2014/main" id="{30876B3F-DE00-5AEC-56E2-D3BA6CB49E5C}"/>
              </a:ext>
            </a:extLst>
          </p:cNvPr>
          <p:cNvSpPr>
            <a:spLocks/>
          </p:cNvSpPr>
          <p:nvPr/>
        </p:nvSpPr>
        <p:spPr bwMode="auto">
          <a:xfrm>
            <a:off x="4940300" y="4489450"/>
            <a:ext cx="155575" cy="168275"/>
          </a:xfrm>
          <a:custGeom>
            <a:avLst/>
            <a:gdLst>
              <a:gd name="T0" fmla="*/ 37 w 74"/>
              <a:gd name="T1" fmla="*/ 0 h 80"/>
              <a:gd name="T2" fmla="*/ 74 w 74"/>
              <a:gd name="T3" fmla="*/ 80 h 80"/>
              <a:gd name="T4" fmla="*/ 0 w 74"/>
              <a:gd name="T5" fmla="*/ 64 h 80"/>
              <a:gd name="T6" fmla="*/ 37 w 74"/>
              <a:gd name="T7" fmla="*/ 0 h 80"/>
            </a:gdLst>
            <a:ahLst/>
            <a:cxnLst>
              <a:cxn ang="0">
                <a:pos x="T0" y="T1"/>
              </a:cxn>
              <a:cxn ang="0">
                <a:pos x="T2" y="T3"/>
              </a:cxn>
              <a:cxn ang="0">
                <a:pos x="T4" y="T5"/>
              </a:cxn>
              <a:cxn ang="0">
                <a:pos x="T6" y="T7"/>
              </a:cxn>
            </a:cxnLst>
            <a:rect l="0" t="0" r="r" b="b"/>
            <a:pathLst>
              <a:path w="74" h="80">
                <a:moveTo>
                  <a:pt x="37" y="0"/>
                </a:moveTo>
                <a:lnTo>
                  <a:pt x="74" y="80"/>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61" name="Freeform 845">
            <a:extLst>
              <a:ext uri="{FF2B5EF4-FFF2-40B4-BE49-F238E27FC236}">
                <a16:creationId xmlns:a16="http://schemas.microsoft.com/office/drawing/2014/main" id="{2C4C32B7-E85A-FC96-AC5D-52026BBE7F4C}"/>
              </a:ext>
            </a:extLst>
          </p:cNvPr>
          <p:cNvSpPr>
            <a:spLocks/>
          </p:cNvSpPr>
          <p:nvPr/>
        </p:nvSpPr>
        <p:spPr bwMode="auto">
          <a:xfrm>
            <a:off x="5019675" y="4489450"/>
            <a:ext cx="153988" cy="168275"/>
          </a:xfrm>
          <a:custGeom>
            <a:avLst/>
            <a:gdLst>
              <a:gd name="T0" fmla="*/ 74 w 74"/>
              <a:gd name="T1" fmla="*/ 16 h 80"/>
              <a:gd name="T2" fmla="*/ 0 w 74"/>
              <a:gd name="T3" fmla="*/ 0 h 80"/>
              <a:gd name="T4" fmla="*/ 37 w 74"/>
              <a:gd name="T5" fmla="*/ 80 h 80"/>
              <a:gd name="T6" fmla="*/ 74 w 74"/>
              <a:gd name="T7" fmla="*/ 16 h 80"/>
            </a:gdLst>
            <a:ahLst/>
            <a:cxnLst>
              <a:cxn ang="0">
                <a:pos x="T0" y="T1"/>
              </a:cxn>
              <a:cxn ang="0">
                <a:pos x="T2" y="T3"/>
              </a:cxn>
              <a:cxn ang="0">
                <a:pos x="T4" y="T5"/>
              </a:cxn>
              <a:cxn ang="0">
                <a:pos x="T6" y="T7"/>
              </a:cxn>
            </a:cxnLst>
            <a:rect l="0" t="0" r="r" b="b"/>
            <a:pathLst>
              <a:path w="74" h="80">
                <a:moveTo>
                  <a:pt x="74" y="16"/>
                </a:moveTo>
                <a:lnTo>
                  <a:pt x="0" y="0"/>
                </a:lnTo>
                <a:lnTo>
                  <a:pt x="37" y="80"/>
                </a:lnTo>
                <a:lnTo>
                  <a:pt x="7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62" name="Line 846">
            <a:extLst>
              <a:ext uri="{FF2B5EF4-FFF2-40B4-BE49-F238E27FC236}">
                <a16:creationId xmlns:a16="http://schemas.microsoft.com/office/drawing/2014/main" id="{F280A04A-286F-C6B6-9761-63CFB499C3DA}"/>
              </a:ext>
            </a:extLst>
          </p:cNvPr>
          <p:cNvSpPr>
            <a:spLocks noChangeShapeType="1"/>
          </p:cNvSpPr>
          <p:nvPr/>
        </p:nvSpPr>
        <p:spPr bwMode="auto">
          <a:xfrm flipH="1" flipV="1">
            <a:off x="5019675" y="4489450"/>
            <a:ext cx="153988" cy="349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63" name="Line 847">
            <a:extLst>
              <a:ext uri="{FF2B5EF4-FFF2-40B4-BE49-F238E27FC236}">
                <a16:creationId xmlns:a16="http://schemas.microsoft.com/office/drawing/2014/main" id="{C78C74AB-A26F-6D72-DB34-50BBC7FC7543}"/>
              </a:ext>
            </a:extLst>
          </p:cNvPr>
          <p:cNvSpPr>
            <a:spLocks noChangeShapeType="1"/>
          </p:cNvSpPr>
          <p:nvPr/>
        </p:nvSpPr>
        <p:spPr bwMode="auto">
          <a:xfrm flipV="1">
            <a:off x="4940300" y="4489450"/>
            <a:ext cx="79375" cy="1349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64" name="Freeform 848">
            <a:extLst>
              <a:ext uri="{FF2B5EF4-FFF2-40B4-BE49-F238E27FC236}">
                <a16:creationId xmlns:a16="http://schemas.microsoft.com/office/drawing/2014/main" id="{A6B74C97-B2CC-9981-FCF8-0351D720DB2E}"/>
              </a:ext>
            </a:extLst>
          </p:cNvPr>
          <p:cNvSpPr>
            <a:spLocks/>
          </p:cNvSpPr>
          <p:nvPr/>
        </p:nvSpPr>
        <p:spPr bwMode="auto">
          <a:xfrm>
            <a:off x="4697413" y="4600575"/>
            <a:ext cx="163512" cy="157163"/>
          </a:xfrm>
          <a:custGeom>
            <a:avLst/>
            <a:gdLst>
              <a:gd name="T0" fmla="*/ 42 w 79"/>
              <a:gd name="T1" fmla="*/ 0 h 75"/>
              <a:gd name="T2" fmla="*/ 79 w 79"/>
              <a:gd name="T3" fmla="*/ 75 h 75"/>
              <a:gd name="T4" fmla="*/ 0 w 79"/>
              <a:gd name="T5" fmla="*/ 64 h 75"/>
              <a:gd name="T6" fmla="*/ 42 w 79"/>
              <a:gd name="T7" fmla="*/ 0 h 75"/>
            </a:gdLst>
            <a:ahLst/>
            <a:cxnLst>
              <a:cxn ang="0">
                <a:pos x="T0" y="T1"/>
              </a:cxn>
              <a:cxn ang="0">
                <a:pos x="T2" y="T3"/>
              </a:cxn>
              <a:cxn ang="0">
                <a:pos x="T4" y="T5"/>
              </a:cxn>
              <a:cxn ang="0">
                <a:pos x="T6" y="T7"/>
              </a:cxn>
            </a:cxnLst>
            <a:rect l="0" t="0" r="r" b="b"/>
            <a:pathLst>
              <a:path w="79" h="75">
                <a:moveTo>
                  <a:pt x="42" y="0"/>
                </a:moveTo>
                <a:lnTo>
                  <a:pt x="79" y="75"/>
                </a:lnTo>
                <a:lnTo>
                  <a:pt x="0" y="64"/>
                </a:lnTo>
                <a:lnTo>
                  <a:pt x="4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65" name="Freeform 849">
            <a:extLst>
              <a:ext uri="{FF2B5EF4-FFF2-40B4-BE49-F238E27FC236}">
                <a16:creationId xmlns:a16="http://schemas.microsoft.com/office/drawing/2014/main" id="{FE6E8110-0386-D4FF-CA3A-FDF2235B8B91}"/>
              </a:ext>
            </a:extLst>
          </p:cNvPr>
          <p:cNvSpPr>
            <a:spLocks/>
          </p:cNvSpPr>
          <p:nvPr/>
        </p:nvSpPr>
        <p:spPr bwMode="auto">
          <a:xfrm>
            <a:off x="4784725" y="4600575"/>
            <a:ext cx="155575" cy="157163"/>
          </a:xfrm>
          <a:custGeom>
            <a:avLst/>
            <a:gdLst>
              <a:gd name="T0" fmla="*/ 75 w 75"/>
              <a:gd name="T1" fmla="*/ 11 h 75"/>
              <a:gd name="T2" fmla="*/ 0 w 75"/>
              <a:gd name="T3" fmla="*/ 0 h 75"/>
              <a:gd name="T4" fmla="*/ 37 w 75"/>
              <a:gd name="T5" fmla="*/ 75 h 75"/>
              <a:gd name="T6" fmla="*/ 75 w 75"/>
              <a:gd name="T7" fmla="*/ 11 h 75"/>
            </a:gdLst>
            <a:ahLst/>
            <a:cxnLst>
              <a:cxn ang="0">
                <a:pos x="T0" y="T1"/>
              </a:cxn>
              <a:cxn ang="0">
                <a:pos x="T2" y="T3"/>
              </a:cxn>
              <a:cxn ang="0">
                <a:pos x="T4" y="T5"/>
              </a:cxn>
              <a:cxn ang="0">
                <a:pos x="T6" y="T7"/>
              </a:cxn>
            </a:cxnLst>
            <a:rect l="0" t="0" r="r" b="b"/>
            <a:pathLst>
              <a:path w="75" h="75">
                <a:moveTo>
                  <a:pt x="75" y="11"/>
                </a:moveTo>
                <a:lnTo>
                  <a:pt x="0" y="0"/>
                </a:lnTo>
                <a:lnTo>
                  <a:pt x="37" y="75"/>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66" name="Line 850">
            <a:extLst>
              <a:ext uri="{FF2B5EF4-FFF2-40B4-BE49-F238E27FC236}">
                <a16:creationId xmlns:a16="http://schemas.microsoft.com/office/drawing/2014/main" id="{2F2F4890-7CF5-6F0E-2C23-2EC1FA8B235D}"/>
              </a:ext>
            </a:extLst>
          </p:cNvPr>
          <p:cNvSpPr>
            <a:spLocks noChangeShapeType="1"/>
          </p:cNvSpPr>
          <p:nvPr/>
        </p:nvSpPr>
        <p:spPr bwMode="auto">
          <a:xfrm flipH="1" flipV="1">
            <a:off x="4784725" y="4600575"/>
            <a:ext cx="155575" cy="2381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67" name="Line 851">
            <a:extLst>
              <a:ext uri="{FF2B5EF4-FFF2-40B4-BE49-F238E27FC236}">
                <a16:creationId xmlns:a16="http://schemas.microsoft.com/office/drawing/2014/main" id="{5DABDE64-6670-AC60-3692-9EDF06274D8F}"/>
              </a:ext>
            </a:extLst>
          </p:cNvPr>
          <p:cNvSpPr>
            <a:spLocks noChangeShapeType="1"/>
          </p:cNvSpPr>
          <p:nvPr/>
        </p:nvSpPr>
        <p:spPr bwMode="auto">
          <a:xfrm flipV="1">
            <a:off x="4697413" y="4600575"/>
            <a:ext cx="87312"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68" name="Freeform 852">
            <a:extLst>
              <a:ext uri="{FF2B5EF4-FFF2-40B4-BE49-F238E27FC236}">
                <a16:creationId xmlns:a16="http://schemas.microsoft.com/office/drawing/2014/main" id="{37B58E08-33B9-E27E-51D0-62A61BB1780D}"/>
              </a:ext>
            </a:extLst>
          </p:cNvPr>
          <p:cNvSpPr>
            <a:spLocks/>
          </p:cNvSpPr>
          <p:nvPr/>
        </p:nvSpPr>
        <p:spPr bwMode="auto">
          <a:xfrm>
            <a:off x="5095875" y="4524375"/>
            <a:ext cx="157163" cy="153988"/>
          </a:xfrm>
          <a:custGeom>
            <a:avLst/>
            <a:gdLst>
              <a:gd name="T0" fmla="*/ 37 w 75"/>
              <a:gd name="T1" fmla="*/ 0 h 74"/>
              <a:gd name="T2" fmla="*/ 75 w 75"/>
              <a:gd name="T3" fmla="*/ 74 h 74"/>
              <a:gd name="T4" fmla="*/ 0 w 75"/>
              <a:gd name="T5" fmla="*/ 64 h 74"/>
              <a:gd name="T6" fmla="*/ 37 w 75"/>
              <a:gd name="T7" fmla="*/ 0 h 74"/>
            </a:gdLst>
            <a:ahLst/>
            <a:cxnLst>
              <a:cxn ang="0">
                <a:pos x="T0" y="T1"/>
              </a:cxn>
              <a:cxn ang="0">
                <a:pos x="T2" y="T3"/>
              </a:cxn>
              <a:cxn ang="0">
                <a:pos x="T4" y="T5"/>
              </a:cxn>
              <a:cxn ang="0">
                <a:pos x="T6" y="T7"/>
              </a:cxn>
            </a:cxnLst>
            <a:rect l="0" t="0" r="r" b="b"/>
            <a:pathLst>
              <a:path w="75" h="74">
                <a:moveTo>
                  <a:pt x="37" y="0"/>
                </a:moveTo>
                <a:lnTo>
                  <a:pt x="75" y="74"/>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69" name="Line 853">
            <a:extLst>
              <a:ext uri="{FF2B5EF4-FFF2-40B4-BE49-F238E27FC236}">
                <a16:creationId xmlns:a16="http://schemas.microsoft.com/office/drawing/2014/main" id="{63122E4A-88D3-F71C-4CB6-194BD1E4C838}"/>
              </a:ext>
            </a:extLst>
          </p:cNvPr>
          <p:cNvSpPr>
            <a:spLocks noChangeShapeType="1"/>
          </p:cNvSpPr>
          <p:nvPr/>
        </p:nvSpPr>
        <p:spPr bwMode="auto">
          <a:xfrm flipV="1">
            <a:off x="5095875" y="4524375"/>
            <a:ext cx="77788"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70" name="Freeform 854">
            <a:extLst>
              <a:ext uri="{FF2B5EF4-FFF2-40B4-BE49-F238E27FC236}">
                <a16:creationId xmlns:a16="http://schemas.microsoft.com/office/drawing/2014/main" id="{E644BFAF-00D7-CC2B-B554-80A5E3DC5B6C}"/>
              </a:ext>
            </a:extLst>
          </p:cNvPr>
          <p:cNvSpPr>
            <a:spLocks/>
          </p:cNvSpPr>
          <p:nvPr/>
        </p:nvSpPr>
        <p:spPr bwMode="auto">
          <a:xfrm>
            <a:off x="4540250" y="4711700"/>
            <a:ext cx="157163" cy="157163"/>
          </a:xfrm>
          <a:custGeom>
            <a:avLst/>
            <a:gdLst>
              <a:gd name="T0" fmla="*/ 75 w 75"/>
              <a:gd name="T1" fmla="*/ 11 h 75"/>
              <a:gd name="T2" fmla="*/ 0 w 75"/>
              <a:gd name="T3" fmla="*/ 0 h 75"/>
              <a:gd name="T4" fmla="*/ 37 w 75"/>
              <a:gd name="T5" fmla="*/ 75 h 75"/>
              <a:gd name="T6" fmla="*/ 75 w 75"/>
              <a:gd name="T7" fmla="*/ 11 h 75"/>
            </a:gdLst>
            <a:ahLst/>
            <a:cxnLst>
              <a:cxn ang="0">
                <a:pos x="T0" y="T1"/>
              </a:cxn>
              <a:cxn ang="0">
                <a:pos x="T2" y="T3"/>
              </a:cxn>
              <a:cxn ang="0">
                <a:pos x="T4" y="T5"/>
              </a:cxn>
              <a:cxn ang="0">
                <a:pos x="T6" y="T7"/>
              </a:cxn>
            </a:cxnLst>
            <a:rect l="0" t="0" r="r" b="b"/>
            <a:pathLst>
              <a:path w="75" h="75">
                <a:moveTo>
                  <a:pt x="75" y="11"/>
                </a:moveTo>
                <a:lnTo>
                  <a:pt x="0" y="0"/>
                </a:lnTo>
                <a:lnTo>
                  <a:pt x="37" y="75"/>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71" name="Line 855">
            <a:extLst>
              <a:ext uri="{FF2B5EF4-FFF2-40B4-BE49-F238E27FC236}">
                <a16:creationId xmlns:a16="http://schemas.microsoft.com/office/drawing/2014/main" id="{4F98BE15-74EA-9A4E-3A27-E4BDC2531B51}"/>
              </a:ext>
            </a:extLst>
          </p:cNvPr>
          <p:cNvSpPr>
            <a:spLocks noChangeShapeType="1"/>
          </p:cNvSpPr>
          <p:nvPr/>
        </p:nvSpPr>
        <p:spPr bwMode="auto">
          <a:xfrm flipH="1" flipV="1">
            <a:off x="4540250" y="4711700"/>
            <a:ext cx="157163"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72" name="Freeform 856">
            <a:extLst>
              <a:ext uri="{FF2B5EF4-FFF2-40B4-BE49-F238E27FC236}">
                <a16:creationId xmlns:a16="http://schemas.microsoft.com/office/drawing/2014/main" id="{9F6407BC-D044-9053-F274-713A2D15DFA0}"/>
              </a:ext>
            </a:extLst>
          </p:cNvPr>
          <p:cNvSpPr>
            <a:spLocks/>
          </p:cNvSpPr>
          <p:nvPr/>
        </p:nvSpPr>
        <p:spPr bwMode="auto">
          <a:xfrm>
            <a:off x="4860925" y="4624388"/>
            <a:ext cx="158750" cy="153987"/>
          </a:xfrm>
          <a:custGeom>
            <a:avLst/>
            <a:gdLst>
              <a:gd name="T0" fmla="*/ 38 w 75"/>
              <a:gd name="T1" fmla="*/ 0 h 74"/>
              <a:gd name="T2" fmla="*/ 75 w 75"/>
              <a:gd name="T3" fmla="*/ 74 h 74"/>
              <a:gd name="T4" fmla="*/ 0 w 75"/>
              <a:gd name="T5" fmla="*/ 64 h 74"/>
              <a:gd name="T6" fmla="*/ 38 w 75"/>
              <a:gd name="T7" fmla="*/ 0 h 74"/>
            </a:gdLst>
            <a:ahLst/>
            <a:cxnLst>
              <a:cxn ang="0">
                <a:pos x="T0" y="T1"/>
              </a:cxn>
              <a:cxn ang="0">
                <a:pos x="T2" y="T3"/>
              </a:cxn>
              <a:cxn ang="0">
                <a:pos x="T4" y="T5"/>
              </a:cxn>
              <a:cxn ang="0">
                <a:pos x="T6" y="T7"/>
              </a:cxn>
            </a:cxnLst>
            <a:rect l="0" t="0" r="r" b="b"/>
            <a:pathLst>
              <a:path w="75" h="74">
                <a:moveTo>
                  <a:pt x="38" y="0"/>
                </a:moveTo>
                <a:lnTo>
                  <a:pt x="75" y="74"/>
                </a:lnTo>
                <a:lnTo>
                  <a:pt x="0" y="64"/>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73" name="Freeform 857">
            <a:extLst>
              <a:ext uri="{FF2B5EF4-FFF2-40B4-BE49-F238E27FC236}">
                <a16:creationId xmlns:a16="http://schemas.microsoft.com/office/drawing/2014/main" id="{957AAAC1-50AE-976A-A247-E82A9AEC1080}"/>
              </a:ext>
            </a:extLst>
          </p:cNvPr>
          <p:cNvSpPr>
            <a:spLocks/>
          </p:cNvSpPr>
          <p:nvPr/>
        </p:nvSpPr>
        <p:spPr bwMode="auto">
          <a:xfrm>
            <a:off x="4940300" y="4624388"/>
            <a:ext cx="155575" cy="153987"/>
          </a:xfrm>
          <a:custGeom>
            <a:avLst/>
            <a:gdLst>
              <a:gd name="T0" fmla="*/ 74 w 74"/>
              <a:gd name="T1" fmla="*/ 16 h 74"/>
              <a:gd name="T2" fmla="*/ 0 w 74"/>
              <a:gd name="T3" fmla="*/ 0 h 74"/>
              <a:gd name="T4" fmla="*/ 37 w 74"/>
              <a:gd name="T5" fmla="*/ 74 h 74"/>
              <a:gd name="T6" fmla="*/ 74 w 74"/>
              <a:gd name="T7" fmla="*/ 16 h 74"/>
            </a:gdLst>
            <a:ahLst/>
            <a:cxnLst>
              <a:cxn ang="0">
                <a:pos x="T0" y="T1"/>
              </a:cxn>
              <a:cxn ang="0">
                <a:pos x="T2" y="T3"/>
              </a:cxn>
              <a:cxn ang="0">
                <a:pos x="T4" y="T5"/>
              </a:cxn>
              <a:cxn ang="0">
                <a:pos x="T6" y="T7"/>
              </a:cxn>
            </a:cxnLst>
            <a:rect l="0" t="0" r="r" b="b"/>
            <a:pathLst>
              <a:path w="74" h="74">
                <a:moveTo>
                  <a:pt x="74" y="16"/>
                </a:moveTo>
                <a:lnTo>
                  <a:pt x="0" y="0"/>
                </a:lnTo>
                <a:lnTo>
                  <a:pt x="37" y="74"/>
                </a:lnTo>
                <a:lnTo>
                  <a:pt x="7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74" name="Line 858">
            <a:extLst>
              <a:ext uri="{FF2B5EF4-FFF2-40B4-BE49-F238E27FC236}">
                <a16:creationId xmlns:a16="http://schemas.microsoft.com/office/drawing/2014/main" id="{927196D6-21BA-D983-ABB0-D924363708A0}"/>
              </a:ext>
            </a:extLst>
          </p:cNvPr>
          <p:cNvSpPr>
            <a:spLocks noChangeShapeType="1"/>
          </p:cNvSpPr>
          <p:nvPr/>
        </p:nvSpPr>
        <p:spPr bwMode="auto">
          <a:xfrm flipH="1" flipV="1">
            <a:off x="4940300" y="4624388"/>
            <a:ext cx="155575" cy="333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75" name="Line 859">
            <a:extLst>
              <a:ext uri="{FF2B5EF4-FFF2-40B4-BE49-F238E27FC236}">
                <a16:creationId xmlns:a16="http://schemas.microsoft.com/office/drawing/2014/main" id="{88B2398C-7EE4-3BAC-3474-DCF8AAFF3419}"/>
              </a:ext>
            </a:extLst>
          </p:cNvPr>
          <p:cNvSpPr>
            <a:spLocks noChangeShapeType="1"/>
          </p:cNvSpPr>
          <p:nvPr/>
        </p:nvSpPr>
        <p:spPr bwMode="auto">
          <a:xfrm flipV="1">
            <a:off x="4860925" y="4624388"/>
            <a:ext cx="79375"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76" name="Freeform 860">
            <a:extLst>
              <a:ext uri="{FF2B5EF4-FFF2-40B4-BE49-F238E27FC236}">
                <a16:creationId xmlns:a16="http://schemas.microsoft.com/office/drawing/2014/main" id="{74B947C4-1C5A-317E-DE53-B36E0AD8C42C}"/>
              </a:ext>
            </a:extLst>
          </p:cNvPr>
          <p:cNvSpPr>
            <a:spLocks/>
          </p:cNvSpPr>
          <p:nvPr/>
        </p:nvSpPr>
        <p:spPr bwMode="auto">
          <a:xfrm>
            <a:off x="4616450" y="4733925"/>
            <a:ext cx="168275" cy="153988"/>
          </a:xfrm>
          <a:custGeom>
            <a:avLst/>
            <a:gdLst>
              <a:gd name="T0" fmla="*/ 38 w 80"/>
              <a:gd name="T1" fmla="*/ 0 h 74"/>
              <a:gd name="T2" fmla="*/ 80 w 80"/>
              <a:gd name="T3" fmla="*/ 74 h 74"/>
              <a:gd name="T4" fmla="*/ 0 w 80"/>
              <a:gd name="T5" fmla="*/ 64 h 74"/>
              <a:gd name="T6" fmla="*/ 38 w 80"/>
              <a:gd name="T7" fmla="*/ 0 h 74"/>
            </a:gdLst>
            <a:ahLst/>
            <a:cxnLst>
              <a:cxn ang="0">
                <a:pos x="T0" y="T1"/>
              </a:cxn>
              <a:cxn ang="0">
                <a:pos x="T2" y="T3"/>
              </a:cxn>
              <a:cxn ang="0">
                <a:pos x="T4" y="T5"/>
              </a:cxn>
              <a:cxn ang="0">
                <a:pos x="T6" y="T7"/>
              </a:cxn>
            </a:cxnLst>
            <a:rect l="0" t="0" r="r" b="b"/>
            <a:pathLst>
              <a:path w="80" h="74">
                <a:moveTo>
                  <a:pt x="38" y="0"/>
                </a:moveTo>
                <a:lnTo>
                  <a:pt x="80" y="74"/>
                </a:lnTo>
                <a:lnTo>
                  <a:pt x="0" y="64"/>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77" name="Freeform 861">
            <a:extLst>
              <a:ext uri="{FF2B5EF4-FFF2-40B4-BE49-F238E27FC236}">
                <a16:creationId xmlns:a16="http://schemas.microsoft.com/office/drawing/2014/main" id="{1342B7CF-F5CB-FCD6-22CC-E3BEA527E83B}"/>
              </a:ext>
            </a:extLst>
          </p:cNvPr>
          <p:cNvSpPr>
            <a:spLocks/>
          </p:cNvSpPr>
          <p:nvPr/>
        </p:nvSpPr>
        <p:spPr bwMode="auto">
          <a:xfrm>
            <a:off x="4697413" y="4733925"/>
            <a:ext cx="163512" cy="153988"/>
          </a:xfrm>
          <a:custGeom>
            <a:avLst/>
            <a:gdLst>
              <a:gd name="T0" fmla="*/ 79 w 79"/>
              <a:gd name="T1" fmla="*/ 11 h 74"/>
              <a:gd name="T2" fmla="*/ 0 w 79"/>
              <a:gd name="T3" fmla="*/ 0 h 74"/>
              <a:gd name="T4" fmla="*/ 42 w 79"/>
              <a:gd name="T5" fmla="*/ 74 h 74"/>
              <a:gd name="T6" fmla="*/ 79 w 79"/>
              <a:gd name="T7" fmla="*/ 11 h 74"/>
            </a:gdLst>
            <a:ahLst/>
            <a:cxnLst>
              <a:cxn ang="0">
                <a:pos x="T0" y="T1"/>
              </a:cxn>
              <a:cxn ang="0">
                <a:pos x="T2" y="T3"/>
              </a:cxn>
              <a:cxn ang="0">
                <a:pos x="T4" y="T5"/>
              </a:cxn>
              <a:cxn ang="0">
                <a:pos x="T6" y="T7"/>
              </a:cxn>
            </a:cxnLst>
            <a:rect l="0" t="0" r="r" b="b"/>
            <a:pathLst>
              <a:path w="79" h="74">
                <a:moveTo>
                  <a:pt x="79" y="11"/>
                </a:moveTo>
                <a:lnTo>
                  <a:pt x="0" y="0"/>
                </a:lnTo>
                <a:lnTo>
                  <a:pt x="42" y="74"/>
                </a:lnTo>
                <a:lnTo>
                  <a:pt x="79"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78" name="Line 862">
            <a:extLst>
              <a:ext uri="{FF2B5EF4-FFF2-40B4-BE49-F238E27FC236}">
                <a16:creationId xmlns:a16="http://schemas.microsoft.com/office/drawing/2014/main" id="{C1B0FB4D-47CB-35BF-1A83-B2A1413F85C4}"/>
              </a:ext>
            </a:extLst>
          </p:cNvPr>
          <p:cNvSpPr>
            <a:spLocks noChangeShapeType="1"/>
          </p:cNvSpPr>
          <p:nvPr/>
        </p:nvSpPr>
        <p:spPr bwMode="auto">
          <a:xfrm flipH="1" flipV="1">
            <a:off x="4697413" y="4733925"/>
            <a:ext cx="163512" cy="2381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79" name="Line 863">
            <a:extLst>
              <a:ext uri="{FF2B5EF4-FFF2-40B4-BE49-F238E27FC236}">
                <a16:creationId xmlns:a16="http://schemas.microsoft.com/office/drawing/2014/main" id="{F0A50393-EF97-811E-C954-042064818E67}"/>
              </a:ext>
            </a:extLst>
          </p:cNvPr>
          <p:cNvSpPr>
            <a:spLocks noChangeShapeType="1"/>
          </p:cNvSpPr>
          <p:nvPr/>
        </p:nvSpPr>
        <p:spPr bwMode="auto">
          <a:xfrm flipV="1">
            <a:off x="4616450" y="4733925"/>
            <a:ext cx="80963" cy="1349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80" name="Freeform 864">
            <a:extLst>
              <a:ext uri="{FF2B5EF4-FFF2-40B4-BE49-F238E27FC236}">
                <a16:creationId xmlns:a16="http://schemas.microsoft.com/office/drawing/2014/main" id="{BC4E2844-CE2C-858A-3B48-11A1EBDDBEB8}"/>
              </a:ext>
            </a:extLst>
          </p:cNvPr>
          <p:cNvSpPr>
            <a:spLocks/>
          </p:cNvSpPr>
          <p:nvPr/>
        </p:nvSpPr>
        <p:spPr bwMode="auto">
          <a:xfrm>
            <a:off x="5019675" y="4657725"/>
            <a:ext cx="153988" cy="153988"/>
          </a:xfrm>
          <a:custGeom>
            <a:avLst/>
            <a:gdLst>
              <a:gd name="T0" fmla="*/ 37 w 74"/>
              <a:gd name="T1" fmla="*/ 0 h 74"/>
              <a:gd name="T2" fmla="*/ 74 w 74"/>
              <a:gd name="T3" fmla="*/ 74 h 74"/>
              <a:gd name="T4" fmla="*/ 0 w 74"/>
              <a:gd name="T5" fmla="*/ 58 h 74"/>
              <a:gd name="T6" fmla="*/ 37 w 74"/>
              <a:gd name="T7" fmla="*/ 0 h 74"/>
            </a:gdLst>
            <a:ahLst/>
            <a:cxnLst>
              <a:cxn ang="0">
                <a:pos x="T0" y="T1"/>
              </a:cxn>
              <a:cxn ang="0">
                <a:pos x="T2" y="T3"/>
              </a:cxn>
              <a:cxn ang="0">
                <a:pos x="T4" y="T5"/>
              </a:cxn>
              <a:cxn ang="0">
                <a:pos x="T6" y="T7"/>
              </a:cxn>
            </a:cxnLst>
            <a:rect l="0" t="0" r="r" b="b"/>
            <a:pathLst>
              <a:path w="74" h="74">
                <a:moveTo>
                  <a:pt x="37" y="0"/>
                </a:moveTo>
                <a:lnTo>
                  <a:pt x="74" y="74"/>
                </a:lnTo>
                <a:lnTo>
                  <a:pt x="0" y="58"/>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81" name="Freeform 865">
            <a:extLst>
              <a:ext uri="{FF2B5EF4-FFF2-40B4-BE49-F238E27FC236}">
                <a16:creationId xmlns:a16="http://schemas.microsoft.com/office/drawing/2014/main" id="{1D0ECAC7-6270-7D26-75B8-70011E58679A}"/>
              </a:ext>
            </a:extLst>
          </p:cNvPr>
          <p:cNvSpPr>
            <a:spLocks/>
          </p:cNvSpPr>
          <p:nvPr/>
        </p:nvSpPr>
        <p:spPr bwMode="auto">
          <a:xfrm>
            <a:off x="5095875" y="4657725"/>
            <a:ext cx="157163" cy="153988"/>
          </a:xfrm>
          <a:custGeom>
            <a:avLst/>
            <a:gdLst>
              <a:gd name="T0" fmla="*/ 75 w 75"/>
              <a:gd name="T1" fmla="*/ 10 h 74"/>
              <a:gd name="T2" fmla="*/ 0 w 75"/>
              <a:gd name="T3" fmla="*/ 0 h 74"/>
              <a:gd name="T4" fmla="*/ 37 w 75"/>
              <a:gd name="T5" fmla="*/ 74 h 74"/>
              <a:gd name="T6" fmla="*/ 75 w 75"/>
              <a:gd name="T7" fmla="*/ 10 h 74"/>
            </a:gdLst>
            <a:ahLst/>
            <a:cxnLst>
              <a:cxn ang="0">
                <a:pos x="T0" y="T1"/>
              </a:cxn>
              <a:cxn ang="0">
                <a:pos x="T2" y="T3"/>
              </a:cxn>
              <a:cxn ang="0">
                <a:pos x="T4" y="T5"/>
              </a:cxn>
              <a:cxn ang="0">
                <a:pos x="T6" y="T7"/>
              </a:cxn>
            </a:cxnLst>
            <a:rect l="0" t="0" r="r" b="b"/>
            <a:pathLst>
              <a:path w="75" h="74">
                <a:moveTo>
                  <a:pt x="75" y="10"/>
                </a:moveTo>
                <a:lnTo>
                  <a:pt x="0" y="0"/>
                </a:lnTo>
                <a:lnTo>
                  <a:pt x="37" y="74"/>
                </a:lnTo>
                <a:lnTo>
                  <a:pt x="7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82" name="Line 866">
            <a:extLst>
              <a:ext uri="{FF2B5EF4-FFF2-40B4-BE49-F238E27FC236}">
                <a16:creationId xmlns:a16="http://schemas.microsoft.com/office/drawing/2014/main" id="{FC579C89-0098-D2BB-5268-C0D67D994F26}"/>
              </a:ext>
            </a:extLst>
          </p:cNvPr>
          <p:cNvSpPr>
            <a:spLocks noChangeShapeType="1"/>
          </p:cNvSpPr>
          <p:nvPr/>
        </p:nvSpPr>
        <p:spPr bwMode="auto">
          <a:xfrm flipH="1" flipV="1">
            <a:off x="5095875" y="4657725"/>
            <a:ext cx="157163" cy="206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83" name="Line 867">
            <a:extLst>
              <a:ext uri="{FF2B5EF4-FFF2-40B4-BE49-F238E27FC236}">
                <a16:creationId xmlns:a16="http://schemas.microsoft.com/office/drawing/2014/main" id="{50BFB327-E952-130B-37FD-0493536DF187}"/>
              </a:ext>
            </a:extLst>
          </p:cNvPr>
          <p:cNvSpPr>
            <a:spLocks noChangeShapeType="1"/>
          </p:cNvSpPr>
          <p:nvPr/>
        </p:nvSpPr>
        <p:spPr bwMode="auto">
          <a:xfrm flipV="1">
            <a:off x="5019675" y="4657725"/>
            <a:ext cx="76200" cy="1206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84" name="Freeform 868">
            <a:extLst>
              <a:ext uri="{FF2B5EF4-FFF2-40B4-BE49-F238E27FC236}">
                <a16:creationId xmlns:a16="http://schemas.microsoft.com/office/drawing/2014/main" id="{66E114D1-AE23-65DA-D6BF-94FC80344B9D}"/>
              </a:ext>
            </a:extLst>
          </p:cNvPr>
          <p:cNvSpPr>
            <a:spLocks/>
          </p:cNvSpPr>
          <p:nvPr/>
        </p:nvSpPr>
        <p:spPr bwMode="auto">
          <a:xfrm>
            <a:off x="4784725" y="4757738"/>
            <a:ext cx="155575" cy="153987"/>
          </a:xfrm>
          <a:custGeom>
            <a:avLst/>
            <a:gdLst>
              <a:gd name="T0" fmla="*/ 37 w 75"/>
              <a:gd name="T1" fmla="*/ 0 h 74"/>
              <a:gd name="T2" fmla="*/ 75 w 75"/>
              <a:gd name="T3" fmla="*/ 74 h 74"/>
              <a:gd name="T4" fmla="*/ 0 w 75"/>
              <a:gd name="T5" fmla="*/ 63 h 74"/>
              <a:gd name="T6" fmla="*/ 37 w 75"/>
              <a:gd name="T7" fmla="*/ 0 h 74"/>
            </a:gdLst>
            <a:ahLst/>
            <a:cxnLst>
              <a:cxn ang="0">
                <a:pos x="T0" y="T1"/>
              </a:cxn>
              <a:cxn ang="0">
                <a:pos x="T2" y="T3"/>
              </a:cxn>
              <a:cxn ang="0">
                <a:pos x="T4" y="T5"/>
              </a:cxn>
              <a:cxn ang="0">
                <a:pos x="T6" y="T7"/>
              </a:cxn>
            </a:cxnLst>
            <a:rect l="0" t="0" r="r" b="b"/>
            <a:pathLst>
              <a:path w="75" h="74">
                <a:moveTo>
                  <a:pt x="37" y="0"/>
                </a:moveTo>
                <a:lnTo>
                  <a:pt x="75" y="74"/>
                </a:lnTo>
                <a:lnTo>
                  <a:pt x="0" y="63"/>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85" name="Freeform 869">
            <a:extLst>
              <a:ext uri="{FF2B5EF4-FFF2-40B4-BE49-F238E27FC236}">
                <a16:creationId xmlns:a16="http://schemas.microsoft.com/office/drawing/2014/main" id="{67A014A8-A760-FC49-A9DF-88FEB7890C05}"/>
              </a:ext>
            </a:extLst>
          </p:cNvPr>
          <p:cNvSpPr>
            <a:spLocks/>
          </p:cNvSpPr>
          <p:nvPr/>
        </p:nvSpPr>
        <p:spPr bwMode="auto">
          <a:xfrm>
            <a:off x="4860925" y="4757738"/>
            <a:ext cx="158750" cy="153987"/>
          </a:xfrm>
          <a:custGeom>
            <a:avLst/>
            <a:gdLst>
              <a:gd name="T0" fmla="*/ 75 w 75"/>
              <a:gd name="T1" fmla="*/ 10 h 74"/>
              <a:gd name="T2" fmla="*/ 0 w 75"/>
              <a:gd name="T3" fmla="*/ 0 h 74"/>
              <a:gd name="T4" fmla="*/ 38 w 75"/>
              <a:gd name="T5" fmla="*/ 74 h 74"/>
              <a:gd name="T6" fmla="*/ 75 w 75"/>
              <a:gd name="T7" fmla="*/ 10 h 74"/>
            </a:gdLst>
            <a:ahLst/>
            <a:cxnLst>
              <a:cxn ang="0">
                <a:pos x="T0" y="T1"/>
              </a:cxn>
              <a:cxn ang="0">
                <a:pos x="T2" y="T3"/>
              </a:cxn>
              <a:cxn ang="0">
                <a:pos x="T4" y="T5"/>
              </a:cxn>
              <a:cxn ang="0">
                <a:pos x="T6" y="T7"/>
              </a:cxn>
            </a:cxnLst>
            <a:rect l="0" t="0" r="r" b="b"/>
            <a:pathLst>
              <a:path w="75" h="74">
                <a:moveTo>
                  <a:pt x="75" y="10"/>
                </a:moveTo>
                <a:lnTo>
                  <a:pt x="0" y="0"/>
                </a:lnTo>
                <a:lnTo>
                  <a:pt x="38" y="74"/>
                </a:lnTo>
                <a:lnTo>
                  <a:pt x="7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86" name="Line 870">
            <a:extLst>
              <a:ext uri="{FF2B5EF4-FFF2-40B4-BE49-F238E27FC236}">
                <a16:creationId xmlns:a16="http://schemas.microsoft.com/office/drawing/2014/main" id="{9773DB1F-455A-8C28-C9EA-F78EBC16DCD6}"/>
              </a:ext>
            </a:extLst>
          </p:cNvPr>
          <p:cNvSpPr>
            <a:spLocks noChangeShapeType="1"/>
          </p:cNvSpPr>
          <p:nvPr/>
        </p:nvSpPr>
        <p:spPr bwMode="auto">
          <a:xfrm flipH="1" flipV="1">
            <a:off x="4860925" y="4757738"/>
            <a:ext cx="158750" cy="206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87" name="Line 871">
            <a:extLst>
              <a:ext uri="{FF2B5EF4-FFF2-40B4-BE49-F238E27FC236}">
                <a16:creationId xmlns:a16="http://schemas.microsoft.com/office/drawing/2014/main" id="{DF874589-87DB-BF54-B1E3-DAEE523DB730}"/>
              </a:ext>
            </a:extLst>
          </p:cNvPr>
          <p:cNvSpPr>
            <a:spLocks noChangeShapeType="1"/>
          </p:cNvSpPr>
          <p:nvPr/>
        </p:nvSpPr>
        <p:spPr bwMode="auto">
          <a:xfrm flipV="1">
            <a:off x="4784725" y="4757738"/>
            <a:ext cx="76200" cy="13017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88" name="Freeform 872">
            <a:extLst>
              <a:ext uri="{FF2B5EF4-FFF2-40B4-BE49-F238E27FC236}">
                <a16:creationId xmlns:a16="http://schemas.microsoft.com/office/drawing/2014/main" id="{F24FC9DE-370A-3C45-FD4D-42C855273C39}"/>
              </a:ext>
            </a:extLst>
          </p:cNvPr>
          <p:cNvSpPr>
            <a:spLocks/>
          </p:cNvSpPr>
          <p:nvPr/>
        </p:nvSpPr>
        <p:spPr bwMode="auto">
          <a:xfrm>
            <a:off x="4940300" y="4778375"/>
            <a:ext cx="155575" cy="166688"/>
          </a:xfrm>
          <a:custGeom>
            <a:avLst/>
            <a:gdLst>
              <a:gd name="T0" fmla="*/ 37 w 74"/>
              <a:gd name="T1" fmla="*/ 0 h 80"/>
              <a:gd name="T2" fmla="*/ 74 w 74"/>
              <a:gd name="T3" fmla="*/ 80 h 80"/>
              <a:gd name="T4" fmla="*/ 0 w 74"/>
              <a:gd name="T5" fmla="*/ 64 h 80"/>
              <a:gd name="T6" fmla="*/ 37 w 74"/>
              <a:gd name="T7" fmla="*/ 0 h 80"/>
            </a:gdLst>
            <a:ahLst/>
            <a:cxnLst>
              <a:cxn ang="0">
                <a:pos x="T0" y="T1"/>
              </a:cxn>
              <a:cxn ang="0">
                <a:pos x="T2" y="T3"/>
              </a:cxn>
              <a:cxn ang="0">
                <a:pos x="T4" y="T5"/>
              </a:cxn>
              <a:cxn ang="0">
                <a:pos x="T6" y="T7"/>
              </a:cxn>
            </a:cxnLst>
            <a:rect l="0" t="0" r="r" b="b"/>
            <a:pathLst>
              <a:path w="74" h="80">
                <a:moveTo>
                  <a:pt x="37" y="0"/>
                </a:moveTo>
                <a:lnTo>
                  <a:pt x="74" y="80"/>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89" name="Freeform 873">
            <a:extLst>
              <a:ext uri="{FF2B5EF4-FFF2-40B4-BE49-F238E27FC236}">
                <a16:creationId xmlns:a16="http://schemas.microsoft.com/office/drawing/2014/main" id="{64B58F18-DEFA-133D-BA52-53299FEF0416}"/>
              </a:ext>
            </a:extLst>
          </p:cNvPr>
          <p:cNvSpPr>
            <a:spLocks/>
          </p:cNvSpPr>
          <p:nvPr/>
        </p:nvSpPr>
        <p:spPr bwMode="auto">
          <a:xfrm>
            <a:off x="5019675" y="4778375"/>
            <a:ext cx="153988" cy="166688"/>
          </a:xfrm>
          <a:custGeom>
            <a:avLst/>
            <a:gdLst>
              <a:gd name="T0" fmla="*/ 74 w 74"/>
              <a:gd name="T1" fmla="*/ 16 h 80"/>
              <a:gd name="T2" fmla="*/ 0 w 74"/>
              <a:gd name="T3" fmla="*/ 0 h 80"/>
              <a:gd name="T4" fmla="*/ 37 w 74"/>
              <a:gd name="T5" fmla="*/ 80 h 80"/>
              <a:gd name="T6" fmla="*/ 74 w 74"/>
              <a:gd name="T7" fmla="*/ 16 h 80"/>
            </a:gdLst>
            <a:ahLst/>
            <a:cxnLst>
              <a:cxn ang="0">
                <a:pos x="T0" y="T1"/>
              </a:cxn>
              <a:cxn ang="0">
                <a:pos x="T2" y="T3"/>
              </a:cxn>
              <a:cxn ang="0">
                <a:pos x="T4" y="T5"/>
              </a:cxn>
              <a:cxn ang="0">
                <a:pos x="T6" y="T7"/>
              </a:cxn>
            </a:cxnLst>
            <a:rect l="0" t="0" r="r" b="b"/>
            <a:pathLst>
              <a:path w="74" h="80">
                <a:moveTo>
                  <a:pt x="74" y="16"/>
                </a:moveTo>
                <a:lnTo>
                  <a:pt x="0" y="0"/>
                </a:lnTo>
                <a:lnTo>
                  <a:pt x="37" y="80"/>
                </a:lnTo>
                <a:lnTo>
                  <a:pt x="7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90" name="Line 874">
            <a:extLst>
              <a:ext uri="{FF2B5EF4-FFF2-40B4-BE49-F238E27FC236}">
                <a16:creationId xmlns:a16="http://schemas.microsoft.com/office/drawing/2014/main" id="{A5F2CF64-D8DB-1639-B278-3E0A03863336}"/>
              </a:ext>
            </a:extLst>
          </p:cNvPr>
          <p:cNvSpPr>
            <a:spLocks noChangeShapeType="1"/>
          </p:cNvSpPr>
          <p:nvPr/>
        </p:nvSpPr>
        <p:spPr bwMode="auto">
          <a:xfrm flipH="1" flipV="1">
            <a:off x="5019675" y="4778375"/>
            <a:ext cx="153988" cy="333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91" name="Line 875">
            <a:extLst>
              <a:ext uri="{FF2B5EF4-FFF2-40B4-BE49-F238E27FC236}">
                <a16:creationId xmlns:a16="http://schemas.microsoft.com/office/drawing/2014/main" id="{B48905CB-7478-A7F2-079F-45FE6BC893A5}"/>
              </a:ext>
            </a:extLst>
          </p:cNvPr>
          <p:cNvSpPr>
            <a:spLocks noChangeShapeType="1"/>
          </p:cNvSpPr>
          <p:nvPr/>
        </p:nvSpPr>
        <p:spPr bwMode="auto">
          <a:xfrm flipV="1">
            <a:off x="4940300" y="4778375"/>
            <a:ext cx="79375"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92" name="Freeform 876">
            <a:extLst>
              <a:ext uri="{FF2B5EF4-FFF2-40B4-BE49-F238E27FC236}">
                <a16:creationId xmlns:a16="http://schemas.microsoft.com/office/drawing/2014/main" id="{C15D0E62-C13D-D55F-0F31-429EC029EFB9}"/>
              </a:ext>
            </a:extLst>
          </p:cNvPr>
          <p:cNvSpPr>
            <a:spLocks/>
          </p:cNvSpPr>
          <p:nvPr/>
        </p:nvSpPr>
        <p:spPr bwMode="auto">
          <a:xfrm>
            <a:off x="5095875" y="4811713"/>
            <a:ext cx="157163" cy="155575"/>
          </a:xfrm>
          <a:custGeom>
            <a:avLst/>
            <a:gdLst>
              <a:gd name="T0" fmla="*/ 37 w 75"/>
              <a:gd name="T1" fmla="*/ 0 h 75"/>
              <a:gd name="T2" fmla="*/ 75 w 75"/>
              <a:gd name="T3" fmla="*/ 75 h 75"/>
              <a:gd name="T4" fmla="*/ 0 w 75"/>
              <a:gd name="T5" fmla="*/ 64 h 75"/>
              <a:gd name="T6" fmla="*/ 37 w 75"/>
              <a:gd name="T7" fmla="*/ 0 h 75"/>
            </a:gdLst>
            <a:ahLst/>
            <a:cxnLst>
              <a:cxn ang="0">
                <a:pos x="T0" y="T1"/>
              </a:cxn>
              <a:cxn ang="0">
                <a:pos x="T2" y="T3"/>
              </a:cxn>
              <a:cxn ang="0">
                <a:pos x="T4" y="T5"/>
              </a:cxn>
              <a:cxn ang="0">
                <a:pos x="T6" y="T7"/>
              </a:cxn>
            </a:cxnLst>
            <a:rect l="0" t="0" r="r" b="b"/>
            <a:pathLst>
              <a:path w="75" h="75">
                <a:moveTo>
                  <a:pt x="37" y="0"/>
                </a:moveTo>
                <a:lnTo>
                  <a:pt x="75" y="75"/>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93" name="Line 877">
            <a:extLst>
              <a:ext uri="{FF2B5EF4-FFF2-40B4-BE49-F238E27FC236}">
                <a16:creationId xmlns:a16="http://schemas.microsoft.com/office/drawing/2014/main" id="{2B757195-71F9-ABBA-5575-036412114829}"/>
              </a:ext>
            </a:extLst>
          </p:cNvPr>
          <p:cNvSpPr>
            <a:spLocks noChangeShapeType="1"/>
          </p:cNvSpPr>
          <p:nvPr/>
        </p:nvSpPr>
        <p:spPr bwMode="auto">
          <a:xfrm flipV="1">
            <a:off x="5095875" y="4811713"/>
            <a:ext cx="77788"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94" name="Line 878">
            <a:extLst>
              <a:ext uri="{FF2B5EF4-FFF2-40B4-BE49-F238E27FC236}">
                <a16:creationId xmlns:a16="http://schemas.microsoft.com/office/drawing/2014/main" id="{044BF8A9-DBF0-F7A6-7762-7AC1E5DFFD74}"/>
              </a:ext>
            </a:extLst>
          </p:cNvPr>
          <p:cNvSpPr>
            <a:spLocks noChangeShapeType="1"/>
          </p:cNvSpPr>
          <p:nvPr/>
        </p:nvSpPr>
        <p:spPr bwMode="auto">
          <a:xfrm>
            <a:off x="4062413" y="4610100"/>
            <a:ext cx="2568575" cy="3127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95" name="Line 879">
            <a:extLst>
              <a:ext uri="{FF2B5EF4-FFF2-40B4-BE49-F238E27FC236}">
                <a16:creationId xmlns:a16="http://schemas.microsoft.com/office/drawing/2014/main" id="{7CE6783C-4E75-D2D4-24E9-B3BECDDC32E6}"/>
              </a:ext>
            </a:extLst>
          </p:cNvPr>
          <p:cNvSpPr>
            <a:spLocks noChangeShapeType="1"/>
          </p:cNvSpPr>
          <p:nvPr/>
        </p:nvSpPr>
        <p:spPr bwMode="auto">
          <a:xfrm flipH="1" flipV="1">
            <a:off x="4062413" y="4610100"/>
            <a:ext cx="2568575" cy="3127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096" name="Freeform 880">
            <a:extLst>
              <a:ext uri="{FF2B5EF4-FFF2-40B4-BE49-F238E27FC236}">
                <a16:creationId xmlns:a16="http://schemas.microsoft.com/office/drawing/2014/main" id="{65587FE2-49D5-C98A-5C06-FD230340191B}"/>
              </a:ext>
            </a:extLst>
          </p:cNvPr>
          <p:cNvSpPr>
            <a:spLocks/>
          </p:cNvSpPr>
          <p:nvPr/>
        </p:nvSpPr>
        <p:spPr bwMode="auto">
          <a:xfrm>
            <a:off x="5019675" y="4087813"/>
            <a:ext cx="153988" cy="157162"/>
          </a:xfrm>
          <a:custGeom>
            <a:avLst/>
            <a:gdLst>
              <a:gd name="T0" fmla="*/ 37 w 74"/>
              <a:gd name="T1" fmla="*/ 0 h 75"/>
              <a:gd name="T2" fmla="*/ 74 w 74"/>
              <a:gd name="T3" fmla="*/ 75 h 75"/>
              <a:gd name="T4" fmla="*/ 0 w 74"/>
              <a:gd name="T5" fmla="*/ 59 h 75"/>
              <a:gd name="T6" fmla="*/ 37 w 74"/>
              <a:gd name="T7" fmla="*/ 0 h 75"/>
            </a:gdLst>
            <a:ahLst/>
            <a:cxnLst>
              <a:cxn ang="0">
                <a:pos x="T0" y="T1"/>
              </a:cxn>
              <a:cxn ang="0">
                <a:pos x="T2" y="T3"/>
              </a:cxn>
              <a:cxn ang="0">
                <a:pos x="T4" y="T5"/>
              </a:cxn>
              <a:cxn ang="0">
                <a:pos x="T6" y="T7"/>
              </a:cxn>
            </a:cxnLst>
            <a:rect l="0" t="0" r="r" b="b"/>
            <a:pathLst>
              <a:path w="74" h="75">
                <a:moveTo>
                  <a:pt x="37" y="0"/>
                </a:moveTo>
                <a:lnTo>
                  <a:pt x="74" y="75"/>
                </a:lnTo>
                <a:lnTo>
                  <a:pt x="0" y="59"/>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97" name="Freeform 881">
            <a:extLst>
              <a:ext uri="{FF2B5EF4-FFF2-40B4-BE49-F238E27FC236}">
                <a16:creationId xmlns:a16="http://schemas.microsoft.com/office/drawing/2014/main" id="{180643F8-7727-D5B6-8D9D-A96F836B7091}"/>
              </a:ext>
            </a:extLst>
          </p:cNvPr>
          <p:cNvSpPr>
            <a:spLocks/>
          </p:cNvSpPr>
          <p:nvPr/>
        </p:nvSpPr>
        <p:spPr bwMode="auto">
          <a:xfrm>
            <a:off x="5095875" y="4087813"/>
            <a:ext cx="157163" cy="157162"/>
          </a:xfrm>
          <a:custGeom>
            <a:avLst/>
            <a:gdLst>
              <a:gd name="T0" fmla="*/ 75 w 75"/>
              <a:gd name="T1" fmla="*/ 11 h 75"/>
              <a:gd name="T2" fmla="*/ 0 w 75"/>
              <a:gd name="T3" fmla="*/ 0 h 75"/>
              <a:gd name="T4" fmla="*/ 37 w 75"/>
              <a:gd name="T5" fmla="*/ 75 h 75"/>
              <a:gd name="T6" fmla="*/ 75 w 75"/>
              <a:gd name="T7" fmla="*/ 11 h 75"/>
            </a:gdLst>
            <a:ahLst/>
            <a:cxnLst>
              <a:cxn ang="0">
                <a:pos x="T0" y="T1"/>
              </a:cxn>
              <a:cxn ang="0">
                <a:pos x="T2" y="T3"/>
              </a:cxn>
              <a:cxn ang="0">
                <a:pos x="T4" y="T5"/>
              </a:cxn>
              <a:cxn ang="0">
                <a:pos x="T6" y="T7"/>
              </a:cxn>
            </a:cxnLst>
            <a:rect l="0" t="0" r="r" b="b"/>
            <a:pathLst>
              <a:path w="75" h="75">
                <a:moveTo>
                  <a:pt x="75" y="11"/>
                </a:moveTo>
                <a:lnTo>
                  <a:pt x="0" y="0"/>
                </a:lnTo>
                <a:lnTo>
                  <a:pt x="37" y="75"/>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98" name="Freeform 882">
            <a:extLst>
              <a:ext uri="{FF2B5EF4-FFF2-40B4-BE49-F238E27FC236}">
                <a16:creationId xmlns:a16="http://schemas.microsoft.com/office/drawing/2014/main" id="{359F0473-CC7F-4F08-B693-48C738FF95FD}"/>
              </a:ext>
            </a:extLst>
          </p:cNvPr>
          <p:cNvSpPr>
            <a:spLocks/>
          </p:cNvSpPr>
          <p:nvPr/>
        </p:nvSpPr>
        <p:spPr bwMode="auto">
          <a:xfrm>
            <a:off x="5407025" y="4022725"/>
            <a:ext cx="155575" cy="153988"/>
          </a:xfrm>
          <a:custGeom>
            <a:avLst/>
            <a:gdLst>
              <a:gd name="T0" fmla="*/ 37 w 74"/>
              <a:gd name="T1" fmla="*/ 0 h 74"/>
              <a:gd name="T2" fmla="*/ 74 w 74"/>
              <a:gd name="T3" fmla="*/ 74 h 74"/>
              <a:gd name="T4" fmla="*/ 0 w 74"/>
              <a:gd name="T5" fmla="*/ 58 h 74"/>
              <a:gd name="T6" fmla="*/ 37 w 74"/>
              <a:gd name="T7" fmla="*/ 0 h 74"/>
            </a:gdLst>
            <a:ahLst/>
            <a:cxnLst>
              <a:cxn ang="0">
                <a:pos x="T0" y="T1"/>
              </a:cxn>
              <a:cxn ang="0">
                <a:pos x="T2" y="T3"/>
              </a:cxn>
              <a:cxn ang="0">
                <a:pos x="T4" y="T5"/>
              </a:cxn>
              <a:cxn ang="0">
                <a:pos x="T6" y="T7"/>
              </a:cxn>
            </a:cxnLst>
            <a:rect l="0" t="0" r="r" b="b"/>
            <a:pathLst>
              <a:path w="74" h="74">
                <a:moveTo>
                  <a:pt x="37" y="0"/>
                </a:moveTo>
                <a:lnTo>
                  <a:pt x="74" y="74"/>
                </a:lnTo>
                <a:lnTo>
                  <a:pt x="0" y="58"/>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099" name="Freeform 883">
            <a:extLst>
              <a:ext uri="{FF2B5EF4-FFF2-40B4-BE49-F238E27FC236}">
                <a16:creationId xmlns:a16="http://schemas.microsoft.com/office/drawing/2014/main" id="{5027EF9A-85AB-A651-E555-13FB5DC9D728}"/>
              </a:ext>
            </a:extLst>
          </p:cNvPr>
          <p:cNvSpPr>
            <a:spLocks/>
          </p:cNvSpPr>
          <p:nvPr/>
        </p:nvSpPr>
        <p:spPr bwMode="auto">
          <a:xfrm>
            <a:off x="5484813" y="4022725"/>
            <a:ext cx="157162" cy="153988"/>
          </a:xfrm>
          <a:custGeom>
            <a:avLst/>
            <a:gdLst>
              <a:gd name="T0" fmla="*/ 75 w 75"/>
              <a:gd name="T1" fmla="*/ 15 h 74"/>
              <a:gd name="T2" fmla="*/ 0 w 75"/>
              <a:gd name="T3" fmla="*/ 0 h 74"/>
              <a:gd name="T4" fmla="*/ 37 w 75"/>
              <a:gd name="T5" fmla="*/ 74 h 74"/>
              <a:gd name="T6" fmla="*/ 75 w 75"/>
              <a:gd name="T7" fmla="*/ 15 h 74"/>
            </a:gdLst>
            <a:ahLst/>
            <a:cxnLst>
              <a:cxn ang="0">
                <a:pos x="T0" y="T1"/>
              </a:cxn>
              <a:cxn ang="0">
                <a:pos x="T2" y="T3"/>
              </a:cxn>
              <a:cxn ang="0">
                <a:pos x="T4" y="T5"/>
              </a:cxn>
              <a:cxn ang="0">
                <a:pos x="T6" y="T7"/>
              </a:cxn>
            </a:cxnLst>
            <a:rect l="0" t="0" r="r" b="b"/>
            <a:pathLst>
              <a:path w="75" h="74">
                <a:moveTo>
                  <a:pt x="75" y="15"/>
                </a:moveTo>
                <a:lnTo>
                  <a:pt x="0" y="0"/>
                </a:lnTo>
                <a:lnTo>
                  <a:pt x="37" y="74"/>
                </a:lnTo>
                <a:lnTo>
                  <a:pt x="75"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00" name="Freeform 884">
            <a:extLst>
              <a:ext uri="{FF2B5EF4-FFF2-40B4-BE49-F238E27FC236}">
                <a16:creationId xmlns:a16="http://schemas.microsoft.com/office/drawing/2014/main" id="{8992313D-9B8C-E436-6088-E83C698097CA}"/>
              </a:ext>
            </a:extLst>
          </p:cNvPr>
          <p:cNvSpPr>
            <a:spLocks/>
          </p:cNvSpPr>
          <p:nvPr/>
        </p:nvSpPr>
        <p:spPr bwMode="auto">
          <a:xfrm>
            <a:off x="5173663" y="4110038"/>
            <a:ext cx="157162" cy="157162"/>
          </a:xfrm>
          <a:custGeom>
            <a:avLst/>
            <a:gdLst>
              <a:gd name="T0" fmla="*/ 38 w 75"/>
              <a:gd name="T1" fmla="*/ 0 h 75"/>
              <a:gd name="T2" fmla="*/ 75 w 75"/>
              <a:gd name="T3" fmla="*/ 75 h 75"/>
              <a:gd name="T4" fmla="*/ 0 w 75"/>
              <a:gd name="T5" fmla="*/ 64 h 75"/>
              <a:gd name="T6" fmla="*/ 38 w 75"/>
              <a:gd name="T7" fmla="*/ 0 h 75"/>
            </a:gdLst>
            <a:ahLst/>
            <a:cxnLst>
              <a:cxn ang="0">
                <a:pos x="T0" y="T1"/>
              </a:cxn>
              <a:cxn ang="0">
                <a:pos x="T2" y="T3"/>
              </a:cxn>
              <a:cxn ang="0">
                <a:pos x="T4" y="T5"/>
              </a:cxn>
              <a:cxn ang="0">
                <a:pos x="T6" y="T7"/>
              </a:cxn>
            </a:cxnLst>
            <a:rect l="0" t="0" r="r" b="b"/>
            <a:pathLst>
              <a:path w="75" h="75">
                <a:moveTo>
                  <a:pt x="38" y="0"/>
                </a:moveTo>
                <a:lnTo>
                  <a:pt x="75" y="75"/>
                </a:lnTo>
                <a:lnTo>
                  <a:pt x="0" y="64"/>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01" name="Freeform 885">
            <a:extLst>
              <a:ext uri="{FF2B5EF4-FFF2-40B4-BE49-F238E27FC236}">
                <a16:creationId xmlns:a16="http://schemas.microsoft.com/office/drawing/2014/main" id="{3FE653D6-8F1A-D152-6E63-B8DCB5920B40}"/>
              </a:ext>
            </a:extLst>
          </p:cNvPr>
          <p:cNvSpPr>
            <a:spLocks/>
          </p:cNvSpPr>
          <p:nvPr/>
        </p:nvSpPr>
        <p:spPr bwMode="auto">
          <a:xfrm>
            <a:off x="5253038" y="4110038"/>
            <a:ext cx="153987" cy="157162"/>
          </a:xfrm>
          <a:custGeom>
            <a:avLst/>
            <a:gdLst>
              <a:gd name="T0" fmla="*/ 74 w 74"/>
              <a:gd name="T1" fmla="*/ 16 h 75"/>
              <a:gd name="T2" fmla="*/ 0 w 74"/>
              <a:gd name="T3" fmla="*/ 0 h 75"/>
              <a:gd name="T4" fmla="*/ 37 w 74"/>
              <a:gd name="T5" fmla="*/ 75 h 75"/>
              <a:gd name="T6" fmla="*/ 74 w 74"/>
              <a:gd name="T7" fmla="*/ 16 h 75"/>
            </a:gdLst>
            <a:ahLst/>
            <a:cxnLst>
              <a:cxn ang="0">
                <a:pos x="T0" y="T1"/>
              </a:cxn>
              <a:cxn ang="0">
                <a:pos x="T2" y="T3"/>
              </a:cxn>
              <a:cxn ang="0">
                <a:pos x="T4" y="T5"/>
              </a:cxn>
              <a:cxn ang="0">
                <a:pos x="T6" y="T7"/>
              </a:cxn>
            </a:cxnLst>
            <a:rect l="0" t="0" r="r" b="b"/>
            <a:pathLst>
              <a:path w="74" h="75">
                <a:moveTo>
                  <a:pt x="74" y="16"/>
                </a:moveTo>
                <a:lnTo>
                  <a:pt x="0" y="0"/>
                </a:lnTo>
                <a:lnTo>
                  <a:pt x="37" y="75"/>
                </a:lnTo>
                <a:lnTo>
                  <a:pt x="7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02" name="Freeform 886">
            <a:extLst>
              <a:ext uri="{FF2B5EF4-FFF2-40B4-BE49-F238E27FC236}">
                <a16:creationId xmlns:a16="http://schemas.microsoft.com/office/drawing/2014/main" id="{E6729677-0C4C-1F0A-B6CD-0263EFA9C053}"/>
              </a:ext>
            </a:extLst>
          </p:cNvPr>
          <p:cNvSpPr>
            <a:spLocks/>
          </p:cNvSpPr>
          <p:nvPr/>
        </p:nvSpPr>
        <p:spPr bwMode="auto">
          <a:xfrm>
            <a:off x="5562600" y="4054475"/>
            <a:ext cx="155575" cy="155575"/>
          </a:xfrm>
          <a:custGeom>
            <a:avLst/>
            <a:gdLst>
              <a:gd name="T0" fmla="*/ 38 w 75"/>
              <a:gd name="T1" fmla="*/ 0 h 75"/>
              <a:gd name="T2" fmla="*/ 75 w 75"/>
              <a:gd name="T3" fmla="*/ 75 h 75"/>
              <a:gd name="T4" fmla="*/ 0 w 75"/>
              <a:gd name="T5" fmla="*/ 59 h 75"/>
              <a:gd name="T6" fmla="*/ 38 w 75"/>
              <a:gd name="T7" fmla="*/ 0 h 75"/>
            </a:gdLst>
            <a:ahLst/>
            <a:cxnLst>
              <a:cxn ang="0">
                <a:pos x="T0" y="T1"/>
              </a:cxn>
              <a:cxn ang="0">
                <a:pos x="T2" y="T3"/>
              </a:cxn>
              <a:cxn ang="0">
                <a:pos x="T4" y="T5"/>
              </a:cxn>
              <a:cxn ang="0">
                <a:pos x="T6" y="T7"/>
              </a:cxn>
            </a:cxnLst>
            <a:rect l="0" t="0" r="r" b="b"/>
            <a:pathLst>
              <a:path w="75" h="75">
                <a:moveTo>
                  <a:pt x="38" y="0"/>
                </a:moveTo>
                <a:lnTo>
                  <a:pt x="75" y="75"/>
                </a:lnTo>
                <a:lnTo>
                  <a:pt x="0" y="59"/>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03" name="Line 887">
            <a:extLst>
              <a:ext uri="{FF2B5EF4-FFF2-40B4-BE49-F238E27FC236}">
                <a16:creationId xmlns:a16="http://schemas.microsoft.com/office/drawing/2014/main" id="{AE6EEF91-1631-4983-1662-8B25AC19BF0A}"/>
              </a:ext>
            </a:extLst>
          </p:cNvPr>
          <p:cNvSpPr>
            <a:spLocks noChangeShapeType="1"/>
          </p:cNvSpPr>
          <p:nvPr/>
        </p:nvSpPr>
        <p:spPr bwMode="auto">
          <a:xfrm flipV="1">
            <a:off x="5173663" y="4110038"/>
            <a:ext cx="79375" cy="1349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04" name="Line 888">
            <a:extLst>
              <a:ext uri="{FF2B5EF4-FFF2-40B4-BE49-F238E27FC236}">
                <a16:creationId xmlns:a16="http://schemas.microsoft.com/office/drawing/2014/main" id="{DFA361B0-AEE9-731A-E125-51EF28BA3E50}"/>
              </a:ext>
            </a:extLst>
          </p:cNvPr>
          <p:cNvSpPr>
            <a:spLocks noChangeShapeType="1"/>
          </p:cNvSpPr>
          <p:nvPr/>
        </p:nvSpPr>
        <p:spPr bwMode="auto">
          <a:xfrm flipV="1">
            <a:off x="5562600" y="4054475"/>
            <a:ext cx="79375" cy="1222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05" name="Freeform 889">
            <a:extLst>
              <a:ext uri="{FF2B5EF4-FFF2-40B4-BE49-F238E27FC236}">
                <a16:creationId xmlns:a16="http://schemas.microsoft.com/office/drawing/2014/main" id="{130ADA9F-447E-3792-2308-03B30FCBA86E}"/>
              </a:ext>
            </a:extLst>
          </p:cNvPr>
          <p:cNvSpPr>
            <a:spLocks/>
          </p:cNvSpPr>
          <p:nvPr/>
        </p:nvSpPr>
        <p:spPr bwMode="auto">
          <a:xfrm>
            <a:off x="5019675" y="4210050"/>
            <a:ext cx="153988" cy="155575"/>
          </a:xfrm>
          <a:custGeom>
            <a:avLst/>
            <a:gdLst>
              <a:gd name="T0" fmla="*/ 74 w 74"/>
              <a:gd name="T1" fmla="*/ 16 h 74"/>
              <a:gd name="T2" fmla="*/ 0 w 74"/>
              <a:gd name="T3" fmla="*/ 0 h 74"/>
              <a:gd name="T4" fmla="*/ 37 w 74"/>
              <a:gd name="T5" fmla="*/ 74 h 74"/>
              <a:gd name="T6" fmla="*/ 74 w 74"/>
              <a:gd name="T7" fmla="*/ 16 h 74"/>
            </a:gdLst>
            <a:ahLst/>
            <a:cxnLst>
              <a:cxn ang="0">
                <a:pos x="T0" y="T1"/>
              </a:cxn>
              <a:cxn ang="0">
                <a:pos x="T2" y="T3"/>
              </a:cxn>
              <a:cxn ang="0">
                <a:pos x="T4" y="T5"/>
              </a:cxn>
              <a:cxn ang="0">
                <a:pos x="T6" y="T7"/>
              </a:cxn>
            </a:cxnLst>
            <a:rect l="0" t="0" r="r" b="b"/>
            <a:pathLst>
              <a:path w="74" h="74">
                <a:moveTo>
                  <a:pt x="74" y="16"/>
                </a:moveTo>
                <a:lnTo>
                  <a:pt x="0" y="0"/>
                </a:lnTo>
                <a:lnTo>
                  <a:pt x="37" y="74"/>
                </a:lnTo>
                <a:lnTo>
                  <a:pt x="7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06" name="Freeform 890">
            <a:extLst>
              <a:ext uri="{FF2B5EF4-FFF2-40B4-BE49-F238E27FC236}">
                <a16:creationId xmlns:a16="http://schemas.microsoft.com/office/drawing/2014/main" id="{3A4F24FC-8256-933B-2508-0A6C20DFA109}"/>
              </a:ext>
            </a:extLst>
          </p:cNvPr>
          <p:cNvSpPr>
            <a:spLocks/>
          </p:cNvSpPr>
          <p:nvPr/>
        </p:nvSpPr>
        <p:spPr bwMode="auto">
          <a:xfrm>
            <a:off x="5330825" y="4144963"/>
            <a:ext cx="153988" cy="153987"/>
          </a:xfrm>
          <a:custGeom>
            <a:avLst/>
            <a:gdLst>
              <a:gd name="T0" fmla="*/ 37 w 74"/>
              <a:gd name="T1" fmla="*/ 0 h 74"/>
              <a:gd name="T2" fmla="*/ 74 w 74"/>
              <a:gd name="T3" fmla="*/ 74 h 74"/>
              <a:gd name="T4" fmla="*/ 0 w 74"/>
              <a:gd name="T5" fmla="*/ 59 h 74"/>
              <a:gd name="T6" fmla="*/ 37 w 74"/>
              <a:gd name="T7" fmla="*/ 0 h 74"/>
            </a:gdLst>
            <a:ahLst/>
            <a:cxnLst>
              <a:cxn ang="0">
                <a:pos x="T0" y="T1"/>
              </a:cxn>
              <a:cxn ang="0">
                <a:pos x="T2" y="T3"/>
              </a:cxn>
              <a:cxn ang="0">
                <a:pos x="T4" y="T5"/>
              </a:cxn>
              <a:cxn ang="0">
                <a:pos x="T6" y="T7"/>
              </a:cxn>
            </a:cxnLst>
            <a:rect l="0" t="0" r="r" b="b"/>
            <a:pathLst>
              <a:path w="74" h="74">
                <a:moveTo>
                  <a:pt x="37" y="0"/>
                </a:moveTo>
                <a:lnTo>
                  <a:pt x="74" y="74"/>
                </a:lnTo>
                <a:lnTo>
                  <a:pt x="0" y="59"/>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07" name="Freeform 891">
            <a:extLst>
              <a:ext uri="{FF2B5EF4-FFF2-40B4-BE49-F238E27FC236}">
                <a16:creationId xmlns:a16="http://schemas.microsoft.com/office/drawing/2014/main" id="{E32C51C7-C556-B94E-B1B9-C6169D3963D5}"/>
              </a:ext>
            </a:extLst>
          </p:cNvPr>
          <p:cNvSpPr>
            <a:spLocks/>
          </p:cNvSpPr>
          <p:nvPr/>
        </p:nvSpPr>
        <p:spPr bwMode="auto">
          <a:xfrm>
            <a:off x="5407025" y="4144963"/>
            <a:ext cx="155575" cy="153987"/>
          </a:xfrm>
          <a:custGeom>
            <a:avLst/>
            <a:gdLst>
              <a:gd name="T0" fmla="*/ 74 w 74"/>
              <a:gd name="T1" fmla="*/ 16 h 74"/>
              <a:gd name="T2" fmla="*/ 0 w 74"/>
              <a:gd name="T3" fmla="*/ 0 h 74"/>
              <a:gd name="T4" fmla="*/ 37 w 74"/>
              <a:gd name="T5" fmla="*/ 74 h 74"/>
              <a:gd name="T6" fmla="*/ 74 w 74"/>
              <a:gd name="T7" fmla="*/ 16 h 74"/>
            </a:gdLst>
            <a:ahLst/>
            <a:cxnLst>
              <a:cxn ang="0">
                <a:pos x="T0" y="T1"/>
              </a:cxn>
              <a:cxn ang="0">
                <a:pos x="T2" y="T3"/>
              </a:cxn>
              <a:cxn ang="0">
                <a:pos x="T4" y="T5"/>
              </a:cxn>
              <a:cxn ang="0">
                <a:pos x="T6" y="T7"/>
              </a:cxn>
            </a:cxnLst>
            <a:rect l="0" t="0" r="r" b="b"/>
            <a:pathLst>
              <a:path w="74" h="74">
                <a:moveTo>
                  <a:pt x="74" y="16"/>
                </a:moveTo>
                <a:lnTo>
                  <a:pt x="0" y="0"/>
                </a:lnTo>
                <a:lnTo>
                  <a:pt x="37" y="74"/>
                </a:lnTo>
                <a:lnTo>
                  <a:pt x="7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08" name="Line 892">
            <a:extLst>
              <a:ext uri="{FF2B5EF4-FFF2-40B4-BE49-F238E27FC236}">
                <a16:creationId xmlns:a16="http://schemas.microsoft.com/office/drawing/2014/main" id="{5A0ECDDD-7A71-ECAF-592B-84BE1E471625}"/>
              </a:ext>
            </a:extLst>
          </p:cNvPr>
          <p:cNvSpPr>
            <a:spLocks noChangeShapeType="1"/>
          </p:cNvSpPr>
          <p:nvPr/>
        </p:nvSpPr>
        <p:spPr bwMode="auto">
          <a:xfrm flipH="1" flipV="1">
            <a:off x="5019675" y="4210050"/>
            <a:ext cx="153988" cy="349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09" name="Line 893">
            <a:extLst>
              <a:ext uri="{FF2B5EF4-FFF2-40B4-BE49-F238E27FC236}">
                <a16:creationId xmlns:a16="http://schemas.microsoft.com/office/drawing/2014/main" id="{40AA5B48-20B8-2626-6223-8CE3A267321B}"/>
              </a:ext>
            </a:extLst>
          </p:cNvPr>
          <p:cNvSpPr>
            <a:spLocks noChangeShapeType="1"/>
          </p:cNvSpPr>
          <p:nvPr/>
        </p:nvSpPr>
        <p:spPr bwMode="auto">
          <a:xfrm flipH="1" flipV="1">
            <a:off x="5407025" y="4144963"/>
            <a:ext cx="155575" cy="317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10" name="Line 894">
            <a:extLst>
              <a:ext uri="{FF2B5EF4-FFF2-40B4-BE49-F238E27FC236}">
                <a16:creationId xmlns:a16="http://schemas.microsoft.com/office/drawing/2014/main" id="{ED872FB6-EA1F-37B8-F01E-C8192BE21A9A}"/>
              </a:ext>
            </a:extLst>
          </p:cNvPr>
          <p:cNvSpPr>
            <a:spLocks noChangeShapeType="1"/>
          </p:cNvSpPr>
          <p:nvPr/>
        </p:nvSpPr>
        <p:spPr bwMode="auto">
          <a:xfrm flipV="1">
            <a:off x="5330825" y="4144963"/>
            <a:ext cx="76200" cy="1222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11" name="Freeform 895">
            <a:extLst>
              <a:ext uri="{FF2B5EF4-FFF2-40B4-BE49-F238E27FC236}">
                <a16:creationId xmlns:a16="http://schemas.microsoft.com/office/drawing/2014/main" id="{C48DF3C9-6B4A-D7DB-481F-03951FBA0182}"/>
              </a:ext>
            </a:extLst>
          </p:cNvPr>
          <p:cNvSpPr>
            <a:spLocks/>
          </p:cNvSpPr>
          <p:nvPr/>
        </p:nvSpPr>
        <p:spPr bwMode="auto">
          <a:xfrm>
            <a:off x="5095875" y="4244975"/>
            <a:ext cx="157163" cy="144463"/>
          </a:xfrm>
          <a:custGeom>
            <a:avLst/>
            <a:gdLst>
              <a:gd name="T0" fmla="*/ 37 w 75"/>
              <a:gd name="T1" fmla="*/ 0 h 69"/>
              <a:gd name="T2" fmla="*/ 75 w 75"/>
              <a:gd name="T3" fmla="*/ 69 h 69"/>
              <a:gd name="T4" fmla="*/ 0 w 75"/>
              <a:gd name="T5" fmla="*/ 58 h 69"/>
              <a:gd name="T6" fmla="*/ 37 w 75"/>
              <a:gd name="T7" fmla="*/ 0 h 69"/>
            </a:gdLst>
            <a:ahLst/>
            <a:cxnLst>
              <a:cxn ang="0">
                <a:pos x="T0" y="T1"/>
              </a:cxn>
              <a:cxn ang="0">
                <a:pos x="T2" y="T3"/>
              </a:cxn>
              <a:cxn ang="0">
                <a:pos x="T4" y="T5"/>
              </a:cxn>
              <a:cxn ang="0">
                <a:pos x="T6" y="T7"/>
              </a:cxn>
            </a:cxnLst>
            <a:rect l="0" t="0" r="r" b="b"/>
            <a:pathLst>
              <a:path w="75" h="69">
                <a:moveTo>
                  <a:pt x="37" y="0"/>
                </a:moveTo>
                <a:lnTo>
                  <a:pt x="75" y="69"/>
                </a:lnTo>
                <a:lnTo>
                  <a:pt x="0" y="58"/>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12" name="Freeform 896">
            <a:extLst>
              <a:ext uri="{FF2B5EF4-FFF2-40B4-BE49-F238E27FC236}">
                <a16:creationId xmlns:a16="http://schemas.microsoft.com/office/drawing/2014/main" id="{51C406C1-1D2B-5995-0C10-F996B520C76A}"/>
              </a:ext>
            </a:extLst>
          </p:cNvPr>
          <p:cNvSpPr>
            <a:spLocks/>
          </p:cNvSpPr>
          <p:nvPr/>
        </p:nvSpPr>
        <p:spPr bwMode="auto">
          <a:xfrm>
            <a:off x="5173663" y="4244975"/>
            <a:ext cx="157162" cy="144463"/>
          </a:xfrm>
          <a:custGeom>
            <a:avLst/>
            <a:gdLst>
              <a:gd name="T0" fmla="*/ 75 w 75"/>
              <a:gd name="T1" fmla="*/ 11 h 69"/>
              <a:gd name="T2" fmla="*/ 0 w 75"/>
              <a:gd name="T3" fmla="*/ 0 h 69"/>
              <a:gd name="T4" fmla="*/ 38 w 75"/>
              <a:gd name="T5" fmla="*/ 69 h 69"/>
              <a:gd name="T6" fmla="*/ 75 w 75"/>
              <a:gd name="T7" fmla="*/ 11 h 69"/>
            </a:gdLst>
            <a:ahLst/>
            <a:cxnLst>
              <a:cxn ang="0">
                <a:pos x="T0" y="T1"/>
              </a:cxn>
              <a:cxn ang="0">
                <a:pos x="T2" y="T3"/>
              </a:cxn>
              <a:cxn ang="0">
                <a:pos x="T4" y="T5"/>
              </a:cxn>
              <a:cxn ang="0">
                <a:pos x="T6" y="T7"/>
              </a:cxn>
            </a:cxnLst>
            <a:rect l="0" t="0" r="r" b="b"/>
            <a:pathLst>
              <a:path w="75" h="69">
                <a:moveTo>
                  <a:pt x="75" y="11"/>
                </a:moveTo>
                <a:lnTo>
                  <a:pt x="0" y="0"/>
                </a:lnTo>
                <a:lnTo>
                  <a:pt x="38" y="69"/>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13" name="Freeform 897">
            <a:extLst>
              <a:ext uri="{FF2B5EF4-FFF2-40B4-BE49-F238E27FC236}">
                <a16:creationId xmlns:a16="http://schemas.microsoft.com/office/drawing/2014/main" id="{8670700F-8A08-25AB-2B4A-D70941FD4CD3}"/>
              </a:ext>
            </a:extLst>
          </p:cNvPr>
          <p:cNvSpPr>
            <a:spLocks/>
          </p:cNvSpPr>
          <p:nvPr/>
        </p:nvSpPr>
        <p:spPr bwMode="auto">
          <a:xfrm>
            <a:off x="5484813" y="4176713"/>
            <a:ext cx="157162" cy="155575"/>
          </a:xfrm>
          <a:custGeom>
            <a:avLst/>
            <a:gdLst>
              <a:gd name="T0" fmla="*/ 37 w 75"/>
              <a:gd name="T1" fmla="*/ 0 h 74"/>
              <a:gd name="T2" fmla="*/ 75 w 75"/>
              <a:gd name="T3" fmla="*/ 74 h 74"/>
              <a:gd name="T4" fmla="*/ 0 w 75"/>
              <a:gd name="T5" fmla="*/ 58 h 74"/>
              <a:gd name="T6" fmla="*/ 37 w 75"/>
              <a:gd name="T7" fmla="*/ 0 h 74"/>
            </a:gdLst>
            <a:ahLst/>
            <a:cxnLst>
              <a:cxn ang="0">
                <a:pos x="T0" y="T1"/>
              </a:cxn>
              <a:cxn ang="0">
                <a:pos x="T2" y="T3"/>
              </a:cxn>
              <a:cxn ang="0">
                <a:pos x="T4" y="T5"/>
              </a:cxn>
              <a:cxn ang="0">
                <a:pos x="T6" y="T7"/>
              </a:cxn>
            </a:cxnLst>
            <a:rect l="0" t="0" r="r" b="b"/>
            <a:pathLst>
              <a:path w="75" h="74">
                <a:moveTo>
                  <a:pt x="37" y="0"/>
                </a:moveTo>
                <a:lnTo>
                  <a:pt x="75" y="74"/>
                </a:lnTo>
                <a:lnTo>
                  <a:pt x="0" y="58"/>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14" name="Freeform 898">
            <a:extLst>
              <a:ext uri="{FF2B5EF4-FFF2-40B4-BE49-F238E27FC236}">
                <a16:creationId xmlns:a16="http://schemas.microsoft.com/office/drawing/2014/main" id="{D4EA6F06-14B5-BD93-774E-261BE7B0BE45}"/>
              </a:ext>
            </a:extLst>
          </p:cNvPr>
          <p:cNvSpPr>
            <a:spLocks/>
          </p:cNvSpPr>
          <p:nvPr/>
        </p:nvSpPr>
        <p:spPr bwMode="auto">
          <a:xfrm>
            <a:off x="5562600" y="4176713"/>
            <a:ext cx="155575" cy="155575"/>
          </a:xfrm>
          <a:custGeom>
            <a:avLst/>
            <a:gdLst>
              <a:gd name="T0" fmla="*/ 75 w 75"/>
              <a:gd name="T1" fmla="*/ 16 h 74"/>
              <a:gd name="T2" fmla="*/ 0 w 75"/>
              <a:gd name="T3" fmla="*/ 0 h 74"/>
              <a:gd name="T4" fmla="*/ 38 w 75"/>
              <a:gd name="T5" fmla="*/ 74 h 74"/>
              <a:gd name="T6" fmla="*/ 75 w 75"/>
              <a:gd name="T7" fmla="*/ 16 h 74"/>
            </a:gdLst>
            <a:ahLst/>
            <a:cxnLst>
              <a:cxn ang="0">
                <a:pos x="T0" y="T1"/>
              </a:cxn>
              <a:cxn ang="0">
                <a:pos x="T2" y="T3"/>
              </a:cxn>
              <a:cxn ang="0">
                <a:pos x="T4" y="T5"/>
              </a:cxn>
              <a:cxn ang="0">
                <a:pos x="T6" y="T7"/>
              </a:cxn>
            </a:cxnLst>
            <a:rect l="0" t="0" r="r" b="b"/>
            <a:pathLst>
              <a:path w="75" h="74">
                <a:moveTo>
                  <a:pt x="75" y="16"/>
                </a:moveTo>
                <a:lnTo>
                  <a:pt x="0" y="0"/>
                </a:lnTo>
                <a:lnTo>
                  <a:pt x="38" y="74"/>
                </a:lnTo>
                <a:lnTo>
                  <a:pt x="75"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15" name="Line 899">
            <a:extLst>
              <a:ext uri="{FF2B5EF4-FFF2-40B4-BE49-F238E27FC236}">
                <a16:creationId xmlns:a16="http://schemas.microsoft.com/office/drawing/2014/main" id="{85445DCC-7A29-9290-704B-08B408E2230D}"/>
              </a:ext>
            </a:extLst>
          </p:cNvPr>
          <p:cNvSpPr>
            <a:spLocks noChangeShapeType="1"/>
          </p:cNvSpPr>
          <p:nvPr/>
        </p:nvSpPr>
        <p:spPr bwMode="auto">
          <a:xfrm flipH="1" flipV="1">
            <a:off x="5173663" y="4244975"/>
            <a:ext cx="157162"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16" name="Line 900">
            <a:extLst>
              <a:ext uri="{FF2B5EF4-FFF2-40B4-BE49-F238E27FC236}">
                <a16:creationId xmlns:a16="http://schemas.microsoft.com/office/drawing/2014/main" id="{79E7809C-E246-95E5-B185-7A2845D69F07}"/>
              </a:ext>
            </a:extLst>
          </p:cNvPr>
          <p:cNvSpPr>
            <a:spLocks noChangeShapeType="1"/>
          </p:cNvSpPr>
          <p:nvPr/>
        </p:nvSpPr>
        <p:spPr bwMode="auto">
          <a:xfrm flipV="1">
            <a:off x="5095875" y="4244975"/>
            <a:ext cx="77788" cy="1206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17" name="Line 901">
            <a:extLst>
              <a:ext uri="{FF2B5EF4-FFF2-40B4-BE49-F238E27FC236}">
                <a16:creationId xmlns:a16="http://schemas.microsoft.com/office/drawing/2014/main" id="{42BA4DB8-4460-5B13-E16F-9DB580EFEDC6}"/>
              </a:ext>
            </a:extLst>
          </p:cNvPr>
          <p:cNvSpPr>
            <a:spLocks noChangeShapeType="1"/>
          </p:cNvSpPr>
          <p:nvPr/>
        </p:nvSpPr>
        <p:spPr bwMode="auto">
          <a:xfrm flipH="1" flipV="1">
            <a:off x="5562600" y="4176713"/>
            <a:ext cx="155575" cy="333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18" name="Line 902">
            <a:extLst>
              <a:ext uri="{FF2B5EF4-FFF2-40B4-BE49-F238E27FC236}">
                <a16:creationId xmlns:a16="http://schemas.microsoft.com/office/drawing/2014/main" id="{37680E44-019A-E8B3-997F-27AC9E1CE68B}"/>
              </a:ext>
            </a:extLst>
          </p:cNvPr>
          <p:cNvSpPr>
            <a:spLocks noChangeShapeType="1"/>
          </p:cNvSpPr>
          <p:nvPr/>
        </p:nvSpPr>
        <p:spPr bwMode="auto">
          <a:xfrm flipV="1">
            <a:off x="5484813" y="4176713"/>
            <a:ext cx="77787" cy="1222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19" name="Freeform 903">
            <a:extLst>
              <a:ext uri="{FF2B5EF4-FFF2-40B4-BE49-F238E27FC236}">
                <a16:creationId xmlns:a16="http://schemas.microsoft.com/office/drawing/2014/main" id="{36A25D7E-FBB5-7F16-C0EB-03336811B2FB}"/>
              </a:ext>
            </a:extLst>
          </p:cNvPr>
          <p:cNvSpPr>
            <a:spLocks/>
          </p:cNvSpPr>
          <p:nvPr/>
        </p:nvSpPr>
        <p:spPr bwMode="auto">
          <a:xfrm>
            <a:off x="5253038" y="4267200"/>
            <a:ext cx="153987" cy="155575"/>
          </a:xfrm>
          <a:custGeom>
            <a:avLst/>
            <a:gdLst>
              <a:gd name="T0" fmla="*/ 37 w 74"/>
              <a:gd name="T1" fmla="*/ 0 h 74"/>
              <a:gd name="T2" fmla="*/ 74 w 74"/>
              <a:gd name="T3" fmla="*/ 74 h 74"/>
              <a:gd name="T4" fmla="*/ 0 w 74"/>
              <a:gd name="T5" fmla="*/ 58 h 74"/>
              <a:gd name="T6" fmla="*/ 37 w 74"/>
              <a:gd name="T7" fmla="*/ 0 h 74"/>
            </a:gdLst>
            <a:ahLst/>
            <a:cxnLst>
              <a:cxn ang="0">
                <a:pos x="T0" y="T1"/>
              </a:cxn>
              <a:cxn ang="0">
                <a:pos x="T2" y="T3"/>
              </a:cxn>
              <a:cxn ang="0">
                <a:pos x="T4" y="T5"/>
              </a:cxn>
              <a:cxn ang="0">
                <a:pos x="T6" y="T7"/>
              </a:cxn>
            </a:cxnLst>
            <a:rect l="0" t="0" r="r" b="b"/>
            <a:pathLst>
              <a:path w="74" h="74">
                <a:moveTo>
                  <a:pt x="37" y="0"/>
                </a:moveTo>
                <a:lnTo>
                  <a:pt x="74" y="74"/>
                </a:lnTo>
                <a:lnTo>
                  <a:pt x="0" y="58"/>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20" name="Freeform 904">
            <a:extLst>
              <a:ext uri="{FF2B5EF4-FFF2-40B4-BE49-F238E27FC236}">
                <a16:creationId xmlns:a16="http://schemas.microsoft.com/office/drawing/2014/main" id="{A5866A10-DBD5-9F35-DCEC-B97CBB164C59}"/>
              </a:ext>
            </a:extLst>
          </p:cNvPr>
          <p:cNvSpPr>
            <a:spLocks/>
          </p:cNvSpPr>
          <p:nvPr/>
        </p:nvSpPr>
        <p:spPr bwMode="auto">
          <a:xfrm>
            <a:off x="5330825" y="4267200"/>
            <a:ext cx="153988" cy="155575"/>
          </a:xfrm>
          <a:custGeom>
            <a:avLst/>
            <a:gdLst>
              <a:gd name="T0" fmla="*/ 74 w 74"/>
              <a:gd name="T1" fmla="*/ 15 h 74"/>
              <a:gd name="T2" fmla="*/ 0 w 74"/>
              <a:gd name="T3" fmla="*/ 0 h 74"/>
              <a:gd name="T4" fmla="*/ 37 w 74"/>
              <a:gd name="T5" fmla="*/ 74 h 74"/>
              <a:gd name="T6" fmla="*/ 74 w 74"/>
              <a:gd name="T7" fmla="*/ 15 h 74"/>
            </a:gdLst>
            <a:ahLst/>
            <a:cxnLst>
              <a:cxn ang="0">
                <a:pos x="T0" y="T1"/>
              </a:cxn>
              <a:cxn ang="0">
                <a:pos x="T2" y="T3"/>
              </a:cxn>
              <a:cxn ang="0">
                <a:pos x="T4" y="T5"/>
              </a:cxn>
              <a:cxn ang="0">
                <a:pos x="T6" y="T7"/>
              </a:cxn>
            </a:cxnLst>
            <a:rect l="0" t="0" r="r" b="b"/>
            <a:pathLst>
              <a:path w="74" h="74">
                <a:moveTo>
                  <a:pt x="74" y="15"/>
                </a:moveTo>
                <a:lnTo>
                  <a:pt x="0" y="0"/>
                </a:lnTo>
                <a:lnTo>
                  <a:pt x="37" y="74"/>
                </a:lnTo>
                <a:lnTo>
                  <a:pt x="74"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21" name="Line 905">
            <a:extLst>
              <a:ext uri="{FF2B5EF4-FFF2-40B4-BE49-F238E27FC236}">
                <a16:creationId xmlns:a16="http://schemas.microsoft.com/office/drawing/2014/main" id="{210F7587-9727-1F82-2912-EB7A07AD1AF1}"/>
              </a:ext>
            </a:extLst>
          </p:cNvPr>
          <p:cNvSpPr>
            <a:spLocks noChangeShapeType="1"/>
          </p:cNvSpPr>
          <p:nvPr/>
        </p:nvSpPr>
        <p:spPr bwMode="auto">
          <a:xfrm flipH="1" flipV="1">
            <a:off x="5330825" y="4267200"/>
            <a:ext cx="153988" cy="317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22" name="Line 906">
            <a:extLst>
              <a:ext uri="{FF2B5EF4-FFF2-40B4-BE49-F238E27FC236}">
                <a16:creationId xmlns:a16="http://schemas.microsoft.com/office/drawing/2014/main" id="{C91902EC-14DC-0861-BD78-0D9FAD47712E}"/>
              </a:ext>
            </a:extLst>
          </p:cNvPr>
          <p:cNvSpPr>
            <a:spLocks noChangeShapeType="1"/>
          </p:cNvSpPr>
          <p:nvPr/>
        </p:nvSpPr>
        <p:spPr bwMode="auto">
          <a:xfrm flipV="1">
            <a:off x="5253038" y="4267200"/>
            <a:ext cx="77787" cy="1222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23" name="Freeform 907">
            <a:extLst>
              <a:ext uri="{FF2B5EF4-FFF2-40B4-BE49-F238E27FC236}">
                <a16:creationId xmlns:a16="http://schemas.microsoft.com/office/drawing/2014/main" id="{B557DEA8-9835-3E51-666F-4386121F6BBF}"/>
              </a:ext>
            </a:extLst>
          </p:cNvPr>
          <p:cNvSpPr>
            <a:spLocks/>
          </p:cNvSpPr>
          <p:nvPr/>
        </p:nvSpPr>
        <p:spPr bwMode="auto">
          <a:xfrm>
            <a:off x="5019675" y="4365625"/>
            <a:ext cx="153988" cy="158750"/>
          </a:xfrm>
          <a:custGeom>
            <a:avLst/>
            <a:gdLst>
              <a:gd name="T0" fmla="*/ 37 w 74"/>
              <a:gd name="T1" fmla="*/ 0 h 75"/>
              <a:gd name="T2" fmla="*/ 74 w 74"/>
              <a:gd name="T3" fmla="*/ 75 h 75"/>
              <a:gd name="T4" fmla="*/ 0 w 74"/>
              <a:gd name="T5" fmla="*/ 59 h 75"/>
              <a:gd name="T6" fmla="*/ 37 w 74"/>
              <a:gd name="T7" fmla="*/ 0 h 75"/>
            </a:gdLst>
            <a:ahLst/>
            <a:cxnLst>
              <a:cxn ang="0">
                <a:pos x="T0" y="T1"/>
              </a:cxn>
              <a:cxn ang="0">
                <a:pos x="T2" y="T3"/>
              </a:cxn>
              <a:cxn ang="0">
                <a:pos x="T4" y="T5"/>
              </a:cxn>
              <a:cxn ang="0">
                <a:pos x="T6" y="T7"/>
              </a:cxn>
            </a:cxnLst>
            <a:rect l="0" t="0" r="r" b="b"/>
            <a:pathLst>
              <a:path w="74" h="75">
                <a:moveTo>
                  <a:pt x="37" y="0"/>
                </a:moveTo>
                <a:lnTo>
                  <a:pt x="74" y="75"/>
                </a:lnTo>
                <a:lnTo>
                  <a:pt x="0" y="59"/>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24" name="Freeform 908">
            <a:extLst>
              <a:ext uri="{FF2B5EF4-FFF2-40B4-BE49-F238E27FC236}">
                <a16:creationId xmlns:a16="http://schemas.microsoft.com/office/drawing/2014/main" id="{4D998D87-A445-2B3B-8573-D8EC3871079C}"/>
              </a:ext>
            </a:extLst>
          </p:cNvPr>
          <p:cNvSpPr>
            <a:spLocks/>
          </p:cNvSpPr>
          <p:nvPr/>
        </p:nvSpPr>
        <p:spPr bwMode="auto">
          <a:xfrm>
            <a:off x="5095875" y="4365625"/>
            <a:ext cx="157163" cy="158750"/>
          </a:xfrm>
          <a:custGeom>
            <a:avLst/>
            <a:gdLst>
              <a:gd name="T0" fmla="*/ 75 w 75"/>
              <a:gd name="T1" fmla="*/ 11 h 75"/>
              <a:gd name="T2" fmla="*/ 0 w 75"/>
              <a:gd name="T3" fmla="*/ 0 h 75"/>
              <a:gd name="T4" fmla="*/ 37 w 75"/>
              <a:gd name="T5" fmla="*/ 75 h 75"/>
              <a:gd name="T6" fmla="*/ 75 w 75"/>
              <a:gd name="T7" fmla="*/ 11 h 75"/>
            </a:gdLst>
            <a:ahLst/>
            <a:cxnLst>
              <a:cxn ang="0">
                <a:pos x="T0" y="T1"/>
              </a:cxn>
              <a:cxn ang="0">
                <a:pos x="T2" y="T3"/>
              </a:cxn>
              <a:cxn ang="0">
                <a:pos x="T4" y="T5"/>
              </a:cxn>
              <a:cxn ang="0">
                <a:pos x="T6" y="T7"/>
              </a:cxn>
            </a:cxnLst>
            <a:rect l="0" t="0" r="r" b="b"/>
            <a:pathLst>
              <a:path w="75" h="75">
                <a:moveTo>
                  <a:pt x="75" y="11"/>
                </a:moveTo>
                <a:lnTo>
                  <a:pt x="0" y="0"/>
                </a:lnTo>
                <a:lnTo>
                  <a:pt x="37" y="75"/>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25" name="Freeform 909">
            <a:extLst>
              <a:ext uri="{FF2B5EF4-FFF2-40B4-BE49-F238E27FC236}">
                <a16:creationId xmlns:a16="http://schemas.microsoft.com/office/drawing/2014/main" id="{D0C68B8B-162B-31FC-2607-DCF6BBEDED88}"/>
              </a:ext>
            </a:extLst>
          </p:cNvPr>
          <p:cNvSpPr>
            <a:spLocks/>
          </p:cNvSpPr>
          <p:nvPr/>
        </p:nvSpPr>
        <p:spPr bwMode="auto">
          <a:xfrm>
            <a:off x="5407025" y="4298950"/>
            <a:ext cx="155575" cy="157163"/>
          </a:xfrm>
          <a:custGeom>
            <a:avLst/>
            <a:gdLst>
              <a:gd name="T0" fmla="*/ 37 w 74"/>
              <a:gd name="T1" fmla="*/ 0 h 75"/>
              <a:gd name="T2" fmla="*/ 74 w 74"/>
              <a:gd name="T3" fmla="*/ 75 h 75"/>
              <a:gd name="T4" fmla="*/ 0 w 74"/>
              <a:gd name="T5" fmla="*/ 59 h 75"/>
              <a:gd name="T6" fmla="*/ 37 w 74"/>
              <a:gd name="T7" fmla="*/ 0 h 75"/>
            </a:gdLst>
            <a:ahLst/>
            <a:cxnLst>
              <a:cxn ang="0">
                <a:pos x="T0" y="T1"/>
              </a:cxn>
              <a:cxn ang="0">
                <a:pos x="T2" y="T3"/>
              </a:cxn>
              <a:cxn ang="0">
                <a:pos x="T4" y="T5"/>
              </a:cxn>
              <a:cxn ang="0">
                <a:pos x="T6" y="T7"/>
              </a:cxn>
            </a:cxnLst>
            <a:rect l="0" t="0" r="r" b="b"/>
            <a:pathLst>
              <a:path w="74" h="75">
                <a:moveTo>
                  <a:pt x="37" y="0"/>
                </a:moveTo>
                <a:lnTo>
                  <a:pt x="74" y="75"/>
                </a:lnTo>
                <a:lnTo>
                  <a:pt x="0" y="59"/>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26" name="Freeform 910">
            <a:extLst>
              <a:ext uri="{FF2B5EF4-FFF2-40B4-BE49-F238E27FC236}">
                <a16:creationId xmlns:a16="http://schemas.microsoft.com/office/drawing/2014/main" id="{807456F7-6483-0821-2431-625C5195A237}"/>
              </a:ext>
            </a:extLst>
          </p:cNvPr>
          <p:cNvSpPr>
            <a:spLocks/>
          </p:cNvSpPr>
          <p:nvPr/>
        </p:nvSpPr>
        <p:spPr bwMode="auto">
          <a:xfrm>
            <a:off x="5484813" y="4298950"/>
            <a:ext cx="157162" cy="157163"/>
          </a:xfrm>
          <a:custGeom>
            <a:avLst/>
            <a:gdLst>
              <a:gd name="T0" fmla="*/ 75 w 75"/>
              <a:gd name="T1" fmla="*/ 16 h 75"/>
              <a:gd name="T2" fmla="*/ 0 w 75"/>
              <a:gd name="T3" fmla="*/ 0 h 75"/>
              <a:gd name="T4" fmla="*/ 37 w 75"/>
              <a:gd name="T5" fmla="*/ 75 h 75"/>
              <a:gd name="T6" fmla="*/ 75 w 75"/>
              <a:gd name="T7" fmla="*/ 16 h 75"/>
            </a:gdLst>
            <a:ahLst/>
            <a:cxnLst>
              <a:cxn ang="0">
                <a:pos x="T0" y="T1"/>
              </a:cxn>
              <a:cxn ang="0">
                <a:pos x="T2" y="T3"/>
              </a:cxn>
              <a:cxn ang="0">
                <a:pos x="T4" y="T5"/>
              </a:cxn>
              <a:cxn ang="0">
                <a:pos x="T6" y="T7"/>
              </a:cxn>
            </a:cxnLst>
            <a:rect l="0" t="0" r="r" b="b"/>
            <a:pathLst>
              <a:path w="75" h="75">
                <a:moveTo>
                  <a:pt x="75" y="16"/>
                </a:moveTo>
                <a:lnTo>
                  <a:pt x="0" y="0"/>
                </a:lnTo>
                <a:lnTo>
                  <a:pt x="37" y="75"/>
                </a:lnTo>
                <a:lnTo>
                  <a:pt x="75"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27" name="Line 911">
            <a:extLst>
              <a:ext uri="{FF2B5EF4-FFF2-40B4-BE49-F238E27FC236}">
                <a16:creationId xmlns:a16="http://schemas.microsoft.com/office/drawing/2014/main" id="{BD3C0F4D-2537-31BD-9E63-D0CDF9D65CB9}"/>
              </a:ext>
            </a:extLst>
          </p:cNvPr>
          <p:cNvSpPr>
            <a:spLocks noChangeShapeType="1"/>
          </p:cNvSpPr>
          <p:nvPr/>
        </p:nvSpPr>
        <p:spPr bwMode="auto">
          <a:xfrm flipH="1" flipV="1">
            <a:off x="5095875" y="4365625"/>
            <a:ext cx="157163" cy="2381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28" name="Line 912">
            <a:extLst>
              <a:ext uri="{FF2B5EF4-FFF2-40B4-BE49-F238E27FC236}">
                <a16:creationId xmlns:a16="http://schemas.microsoft.com/office/drawing/2014/main" id="{B02B3BAF-70AC-9325-48AA-BAC2728BE87B}"/>
              </a:ext>
            </a:extLst>
          </p:cNvPr>
          <p:cNvSpPr>
            <a:spLocks noChangeShapeType="1"/>
          </p:cNvSpPr>
          <p:nvPr/>
        </p:nvSpPr>
        <p:spPr bwMode="auto">
          <a:xfrm flipH="1" flipV="1">
            <a:off x="5484813" y="4298950"/>
            <a:ext cx="157162" cy="333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29" name="Line 913">
            <a:extLst>
              <a:ext uri="{FF2B5EF4-FFF2-40B4-BE49-F238E27FC236}">
                <a16:creationId xmlns:a16="http://schemas.microsoft.com/office/drawing/2014/main" id="{8FD9B588-A149-DFF1-6DF2-BCA0F3D91702}"/>
              </a:ext>
            </a:extLst>
          </p:cNvPr>
          <p:cNvSpPr>
            <a:spLocks noChangeShapeType="1"/>
          </p:cNvSpPr>
          <p:nvPr/>
        </p:nvSpPr>
        <p:spPr bwMode="auto">
          <a:xfrm flipV="1">
            <a:off x="5407025" y="4298950"/>
            <a:ext cx="77788" cy="1238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30" name="Freeform 914">
            <a:extLst>
              <a:ext uri="{FF2B5EF4-FFF2-40B4-BE49-F238E27FC236}">
                <a16:creationId xmlns:a16="http://schemas.microsoft.com/office/drawing/2014/main" id="{22C9AEE3-F307-9911-44D5-1BEA2C013F71}"/>
              </a:ext>
            </a:extLst>
          </p:cNvPr>
          <p:cNvSpPr>
            <a:spLocks/>
          </p:cNvSpPr>
          <p:nvPr/>
        </p:nvSpPr>
        <p:spPr bwMode="auto">
          <a:xfrm>
            <a:off x="5173663" y="4389438"/>
            <a:ext cx="157162" cy="166687"/>
          </a:xfrm>
          <a:custGeom>
            <a:avLst/>
            <a:gdLst>
              <a:gd name="T0" fmla="*/ 38 w 75"/>
              <a:gd name="T1" fmla="*/ 0 h 80"/>
              <a:gd name="T2" fmla="*/ 75 w 75"/>
              <a:gd name="T3" fmla="*/ 80 h 80"/>
              <a:gd name="T4" fmla="*/ 0 w 75"/>
              <a:gd name="T5" fmla="*/ 64 h 80"/>
              <a:gd name="T6" fmla="*/ 38 w 75"/>
              <a:gd name="T7" fmla="*/ 0 h 80"/>
            </a:gdLst>
            <a:ahLst/>
            <a:cxnLst>
              <a:cxn ang="0">
                <a:pos x="T0" y="T1"/>
              </a:cxn>
              <a:cxn ang="0">
                <a:pos x="T2" y="T3"/>
              </a:cxn>
              <a:cxn ang="0">
                <a:pos x="T4" y="T5"/>
              </a:cxn>
              <a:cxn ang="0">
                <a:pos x="T6" y="T7"/>
              </a:cxn>
            </a:cxnLst>
            <a:rect l="0" t="0" r="r" b="b"/>
            <a:pathLst>
              <a:path w="75" h="80">
                <a:moveTo>
                  <a:pt x="38" y="0"/>
                </a:moveTo>
                <a:lnTo>
                  <a:pt x="75" y="80"/>
                </a:lnTo>
                <a:lnTo>
                  <a:pt x="0" y="64"/>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31" name="Freeform 915">
            <a:extLst>
              <a:ext uri="{FF2B5EF4-FFF2-40B4-BE49-F238E27FC236}">
                <a16:creationId xmlns:a16="http://schemas.microsoft.com/office/drawing/2014/main" id="{1BE91790-092E-B130-0D82-7549DA866785}"/>
              </a:ext>
            </a:extLst>
          </p:cNvPr>
          <p:cNvSpPr>
            <a:spLocks/>
          </p:cNvSpPr>
          <p:nvPr/>
        </p:nvSpPr>
        <p:spPr bwMode="auto">
          <a:xfrm>
            <a:off x="5253038" y="4389438"/>
            <a:ext cx="153987" cy="166687"/>
          </a:xfrm>
          <a:custGeom>
            <a:avLst/>
            <a:gdLst>
              <a:gd name="T0" fmla="*/ 74 w 74"/>
              <a:gd name="T1" fmla="*/ 16 h 80"/>
              <a:gd name="T2" fmla="*/ 0 w 74"/>
              <a:gd name="T3" fmla="*/ 0 h 80"/>
              <a:gd name="T4" fmla="*/ 37 w 74"/>
              <a:gd name="T5" fmla="*/ 80 h 80"/>
              <a:gd name="T6" fmla="*/ 74 w 74"/>
              <a:gd name="T7" fmla="*/ 16 h 80"/>
            </a:gdLst>
            <a:ahLst/>
            <a:cxnLst>
              <a:cxn ang="0">
                <a:pos x="T0" y="T1"/>
              </a:cxn>
              <a:cxn ang="0">
                <a:pos x="T2" y="T3"/>
              </a:cxn>
              <a:cxn ang="0">
                <a:pos x="T4" y="T5"/>
              </a:cxn>
              <a:cxn ang="0">
                <a:pos x="T6" y="T7"/>
              </a:cxn>
            </a:cxnLst>
            <a:rect l="0" t="0" r="r" b="b"/>
            <a:pathLst>
              <a:path w="74" h="80">
                <a:moveTo>
                  <a:pt x="74" y="16"/>
                </a:moveTo>
                <a:lnTo>
                  <a:pt x="0" y="0"/>
                </a:lnTo>
                <a:lnTo>
                  <a:pt x="37" y="80"/>
                </a:lnTo>
                <a:lnTo>
                  <a:pt x="7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32" name="Freeform 916">
            <a:extLst>
              <a:ext uri="{FF2B5EF4-FFF2-40B4-BE49-F238E27FC236}">
                <a16:creationId xmlns:a16="http://schemas.microsoft.com/office/drawing/2014/main" id="{99541437-AE02-CE73-EFEF-4BB0CD5C3EE2}"/>
              </a:ext>
            </a:extLst>
          </p:cNvPr>
          <p:cNvSpPr>
            <a:spLocks/>
          </p:cNvSpPr>
          <p:nvPr/>
        </p:nvSpPr>
        <p:spPr bwMode="auto">
          <a:xfrm>
            <a:off x="5562600" y="4332288"/>
            <a:ext cx="155575" cy="157162"/>
          </a:xfrm>
          <a:custGeom>
            <a:avLst/>
            <a:gdLst>
              <a:gd name="T0" fmla="*/ 38 w 75"/>
              <a:gd name="T1" fmla="*/ 0 h 75"/>
              <a:gd name="T2" fmla="*/ 75 w 75"/>
              <a:gd name="T3" fmla="*/ 75 h 75"/>
              <a:gd name="T4" fmla="*/ 0 w 75"/>
              <a:gd name="T5" fmla="*/ 59 h 75"/>
              <a:gd name="T6" fmla="*/ 38 w 75"/>
              <a:gd name="T7" fmla="*/ 0 h 75"/>
            </a:gdLst>
            <a:ahLst/>
            <a:cxnLst>
              <a:cxn ang="0">
                <a:pos x="T0" y="T1"/>
              </a:cxn>
              <a:cxn ang="0">
                <a:pos x="T2" y="T3"/>
              </a:cxn>
              <a:cxn ang="0">
                <a:pos x="T4" y="T5"/>
              </a:cxn>
              <a:cxn ang="0">
                <a:pos x="T6" y="T7"/>
              </a:cxn>
            </a:cxnLst>
            <a:rect l="0" t="0" r="r" b="b"/>
            <a:pathLst>
              <a:path w="75" h="75">
                <a:moveTo>
                  <a:pt x="38" y="0"/>
                </a:moveTo>
                <a:lnTo>
                  <a:pt x="75" y="75"/>
                </a:lnTo>
                <a:lnTo>
                  <a:pt x="0" y="59"/>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33" name="Line 917">
            <a:extLst>
              <a:ext uri="{FF2B5EF4-FFF2-40B4-BE49-F238E27FC236}">
                <a16:creationId xmlns:a16="http://schemas.microsoft.com/office/drawing/2014/main" id="{905513EC-3AF0-B5A2-2384-20872D675EBD}"/>
              </a:ext>
            </a:extLst>
          </p:cNvPr>
          <p:cNvSpPr>
            <a:spLocks noChangeShapeType="1"/>
          </p:cNvSpPr>
          <p:nvPr/>
        </p:nvSpPr>
        <p:spPr bwMode="auto">
          <a:xfrm flipH="1" flipV="1">
            <a:off x="5253038" y="4389438"/>
            <a:ext cx="153987" cy="333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34" name="Line 918">
            <a:extLst>
              <a:ext uri="{FF2B5EF4-FFF2-40B4-BE49-F238E27FC236}">
                <a16:creationId xmlns:a16="http://schemas.microsoft.com/office/drawing/2014/main" id="{C49778CC-EA8D-F120-41DA-095622E948ED}"/>
              </a:ext>
            </a:extLst>
          </p:cNvPr>
          <p:cNvSpPr>
            <a:spLocks noChangeShapeType="1"/>
          </p:cNvSpPr>
          <p:nvPr/>
        </p:nvSpPr>
        <p:spPr bwMode="auto">
          <a:xfrm flipV="1">
            <a:off x="5173663" y="4389438"/>
            <a:ext cx="79375" cy="1349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35" name="Line 919">
            <a:extLst>
              <a:ext uri="{FF2B5EF4-FFF2-40B4-BE49-F238E27FC236}">
                <a16:creationId xmlns:a16="http://schemas.microsoft.com/office/drawing/2014/main" id="{902391BC-371A-D5BD-CA8F-2BB28E29F99B}"/>
              </a:ext>
            </a:extLst>
          </p:cNvPr>
          <p:cNvSpPr>
            <a:spLocks noChangeShapeType="1"/>
          </p:cNvSpPr>
          <p:nvPr/>
        </p:nvSpPr>
        <p:spPr bwMode="auto">
          <a:xfrm flipH="1">
            <a:off x="5562600" y="4332288"/>
            <a:ext cx="79375" cy="1238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36" name="Freeform 920">
            <a:extLst>
              <a:ext uri="{FF2B5EF4-FFF2-40B4-BE49-F238E27FC236}">
                <a16:creationId xmlns:a16="http://schemas.microsoft.com/office/drawing/2014/main" id="{A8F6731F-682C-8253-8DA3-841F0A393330}"/>
              </a:ext>
            </a:extLst>
          </p:cNvPr>
          <p:cNvSpPr>
            <a:spLocks/>
          </p:cNvSpPr>
          <p:nvPr/>
        </p:nvSpPr>
        <p:spPr bwMode="auto">
          <a:xfrm>
            <a:off x="5019675" y="4489450"/>
            <a:ext cx="153988" cy="168275"/>
          </a:xfrm>
          <a:custGeom>
            <a:avLst/>
            <a:gdLst>
              <a:gd name="T0" fmla="*/ 74 w 74"/>
              <a:gd name="T1" fmla="*/ 16 h 80"/>
              <a:gd name="T2" fmla="*/ 0 w 74"/>
              <a:gd name="T3" fmla="*/ 0 h 80"/>
              <a:gd name="T4" fmla="*/ 37 w 74"/>
              <a:gd name="T5" fmla="*/ 80 h 80"/>
              <a:gd name="T6" fmla="*/ 74 w 74"/>
              <a:gd name="T7" fmla="*/ 16 h 80"/>
            </a:gdLst>
            <a:ahLst/>
            <a:cxnLst>
              <a:cxn ang="0">
                <a:pos x="T0" y="T1"/>
              </a:cxn>
              <a:cxn ang="0">
                <a:pos x="T2" y="T3"/>
              </a:cxn>
              <a:cxn ang="0">
                <a:pos x="T4" y="T5"/>
              </a:cxn>
              <a:cxn ang="0">
                <a:pos x="T6" y="T7"/>
              </a:cxn>
            </a:cxnLst>
            <a:rect l="0" t="0" r="r" b="b"/>
            <a:pathLst>
              <a:path w="74" h="80">
                <a:moveTo>
                  <a:pt x="74" y="16"/>
                </a:moveTo>
                <a:lnTo>
                  <a:pt x="0" y="0"/>
                </a:lnTo>
                <a:lnTo>
                  <a:pt x="37" y="80"/>
                </a:lnTo>
                <a:lnTo>
                  <a:pt x="7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37" name="Freeform 921">
            <a:extLst>
              <a:ext uri="{FF2B5EF4-FFF2-40B4-BE49-F238E27FC236}">
                <a16:creationId xmlns:a16="http://schemas.microsoft.com/office/drawing/2014/main" id="{754D22F3-E8E9-AB26-E3C8-7ED897F779A1}"/>
              </a:ext>
            </a:extLst>
          </p:cNvPr>
          <p:cNvSpPr>
            <a:spLocks/>
          </p:cNvSpPr>
          <p:nvPr/>
        </p:nvSpPr>
        <p:spPr bwMode="auto">
          <a:xfrm>
            <a:off x="5330825" y="4422775"/>
            <a:ext cx="153988" cy="166688"/>
          </a:xfrm>
          <a:custGeom>
            <a:avLst/>
            <a:gdLst>
              <a:gd name="T0" fmla="*/ 37 w 74"/>
              <a:gd name="T1" fmla="*/ 0 h 80"/>
              <a:gd name="T2" fmla="*/ 74 w 74"/>
              <a:gd name="T3" fmla="*/ 80 h 80"/>
              <a:gd name="T4" fmla="*/ 0 w 74"/>
              <a:gd name="T5" fmla="*/ 64 h 80"/>
              <a:gd name="T6" fmla="*/ 37 w 74"/>
              <a:gd name="T7" fmla="*/ 0 h 80"/>
            </a:gdLst>
            <a:ahLst/>
            <a:cxnLst>
              <a:cxn ang="0">
                <a:pos x="T0" y="T1"/>
              </a:cxn>
              <a:cxn ang="0">
                <a:pos x="T2" y="T3"/>
              </a:cxn>
              <a:cxn ang="0">
                <a:pos x="T4" y="T5"/>
              </a:cxn>
              <a:cxn ang="0">
                <a:pos x="T6" y="T7"/>
              </a:cxn>
            </a:cxnLst>
            <a:rect l="0" t="0" r="r" b="b"/>
            <a:pathLst>
              <a:path w="74" h="80">
                <a:moveTo>
                  <a:pt x="37" y="0"/>
                </a:moveTo>
                <a:lnTo>
                  <a:pt x="74" y="80"/>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38" name="Freeform 922">
            <a:extLst>
              <a:ext uri="{FF2B5EF4-FFF2-40B4-BE49-F238E27FC236}">
                <a16:creationId xmlns:a16="http://schemas.microsoft.com/office/drawing/2014/main" id="{4CDAADA2-B702-B1D5-DECD-5D694E0AC429}"/>
              </a:ext>
            </a:extLst>
          </p:cNvPr>
          <p:cNvSpPr>
            <a:spLocks/>
          </p:cNvSpPr>
          <p:nvPr/>
        </p:nvSpPr>
        <p:spPr bwMode="auto">
          <a:xfrm>
            <a:off x="5407025" y="4422775"/>
            <a:ext cx="155575" cy="166688"/>
          </a:xfrm>
          <a:custGeom>
            <a:avLst/>
            <a:gdLst>
              <a:gd name="T0" fmla="*/ 74 w 74"/>
              <a:gd name="T1" fmla="*/ 16 h 80"/>
              <a:gd name="T2" fmla="*/ 0 w 74"/>
              <a:gd name="T3" fmla="*/ 0 h 80"/>
              <a:gd name="T4" fmla="*/ 37 w 74"/>
              <a:gd name="T5" fmla="*/ 80 h 80"/>
              <a:gd name="T6" fmla="*/ 74 w 74"/>
              <a:gd name="T7" fmla="*/ 16 h 80"/>
            </a:gdLst>
            <a:ahLst/>
            <a:cxnLst>
              <a:cxn ang="0">
                <a:pos x="T0" y="T1"/>
              </a:cxn>
              <a:cxn ang="0">
                <a:pos x="T2" y="T3"/>
              </a:cxn>
              <a:cxn ang="0">
                <a:pos x="T4" y="T5"/>
              </a:cxn>
              <a:cxn ang="0">
                <a:pos x="T6" y="T7"/>
              </a:cxn>
            </a:cxnLst>
            <a:rect l="0" t="0" r="r" b="b"/>
            <a:pathLst>
              <a:path w="74" h="80">
                <a:moveTo>
                  <a:pt x="74" y="16"/>
                </a:moveTo>
                <a:lnTo>
                  <a:pt x="0" y="0"/>
                </a:lnTo>
                <a:lnTo>
                  <a:pt x="37" y="80"/>
                </a:lnTo>
                <a:lnTo>
                  <a:pt x="7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39" name="Line 923">
            <a:extLst>
              <a:ext uri="{FF2B5EF4-FFF2-40B4-BE49-F238E27FC236}">
                <a16:creationId xmlns:a16="http://schemas.microsoft.com/office/drawing/2014/main" id="{28B78C74-52E9-D859-D95F-9228C8F9E4F5}"/>
              </a:ext>
            </a:extLst>
          </p:cNvPr>
          <p:cNvSpPr>
            <a:spLocks noChangeShapeType="1"/>
          </p:cNvSpPr>
          <p:nvPr/>
        </p:nvSpPr>
        <p:spPr bwMode="auto">
          <a:xfrm flipH="1" flipV="1">
            <a:off x="5019675" y="4489450"/>
            <a:ext cx="153988" cy="349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40" name="Line 924">
            <a:extLst>
              <a:ext uri="{FF2B5EF4-FFF2-40B4-BE49-F238E27FC236}">
                <a16:creationId xmlns:a16="http://schemas.microsoft.com/office/drawing/2014/main" id="{B07A6740-FAF7-79AB-7A27-73739E4261D5}"/>
              </a:ext>
            </a:extLst>
          </p:cNvPr>
          <p:cNvSpPr>
            <a:spLocks noChangeShapeType="1"/>
          </p:cNvSpPr>
          <p:nvPr/>
        </p:nvSpPr>
        <p:spPr bwMode="auto">
          <a:xfrm flipH="1" flipV="1">
            <a:off x="5407025" y="4422775"/>
            <a:ext cx="155575" cy="333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41" name="Line 925">
            <a:extLst>
              <a:ext uri="{FF2B5EF4-FFF2-40B4-BE49-F238E27FC236}">
                <a16:creationId xmlns:a16="http://schemas.microsoft.com/office/drawing/2014/main" id="{321C79E0-9E5E-866B-E811-EAAAEBA8FBC7}"/>
              </a:ext>
            </a:extLst>
          </p:cNvPr>
          <p:cNvSpPr>
            <a:spLocks noChangeShapeType="1"/>
          </p:cNvSpPr>
          <p:nvPr/>
        </p:nvSpPr>
        <p:spPr bwMode="auto">
          <a:xfrm flipV="1">
            <a:off x="5330825" y="4422775"/>
            <a:ext cx="76200"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42" name="Freeform 926">
            <a:extLst>
              <a:ext uri="{FF2B5EF4-FFF2-40B4-BE49-F238E27FC236}">
                <a16:creationId xmlns:a16="http://schemas.microsoft.com/office/drawing/2014/main" id="{34415925-24AB-E072-AEF2-D19AEF4B4B72}"/>
              </a:ext>
            </a:extLst>
          </p:cNvPr>
          <p:cNvSpPr>
            <a:spLocks/>
          </p:cNvSpPr>
          <p:nvPr/>
        </p:nvSpPr>
        <p:spPr bwMode="auto">
          <a:xfrm>
            <a:off x="5095875" y="4524375"/>
            <a:ext cx="157163" cy="153988"/>
          </a:xfrm>
          <a:custGeom>
            <a:avLst/>
            <a:gdLst>
              <a:gd name="T0" fmla="*/ 37 w 75"/>
              <a:gd name="T1" fmla="*/ 0 h 74"/>
              <a:gd name="T2" fmla="*/ 75 w 75"/>
              <a:gd name="T3" fmla="*/ 74 h 74"/>
              <a:gd name="T4" fmla="*/ 0 w 75"/>
              <a:gd name="T5" fmla="*/ 64 h 74"/>
              <a:gd name="T6" fmla="*/ 37 w 75"/>
              <a:gd name="T7" fmla="*/ 0 h 74"/>
            </a:gdLst>
            <a:ahLst/>
            <a:cxnLst>
              <a:cxn ang="0">
                <a:pos x="T0" y="T1"/>
              </a:cxn>
              <a:cxn ang="0">
                <a:pos x="T2" y="T3"/>
              </a:cxn>
              <a:cxn ang="0">
                <a:pos x="T4" y="T5"/>
              </a:cxn>
              <a:cxn ang="0">
                <a:pos x="T6" y="T7"/>
              </a:cxn>
            </a:cxnLst>
            <a:rect l="0" t="0" r="r" b="b"/>
            <a:pathLst>
              <a:path w="75" h="74">
                <a:moveTo>
                  <a:pt x="37" y="0"/>
                </a:moveTo>
                <a:lnTo>
                  <a:pt x="75" y="74"/>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43" name="Freeform 927">
            <a:extLst>
              <a:ext uri="{FF2B5EF4-FFF2-40B4-BE49-F238E27FC236}">
                <a16:creationId xmlns:a16="http://schemas.microsoft.com/office/drawing/2014/main" id="{C48005CE-5F3F-77AC-4264-DB6A9AD40298}"/>
              </a:ext>
            </a:extLst>
          </p:cNvPr>
          <p:cNvSpPr>
            <a:spLocks/>
          </p:cNvSpPr>
          <p:nvPr/>
        </p:nvSpPr>
        <p:spPr bwMode="auto">
          <a:xfrm>
            <a:off x="5173663" y="4524375"/>
            <a:ext cx="157162" cy="153988"/>
          </a:xfrm>
          <a:custGeom>
            <a:avLst/>
            <a:gdLst>
              <a:gd name="T0" fmla="*/ 75 w 75"/>
              <a:gd name="T1" fmla="*/ 16 h 74"/>
              <a:gd name="T2" fmla="*/ 0 w 75"/>
              <a:gd name="T3" fmla="*/ 0 h 74"/>
              <a:gd name="T4" fmla="*/ 38 w 75"/>
              <a:gd name="T5" fmla="*/ 74 h 74"/>
              <a:gd name="T6" fmla="*/ 75 w 75"/>
              <a:gd name="T7" fmla="*/ 16 h 74"/>
            </a:gdLst>
            <a:ahLst/>
            <a:cxnLst>
              <a:cxn ang="0">
                <a:pos x="T0" y="T1"/>
              </a:cxn>
              <a:cxn ang="0">
                <a:pos x="T2" y="T3"/>
              </a:cxn>
              <a:cxn ang="0">
                <a:pos x="T4" y="T5"/>
              </a:cxn>
              <a:cxn ang="0">
                <a:pos x="T6" y="T7"/>
              </a:cxn>
            </a:cxnLst>
            <a:rect l="0" t="0" r="r" b="b"/>
            <a:pathLst>
              <a:path w="75" h="74">
                <a:moveTo>
                  <a:pt x="75" y="16"/>
                </a:moveTo>
                <a:lnTo>
                  <a:pt x="0" y="0"/>
                </a:lnTo>
                <a:lnTo>
                  <a:pt x="38" y="74"/>
                </a:lnTo>
                <a:lnTo>
                  <a:pt x="75"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44" name="Freeform 928">
            <a:extLst>
              <a:ext uri="{FF2B5EF4-FFF2-40B4-BE49-F238E27FC236}">
                <a16:creationId xmlns:a16="http://schemas.microsoft.com/office/drawing/2014/main" id="{6B633567-D265-64C3-075B-725354338170}"/>
              </a:ext>
            </a:extLst>
          </p:cNvPr>
          <p:cNvSpPr>
            <a:spLocks/>
          </p:cNvSpPr>
          <p:nvPr/>
        </p:nvSpPr>
        <p:spPr bwMode="auto">
          <a:xfrm>
            <a:off x="5484813" y="4456113"/>
            <a:ext cx="157162" cy="153987"/>
          </a:xfrm>
          <a:custGeom>
            <a:avLst/>
            <a:gdLst>
              <a:gd name="T0" fmla="*/ 37 w 75"/>
              <a:gd name="T1" fmla="*/ 0 h 74"/>
              <a:gd name="T2" fmla="*/ 75 w 75"/>
              <a:gd name="T3" fmla="*/ 74 h 74"/>
              <a:gd name="T4" fmla="*/ 0 w 75"/>
              <a:gd name="T5" fmla="*/ 64 h 74"/>
              <a:gd name="T6" fmla="*/ 37 w 75"/>
              <a:gd name="T7" fmla="*/ 0 h 74"/>
            </a:gdLst>
            <a:ahLst/>
            <a:cxnLst>
              <a:cxn ang="0">
                <a:pos x="T0" y="T1"/>
              </a:cxn>
              <a:cxn ang="0">
                <a:pos x="T2" y="T3"/>
              </a:cxn>
              <a:cxn ang="0">
                <a:pos x="T4" y="T5"/>
              </a:cxn>
              <a:cxn ang="0">
                <a:pos x="T6" y="T7"/>
              </a:cxn>
            </a:cxnLst>
            <a:rect l="0" t="0" r="r" b="b"/>
            <a:pathLst>
              <a:path w="75" h="74">
                <a:moveTo>
                  <a:pt x="37" y="0"/>
                </a:moveTo>
                <a:lnTo>
                  <a:pt x="75" y="74"/>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45" name="Freeform 929">
            <a:extLst>
              <a:ext uri="{FF2B5EF4-FFF2-40B4-BE49-F238E27FC236}">
                <a16:creationId xmlns:a16="http://schemas.microsoft.com/office/drawing/2014/main" id="{961F0F5A-69D6-D85B-76BA-C8F7DAE78030}"/>
              </a:ext>
            </a:extLst>
          </p:cNvPr>
          <p:cNvSpPr>
            <a:spLocks/>
          </p:cNvSpPr>
          <p:nvPr/>
        </p:nvSpPr>
        <p:spPr bwMode="auto">
          <a:xfrm>
            <a:off x="5562600" y="4456113"/>
            <a:ext cx="155575" cy="153987"/>
          </a:xfrm>
          <a:custGeom>
            <a:avLst/>
            <a:gdLst>
              <a:gd name="T0" fmla="*/ 75 w 75"/>
              <a:gd name="T1" fmla="*/ 16 h 74"/>
              <a:gd name="T2" fmla="*/ 0 w 75"/>
              <a:gd name="T3" fmla="*/ 0 h 74"/>
              <a:gd name="T4" fmla="*/ 38 w 75"/>
              <a:gd name="T5" fmla="*/ 74 h 74"/>
              <a:gd name="T6" fmla="*/ 75 w 75"/>
              <a:gd name="T7" fmla="*/ 16 h 74"/>
            </a:gdLst>
            <a:ahLst/>
            <a:cxnLst>
              <a:cxn ang="0">
                <a:pos x="T0" y="T1"/>
              </a:cxn>
              <a:cxn ang="0">
                <a:pos x="T2" y="T3"/>
              </a:cxn>
              <a:cxn ang="0">
                <a:pos x="T4" y="T5"/>
              </a:cxn>
              <a:cxn ang="0">
                <a:pos x="T6" y="T7"/>
              </a:cxn>
            </a:cxnLst>
            <a:rect l="0" t="0" r="r" b="b"/>
            <a:pathLst>
              <a:path w="75" h="74">
                <a:moveTo>
                  <a:pt x="75" y="16"/>
                </a:moveTo>
                <a:lnTo>
                  <a:pt x="0" y="0"/>
                </a:lnTo>
                <a:lnTo>
                  <a:pt x="38" y="74"/>
                </a:lnTo>
                <a:lnTo>
                  <a:pt x="75"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46" name="Line 930">
            <a:extLst>
              <a:ext uri="{FF2B5EF4-FFF2-40B4-BE49-F238E27FC236}">
                <a16:creationId xmlns:a16="http://schemas.microsoft.com/office/drawing/2014/main" id="{B8277033-2B1B-D0BC-7ABD-464449DB519B}"/>
              </a:ext>
            </a:extLst>
          </p:cNvPr>
          <p:cNvSpPr>
            <a:spLocks noChangeShapeType="1"/>
          </p:cNvSpPr>
          <p:nvPr/>
        </p:nvSpPr>
        <p:spPr bwMode="auto">
          <a:xfrm flipH="1" flipV="1">
            <a:off x="5173663" y="4524375"/>
            <a:ext cx="157162" cy="317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47" name="Line 931">
            <a:extLst>
              <a:ext uri="{FF2B5EF4-FFF2-40B4-BE49-F238E27FC236}">
                <a16:creationId xmlns:a16="http://schemas.microsoft.com/office/drawing/2014/main" id="{004F085E-6C9B-1F1B-EDEE-BDB7A51CDFF7}"/>
              </a:ext>
            </a:extLst>
          </p:cNvPr>
          <p:cNvSpPr>
            <a:spLocks noChangeShapeType="1"/>
          </p:cNvSpPr>
          <p:nvPr/>
        </p:nvSpPr>
        <p:spPr bwMode="auto">
          <a:xfrm flipV="1">
            <a:off x="5095875" y="4524375"/>
            <a:ext cx="77788"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48" name="Line 932">
            <a:extLst>
              <a:ext uri="{FF2B5EF4-FFF2-40B4-BE49-F238E27FC236}">
                <a16:creationId xmlns:a16="http://schemas.microsoft.com/office/drawing/2014/main" id="{7AE245B0-F198-C5D2-0067-8E386E8E8EC2}"/>
              </a:ext>
            </a:extLst>
          </p:cNvPr>
          <p:cNvSpPr>
            <a:spLocks noChangeShapeType="1"/>
          </p:cNvSpPr>
          <p:nvPr/>
        </p:nvSpPr>
        <p:spPr bwMode="auto">
          <a:xfrm flipH="1" flipV="1">
            <a:off x="5562600" y="4456113"/>
            <a:ext cx="155575" cy="333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49" name="Line 933">
            <a:extLst>
              <a:ext uri="{FF2B5EF4-FFF2-40B4-BE49-F238E27FC236}">
                <a16:creationId xmlns:a16="http://schemas.microsoft.com/office/drawing/2014/main" id="{1ABAE58D-B614-4C44-85D4-36F8DD730350}"/>
              </a:ext>
            </a:extLst>
          </p:cNvPr>
          <p:cNvSpPr>
            <a:spLocks noChangeShapeType="1"/>
          </p:cNvSpPr>
          <p:nvPr/>
        </p:nvSpPr>
        <p:spPr bwMode="auto">
          <a:xfrm flipH="1">
            <a:off x="5484813" y="4456113"/>
            <a:ext cx="77787"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50" name="Freeform 934">
            <a:extLst>
              <a:ext uri="{FF2B5EF4-FFF2-40B4-BE49-F238E27FC236}">
                <a16:creationId xmlns:a16="http://schemas.microsoft.com/office/drawing/2014/main" id="{AA3ECFED-6A1A-7CF1-89E1-D1F6D703D3EA}"/>
              </a:ext>
            </a:extLst>
          </p:cNvPr>
          <p:cNvSpPr>
            <a:spLocks/>
          </p:cNvSpPr>
          <p:nvPr/>
        </p:nvSpPr>
        <p:spPr bwMode="auto">
          <a:xfrm>
            <a:off x="5253038" y="4556125"/>
            <a:ext cx="153987" cy="155575"/>
          </a:xfrm>
          <a:custGeom>
            <a:avLst/>
            <a:gdLst>
              <a:gd name="T0" fmla="*/ 37 w 74"/>
              <a:gd name="T1" fmla="*/ 0 h 74"/>
              <a:gd name="T2" fmla="*/ 74 w 74"/>
              <a:gd name="T3" fmla="*/ 74 h 74"/>
              <a:gd name="T4" fmla="*/ 0 w 74"/>
              <a:gd name="T5" fmla="*/ 58 h 74"/>
              <a:gd name="T6" fmla="*/ 37 w 74"/>
              <a:gd name="T7" fmla="*/ 0 h 74"/>
            </a:gdLst>
            <a:ahLst/>
            <a:cxnLst>
              <a:cxn ang="0">
                <a:pos x="T0" y="T1"/>
              </a:cxn>
              <a:cxn ang="0">
                <a:pos x="T2" y="T3"/>
              </a:cxn>
              <a:cxn ang="0">
                <a:pos x="T4" y="T5"/>
              </a:cxn>
              <a:cxn ang="0">
                <a:pos x="T6" y="T7"/>
              </a:cxn>
            </a:cxnLst>
            <a:rect l="0" t="0" r="r" b="b"/>
            <a:pathLst>
              <a:path w="74" h="74">
                <a:moveTo>
                  <a:pt x="37" y="0"/>
                </a:moveTo>
                <a:lnTo>
                  <a:pt x="74" y="74"/>
                </a:lnTo>
                <a:lnTo>
                  <a:pt x="0" y="58"/>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51" name="Freeform 935">
            <a:extLst>
              <a:ext uri="{FF2B5EF4-FFF2-40B4-BE49-F238E27FC236}">
                <a16:creationId xmlns:a16="http://schemas.microsoft.com/office/drawing/2014/main" id="{13C17753-A8F0-3B51-2D15-9700AFF9192F}"/>
              </a:ext>
            </a:extLst>
          </p:cNvPr>
          <p:cNvSpPr>
            <a:spLocks/>
          </p:cNvSpPr>
          <p:nvPr/>
        </p:nvSpPr>
        <p:spPr bwMode="auto">
          <a:xfrm>
            <a:off x="5330825" y="4556125"/>
            <a:ext cx="153988" cy="155575"/>
          </a:xfrm>
          <a:custGeom>
            <a:avLst/>
            <a:gdLst>
              <a:gd name="T0" fmla="*/ 74 w 74"/>
              <a:gd name="T1" fmla="*/ 16 h 74"/>
              <a:gd name="T2" fmla="*/ 0 w 74"/>
              <a:gd name="T3" fmla="*/ 0 h 74"/>
              <a:gd name="T4" fmla="*/ 37 w 74"/>
              <a:gd name="T5" fmla="*/ 74 h 74"/>
              <a:gd name="T6" fmla="*/ 74 w 74"/>
              <a:gd name="T7" fmla="*/ 16 h 74"/>
            </a:gdLst>
            <a:ahLst/>
            <a:cxnLst>
              <a:cxn ang="0">
                <a:pos x="T0" y="T1"/>
              </a:cxn>
              <a:cxn ang="0">
                <a:pos x="T2" y="T3"/>
              </a:cxn>
              <a:cxn ang="0">
                <a:pos x="T4" y="T5"/>
              </a:cxn>
              <a:cxn ang="0">
                <a:pos x="T6" y="T7"/>
              </a:cxn>
            </a:cxnLst>
            <a:rect l="0" t="0" r="r" b="b"/>
            <a:pathLst>
              <a:path w="74" h="74">
                <a:moveTo>
                  <a:pt x="74" y="16"/>
                </a:moveTo>
                <a:lnTo>
                  <a:pt x="0" y="0"/>
                </a:lnTo>
                <a:lnTo>
                  <a:pt x="37" y="74"/>
                </a:lnTo>
                <a:lnTo>
                  <a:pt x="7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52" name="Line 936">
            <a:extLst>
              <a:ext uri="{FF2B5EF4-FFF2-40B4-BE49-F238E27FC236}">
                <a16:creationId xmlns:a16="http://schemas.microsoft.com/office/drawing/2014/main" id="{D42D2A65-8D07-7342-4A2E-7B0C3BD9F0E1}"/>
              </a:ext>
            </a:extLst>
          </p:cNvPr>
          <p:cNvSpPr>
            <a:spLocks noChangeShapeType="1"/>
          </p:cNvSpPr>
          <p:nvPr/>
        </p:nvSpPr>
        <p:spPr bwMode="auto">
          <a:xfrm flipH="1" flipV="1">
            <a:off x="5330825" y="4556125"/>
            <a:ext cx="153988" cy="333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53" name="Line 937">
            <a:extLst>
              <a:ext uri="{FF2B5EF4-FFF2-40B4-BE49-F238E27FC236}">
                <a16:creationId xmlns:a16="http://schemas.microsoft.com/office/drawing/2014/main" id="{5235C075-8A73-D6D5-AB6C-85C7FFEC904F}"/>
              </a:ext>
            </a:extLst>
          </p:cNvPr>
          <p:cNvSpPr>
            <a:spLocks noChangeShapeType="1"/>
          </p:cNvSpPr>
          <p:nvPr/>
        </p:nvSpPr>
        <p:spPr bwMode="auto">
          <a:xfrm flipV="1">
            <a:off x="5253038" y="4556125"/>
            <a:ext cx="77787" cy="1222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54" name="Freeform 938">
            <a:extLst>
              <a:ext uri="{FF2B5EF4-FFF2-40B4-BE49-F238E27FC236}">
                <a16:creationId xmlns:a16="http://schemas.microsoft.com/office/drawing/2014/main" id="{6C676147-3011-B564-1439-A6BAFE3FCA32}"/>
              </a:ext>
            </a:extLst>
          </p:cNvPr>
          <p:cNvSpPr>
            <a:spLocks/>
          </p:cNvSpPr>
          <p:nvPr/>
        </p:nvSpPr>
        <p:spPr bwMode="auto">
          <a:xfrm>
            <a:off x="5019675" y="4657725"/>
            <a:ext cx="153988" cy="153988"/>
          </a:xfrm>
          <a:custGeom>
            <a:avLst/>
            <a:gdLst>
              <a:gd name="T0" fmla="*/ 37 w 74"/>
              <a:gd name="T1" fmla="*/ 0 h 74"/>
              <a:gd name="T2" fmla="*/ 74 w 74"/>
              <a:gd name="T3" fmla="*/ 74 h 74"/>
              <a:gd name="T4" fmla="*/ 0 w 74"/>
              <a:gd name="T5" fmla="*/ 58 h 74"/>
              <a:gd name="T6" fmla="*/ 37 w 74"/>
              <a:gd name="T7" fmla="*/ 0 h 74"/>
            </a:gdLst>
            <a:ahLst/>
            <a:cxnLst>
              <a:cxn ang="0">
                <a:pos x="T0" y="T1"/>
              </a:cxn>
              <a:cxn ang="0">
                <a:pos x="T2" y="T3"/>
              </a:cxn>
              <a:cxn ang="0">
                <a:pos x="T4" y="T5"/>
              </a:cxn>
              <a:cxn ang="0">
                <a:pos x="T6" y="T7"/>
              </a:cxn>
            </a:cxnLst>
            <a:rect l="0" t="0" r="r" b="b"/>
            <a:pathLst>
              <a:path w="74" h="74">
                <a:moveTo>
                  <a:pt x="37" y="0"/>
                </a:moveTo>
                <a:lnTo>
                  <a:pt x="74" y="74"/>
                </a:lnTo>
                <a:lnTo>
                  <a:pt x="0" y="58"/>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55" name="Freeform 939">
            <a:extLst>
              <a:ext uri="{FF2B5EF4-FFF2-40B4-BE49-F238E27FC236}">
                <a16:creationId xmlns:a16="http://schemas.microsoft.com/office/drawing/2014/main" id="{A324035E-D448-3159-B326-8EA19AFABE50}"/>
              </a:ext>
            </a:extLst>
          </p:cNvPr>
          <p:cNvSpPr>
            <a:spLocks/>
          </p:cNvSpPr>
          <p:nvPr/>
        </p:nvSpPr>
        <p:spPr bwMode="auto">
          <a:xfrm>
            <a:off x="5095875" y="4657725"/>
            <a:ext cx="157163" cy="153988"/>
          </a:xfrm>
          <a:custGeom>
            <a:avLst/>
            <a:gdLst>
              <a:gd name="T0" fmla="*/ 75 w 75"/>
              <a:gd name="T1" fmla="*/ 10 h 74"/>
              <a:gd name="T2" fmla="*/ 0 w 75"/>
              <a:gd name="T3" fmla="*/ 0 h 74"/>
              <a:gd name="T4" fmla="*/ 37 w 75"/>
              <a:gd name="T5" fmla="*/ 74 h 74"/>
              <a:gd name="T6" fmla="*/ 75 w 75"/>
              <a:gd name="T7" fmla="*/ 10 h 74"/>
            </a:gdLst>
            <a:ahLst/>
            <a:cxnLst>
              <a:cxn ang="0">
                <a:pos x="T0" y="T1"/>
              </a:cxn>
              <a:cxn ang="0">
                <a:pos x="T2" y="T3"/>
              </a:cxn>
              <a:cxn ang="0">
                <a:pos x="T4" y="T5"/>
              </a:cxn>
              <a:cxn ang="0">
                <a:pos x="T6" y="T7"/>
              </a:cxn>
            </a:cxnLst>
            <a:rect l="0" t="0" r="r" b="b"/>
            <a:pathLst>
              <a:path w="75" h="74">
                <a:moveTo>
                  <a:pt x="75" y="10"/>
                </a:moveTo>
                <a:lnTo>
                  <a:pt x="0" y="0"/>
                </a:lnTo>
                <a:lnTo>
                  <a:pt x="37" y="74"/>
                </a:lnTo>
                <a:lnTo>
                  <a:pt x="7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56" name="Freeform 940">
            <a:extLst>
              <a:ext uri="{FF2B5EF4-FFF2-40B4-BE49-F238E27FC236}">
                <a16:creationId xmlns:a16="http://schemas.microsoft.com/office/drawing/2014/main" id="{F4A6661C-A0F9-933E-4F7D-0F7BE798D397}"/>
              </a:ext>
            </a:extLst>
          </p:cNvPr>
          <p:cNvSpPr>
            <a:spLocks/>
          </p:cNvSpPr>
          <p:nvPr/>
        </p:nvSpPr>
        <p:spPr bwMode="auto">
          <a:xfrm>
            <a:off x="5407025" y="4589463"/>
            <a:ext cx="155575" cy="144462"/>
          </a:xfrm>
          <a:custGeom>
            <a:avLst/>
            <a:gdLst>
              <a:gd name="T0" fmla="*/ 37 w 74"/>
              <a:gd name="T1" fmla="*/ 0 h 69"/>
              <a:gd name="T2" fmla="*/ 74 w 74"/>
              <a:gd name="T3" fmla="*/ 69 h 69"/>
              <a:gd name="T4" fmla="*/ 0 w 74"/>
              <a:gd name="T5" fmla="*/ 58 h 69"/>
              <a:gd name="T6" fmla="*/ 37 w 74"/>
              <a:gd name="T7" fmla="*/ 0 h 69"/>
            </a:gdLst>
            <a:ahLst/>
            <a:cxnLst>
              <a:cxn ang="0">
                <a:pos x="T0" y="T1"/>
              </a:cxn>
              <a:cxn ang="0">
                <a:pos x="T2" y="T3"/>
              </a:cxn>
              <a:cxn ang="0">
                <a:pos x="T4" y="T5"/>
              </a:cxn>
              <a:cxn ang="0">
                <a:pos x="T6" y="T7"/>
              </a:cxn>
            </a:cxnLst>
            <a:rect l="0" t="0" r="r" b="b"/>
            <a:pathLst>
              <a:path w="74" h="69">
                <a:moveTo>
                  <a:pt x="37" y="0"/>
                </a:moveTo>
                <a:lnTo>
                  <a:pt x="74" y="69"/>
                </a:lnTo>
                <a:lnTo>
                  <a:pt x="0" y="58"/>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57" name="Freeform 941">
            <a:extLst>
              <a:ext uri="{FF2B5EF4-FFF2-40B4-BE49-F238E27FC236}">
                <a16:creationId xmlns:a16="http://schemas.microsoft.com/office/drawing/2014/main" id="{BB82CF47-119D-5593-9173-C6A264B420FF}"/>
              </a:ext>
            </a:extLst>
          </p:cNvPr>
          <p:cNvSpPr>
            <a:spLocks/>
          </p:cNvSpPr>
          <p:nvPr/>
        </p:nvSpPr>
        <p:spPr bwMode="auto">
          <a:xfrm>
            <a:off x="5484813" y="4589463"/>
            <a:ext cx="157162" cy="144462"/>
          </a:xfrm>
          <a:custGeom>
            <a:avLst/>
            <a:gdLst>
              <a:gd name="T0" fmla="*/ 75 w 75"/>
              <a:gd name="T1" fmla="*/ 10 h 69"/>
              <a:gd name="T2" fmla="*/ 0 w 75"/>
              <a:gd name="T3" fmla="*/ 0 h 69"/>
              <a:gd name="T4" fmla="*/ 37 w 75"/>
              <a:gd name="T5" fmla="*/ 69 h 69"/>
              <a:gd name="T6" fmla="*/ 75 w 75"/>
              <a:gd name="T7" fmla="*/ 10 h 69"/>
            </a:gdLst>
            <a:ahLst/>
            <a:cxnLst>
              <a:cxn ang="0">
                <a:pos x="T0" y="T1"/>
              </a:cxn>
              <a:cxn ang="0">
                <a:pos x="T2" y="T3"/>
              </a:cxn>
              <a:cxn ang="0">
                <a:pos x="T4" y="T5"/>
              </a:cxn>
              <a:cxn ang="0">
                <a:pos x="T6" y="T7"/>
              </a:cxn>
            </a:cxnLst>
            <a:rect l="0" t="0" r="r" b="b"/>
            <a:pathLst>
              <a:path w="75" h="69">
                <a:moveTo>
                  <a:pt x="75" y="10"/>
                </a:moveTo>
                <a:lnTo>
                  <a:pt x="0" y="0"/>
                </a:lnTo>
                <a:lnTo>
                  <a:pt x="37" y="69"/>
                </a:lnTo>
                <a:lnTo>
                  <a:pt x="7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58" name="Line 942">
            <a:extLst>
              <a:ext uri="{FF2B5EF4-FFF2-40B4-BE49-F238E27FC236}">
                <a16:creationId xmlns:a16="http://schemas.microsoft.com/office/drawing/2014/main" id="{727E6D62-8615-CBFB-9F86-DCC755F6EB52}"/>
              </a:ext>
            </a:extLst>
          </p:cNvPr>
          <p:cNvSpPr>
            <a:spLocks noChangeShapeType="1"/>
          </p:cNvSpPr>
          <p:nvPr/>
        </p:nvSpPr>
        <p:spPr bwMode="auto">
          <a:xfrm flipH="1" flipV="1">
            <a:off x="5095875" y="4657725"/>
            <a:ext cx="157163" cy="206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59" name="Line 943">
            <a:extLst>
              <a:ext uri="{FF2B5EF4-FFF2-40B4-BE49-F238E27FC236}">
                <a16:creationId xmlns:a16="http://schemas.microsoft.com/office/drawing/2014/main" id="{25D77454-A256-550B-3609-69A15451FC17}"/>
              </a:ext>
            </a:extLst>
          </p:cNvPr>
          <p:cNvSpPr>
            <a:spLocks noChangeShapeType="1"/>
          </p:cNvSpPr>
          <p:nvPr/>
        </p:nvSpPr>
        <p:spPr bwMode="auto">
          <a:xfrm flipH="1" flipV="1">
            <a:off x="5484813" y="4589463"/>
            <a:ext cx="157162" cy="206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60" name="Line 944">
            <a:extLst>
              <a:ext uri="{FF2B5EF4-FFF2-40B4-BE49-F238E27FC236}">
                <a16:creationId xmlns:a16="http://schemas.microsoft.com/office/drawing/2014/main" id="{17E17935-0968-5A33-D80E-877CF20A1FBE}"/>
              </a:ext>
            </a:extLst>
          </p:cNvPr>
          <p:cNvSpPr>
            <a:spLocks noChangeShapeType="1"/>
          </p:cNvSpPr>
          <p:nvPr/>
        </p:nvSpPr>
        <p:spPr bwMode="auto">
          <a:xfrm flipH="1">
            <a:off x="5407025" y="4589463"/>
            <a:ext cx="77788" cy="1222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61" name="Freeform 945">
            <a:extLst>
              <a:ext uri="{FF2B5EF4-FFF2-40B4-BE49-F238E27FC236}">
                <a16:creationId xmlns:a16="http://schemas.microsoft.com/office/drawing/2014/main" id="{C071888D-F2CC-94F2-9881-06B6F53E58A0}"/>
              </a:ext>
            </a:extLst>
          </p:cNvPr>
          <p:cNvSpPr>
            <a:spLocks/>
          </p:cNvSpPr>
          <p:nvPr/>
        </p:nvSpPr>
        <p:spPr bwMode="auto">
          <a:xfrm>
            <a:off x="5173663" y="4678363"/>
            <a:ext cx="157162" cy="155575"/>
          </a:xfrm>
          <a:custGeom>
            <a:avLst/>
            <a:gdLst>
              <a:gd name="T0" fmla="*/ 38 w 75"/>
              <a:gd name="T1" fmla="*/ 0 h 75"/>
              <a:gd name="T2" fmla="*/ 75 w 75"/>
              <a:gd name="T3" fmla="*/ 75 h 75"/>
              <a:gd name="T4" fmla="*/ 0 w 75"/>
              <a:gd name="T5" fmla="*/ 64 h 75"/>
              <a:gd name="T6" fmla="*/ 38 w 75"/>
              <a:gd name="T7" fmla="*/ 0 h 75"/>
            </a:gdLst>
            <a:ahLst/>
            <a:cxnLst>
              <a:cxn ang="0">
                <a:pos x="T0" y="T1"/>
              </a:cxn>
              <a:cxn ang="0">
                <a:pos x="T2" y="T3"/>
              </a:cxn>
              <a:cxn ang="0">
                <a:pos x="T4" y="T5"/>
              </a:cxn>
              <a:cxn ang="0">
                <a:pos x="T6" y="T7"/>
              </a:cxn>
            </a:cxnLst>
            <a:rect l="0" t="0" r="r" b="b"/>
            <a:pathLst>
              <a:path w="75" h="75">
                <a:moveTo>
                  <a:pt x="38" y="0"/>
                </a:moveTo>
                <a:lnTo>
                  <a:pt x="75" y="75"/>
                </a:lnTo>
                <a:lnTo>
                  <a:pt x="0" y="64"/>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62" name="Freeform 946">
            <a:extLst>
              <a:ext uri="{FF2B5EF4-FFF2-40B4-BE49-F238E27FC236}">
                <a16:creationId xmlns:a16="http://schemas.microsoft.com/office/drawing/2014/main" id="{DD82B2C6-667B-64F3-8A61-2C24420BBF43}"/>
              </a:ext>
            </a:extLst>
          </p:cNvPr>
          <p:cNvSpPr>
            <a:spLocks/>
          </p:cNvSpPr>
          <p:nvPr/>
        </p:nvSpPr>
        <p:spPr bwMode="auto">
          <a:xfrm>
            <a:off x="5253038" y="4678363"/>
            <a:ext cx="153987" cy="155575"/>
          </a:xfrm>
          <a:custGeom>
            <a:avLst/>
            <a:gdLst>
              <a:gd name="T0" fmla="*/ 74 w 74"/>
              <a:gd name="T1" fmla="*/ 16 h 75"/>
              <a:gd name="T2" fmla="*/ 0 w 74"/>
              <a:gd name="T3" fmla="*/ 0 h 75"/>
              <a:gd name="T4" fmla="*/ 37 w 74"/>
              <a:gd name="T5" fmla="*/ 75 h 75"/>
              <a:gd name="T6" fmla="*/ 74 w 74"/>
              <a:gd name="T7" fmla="*/ 16 h 75"/>
            </a:gdLst>
            <a:ahLst/>
            <a:cxnLst>
              <a:cxn ang="0">
                <a:pos x="T0" y="T1"/>
              </a:cxn>
              <a:cxn ang="0">
                <a:pos x="T2" y="T3"/>
              </a:cxn>
              <a:cxn ang="0">
                <a:pos x="T4" y="T5"/>
              </a:cxn>
              <a:cxn ang="0">
                <a:pos x="T6" y="T7"/>
              </a:cxn>
            </a:cxnLst>
            <a:rect l="0" t="0" r="r" b="b"/>
            <a:pathLst>
              <a:path w="74" h="75">
                <a:moveTo>
                  <a:pt x="74" y="16"/>
                </a:moveTo>
                <a:lnTo>
                  <a:pt x="0" y="0"/>
                </a:lnTo>
                <a:lnTo>
                  <a:pt x="37" y="75"/>
                </a:lnTo>
                <a:lnTo>
                  <a:pt x="7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63" name="Line 947">
            <a:extLst>
              <a:ext uri="{FF2B5EF4-FFF2-40B4-BE49-F238E27FC236}">
                <a16:creationId xmlns:a16="http://schemas.microsoft.com/office/drawing/2014/main" id="{FCB06404-5722-F275-5454-47328E2147D2}"/>
              </a:ext>
            </a:extLst>
          </p:cNvPr>
          <p:cNvSpPr>
            <a:spLocks noChangeShapeType="1"/>
          </p:cNvSpPr>
          <p:nvPr/>
        </p:nvSpPr>
        <p:spPr bwMode="auto">
          <a:xfrm flipH="1" flipV="1">
            <a:off x="5253038" y="4678363"/>
            <a:ext cx="153987" cy="333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64" name="Line 948">
            <a:extLst>
              <a:ext uri="{FF2B5EF4-FFF2-40B4-BE49-F238E27FC236}">
                <a16:creationId xmlns:a16="http://schemas.microsoft.com/office/drawing/2014/main" id="{58E548C4-96C1-7645-5968-380CB3F295DF}"/>
              </a:ext>
            </a:extLst>
          </p:cNvPr>
          <p:cNvSpPr>
            <a:spLocks noChangeShapeType="1"/>
          </p:cNvSpPr>
          <p:nvPr/>
        </p:nvSpPr>
        <p:spPr bwMode="auto">
          <a:xfrm flipV="1">
            <a:off x="5173663" y="4678363"/>
            <a:ext cx="79375"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65" name="Line 949">
            <a:extLst>
              <a:ext uri="{FF2B5EF4-FFF2-40B4-BE49-F238E27FC236}">
                <a16:creationId xmlns:a16="http://schemas.microsoft.com/office/drawing/2014/main" id="{056083C1-00C1-9C45-067A-15B75EEBA8F9}"/>
              </a:ext>
            </a:extLst>
          </p:cNvPr>
          <p:cNvSpPr>
            <a:spLocks noChangeShapeType="1"/>
          </p:cNvSpPr>
          <p:nvPr/>
        </p:nvSpPr>
        <p:spPr bwMode="auto">
          <a:xfrm flipV="1">
            <a:off x="5562600" y="4610100"/>
            <a:ext cx="79375" cy="1238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66" name="Freeform 950">
            <a:extLst>
              <a:ext uri="{FF2B5EF4-FFF2-40B4-BE49-F238E27FC236}">
                <a16:creationId xmlns:a16="http://schemas.microsoft.com/office/drawing/2014/main" id="{6F5BC1F3-CC4B-DBCA-A9E0-D29EFE4F09D8}"/>
              </a:ext>
            </a:extLst>
          </p:cNvPr>
          <p:cNvSpPr>
            <a:spLocks/>
          </p:cNvSpPr>
          <p:nvPr/>
        </p:nvSpPr>
        <p:spPr bwMode="auto">
          <a:xfrm>
            <a:off x="5019675" y="4778375"/>
            <a:ext cx="153988" cy="166688"/>
          </a:xfrm>
          <a:custGeom>
            <a:avLst/>
            <a:gdLst>
              <a:gd name="T0" fmla="*/ 74 w 74"/>
              <a:gd name="T1" fmla="*/ 16 h 80"/>
              <a:gd name="T2" fmla="*/ 0 w 74"/>
              <a:gd name="T3" fmla="*/ 0 h 80"/>
              <a:gd name="T4" fmla="*/ 37 w 74"/>
              <a:gd name="T5" fmla="*/ 80 h 80"/>
              <a:gd name="T6" fmla="*/ 74 w 74"/>
              <a:gd name="T7" fmla="*/ 16 h 80"/>
            </a:gdLst>
            <a:ahLst/>
            <a:cxnLst>
              <a:cxn ang="0">
                <a:pos x="T0" y="T1"/>
              </a:cxn>
              <a:cxn ang="0">
                <a:pos x="T2" y="T3"/>
              </a:cxn>
              <a:cxn ang="0">
                <a:pos x="T4" y="T5"/>
              </a:cxn>
              <a:cxn ang="0">
                <a:pos x="T6" y="T7"/>
              </a:cxn>
            </a:cxnLst>
            <a:rect l="0" t="0" r="r" b="b"/>
            <a:pathLst>
              <a:path w="74" h="80">
                <a:moveTo>
                  <a:pt x="74" y="16"/>
                </a:moveTo>
                <a:lnTo>
                  <a:pt x="0" y="0"/>
                </a:lnTo>
                <a:lnTo>
                  <a:pt x="37" y="80"/>
                </a:lnTo>
                <a:lnTo>
                  <a:pt x="7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67" name="Line 951">
            <a:extLst>
              <a:ext uri="{FF2B5EF4-FFF2-40B4-BE49-F238E27FC236}">
                <a16:creationId xmlns:a16="http://schemas.microsoft.com/office/drawing/2014/main" id="{6DFF5E14-56CA-3090-05B0-CC536AD9B773}"/>
              </a:ext>
            </a:extLst>
          </p:cNvPr>
          <p:cNvSpPr>
            <a:spLocks noChangeShapeType="1"/>
          </p:cNvSpPr>
          <p:nvPr/>
        </p:nvSpPr>
        <p:spPr bwMode="auto">
          <a:xfrm flipH="1" flipV="1">
            <a:off x="5019675" y="4778375"/>
            <a:ext cx="153988" cy="333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68" name="Freeform 952">
            <a:extLst>
              <a:ext uri="{FF2B5EF4-FFF2-40B4-BE49-F238E27FC236}">
                <a16:creationId xmlns:a16="http://schemas.microsoft.com/office/drawing/2014/main" id="{CB313A90-5B2B-E3F9-CC38-AB0242F50005}"/>
              </a:ext>
            </a:extLst>
          </p:cNvPr>
          <p:cNvSpPr>
            <a:spLocks/>
          </p:cNvSpPr>
          <p:nvPr/>
        </p:nvSpPr>
        <p:spPr bwMode="auto">
          <a:xfrm>
            <a:off x="5330825" y="4711700"/>
            <a:ext cx="153988" cy="157163"/>
          </a:xfrm>
          <a:custGeom>
            <a:avLst/>
            <a:gdLst>
              <a:gd name="T0" fmla="*/ 37 w 74"/>
              <a:gd name="T1" fmla="*/ 0 h 75"/>
              <a:gd name="T2" fmla="*/ 74 w 74"/>
              <a:gd name="T3" fmla="*/ 75 h 75"/>
              <a:gd name="T4" fmla="*/ 0 w 74"/>
              <a:gd name="T5" fmla="*/ 59 h 75"/>
              <a:gd name="T6" fmla="*/ 37 w 74"/>
              <a:gd name="T7" fmla="*/ 0 h 75"/>
            </a:gdLst>
            <a:ahLst/>
            <a:cxnLst>
              <a:cxn ang="0">
                <a:pos x="T0" y="T1"/>
              </a:cxn>
              <a:cxn ang="0">
                <a:pos x="T2" y="T3"/>
              </a:cxn>
              <a:cxn ang="0">
                <a:pos x="T4" y="T5"/>
              </a:cxn>
              <a:cxn ang="0">
                <a:pos x="T6" y="T7"/>
              </a:cxn>
            </a:cxnLst>
            <a:rect l="0" t="0" r="r" b="b"/>
            <a:pathLst>
              <a:path w="74" h="75">
                <a:moveTo>
                  <a:pt x="37" y="0"/>
                </a:moveTo>
                <a:lnTo>
                  <a:pt x="74" y="75"/>
                </a:lnTo>
                <a:lnTo>
                  <a:pt x="0" y="59"/>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69" name="Freeform 953">
            <a:extLst>
              <a:ext uri="{FF2B5EF4-FFF2-40B4-BE49-F238E27FC236}">
                <a16:creationId xmlns:a16="http://schemas.microsoft.com/office/drawing/2014/main" id="{F835F9A4-CD5A-F990-574D-42AD144F3EF9}"/>
              </a:ext>
            </a:extLst>
          </p:cNvPr>
          <p:cNvSpPr>
            <a:spLocks/>
          </p:cNvSpPr>
          <p:nvPr/>
        </p:nvSpPr>
        <p:spPr bwMode="auto">
          <a:xfrm>
            <a:off x="5407025" y="4711700"/>
            <a:ext cx="155575" cy="157163"/>
          </a:xfrm>
          <a:custGeom>
            <a:avLst/>
            <a:gdLst>
              <a:gd name="T0" fmla="*/ 74 w 74"/>
              <a:gd name="T1" fmla="*/ 11 h 75"/>
              <a:gd name="T2" fmla="*/ 0 w 74"/>
              <a:gd name="T3" fmla="*/ 0 h 75"/>
              <a:gd name="T4" fmla="*/ 37 w 74"/>
              <a:gd name="T5" fmla="*/ 75 h 75"/>
              <a:gd name="T6" fmla="*/ 74 w 74"/>
              <a:gd name="T7" fmla="*/ 11 h 75"/>
            </a:gdLst>
            <a:ahLst/>
            <a:cxnLst>
              <a:cxn ang="0">
                <a:pos x="T0" y="T1"/>
              </a:cxn>
              <a:cxn ang="0">
                <a:pos x="T2" y="T3"/>
              </a:cxn>
              <a:cxn ang="0">
                <a:pos x="T4" y="T5"/>
              </a:cxn>
              <a:cxn ang="0">
                <a:pos x="T6" y="T7"/>
              </a:cxn>
            </a:cxnLst>
            <a:rect l="0" t="0" r="r" b="b"/>
            <a:pathLst>
              <a:path w="74" h="75">
                <a:moveTo>
                  <a:pt x="74" y="11"/>
                </a:moveTo>
                <a:lnTo>
                  <a:pt x="0" y="0"/>
                </a:lnTo>
                <a:lnTo>
                  <a:pt x="37" y="75"/>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70" name="Line 954">
            <a:extLst>
              <a:ext uri="{FF2B5EF4-FFF2-40B4-BE49-F238E27FC236}">
                <a16:creationId xmlns:a16="http://schemas.microsoft.com/office/drawing/2014/main" id="{2170103B-F0A8-FEC6-3C8F-78743B20A97A}"/>
              </a:ext>
            </a:extLst>
          </p:cNvPr>
          <p:cNvSpPr>
            <a:spLocks noChangeShapeType="1"/>
          </p:cNvSpPr>
          <p:nvPr/>
        </p:nvSpPr>
        <p:spPr bwMode="auto">
          <a:xfrm flipH="1" flipV="1">
            <a:off x="5407025" y="4711700"/>
            <a:ext cx="155575"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71" name="Line 955">
            <a:extLst>
              <a:ext uri="{FF2B5EF4-FFF2-40B4-BE49-F238E27FC236}">
                <a16:creationId xmlns:a16="http://schemas.microsoft.com/office/drawing/2014/main" id="{630F5B2B-CE99-1FBA-06B3-47D1DE28E5F4}"/>
              </a:ext>
            </a:extLst>
          </p:cNvPr>
          <p:cNvSpPr>
            <a:spLocks noChangeShapeType="1"/>
          </p:cNvSpPr>
          <p:nvPr/>
        </p:nvSpPr>
        <p:spPr bwMode="auto">
          <a:xfrm flipH="1">
            <a:off x="5330825" y="4711700"/>
            <a:ext cx="76200" cy="1222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72" name="Freeform 956">
            <a:extLst>
              <a:ext uri="{FF2B5EF4-FFF2-40B4-BE49-F238E27FC236}">
                <a16:creationId xmlns:a16="http://schemas.microsoft.com/office/drawing/2014/main" id="{25D75BBD-FC69-DDCC-97BC-1DC1B7F3BB05}"/>
              </a:ext>
            </a:extLst>
          </p:cNvPr>
          <p:cNvSpPr>
            <a:spLocks/>
          </p:cNvSpPr>
          <p:nvPr/>
        </p:nvSpPr>
        <p:spPr bwMode="auto">
          <a:xfrm>
            <a:off x="5095875" y="4811713"/>
            <a:ext cx="157163" cy="155575"/>
          </a:xfrm>
          <a:custGeom>
            <a:avLst/>
            <a:gdLst>
              <a:gd name="T0" fmla="*/ 37 w 75"/>
              <a:gd name="T1" fmla="*/ 0 h 75"/>
              <a:gd name="T2" fmla="*/ 75 w 75"/>
              <a:gd name="T3" fmla="*/ 75 h 75"/>
              <a:gd name="T4" fmla="*/ 0 w 75"/>
              <a:gd name="T5" fmla="*/ 64 h 75"/>
              <a:gd name="T6" fmla="*/ 37 w 75"/>
              <a:gd name="T7" fmla="*/ 0 h 75"/>
            </a:gdLst>
            <a:ahLst/>
            <a:cxnLst>
              <a:cxn ang="0">
                <a:pos x="T0" y="T1"/>
              </a:cxn>
              <a:cxn ang="0">
                <a:pos x="T2" y="T3"/>
              </a:cxn>
              <a:cxn ang="0">
                <a:pos x="T4" y="T5"/>
              </a:cxn>
              <a:cxn ang="0">
                <a:pos x="T6" y="T7"/>
              </a:cxn>
            </a:cxnLst>
            <a:rect l="0" t="0" r="r" b="b"/>
            <a:pathLst>
              <a:path w="75" h="75">
                <a:moveTo>
                  <a:pt x="37" y="0"/>
                </a:moveTo>
                <a:lnTo>
                  <a:pt x="75" y="75"/>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73" name="Freeform 957">
            <a:extLst>
              <a:ext uri="{FF2B5EF4-FFF2-40B4-BE49-F238E27FC236}">
                <a16:creationId xmlns:a16="http://schemas.microsoft.com/office/drawing/2014/main" id="{A6914BD0-9490-6D9A-2548-5CDCED9FC540}"/>
              </a:ext>
            </a:extLst>
          </p:cNvPr>
          <p:cNvSpPr>
            <a:spLocks/>
          </p:cNvSpPr>
          <p:nvPr/>
        </p:nvSpPr>
        <p:spPr bwMode="auto">
          <a:xfrm>
            <a:off x="5173663" y="4811713"/>
            <a:ext cx="157162" cy="155575"/>
          </a:xfrm>
          <a:custGeom>
            <a:avLst/>
            <a:gdLst>
              <a:gd name="T0" fmla="*/ 75 w 75"/>
              <a:gd name="T1" fmla="*/ 11 h 75"/>
              <a:gd name="T2" fmla="*/ 0 w 75"/>
              <a:gd name="T3" fmla="*/ 0 h 75"/>
              <a:gd name="T4" fmla="*/ 38 w 75"/>
              <a:gd name="T5" fmla="*/ 75 h 75"/>
              <a:gd name="T6" fmla="*/ 75 w 75"/>
              <a:gd name="T7" fmla="*/ 11 h 75"/>
            </a:gdLst>
            <a:ahLst/>
            <a:cxnLst>
              <a:cxn ang="0">
                <a:pos x="T0" y="T1"/>
              </a:cxn>
              <a:cxn ang="0">
                <a:pos x="T2" y="T3"/>
              </a:cxn>
              <a:cxn ang="0">
                <a:pos x="T4" y="T5"/>
              </a:cxn>
              <a:cxn ang="0">
                <a:pos x="T6" y="T7"/>
              </a:cxn>
            </a:cxnLst>
            <a:rect l="0" t="0" r="r" b="b"/>
            <a:pathLst>
              <a:path w="75" h="75">
                <a:moveTo>
                  <a:pt x="75" y="11"/>
                </a:moveTo>
                <a:lnTo>
                  <a:pt x="0" y="0"/>
                </a:lnTo>
                <a:lnTo>
                  <a:pt x="38" y="75"/>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74" name="Line 958">
            <a:extLst>
              <a:ext uri="{FF2B5EF4-FFF2-40B4-BE49-F238E27FC236}">
                <a16:creationId xmlns:a16="http://schemas.microsoft.com/office/drawing/2014/main" id="{8F879598-C774-2EA8-F966-201DC1A8421E}"/>
              </a:ext>
            </a:extLst>
          </p:cNvPr>
          <p:cNvSpPr>
            <a:spLocks noChangeShapeType="1"/>
          </p:cNvSpPr>
          <p:nvPr/>
        </p:nvSpPr>
        <p:spPr bwMode="auto">
          <a:xfrm flipH="1" flipV="1">
            <a:off x="5173663" y="4811713"/>
            <a:ext cx="157162"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75" name="Line 959">
            <a:extLst>
              <a:ext uri="{FF2B5EF4-FFF2-40B4-BE49-F238E27FC236}">
                <a16:creationId xmlns:a16="http://schemas.microsoft.com/office/drawing/2014/main" id="{9588CCD7-4A39-1830-6E0D-657130728451}"/>
              </a:ext>
            </a:extLst>
          </p:cNvPr>
          <p:cNvSpPr>
            <a:spLocks noChangeShapeType="1"/>
          </p:cNvSpPr>
          <p:nvPr/>
        </p:nvSpPr>
        <p:spPr bwMode="auto">
          <a:xfrm flipV="1">
            <a:off x="5095875" y="4811713"/>
            <a:ext cx="77788"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76" name="Line 960">
            <a:extLst>
              <a:ext uri="{FF2B5EF4-FFF2-40B4-BE49-F238E27FC236}">
                <a16:creationId xmlns:a16="http://schemas.microsoft.com/office/drawing/2014/main" id="{834AFAEF-40A5-7DDA-0620-4A3EFF7D255B}"/>
              </a:ext>
            </a:extLst>
          </p:cNvPr>
          <p:cNvSpPr>
            <a:spLocks noChangeShapeType="1"/>
          </p:cNvSpPr>
          <p:nvPr/>
        </p:nvSpPr>
        <p:spPr bwMode="auto">
          <a:xfrm flipV="1">
            <a:off x="5484813" y="4733925"/>
            <a:ext cx="77787" cy="1349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77" name="Line 961">
            <a:extLst>
              <a:ext uri="{FF2B5EF4-FFF2-40B4-BE49-F238E27FC236}">
                <a16:creationId xmlns:a16="http://schemas.microsoft.com/office/drawing/2014/main" id="{4C8C10DA-D8BD-EA11-C14F-1613E3B35BF9}"/>
              </a:ext>
            </a:extLst>
          </p:cNvPr>
          <p:cNvSpPr>
            <a:spLocks noChangeShapeType="1"/>
          </p:cNvSpPr>
          <p:nvPr/>
        </p:nvSpPr>
        <p:spPr bwMode="auto">
          <a:xfrm flipV="1">
            <a:off x="5340350" y="3698875"/>
            <a:ext cx="1588" cy="187007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78" name="Line 962">
            <a:extLst>
              <a:ext uri="{FF2B5EF4-FFF2-40B4-BE49-F238E27FC236}">
                <a16:creationId xmlns:a16="http://schemas.microsoft.com/office/drawing/2014/main" id="{F0403FD2-29C3-178F-CB8A-F5F1E43D0DC3}"/>
              </a:ext>
            </a:extLst>
          </p:cNvPr>
          <p:cNvSpPr>
            <a:spLocks noChangeShapeType="1"/>
          </p:cNvSpPr>
          <p:nvPr/>
        </p:nvSpPr>
        <p:spPr bwMode="auto">
          <a:xfrm>
            <a:off x="5340350" y="3698875"/>
            <a:ext cx="1588" cy="187007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79" name="Line 963">
            <a:extLst>
              <a:ext uri="{FF2B5EF4-FFF2-40B4-BE49-F238E27FC236}">
                <a16:creationId xmlns:a16="http://schemas.microsoft.com/office/drawing/2014/main" id="{5D76C291-CAAD-6BD5-2DB3-382C23CA1B96}"/>
              </a:ext>
            </a:extLst>
          </p:cNvPr>
          <p:cNvSpPr>
            <a:spLocks noChangeShapeType="1"/>
          </p:cNvSpPr>
          <p:nvPr/>
        </p:nvSpPr>
        <p:spPr bwMode="auto">
          <a:xfrm>
            <a:off x="4062413" y="4610100"/>
            <a:ext cx="2568575" cy="3127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80" name="Line 964">
            <a:extLst>
              <a:ext uri="{FF2B5EF4-FFF2-40B4-BE49-F238E27FC236}">
                <a16:creationId xmlns:a16="http://schemas.microsoft.com/office/drawing/2014/main" id="{D630072A-A6E7-E4BD-E62F-8F928CBDEC83}"/>
              </a:ext>
            </a:extLst>
          </p:cNvPr>
          <p:cNvSpPr>
            <a:spLocks noChangeShapeType="1"/>
          </p:cNvSpPr>
          <p:nvPr/>
        </p:nvSpPr>
        <p:spPr bwMode="auto">
          <a:xfrm flipH="1" flipV="1">
            <a:off x="4062413" y="4610100"/>
            <a:ext cx="2568575" cy="3127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81" name="Line 965">
            <a:extLst>
              <a:ext uri="{FF2B5EF4-FFF2-40B4-BE49-F238E27FC236}">
                <a16:creationId xmlns:a16="http://schemas.microsoft.com/office/drawing/2014/main" id="{D1633285-4CE6-CDAE-8E82-4D6670F1D253}"/>
              </a:ext>
            </a:extLst>
          </p:cNvPr>
          <p:cNvSpPr>
            <a:spLocks noChangeShapeType="1"/>
          </p:cNvSpPr>
          <p:nvPr/>
        </p:nvSpPr>
        <p:spPr bwMode="auto">
          <a:xfrm flipV="1">
            <a:off x="6130925" y="4922838"/>
            <a:ext cx="500063" cy="25717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82" name="Line 966">
            <a:extLst>
              <a:ext uri="{FF2B5EF4-FFF2-40B4-BE49-F238E27FC236}">
                <a16:creationId xmlns:a16="http://schemas.microsoft.com/office/drawing/2014/main" id="{33434E34-FE22-0A3A-4BBA-E6136E553B18}"/>
              </a:ext>
            </a:extLst>
          </p:cNvPr>
          <p:cNvSpPr>
            <a:spLocks noChangeShapeType="1"/>
          </p:cNvSpPr>
          <p:nvPr/>
        </p:nvSpPr>
        <p:spPr bwMode="auto">
          <a:xfrm flipV="1">
            <a:off x="6130925" y="4922838"/>
            <a:ext cx="500063" cy="25717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83" name="Line 967">
            <a:extLst>
              <a:ext uri="{FF2B5EF4-FFF2-40B4-BE49-F238E27FC236}">
                <a16:creationId xmlns:a16="http://schemas.microsoft.com/office/drawing/2014/main" id="{D7711149-3D8F-8DD1-6FDE-8FAD15553074}"/>
              </a:ext>
            </a:extLst>
          </p:cNvPr>
          <p:cNvSpPr>
            <a:spLocks noChangeShapeType="1"/>
          </p:cNvSpPr>
          <p:nvPr/>
        </p:nvSpPr>
        <p:spPr bwMode="auto">
          <a:xfrm flipV="1">
            <a:off x="6130925" y="4922838"/>
            <a:ext cx="500063" cy="25717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84" name="Line 968">
            <a:extLst>
              <a:ext uri="{FF2B5EF4-FFF2-40B4-BE49-F238E27FC236}">
                <a16:creationId xmlns:a16="http://schemas.microsoft.com/office/drawing/2014/main" id="{E83FEE5B-D415-973E-8C6F-07BB93EF981E}"/>
              </a:ext>
            </a:extLst>
          </p:cNvPr>
          <p:cNvSpPr>
            <a:spLocks noChangeShapeType="1"/>
          </p:cNvSpPr>
          <p:nvPr/>
        </p:nvSpPr>
        <p:spPr bwMode="auto">
          <a:xfrm>
            <a:off x="6353175" y="5067300"/>
            <a:ext cx="87313" cy="1270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85" name="Freeform 969">
            <a:extLst>
              <a:ext uri="{FF2B5EF4-FFF2-40B4-BE49-F238E27FC236}">
                <a16:creationId xmlns:a16="http://schemas.microsoft.com/office/drawing/2014/main" id="{26D1E129-146B-8DB8-01EE-114B1C63DB11}"/>
              </a:ext>
            </a:extLst>
          </p:cNvPr>
          <p:cNvSpPr>
            <a:spLocks/>
          </p:cNvSpPr>
          <p:nvPr/>
        </p:nvSpPr>
        <p:spPr bwMode="auto">
          <a:xfrm>
            <a:off x="5484813" y="4022725"/>
            <a:ext cx="157162" cy="153988"/>
          </a:xfrm>
          <a:custGeom>
            <a:avLst/>
            <a:gdLst>
              <a:gd name="T0" fmla="*/ 75 w 75"/>
              <a:gd name="T1" fmla="*/ 15 h 74"/>
              <a:gd name="T2" fmla="*/ 0 w 75"/>
              <a:gd name="T3" fmla="*/ 0 h 74"/>
              <a:gd name="T4" fmla="*/ 37 w 75"/>
              <a:gd name="T5" fmla="*/ 74 h 74"/>
              <a:gd name="T6" fmla="*/ 75 w 75"/>
              <a:gd name="T7" fmla="*/ 15 h 74"/>
            </a:gdLst>
            <a:ahLst/>
            <a:cxnLst>
              <a:cxn ang="0">
                <a:pos x="T0" y="T1"/>
              </a:cxn>
              <a:cxn ang="0">
                <a:pos x="T2" y="T3"/>
              </a:cxn>
              <a:cxn ang="0">
                <a:pos x="T4" y="T5"/>
              </a:cxn>
              <a:cxn ang="0">
                <a:pos x="T6" y="T7"/>
              </a:cxn>
            </a:cxnLst>
            <a:rect l="0" t="0" r="r" b="b"/>
            <a:pathLst>
              <a:path w="75" h="74">
                <a:moveTo>
                  <a:pt x="75" y="15"/>
                </a:moveTo>
                <a:lnTo>
                  <a:pt x="0" y="0"/>
                </a:lnTo>
                <a:lnTo>
                  <a:pt x="37" y="74"/>
                </a:lnTo>
                <a:lnTo>
                  <a:pt x="75"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86" name="Line 970">
            <a:extLst>
              <a:ext uri="{FF2B5EF4-FFF2-40B4-BE49-F238E27FC236}">
                <a16:creationId xmlns:a16="http://schemas.microsoft.com/office/drawing/2014/main" id="{8DD19998-FAB3-7BC1-AB9B-CC3ADD32FC8B}"/>
              </a:ext>
            </a:extLst>
          </p:cNvPr>
          <p:cNvSpPr>
            <a:spLocks noChangeShapeType="1"/>
          </p:cNvSpPr>
          <p:nvPr/>
        </p:nvSpPr>
        <p:spPr bwMode="auto">
          <a:xfrm>
            <a:off x="6175375" y="5156200"/>
            <a:ext cx="87313" cy="1111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87" name="Freeform 971">
            <a:extLst>
              <a:ext uri="{FF2B5EF4-FFF2-40B4-BE49-F238E27FC236}">
                <a16:creationId xmlns:a16="http://schemas.microsoft.com/office/drawing/2014/main" id="{630C8D9E-14B1-20F1-9391-8C6963254967}"/>
              </a:ext>
            </a:extLst>
          </p:cNvPr>
          <p:cNvSpPr>
            <a:spLocks/>
          </p:cNvSpPr>
          <p:nvPr/>
        </p:nvSpPr>
        <p:spPr bwMode="auto">
          <a:xfrm>
            <a:off x="5562600" y="4054475"/>
            <a:ext cx="155575" cy="155575"/>
          </a:xfrm>
          <a:custGeom>
            <a:avLst/>
            <a:gdLst>
              <a:gd name="T0" fmla="*/ 38 w 75"/>
              <a:gd name="T1" fmla="*/ 0 h 75"/>
              <a:gd name="T2" fmla="*/ 75 w 75"/>
              <a:gd name="T3" fmla="*/ 75 h 75"/>
              <a:gd name="T4" fmla="*/ 0 w 75"/>
              <a:gd name="T5" fmla="*/ 59 h 75"/>
              <a:gd name="T6" fmla="*/ 38 w 75"/>
              <a:gd name="T7" fmla="*/ 0 h 75"/>
            </a:gdLst>
            <a:ahLst/>
            <a:cxnLst>
              <a:cxn ang="0">
                <a:pos x="T0" y="T1"/>
              </a:cxn>
              <a:cxn ang="0">
                <a:pos x="T2" y="T3"/>
              </a:cxn>
              <a:cxn ang="0">
                <a:pos x="T4" y="T5"/>
              </a:cxn>
              <a:cxn ang="0">
                <a:pos x="T6" y="T7"/>
              </a:cxn>
            </a:cxnLst>
            <a:rect l="0" t="0" r="r" b="b"/>
            <a:pathLst>
              <a:path w="75" h="75">
                <a:moveTo>
                  <a:pt x="38" y="0"/>
                </a:moveTo>
                <a:lnTo>
                  <a:pt x="75" y="75"/>
                </a:lnTo>
                <a:lnTo>
                  <a:pt x="0" y="59"/>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88" name="Freeform 972">
            <a:extLst>
              <a:ext uri="{FF2B5EF4-FFF2-40B4-BE49-F238E27FC236}">
                <a16:creationId xmlns:a16="http://schemas.microsoft.com/office/drawing/2014/main" id="{9D47D858-D73C-B894-1E74-F7F5E81B1B5D}"/>
              </a:ext>
            </a:extLst>
          </p:cNvPr>
          <p:cNvSpPr>
            <a:spLocks/>
          </p:cNvSpPr>
          <p:nvPr/>
        </p:nvSpPr>
        <p:spPr bwMode="auto">
          <a:xfrm>
            <a:off x="5641975" y="4054475"/>
            <a:ext cx="155575" cy="155575"/>
          </a:xfrm>
          <a:custGeom>
            <a:avLst/>
            <a:gdLst>
              <a:gd name="T0" fmla="*/ 74 w 74"/>
              <a:gd name="T1" fmla="*/ 16 h 75"/>
              <a:gd name="T2" fmla="*/ 0 w 74"/>
              <a:gd name="T3" fmla="*/ 0 h 75"/>
              <a:gd name="T4" fmla="*/ 37 w 74"/>
              <a:gd name="T5" fmla="*/ 75 h 75"/>
              <a:gd name="T6" fmla="*/ 74 w 74"/>
              <a:gd name="T7" fmla="*/ 16 h 75"/>
            </a:gdLst>
            <a:ahLst/>
            <a:cxnLst>
              <a:cxn ang="0">
                <a:pos x="T0" y="T1"/>
              </a:cxn>
              <a:cxn ang="0">
                <a:pos x="T2" y="T3"/>
              </a:cxn>
              <a:cxn ang="0">
                <a:pos x="T4" y="T5"/>
              </a:cxn>
              <a:cxn ang="0">
                <a:pos x="T6" y="T7"/>
              </a:cxn>
            </a:cxnLst>
            <a:rect l="0" t="0" r="r" b="b"/>
            <a:pathLst>
              <a:path w="74" h="75">
                <a:moveTo>
                  <a:pt x="74" y="16"/>
                </a:moveTo>
                <a:lnTo>
                  <a:pt x="0" y="0"/>
                </a:lnTo>
                <a:lnTo>
                  <a:pt x="37" y="75"/>
                </a:lnTo>
                <a:lnTo>
                  <a:pt x="7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89" name="Line 973">
            <a:extLst>
              <a:ext uri="{FF2B5EF4-FFF2-40B4-BE49-F238E27FC236}">
                <a16:creationId xmlns:a16="http://schemas.microsoft.com/office/drawing/2014/main" id="{A18F7743-1C05-71F8-F50B-C1A0FDFFF62C}"/>
              </a:ext>
            </a:extLst>
          </p:cNvPr>
          <p:cNvSpPr>
            <a:spLocks noChangeShapeType="1"/>
          </p:cNvSpPr>
          <p:nvPr/>
        </p:nvSpPr>
        <p:spPr bwMode="auto">
          <a:xfrm flipV="1">
            <a:off x="5562600" y="4054475"/>
            <a:ext cx="79375" cy="1222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90" name="Rectangle 974">
            <a:extLst>
              <a:ext uri="{FF2B5EF4-FFF2-40B4-BE49-F238E27FC236}">
                <a16:creationId xmlns:a16="http://schemas.microsoft.com/office/drawing/2014/main" id="{4AD0DCF0-B312-3699-EF5D-85E918A88CA2}"/>
              </a:ext>
            </a:extLst>
          </p:cNvPr>
          <p:cNvSpPr>
            <a:spLocks noChangeArrowheads="1"/>
          </p:cNvSpPr>
          <p:nvPr/>
        </p:nvSpPr>
        <p:spPr bwMode="auto">
          <a:xfrm>
            <a:off x="6330950" y="5113338"/>
            <a:ext cx="128588" cy="13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a:latin typeface="Arial" panose="020B0604020202020204" pitchFamily="34" charset="0"/>
                <a:ea typeface="Batang" panose="02030600000101010101" pitchFamily="18" charset="-127"/>
              </a:rPr>
              <a:t>50</a:t>
            </a:r>
            <a:endParaRPr lang="en-US" altLang="en-US" sz="1700">
              <a:latin typeface="Arial" panose="020B0604020202020204" pitchFamily="34" charset="0"/>
            </a:endParaRPr>
          </a:p>
        </p:txBody>
      </p:sp>
      <p:sp>
        <p:nvSpPr>
          <p:cNvPr id="522191" name="Line 975">
            <a:extLst>
              <a:ext uri="{FF2B5EF4-FFF2-40B4-BE49-F238E27FC236}">
                <a16:creationId xmlns:a16="http://schemas.microsoft.com/office/drawing/2014/main" id="{E01CB317-991B-3E96-D743-E7746C8A9982}"/>
              </a:ext>
            </a:extLst>
          </p:cNvPr>
          <p:cNvSpPr>
            <a:spLocks noChangeShapeType="1"/>
          </p:cNvSpPr>
          <p:nvPr/>
        </p:nvSpPr>
        <p:spPr bwMode="auto">
          <a:xfrm flipV="1">
            <a:off x="5762625" y="5180013"/>
            <a:ext cx="368300" cy="1762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92" name="Line 976">
            <a:extLst>
              <a:ext uri="{FF2B5EF4-FFF2-40B4-BE49-F238E27FC236}">
                <a16:creationId xmlns:a16="http://schemas.microsoft.com/office/drawing/2014/main" id="{7EF21475-CA10-7BE8-FA41-AF7CA94EF895}"/>
              </a:ext>
            </a:extLst>
          </p:cNvPr>
          <p:cNvSpPr>
            <a:spLocks noChangeShapeType="1"/>
          </p:cNvSpPr>
          <p:nvPr/>
        </p:nvSpPr>
        <p:spPr bwMode="auto">
          <a:xfrm flipV="1">
            <a:off x="5762625" y="5180013"/>
            <a:ext cx="368300" cy="1762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93" name="Line 977">
            <a:extLst>
              <a:ext uri="{FF2B5EF4-FFF2-40B4-BE49-F238E27FC236}">
                <a16:creationId xmlns:a16="http://schemas.microsoft.com/office/drawing/2014/main" id="{23778588-278E-E2B1-A75C-DAB2C1A7A2DC}"/>
              </a:ext>
            </a:extLst>
          </p:cNvPr>
          <p:cNvSpPr>
            <a:spLocks noChangeShapeType="1"/>
          </p:cNvSpPr>
          <p:nvPr/>
        </p:nvSpPr>
        <p:spPr bwMode="auto">
          <a:xfrm flipV="1">
            <a:off x="5762625" y="5180013"/>
            <a:ext cx="368300" cy="1762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94" name="Freeform 978">
            <a:extLst>
              <a:ext uri="{FF2B5EF4-FFF2-40B4-BE49-F238E27FC236}">
                <a16:creationId xmlns:a16="http://schemas.microsoft.com/office/drawing/2014/main" id="{06DABA64-6BE8-F0C6-EEB4-9011D391201D}"/>
              </a:ext>
            </a:extLst>
          </p:cNvPr>
          <p:cNvSpPr>
            <a:spLocks/>
          </p:cNvSpPr>
          <p:nvPr/>
        </p:nvSpPr>
        <p:spPr bwMode="auto">
          <a:xfrm>
            <a:off x="5718175" y="4087813"/>
            <a:ext cx="155575" cy="157162"/>
          </a:xfrm>
          <a:custGeom>
            <a:avLst/>
            <a:gdLst>
              <a:gd name="T0" fmla="*/ 37 w 74"/>
              <a:gd name="T1" fmla="*/ 0 h 75"/>
              <a:gd name="T2" fmla="*/ 74 w 74"/>
              <a:gd name="T3" fmla="*/ 75 h 75"/>
              <a:gd name="T4" fmla="*/ 0 w 74"/>
              <a:gd name="T5" fmla="*/ 59 h 75"/>
              <a:gd name="T6" fmla="*/ 37 w 74"/>
              <a:gd name="T7" fmla="*/ 0 h 75"/>
            </a:gdLst>
            <a:ahLst/>
            <a:cxnLst>
              <a:cxn ang="0">
                <a:pos x="T0" y="T1"/>
              </a:cxn>
              <a:cxn ang="0">
                <a:pos x="T2" y="T3"/>
              </a:cxn>
              <a:cxn ang="0">
                <a:pos x="T4" y="T5"/>
              </a:cxn>
              <a:cxn ang="0">
                <a:pos x="T6" y="T7"/>
              </a:cxn>
            </a:cxnLst>
            <a:rect l="0" t="0" r="r" b="b"/>
            <a:pathLst>
              <a:path w="74" h="75">
                <a:moveTo>
                  <a:pt x="37" y="0"/>
                </a:moveTo>
                <a:lnTo>
                  <a:pt x="74" y="75"/>
                </a:lnTo>
                <a:lnTo>
                  <a:pt x="0" y="59"/>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95" name="Freeform 979">
            <a:extLst>
              <a:ext uri="{FF2B5EF4-FFF2-40B4-BE49-F238E27FC236}">
                <a16:creationId xmlns:a16="http://schemas.microsoft.com/office/drawing/2014/main" id="{BE54F104-7E06-34BF-446E-94771514F7C1}"/>
              </a:ext>
            </a:extLst>
          </p:cNvPr>
          <p:cNvSpPr>
            <a:spLocks/>
          </p:cNvSpPr>
          <p:nvPr/>
        </p:nvSpPr>
        <p:spPr bwMode="auto">
          <a:xfrm>
            <a:off x="5797550" y="4087813"/>
            <a:ext cx="153988" cy="157162"/>
          </a:xfrm>
          <a:custGeom>
            <a:avLst/>
            <a:gdLst>
              <a:gd name="T0" fmla="*/ 74 w 74"/>
              <a:gd name="T1" fmla="*/ 16 h 75"/>
              <a:gd name="T2" fmla="*/ 0 w 74"/>
              <a:gd name="T3" fmla="*/ 0 h 75"/>
              <a:gd name="T4" fmla="*/ 37 w 74"/>
              <a:gd name="T5" fmla="*/ 75 h 75"/>
              <a:gd name="T6" fmla="*/ 74 w 74"/>
              <a:gd name="T7" fmla="*/ 16 h 75"/>
            </a:gdLst>
            <a:ahLst/>
            <a:cxnLst>
              <a:cxn ang="0">
                <a:pos x="T0" y="T1"/>
              </a:cxn>
              <a:cxn ang="0">
                <a:pos x="T2" y="T3"/>
              </a:cxn>
              <a:cxn ang="0">
                <a:pos x="T4" y="T5"/>
              </a:cxn>
              <a:cxn ang="0">
                <a:pos x="T6" y="T7"/>
              </a:cxn>
            </a:cxnLst>
            <a:rect l="0" t="0" r="r" b="b"/>
            <a:pathLst>
              <a:path w="74" h="75">
                <a:moveTo>
                  <a:pt x="74" y="16"/>
                </a:moveTo>
                <a:lnTo>
                  <a:pt x="0" y="0"/>
                </a:lnTo>
                <a:lnTo>
                  <a:pt x="37" y="75"/>
                </a:lnTo>
                <a:lnTo>
                  <a:pt x="7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96" name="Line 980">
            <a:extLst>
              <a:ext uri="{FF2B5EF4-FFF2-40B4-BE49-F238E27FC236}">
                <a16:creationId xmlns:a16="http://schemas.microsoft.com/office/drawing/2014/main" id="{3DF39E74-C1C1-7401-AF6C-68C03225416A}"/>
              </a:ext>
            </a:extLst>
          </p:cNvPr>
          <p:cNvSpPr>
            <a:spLocks noChangeShapeType="1"/>
          </p:cNvSpPr>
          <p:nvPr/>
        </p:nvSpPr>
        <p:spPr bwMode="auto">
          <a:xfrm flipH="1">
            <a:off x="5718175" y="4087813"/>
            <a:ext cx="79375" cy="1222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197" name="Freeform 981">
            <a:extLst>
              <a:ext uri="{FF2B5EF4-FFF2-40B4-BE49-F238E27FC236}">
                <a16:creationId xmlns:a16="http://schemas.microsoft.com/office/drawing/2014/main" id="{E8DAEC49-32F4-7C64-2B93-78AB27A49002}"/>
              </a:ext>
            </a:extLst>
          </p:cNvPr>
          <p:cNvSpPr>
            <a:spLocks/>
          </p:cNvSpPr>
          <p:nvPr/>
        </p:nvSpPr>
        <p:spPr bwMode="auto">
          <a:xfrm>
            <a:off x="5484813" y="4176713"/>
            <a:ext cx="157162" cy="155575"/>
          </a:xfrm>
          <a:custGeom>
            <a:avLst/>
            <a:gdLst>
              <a:gd name="T0" fmla="*/ 37 w 75"/>
              <a:gd name="T1" fmla="*/ 0 h 74"/>
              <a:gd name="T2" fmla="*/ 75 w 75"/>
              <a:gd name="T3" fmla="*/ 74 h 74"/>
              <a:gd name="T4" fmla="*/ 0 w 75"/>
              <a:gd name="T5" fmla="*/ 58 h 74"/>
              <a:gd name="T6" fmla="*/ 37 w 75"/>
              <a:gd name="T7" fmla="*/ 0 h 74"/>
            </a:gdLst>
            <a:ahLst/>
            <a:cxnLst>
              <a:cxn ang="0">
                <a:pos x="T0" y="T1"/>
              </a:cxn>
              <a:cxn ang="0">
                <a:pos x="T2" y="T3"/>
              </a:cxn>
              <a:cxn ang="0">
                <a:pos x="T4" y="T5"/>
              </a:cxn>
              <a:cxn ang="0">
                <a:pos x="T6" y="T7"/>
              </a:cxn>
            </a:cxnLst>
            <a:rect l="0" t="0" r="r" b="b"/>
            <a:pathLst>
              <a:path w="75" h="74">
                <a:moveTo>
                  <a:pt x="37" y="0"/>
                </a:moveTo>
                <a:lnTo>
                  <a:pt x="75" y="74"/>
                </a:lnTo>
                <a:lnTo>
                  <a:pt x="0" y="58"/>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98" name="Freeform 982">
            <a:extLst>
              <a:ext uri="{FF2B5EF4-FFF2-40B4-BE49-F238E27FC236}">
                <a16:creationId xmlns:a16="http://schemas.microsoft.com/office/drawing/2014/main" id="{EEF8562E-06B4-13DA-0375-8D68650763AE}"/>
              </a:ext>
            </a:extLst>
          </p:cNvPr>
          <p:cNvSpPr>
            <a:spLocks/>
          </p:cNvSpPr>
          <p:nvPr/>
        </p:nvSpPr>
        <p:spPr bwMode="auto">
          <a:xfrm>
            <a:off x="5562600" y="4176713"/>
            <a:ext cx="155575" cy="155575"/>
          </a:xfrm>
          <a:custGeom>
            <a:avLst/>
            <a:gdLst>
              <a:gd name="T0" fmla="*/ 75 w 75"/>
              <a:gd name="T1" fmla="*/ 16 h 74"/>
              <a:gd name="T2" fmla="*/ 0 w 75"/>
              <a:gd name="T3" fmla="*/ 0 h 74"/>
              <a:gd name="T4" fmla="*/ 38 w 75"/>
              <a:gd name="T5" fmla="*/ 74 h 74"/>
              <a:gd name="T6" fmla="*/ 75 w 75"/>
              <a:gd name="T7" fmla="*/ 16 h 74"/>
            </a:gdLst>
            <a:ahLst/>
            <a:cxnLst>
              <a:cxn ang="0">
                <a:pos x="T0" y="T1"/>
              </a:cxn>
              <a:cxn ang="0">
                <a:pos x="T2" y="T3"/>
              </a:cxn>
              <a:cxn ang="0">
                <a:pos x="T4" y="T5"/>
              </a:cxn>
              <a:cxn ang="0">
                <a:pos x="T6" y="T7"/>
              </a:cxn>
            </a:cxnLst>
            <a:rect l="0" t="0" r="r" b="b"/>
            <a:pathLst>
              <a:path w="75" h="74">
                <a:moveTo>
                  <a:pt x="75" y="16"/>
                </a:moveTo>
                <a:lnTo>
                  <a:pt x="0" y="0"/>
                </a:lnTo>
                <a:lnTo>
                  <a:pt x="38" y="74"/>
                </a:lnTo>
                <a:lnTo>
                  <a:pt x="75"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199" name="Line 983">
            <a:extLst>
              <a:ext uri="{FF2B5EF4-FFF2-40B4-BE49-F238E27FC236}">
                <a16:creationId xmlns:a16="http://schemas.microsoft.com/office/drawing/2014/main" id="{08BF58F2-D6FB-EE60-33AB-6E38FAB0600D}"/>
              </a:ext>
            </a:extLst>
          </p:cNvPr>
          <p:cNvSpPr>
            <a:spLocks noChangeShapeType="1"/>
          </p:cNvSpPr>
          <p:nvPr/>
        </p:nvSpPr>
        <p:spPr bwMode="auto">
          <a:xfrm flipH="1" flipV="1">
            <a:off x="5562600" y="4176713"/>
            <a:ext cx="155575" cy="333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00" name="Line 984">
            <a:extLst>
              <a:ext uri="{FF2B5EF4-FFF2-40B4-BE49-F238E27FC236}">
                <a16:creationId xmlns:a16="http://schemas.microsoft.com/office/drawing/2014/main" id="{A69F8026-D522-2C74-6121-53DD303C9EBE}"/>
              </a:ext>
            </a:extLst>
          </p:cNvPr>
          <p:cNvSpPr>
            <a:spLocks noChangeShapeType="1"/>
          </p:cNvSpPr>
          <p:nvPr/>
        </p:nvSpPr>
        <p:spPr bwMode="auto">
          <a:xfrm flipV="1">
            <a:off x="5873750" y="4122738"/>
            <a:ext cx="77788" cy="1222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01" name="Freeform 985">
            <a:extLst>
              <a:ext uri="{FF2B5EF4-FFF2-40B4-BE49-F238E27FC236}">
                <a16:creationId xmlns:a16="http://schemas.microsoft.com/office/drawing/2014/main" id="{04B249AB-E5FB-FA49-4F8E-DDC85110DEFB}"/>
              </a:ext>
            </a:extLst>
          </p:cNvPr>
          <p:cNvSpPr>
            <a:spLocks/>
          </p:cNvSpPr>
          <p:nvPr/>
        </p:nvSpPr>
        <p:spPr bwMode="auto">
          <a:xfrm>
            <a:off x="5641975" y="4210050"/>
            <a:ext cx="155575" cy="155575"/>
          </a:xfrm>
          <a:custGeom>
            <a:avLst/>
            <a:gdLst>
              <a:gd name="T0" fmla="*/ 37 w 74"/>
              <a:gd name="T1" fmla="*/ 0 h 74"/>
              <a:gd name="T2" fmla="*/ 74 w 74"/>
              <a:gd name="T3" fmla="*/ 74 h 74"/>
              <a:gd name="T4" fmla="*/ 0 w 74"/>
              <a:gd name="T5" fmla="*/ 58 h 74"/>
              <a:gd name="T6" fmla="*/ 37 w 74"/>
              <a:gd name="T7" fmla="*/ 0 h 74"/>
            </a:gdLst>
            <a:ahLst/>
            <a:cxnLst>
              <a:cxn ang="0">
                <a:pos x="T0" y="T1"/>
              </a:cxn>
              <a:cxn ang="0">
                <a:pos x="T2" y="T3"/>
              </a:cxn>
              <a:cxn ang="0">
                <a:pos x="T4" y="T5"/>
              </a:cxn>
              <a:cxn ang="0">
                <a:pos x="T6" y="T7"/>
              </a:cxn>
            </a:cxnLst>
            <a:rect l="0" t="0" r="r" b="b"/>
            <a:pathLst>
              <a:path w="74" h="74">
                <a:moveTo>
                  <a:pt x="37" y="0"/>
                </a:moveTo>
                <a:lnTo>
                  <a:pt x="74" y="74"/>
                </a:lnTo>
                <a:lnTo>
                  <a:pt x="0" y="58"/>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02" name="Freeform 986">
            <a:extLst>
              <a:ext uri="{FF2B5EF4-FFF2-40B4-BE49-F238E27FC236}">
                <a16:creationId xmlns:a16="http://schemas.microsoft.com/office/drawing/2014/main" id="{EE8CC413-3282-E611-E759-4CD8B92A323F}"/>
              </a:ext>
            </a:extLst>
          </p:cNvPr>
          <p:cNvSpPr>
            <a:spLocks/>
          </p:cNvSpPr>
          <p:nvPr/>
        </p:nvSpPr>
        <p:spPr bwMode="auto">
          <a:xfrm>
            <a:off x="5718175" y="4210050"/>
            <a:ext cx="155575" cy="155575"/>
          </a:xfrm>
          <a:custGeom>
            <a:avLst/>
            <a:gdLst>
              <a:gd name="T0" fmla="*/ 74 w 74"/>
              <a:gd name="T1" fmla="*/ 16 h 74"/>
              <a:gd name="T2" fmla="*/ 0 w 74"/>
              <a:gd name="T3" fmla="*/ 0 h 74"/>
              <a:gd name="T4" fmla="*/ 37 w 74"/>
              <a:gd name="T5" fmla="*/ 74 h 74"/>
              <a:gd name="T6" fmla="*/ 74 w 74"/>
              <a:gd name="T7" fmla="*/ 16 h 74"/>
            </a:gdLst>
            <a:ahLst/>
            <a:cxnLst>
              <a:cxn ang="0">
                <a:pos x="T0" y="T1"/>
              </a:cxn>
              <a:cxn ang="0">
                <a:pos x="T2" y="T3"/>
              </a:cxn>
              <a:cxn ang="0">
                <a:pos x="T4" y="T5"/>
              </a:cxn>
              <a:cxn ang="0">
                <a:pos x="T6" y="T7"/>
              </a:cxn>
            </a:cxnLst>
            <a:rect l="0" t="0" r="r" b="b"/>
            <a:pathLst>
              <a:path w="74" h="74">
                <a:moveTo>
                  <a:pt x="74" y="16"/>
                </a:moveTo>
                <a:lnTo>
                  <a:pt x="0" y="0"/>
                </a:lnTo>
                <a:lnTo>
                  <a:pt x="37" y="74"/>
                </a:lnTo>
                <a:lnTo>
                  <a:pt x="7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03" name="Line 987">
            <a:extLst>
              <a:ext uri="{FF2B5EF4-FFF2-40B4-BE49-F238E27FC236}">
                <a16:creationId xmlns:a16="http://schemas.microsoft.com/office/drawing/2014/main" id="{16AA0C85-4435-D867-29CB-C783D3CCEE65}"/>
              </a:ext>
            </a:extLst>
          </p:cNvPr>
          <p:cNvSpPr>
            <a:spLocks noChangeShapeType="1"/>
          </p:cNvSpPr>
          <p:nvPr/>
        </p:nvSpPr>
        <p:spPr bwMode="auto">
          <a:xfrm flipH="1" flipV="1">
            <a:off x="5718175" y="4210050"/>
            <a:ext cx="155575" cy="349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04" name="Line 988">
            <a:extLst>
              <a:ext uri="{FF2B5EF4-FFF2-40B4-BE49-F238E27FC236}">
                <a16:creationId xmlns:a16="http://schemas.microsoft.com/office/drawing/2014/main" id="{E996FA5D-3ED1-411A-8070-630C4EC41021}"/>
              </a:ext>
            </a:extLst>
          </p:cNvPr>
          <p:cNvSpPr>
            <a:spLocks noChangeShapeType="1"/>
          </p:cNvSpPr>
          <p:nvPr/>
        </p:nvSpPr>
        <p:spPr bwMode="auto">
          <a:xfrm flipH="1">
            <a:off x="5641975" y="4210050"/>
            <a:ext cx="76200" cy="1222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05" name="Freeform 989">
            <a:extLst>
              <a:ext uri="{FF2B5EF4-FFF2-40B4-BE49-F238E27FC236}">
                <a16:creationId xmlns:a16="http://schemas.microsoft.com/office/drawing/2014/main" id="{95E3A708-5411-5079-54D3-675FF06FE406}"/>
              </a:ext>
            </a:extLst>
          </p:cNvPr>
          <p:cNvSpPr>
            <a:spLocks/>
          </p:cNvSpPr>
          <p:nvPr/>
        </p:nvSpPr>
        <p:spPr bwMode="auto">
          <a:xfrm>
            <a:off x="5484813" y="4298950"/>
            <a:ext cx="157162" cy="157163"/>
          </a:xfrm>
          <a:custGeom>
            <a:avLst/>
            <a:gdLst>
              <a:gd name="T0" fmla="*/ 75 w 75"/>
              <a:gd name="T1" fmla="*/ 16 h 75"/>
              <a:gd name="T2" fmla="*/ 0 w 75"/>
              <a:gd name="T3" fmla="*/ 0 h 75"/>
              <a:gd name="T4" fmla="*/ 37 w 75"/>
              <a:gd name="T5" fmla="*/ 75 h 75"/>
              <a:gd name="T6" fmla="*/ 75 w 75"/>
              <a:gd name="T7" fmla="*/ 16 h 75"/>
            </a:gdLst>
            <a:ahLst/>
            <a:cxnLst>
              <a:cxn ang="0">
                <a:pos x="T0" y="T1"/>
              </a:cxn>
              <a:cxn ang="0">
                <a:pos x="T2" y="T3"/>
              </a:cxn>
              <a:cxn ang="0">
                <a:pos x="T4" y="T5"/>
              </a:cxn>
              <a:cxn ang="0">
                <a:pos x="T6" y="T7"/>
              </a:cxn>
            </a:cxnLst>
            <a:rect l="0" t="0" r="r" b="b"/>
            <a:pathLst>
              <a:path w="75" h="75">
                <a:moveTo>
                  <a:pt x="75" y="16"/>
                </a:moveTo>
                <a:lnTo>
                  <a:pt x="0" y="0"/>
                </a:lnTo>
                <a:lnTo>
                  <a:pt x="37" y="75"/>
                </a:lnTo>
                <a:lnTo>
                  <a:pt x="75"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06" name="Line 990">
            <a:extLst>
              <a:ext uri="{FF2B5EF4-FFF2-40B4-BE49-F238E27FC236}">
                <a16:creationId xmlns:a16="http://schemas.microsoft.com/office/drawing/2014/main" id="{886D14AE-3868-277D-BE56-E56B02C8B90F}"/>
              </a:ext>
            </a:extLst>
          </p:cNvPr>
          <p:cNvSpPr>
            <a:spLocks noChangeShapeType="1"/>
          </p:cNvSpPr>
          <p:nvPr/>
        </p:nvSpPr>
        <p:spPr bwMode="auto">
          <a:xfrm flipH="1" flipV="1">
            <a:off x="5484813" y="4298950"/>
            <a:ext cx="157162" cy="333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07" name="Line 991">
            <a:extLst>
              <a:ext uri="{FF2B5EF4-FFF2-40B4-BE49-F238E27FC236}">
                <a16:creationId xmlns:a16="http://schemas.microsoft.com/office/drawing/2014/main" id="{B356C6AE-6F4F-43B2-8A21-F1BC312F09DD}"/>
              </a:ext>
            </a:extLst>
          </p:cNvPr>
          <p:cNvSpPr>
            <a:spLocks noChangeShapeType="1"/>
          </p:cNvSpPr>
          <p:nvPr/>
        </p:nvSpPr>
        <p:spPr bwMode="auto">
          <a:xfrm flipV="1">
            <a:off x="5797550" y="4244975"/>
            <a:ext cx="76200" cy="1206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08" name="Line 992">
            <a:extLst>
              <a:ext uri="{FF2B5EF4-FFF2-40B4-BE49-F238E27FC236}">
                <a16:creationId xmlns:a16="http://schemas.microsoft.com/office/drawing/2014/main" id="{6EF42E87-CBD6-A24A-4A36-DD9975110A7B}"/>
              </a:ext>
            </a:extLst>
          </p:cNvPr>
          <p:cNvSpPr>
            <a:spLocks noChangeShapeType="1"/>
          </p:cNvSpPr>
          <p:nvPr/>
        </p:nvSpPr>
        <p:spPr bwMode="auto">
          <a:xfrm>
            <a:off x="5984875" y="5246688"/>
            <a:ext cx="100013" cy="95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09" name="Freeform 993">
            <a:extLst>
              <a:ext uri="{FF2B5EF4-FFF2-40B4-BE49-F238E27FC236}">
                <a16:creationId xmlns:a16="http://schemas.microsoft.com/office/drawing/2014/main" id="{8418C751-41EB-207C-7128-E39DB3EFAA89}"/>
              </a:ext>
            </a:extLst>
          </p:cNvPr>
          <p:cNvSpPr>
            <a:spLocks/>
          </p:cNvSpPr>
          <p:nvPr/>
        </p:nvSpPr>
        <p:spPr bwMode="auto">
          <a:xfrm>
            <a:off x="5562600" y="4332288"/>
            <a:ext cx="155575" cy="157162"/>
          </a:xfrm>
          <a:custGeom>
            <a:avLst/>
            <a:gdLst>
              <a:gd name="T0" fmla="*/ 38 w 75"/>
              <a:gd name="T1" fmla="*/ 0 h 75"/>
              <a:gd name="T2" fmla="*/ 75 w 75"/>
              <a:gd name="T3" fmla="*/ 75 h 75"/>
              <a:gd name="T4" fmla="*/ 0 w 75"/>
              <a:gd name="T5" fmla="*/ 59 h 75"/>
              <a:gd name="T6" fmla="*/ 38 w 75"/>
              <a:gd name="T7" fmla="*/ 0 h 75"/>
            </a:gdLst>
            <a:ahLst/>
            <a:cxnLst>
              <a:cxn ang="0">
                <a:pos x="T0" y="T1"/>
              </a:cxn>
              <a:cxn ang="0">
                <a:pos x="T2" y="T3"/>
              </a:cxn>
              <a:cxn ang="0">
                <a:pos x="T4" y="T5"/>
              </a:cxn>
              <a:cxn ang="0">
                <a:pos x="T6" y="T7"/>
              </a:cxn>
            </a:cxnLst>
            <a:rect l="0" t="0" r="r" b="b"/>
            <a:pathLst>
              <a:path w="75" h="75">
                <a:moveTo>
                  <a:pt x="38" y="0"/>
                </a:moveTo>
                <a:lnTo>
                  <a:pt x="75" y="75"/>
                </a:lnTo>
                <a:lnTo>
                  <a:pt x="0" y="59"/>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10" name="Freeform 994">
            <a:extLst>
              <a:ext uri="{FF2B5EF4-FFF2-40B4-BE49-F238E27FC236}">
                <a16:creationId xmlns:a16="http://schemas.microsoft.com/office/drawing/2014/main" id="{47E9E9C2-C8A9-061D-61DE-DEE34EF55848}"/>
              </a:ext>
            </a:extLst>
          </p:cNvPr>
          <p:cNvSpPr>
            <a:spLocks/>
          </p:cNvSpPr>
          <p:nvPr/>
        </p:nvSpPr>
        <p:spPr bwMode="auto">
          <a:xfrm>
            <a:off x="5641975" y="4332288"/>
            <a:ext cx="155575" cy="157162"/>
          </a:xfrm>
          <a:custGeom>
            <a:avLst/>
            <a:gdLst>
              <a:gd name="T0" fmla="*/ 74 w 74"/>
              <a:gd name="T1" fmla="*/ 16 h 75"/>
              <a:gd name="T2" fmla="*/ 0 w 74"/>
              <a:gd name="T3" fmla="*/ 0 h 75"/>
              <a:gd name="T4" fmla="*/ 37 w 74"/>
              <a:gd name="T5" fmla="*/ 75 h 75"/>
              <a:gd name="T6" fmla="*/ 74 w 74"/>
              <a:gd name="T7" fmla="*/ 16 h 75"/>
            </a:gdLst>
            <a:ahLst/>
            <a:cxnLst>
              <a:cxn ang="0">
                <a:pos x="T0" y="T1"/>
              </a:cxn>
              <a:cxn ang="0">
                <a:pos x="T2" y="T3"/>
              </a:cxn>
              <a:cxn ang="0">
                <a:pos x="T4" y="T5"/>
              </a:cxn>
              <a:cxn ang="0">
                <a:pos x="T6" y="T7"/>
              </a:cxn>
            </a:cxnLst>
            <a:rect l="0" t="0" r="r" b="b"/>
            <a:pathLst>
              <a:path w="74" h="75">
                <a:moveTo>
                  <a:pt x="74" y="16"/>
                </a:moveTo>
                <a:lnTo>
                  <a:pt x="0" y="0"/>
                </a:lnTo>
                <a:lnTo>
                  <a:pt x="37" y="75"/>
                </a:lnTo>
                <a:lnTo>
                  <a:pt x="7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11" name="Line 995">
            <a:extLst>
              <a:ext uri="{FF2B5EF4-FFF2-40B4-BE49-F238E27FC236}">
                <a16:creationId xmlns:a16="http://schemas.microsoft.com/office/drawing/2014/main" id="{F37BBA05-9709-307A-D838-460551E74D11}"/>
              </a:ext>
            </a:extLst>
          </p:cNvPr>
          <p:cNvSpPr>
            <a:spLocks noChangeShapeType="1"/>
          </p:cNvSpPr>
          <p:nvPr/>
        </p:nvSpPr>
        <p:spPr bwMode="auto">
          <a:xfrm flipH="1" flipV="1">
            <a:off x="5641975" y="4332288"/>
            <a:ext cx="155575" cy="333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12" name="Line 996">
            <a:extLst>
              <a:ext uri="{FF2B5EF4-FFF2-40B4-BE49-F238E27FC236}">
                <a16:creationId xmlns:a16="http://schemas.microsoft.com/office/drawing/2014/main" id="{3644B2EC-C7C5-FDA1-429C-3C2C829C1110}"/>
              </a:ext>
            </a:extLst>
          </p:cNvPr>
          <p:cNvSpPr>
            <a:spLocks noChangeShapeType="1"/>
          </p:cNvSpPr>
          <p:nvPr/>
        </p:nvSpPr>
        <p:spPr bwMode="auto">
          <a:xfrm flipH="1">
            <a:off x="5562600" y="4332288"/>
            <a:ext cx="79375" cy="1238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13" name="Rectangle 997">
            <a:extLst>
              <a:ext uri="{FF2B5EF4-FFF2-40B4-BE49-F238E27FC236}">
                <a16:creationId xmlns:a16="http://schemas.microsoft.com/office/drawing/2014/main" id="{574D8913-6318-EED7-BC21-A1AF41CEA610}"/>
              </a:ext>
            </a:extLst>
          </p:cNvPr>
          <p:cNvSpPr>
            <a:spLocks noChangeArrowheads="1"/>
          </p:cNvSpPr>
          <p:nvPr/>
        </p:nvSpPr>
        <p:spPr bwMode="auto">
          <a:xfrm>
            <a:off x="6142038" y="5200650"/>
            <a:ext cx="130175"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a:latin typeface="Arial" panose="020B0604020202020204" pitchFamily="34" charset="0"/>
                <a:ea typeface="Batang" panose="02030600000101010101" pitchFamily="18" charset="-127"/>
              </a:rPr>
              <a:t>40</a:t>
            </a:r>
            <a:endParaRPr lang="en-US" altLang="en-US" sz="1700">
              <a:latin typeface="Arial" panose="020B0604020202020204" pitchFamily="34" charset="0"/>
            </a:endParaRPr>
          </a:p>
        </p:txBody>
      </p:sp>
      <p:sp>
        <p:nvSpPr>
          <p:cNvPr id="522214" name="Line 998">
            <a:extLst>
              <a:ext uri="{FF2B5EF4-FFF2-40B4-BE49-F238E27FC236}">
                <a16:creationId xmlns:a16="http://schemas.microsoft.com/office/drawing/2014/main" id="{CFEC1839-D35B-734C-1406-9BE4B97AB234}"/>
              </a:ext>
            </a:extLst>
          </p:cNvPr>
          <p:cNvSpPr>
            <a:spLocks noChangeShapeType="1"/>
          </p:cNvSpPr>
          <p:nvPr/>
        </p:nvSpPr>
        <p:spPr bwMode="auto">
          <a:xfrm flipV="1">
            <a:off x="5718175" y="4365625"/>
            <a:ext cx="79375" cy="1238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15" name="Freeform 999">
            <a:extLst>
              <a:ext uri="{FF2B5EF4-FFF2-40B4-BE49-F238E27FC236}">
                <a16:creationId xmlns:a16="http://schemas.microsoft.com/office/drawing/2014/main" id="{EAEA21EC-799A-7A1F-17DB-1F03DC2C588B}"/>
              </a:ext>
            </a:extLst>
          </p:cNvPr>
          <p:cNvSpPr>
            <a:spLocks/>
          </p:cNvSpPr>
          <p:nvPr/>
        </p:nvSpPr>
        <p:spPr bwMode="auto">
          <a:xfrm>
            <a:off x="5484813" y="4456113"/>
            <a:ext cx="157162" cy="153987"/>
          </a:xfrm>
          <a:custGeom>
            <a:avLst/>
            <a:gdLst>
              <a:gd name="T0" fmla="*/ 37 w 75"/>
              <a:gd name="T1" fmla="*/ 0 h 74"/>
              <a:gd name="T2" fmla="*/ 75 w 75"/>
              <a:gd name="T3" fmla="*/ 74 h 74"/>
              <a:gd name="T4" fmla="*/ 0 w 75"/>
              <a:gd name="T5" fmla="*/ 64 h 74"/>
              <a:gd name="T6" fmla="*/ 37 w 75"/>
              <a:gd name="T7" fmla="*/ 0 h 74"/>
            </a:gdLst>
            <a:ahLst/>
            <a:cxnLst>
              <a:cxn ang="0">
                <a:pos x="T0" y="T1"/>
              </a:cxn>
              <a:cxn ang="0">
                <a:pos x="T2" y="T3"/>
              </a:cxn>
              <a:cxn ang="0">
                <a:pos x="T4" y="T5"/>
              </a:cxn>
              <a:cxn ang="0">
                <a:pos x="T6" y="T7"/>
              </a:cxn>
            </a:cxnLst>
            <a:rect l="0" t="0" r="r" b="b"/>
            <a:pathLst>
              <a:path w="75" h="74">
                <a:moveTo>
                  <a:pt x="37" y="0"/>
                </a:moveTo>
                <a:lnTo>
                  <a:pt x="75" y="74"/>
                </a:lnTo>
                <a:lnTo>
                  <a:pt x="0" y="6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16" name="Freeform 1000">
            <a:extLst>
              <a:ext uri="{FF2B5EF4-FFF2-40B4-BE49-F238E27FC236}">
                <a16:creationId xmlns:a16="http://schemas.microsoft.com/office/drawing/2014/main" id="{865169B5-B67C-F8CD-A182-29B66F7FAA90}"/>
              </a:ext>
            </a:extLst>
          </p:cNvPr>
          <p:cNvSpPr>
            <a:spLocks/>
          </p:cNvSpPr>
          <p:nvPr/>
        </p:nvSpPr>
        <p:spPr bwMode="auto">
          <a:xfrm>
            <a:off x="5562600" y="4456113"/>
            <a:ext cx="155575" cy="153987"/>
          </a:xfrm>
          <a:custGeom>
            <a:avLst/>
            <a:gdLst>
              <a:gd name="T0" fmla="*/ 75 w 75"/>
              <a:gd name="T1" fmla="*/ 16 h 74"/>
              <a:gd name="T2" fmla="*/ 0 w 75"/>
              <a:gd name="T3" fmla="*/ 0 h 74"/>
              <a:gd name="T4" fmla="*/ 38 w 75"/>
              <a:gd name="T5" fmla="*/ 74 h 74"/>
              <a:gd name="T6" fmla="*/ 75 w 75"/>
              <a:gd name="T7" fmla="*/ 16 h 74"/>
            </a:gdLst>
            <a:ahLst/>
            <a:cxnLst>
              <a:cxn ang="0">
                <a:pos x="T0" y="T1"/>
              </a:cxn>
              <a:cxn ang="0">
                <a:pos x="T2" y="T3"/>
              </a:cxn>
              <a:cxn ang="0">
                <a:pos x="T4" y="T5"/>
              </a:cxn>
              <a:cxn ang="0">
                <a:pos x="T6" y="T7"/>
              </a:cxn>
            </a:cxnLst>
            <a:rect l="0" t="0" r="r" b="b"/>
            <a:pathLst>
              <a:path w="75" h="74">
                <a:moveTo>
                  <a:pt x="75" y="16"/>
                </a:moveTo>
                <a:lnTo>
                  <a:pt x="0" y="0"/>
                </a:lnTo>
                <a:lnTo>
                  <a:pt x="38" y="74"/>
                </a:lnTo>
                <a:lnTo>
                  <a:pt x="75"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17" name="Line 1001">
            <a:extLst>
              <a:ext uri="{FF2B5EF4-FFF2-40B4-BE49-F238E27FC236}">
                <a16:creationId xmlns:a16="http://schemas.microsoft.com/office/drawing/2014/main" id="{EC4B59AD-9716-92E9-8699-341674EE7689}"/>
              </a:ext>
            </a:extLst>
          </p:cNvPr>
          <p:cNvSpPr>
            <a:spLocks noChangeShapeType="1"/>
          </p:cNvSpPr>
          <p:nvPr/>
        </p:nvSpPr>
        <p:spPr bwMode="auto">
          <a:xfrm flipH="1" flipV="1">
            <a:off x="5562600" y="4456113"/>
            <a:ext cx="155575" cy="333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18" name="Rectangle 1002">
            <a:extLst>
              <a:ext uri="{FF2B5EF4-FFF2-40B4-BE49-F238E27FC236}">
                <a16:creationId xmlns:a16="http://schemas.microsoft.com/office/drawing/2014/main" id="{60C2D09F-B688-41AC-3585-5962FDE0878B}"/>
              </a:ext>
            </a:extLst>
          </p:cNvPr>
          <p:cNvSpPr>
            <a:spLocks noChangeArrowheads="1"/>
          </p:cNvSpPr>
          <p:nvPr/>
        </p:nvSpPr>
        <p:spPr bwMode="auto">
          <a:xfrm>
            <a:off x="6462713" y="5180013"/>
            <a:ext cx="1614487"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700" b="1">
                <a:latin typeface="Arial" panose="020B0604020202020204" pitchFamily="34" charset="0"/>
                <a:ea typeface="Batang" panose="02030600000101010101" pitchFamily="18" charset="-127"/>
              </a:rPr>
              <a:t>Quench Time</a:t>
            </a:r>
            <a:endParaRPr lang="en-US" altLang="en-US" sz="1700" b="1">
              <a:latin typeface="Arial" panose="020B0604020202020204" pitchFamily="34" charset="0"/>
            </a:endParaRPr>
          </a:p>
        </p:txBody>
      </p:sp>
      <p:sp>
        <p:nvSpPr>
          <p:cNvPr id="522219" name="Line 1003">
            <a:extLst>
              <a:ext uri="{FF2B5EF4-FFF2-40B4-BE49-F238E27FC236}">
                <a16:creationId xmlns:a16="http://schemas.microsoft.com/office/drawing/2014/main" id="{C1B4E865-4786-03CF-D59E-E3982FA41837}"/>
              </a:ext>
            </a:extLst>
          </p:cNvPr>
          <p:cNvSpPr>
            <a:spLocks noChangeShapeType="1"/>
          </p:cNvSpPr>
          <p:nvPr/>
        </p:nvSpPr>
        <p:spPr bwMode="auto">
          <a:xfrm flipV="1">
            <a:off x="5641975" y="4489450"/>
            <a:ext cx="76200" cy="1206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20" name="Freeform 1004">
            <a:extLst>
              <a:ext uri="{FF2B5EF4-FFF2-40B4-BE49-F238E27FC236}">
                <a16:creationId xmlns:a16="http://schemas.microsoft.com/office/drawing/2014/main" id="{F00E095F-3F66-12C6-CC39-7DE4583BEDDD}"/>
              </a:ext>
            </a:extLst>
          </p:cNvPr>
          <p:cNvSpPr>
            <a:spLocks/>
          </p:cNvSpPr>
          <p:nvPr/>
        </p:nvSpPr>
        <p:spPr bwMode="auto">
          <a:xfrm>
            <a:off x="5484813" y="4589463"/>
            <a:ext cx="157162" cy="144462"/>
          </a:xfrm>
          <a:custGeom>
            <a:avLst/>
            <a:gdLst>
              <a:gd name="T0" fmla="*/ 75 w 75"/>
              <a:gd name="T1" fmla="*/ 10 h 69"/>
              <a:gd name="T2" fmla="*/ 0 w 75"/>
              <a:gd name="T3" fmla="*/ 0 h 69"/>
              <a:gd name="T4" fmla="*/ 37 w 75"/>
              <a:gd name="T5" fmla="*/ 69 h 69"/>
              <a:gd name="T6" fmla="*/ 75 w 75"/>
              <a:gd name="T7" fmla="*/ 10 h 69"/>
            </a:gdLst>
            <a:ahLst/>
            <a:cxnLst>
              <a:cxn ang="0">
                <a:pos x="T0" y="T1"/>
              </a:cxn>
              <a:cxn ang="0">
                <a:pos x="T2" y="T3"/>
              </a:cxn>
              <a:cxn ang="0">
                <a:pos x="T4" y="T5"/>
              </a:cxn>
              <a:cxn ang="0">
                <a:pos x="T6" y="T7"/>
              </a:cxn>
            </a:cxnLst>
            <a:rect l="0" t="0" r="r" b="b"/>
            <a:pathLst>
              <a:path w="75" h="69">
                <a:moveTo>
                  <a:pt x="75" y="10"/>
                </a:moveTo>
                <a:lnTo>
                  <a:pt x="0" y="0"/>
                </a:lnTo>
                <a:lnTo>
                  <a:pt x="37" y="69"/>
                </a:lnTo>
                <a:lnTo>
                  <a:pt x="7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21" name="Line 1005">
            <a:extLst>
              <a:ext uri="{FF2B5EF4-FFF2-40B4-BE49-F238E27FC236}">
                <a16:creationId xmlns:a16="http://schemas.microsoft.com/office/drawing/2014/main" id="{E17B121A-05A5-538D-335E-9975CCC0342C}"/>
              </a:ext>
            </a:extLst>
          </p:cNvPr>
          <p:cNvSpPr>
            <a:spLocks noChangeShapeType="1"/>
          </p:cNvSpPr>
          <p:nvPr/>
        </p:nvSpPr>
        <p:spPr bwMode="auto">
          <a:xfrm flipH="1" flipV="1">
            <a:off x="5484813" y="4589463"/>
            <a:ext cx="157162" cy="206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22" name="Line 1006">
            <a:extLst>
              <a:ext uri="{FF2B5EF4-FFF2-40B4-BE49-F238E27FC236}">
                <a16:creationId xmlns:a16="http://schemas.microsoft.com/office/drawing/2014/main" id="{B98A4334-70E2-7B1D-7950-EFFEB92EA14E}"/>
              </a:ext>
            </a:extLst>
          </p:cNvPr>
          <p:cNvSpPr>
            <a:spLocks noChangeShapeType="1"/>
          </p:cNvSpPr>
          <p:nvPr/>
        </p:nvSpPr>
        <p:spPr bwMode="auto">
          <a:xfrm>
            <a:off x="5805488" y="5334000"/>
            <a:ext cx="90487" cy="1111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23" name="Line 1007">
            <a:extLst>
              <a:ext uri="{FF2B5EF4-FFF2-40B4-BE49-F238E27FC236}">
                <a16:creationId xmlns:a16="http://schemas.microsoft.com/office/drawing/2014/main" id="{A7C30DBD-6B40-7E01-843F-4127A76DFBF6}"/>
              </a:ext>
            </a:extLst>
          </p:cNvPr>
          <p:cNvSpPr>
            <a:spLocks noChangeShapeType="1"/>
          </p:cNvSpPr>
          <p:nvPr/>
        </p:nvSpPr>
        <p:spPr bwMode="auto">
          <a:xfrm flipV="1">
            <a:off x="5562600" y="4610100"/>
            <a:ext cx="79375" cy="1238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24" name="Rectangle 1008">
            <a:extLst>
              <a:ext uri="{FF2B5EF4-FFF2-40B4-BE49-F238E27FC236}">
                <a16:creationId xmlns:a16="http://schemas.microsoft.com/office/drawing/2014/main" id="{19D25743-208E-2CC9-9744-31CBB41DF3BE}"/>
              </a:ext>
            </a:extLst>
          </p:cNvPr>
          <p:cNvSpPr>
            <a:spLocks noChangeArrowheads="1"/>
          </p:cNvSpPr>
          <p:nvPr/>
        </p:nvSpPr>
        <p:spPr bwMode="auto">
          <a:xfrm>
            <a:off x="5964238" y="5289550"/>
            <a:ext cx="130175" cy="14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a:latin typeface="Arial" panose="020B0604020202020204" pitchFamily="34" charset="0"/>
                <a:ea typeface="Batang" panose="02030600000101010101" pitchFamily="18" charset="-127"/>
              </a:rPr>
              <a:t>30</a:t>
            </a:r>
            <a:endParaRPr lang="en-US" altLang="en-US" sz="1700">
              <a:latin typeface="Arial" panose="020B0604020202020204" pitchFamily="34" charset="0"/>
            </a:endParaRPr>
          </a:p>
        </p:txBody>
      </p:sp>
      <p:sp>
        <p:nvSpPr>
          <p:cNvPr id="522225" name="Line 1009">
            <a:extLst>
              <a:ext uri="{FF2B5EF4-FFF2-40B4-BE49-F238E27FC236}">
                <a16:creationId xmlns:a16="http://schemas.microsoft.com/office/drawing/2014/main" id="{86EDF0A7-D02D-4305-F302-F986CC0267B1}"/>
              </a:ext>
            </a:extLst>
          </p:cNvPr>
          <p:cNvSpPr>
            <a:spLocks noChangeShapeType="1"/>
          </p:cNvSpPr>
          <p:nvPr/>
        </p:nvSpPr>
        <p:spPr bwMode="auto">
          <a:xfrm flipV="1">
            <a:off x="5340350" y="5356225"/>
            <a:ext cx="422275" cy="2127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26" name="Line 1010">
            <a:extLst>
              <a:ext uri="{FF2B5EF4-FFF2-40B4-BE49-F238E27FC236}">
                <a16:creationId xmlns:a16="http://schemas.microsoft.com/office/drawing/2014/main" id="{DE9E7E54-8E09-944F-E09D-E357255C17E0}"/>
              </a:ext>
            </a:extLst>
          </p:cNvPr>
          <p:cNvSpPr>
            <a:spLocks noChangeShapeType="1"/>
          </p:cNvSpPr>
          <p:nvPr/>
        </p:nvSpPr>
        <p:spPr bwMode="auto">
          <a:xfrm flipV="1">
            <a:off x="5340350" y="5356225"/>
            <a:ext cx="422275" cy="2127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27" name="Line 1011">
            <a:extLst>
              <a:ext uri="{FF2B5EF4-FFF2-40B4-BE49-F238E27FC236}">
                <a16:creationId xmlns:a16="http://schemas.microsoft.com/office/drawing/2014/main" id="{C0E50386-7E23-1889-931B-7B2C3E73BCA9}"/>
              </a:ext>
            </a:extLst>
          </p:cNvPr>
          <p:cNvSpPr>
            <a:spLocks noChangeShapeType="1"/>
          </p:cNvSpPr>
          <p:nvPr/>
        </p:nvSpPr>
        <p:spPr bwMode="auto">
          <a:xfrm flipV="1">
            <a:off x="5340350" y="5356225"/>
            <a:ext cx="422275" cy="2127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28" name="Line 1012">
            <a:extLst>
              <a:ext uri="{FF2B5EF4-FFF2-40B4-BE49-F238E27FC236}">
                <a16:creationId xmlns:a16="http://schemas.microsoft.com/office/drawing/2014/main" id="{95D403D1-CECD-FE90-1E66-5BF19E1DEC75}"/>
              </a:ext>
            </a:extLst>
          </p:cNvPr>
          <p:cNvSpPr>
            <a:spLocks noChangeShapeType="1"/>
          </p:cNvSpPr>
          <p:nvPr/>
        </p:nvSpPr>
        <p:spPr bwMode="auto">
          <a:xfrm>
            <a:off x="5630863" y="5424488"/>
            <a:ext cx="87312" cy="95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29" name="Rectangle 1013">
            <a:extLst>
              <a:ext uri="{FF2B5EF4-FFF2-40B4-BE49-F238E27FC236}">
                <a16:creationId xmlns:a16="http://schemas.microsoft.com/office/drawing/2014/main" id="{72831B77-AC40-CC1F-7CD4-058F37052551}"/>
              </a:ext>
            </a:extLst>
          </p:cNvPr>
          <p:cNvSpPr>
            <a:spLocks noChangeArrowheads="1"/>
          </p:cNvSpPr>
          <p:nvPr/>
        </p:nvSpPr>
        <p:spPr bwMode="auto">
          <a:xfrm>
            <a:off x="5784850" y="5378450"/>
            <a:ext cx="131763"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a:latin typeface="Arial" panose="020B0604020202020204" pitchFamily="34" charset="0"/>
                <a:ea typeface="Batang" panose="02030600000101010101" pitchFamily="18" charset="-127"/>
              </a:rPr>
              <a:t>20</a:t>
            </a:r>
            <a:endParaRPr lang="en-US" altLang="en-US" sz="1700">
              <a:latin typeface="Arial" panose="020B0604020202020204" pitchFamily="34" charset="0"/>
            </a:endParaRPr>
          </a:p>
        </p:txBody>
      </p:sp>
      <p:sp>
        <p:nvSpPr>
          <p:cNvPr id="522230" name="Line 1014">
            <a:extLst>
              <a:ext uri="{FF2B5EF4-FFF2-40B4-BE49-F238E27FC236}">
                <a16:creationId xmlns:a16="http://schemas.microsoft.com/office/drawing/2014/main" id="{CE07556E-5C90-B10B-04CB-082D0053D9BD}"/>
              </a:ext>
            </a:extLst>
          </p:cNvPr>
          <p:cNvSpPr>
            <a:spLocks noChangeShapeType="1"/>
          </p:cNvSpPr>
          <p:nvPr/>
        </p:nvSpPr>
        <p:spPr bwMode="auto">
          <a:xfrm>
            <a:off x="4062413" y="4610100"/>
            <a:ext cx="2568575" cy="3127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31" name="Line 1015">
            <a:extLst>
              <a:ext uri="{FF2B5EF4-FFF2-40B4-BE49-F238E27FC236}">
                <a16:creationId xmlns:a16="http://schemas.microsoft.com/office/drawing/2014/main" id="{69D8D633-D45A-5F3C-A4F8-810306FE4ADE}"/>
              </a:ext>
            </a:extLst>
          </p:cNvPr>
          <p:cNvSpPr>
            <a:spLocks noChangeShapeType="1"/>
          </p:cNvSpPr>
          <p:nvPr/>
        </p:nvSpPr>
        <p:spPr bwMode="auto">
          <a:xfrm flipH="1" flipV="1">
            <a:off x="4062413" y="4610100"/>
            <a:ext cx="2568575" cy="3127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32" name="Line 1016">
            <a:extLst>
              <a:ext uri="{FF2B5EF4-FFF2-40B4-BE49-F238E27FC236}">
                <a16:creationId xmlns:a16="http://schemas.microsoft.com/office/drawing/2014/main" id="{1BEDC29E-08CD-6EA2-CCA5-F8AD2C0F00CE}"/>
              </a:ext>
            </a:extLst>
          </p:cNvPr>
          <p:cNvSpPr>
            <a:spLocks noChangeShapeType="1"/>
          </p:cNvSpPr>
          <p:nvPr/>
        </p:nvSpPr>
        <p:spPr bwMode="auto">
          <a:xfrm flipV="1">
            <a:off x="6630988" y="3065463"/>
            <a:ext cx="1587" cy="185737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33" name="Line 1017">
            <a:extLst>
              <a:ext uri="{FF2B5EF4-FFF2-40B4-BE49-F238E27FC236}">
                <a16:creationId xmlns:a16="http://schemas.microsoft.com/office/drawing/2014/main" id="{2CE0ED44-267A-542E-22A9-828C18E1C9D8}"/>
              </a:ext>
            </a:extLst>
          </p:cNvPr>
          <p:cNvSpPr>
            <a:spLocks noChangeShapeType="1"/>
          </p:cNvSpPr>
          <p:nvPr/>
        </p:nvSpPr>
        <p:spPr bwMode="auto">
          <a:xfrm flipV="1">
            <a:off x="6630988" y="3065463"/>
            <a:ext cx="1587" cy="185737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34" name="Line 1018">
            <a:extLst>
              <a:ext uri="{FF2B5EF4-FFF2-40B4-BE49-F238E27FC236}">
                <a16:creationId xmlns:a16="http://schemas.microsoft.com/office/drawing/2014/main" id="{4AD4B444-2D8F-3EA0-B3DB-1B5DCBCD4FBD}"/>
              </a:ext>
            </a:extLst>
          </p:cNvPr>
          <p:cNvSpPr>
            <a:spLocks noChangeShapeType="1"/>
          </p:cNvSpPr>
          <p:nvPr/>
        </p:nvSpPr>
        <p:spPr bwMode="auto">
          <a:xfrm flipV="1">
            <a:off x="6308725" y="4922838"/>
            <a:ext cx="322263" cy="16510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35" name="Line 1019">
            <a:extLst>
              <a:ext uri="{FF2B5EF4-FFF2-40B4-BE49-F238E27FC236}">
                <a16:creationId xmlns:a16="http://schemas.microsoft.com/office/drawing/2014/main" id="{630C5145-47E6-21E0-0606-1AA62C07F02F}"/>
              </a:ext>
            </a:extLst>
          </p:cNvPr>
          <p:cNvSpPr>
            <a:spLocks noChangeShapeType="1"/>
          </p:cNvSpPr>
          <p:nvPr/>
        </p:nvSpPr>
        <p:spPr bwMode="auto">
          <a:xfrm flipV="1">
            <a:off x="6308725" y="4922838"/>
            <a:ext cx="322263" cy="16510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36" name="Line 1020">
            <a:extLst>
              <a:ext uri="{FF2B5EF4-FFF2-40B4-BE49-F238E27FC236}">
                <a16:creationId xmlns:a16="http://schemas.microsoft.com/office/drawing/2014/main" id="{E01CB20F-7E24-08A0-5A6A-8779C4ED4659}"/>
              </a:ext>
            </a:extLst>
          </p:cNvPr>
          <p:cNvSpPr>
            <a:spLocks noChangeShapeType="1"/>
          </p:cNvSpPr>
          <p:nvPr/>
        </p:nvSpPr>
        <p:spPr bwMode="auto">
          <a:xfrm flipV="1">
            <a:off x="6308725" y="4922838"/>
            <a:ext cx="322263" cy="16510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37" name="Line 1021">
            <a:extLst>
              <a:ext uri="{FF2B5EF4-FFF2-40B4-BE49-F238E27FC236}">
                <a16:creationId xmlns:a16="http://schemas.microsoft.com/office/drawing/2014/main" id="{0D23CFCF-DDFA-1EFB-8498-E1C82D443E36}"/>
              </a:ext>
            </a:extLst>
          </p:cNvPr>
          <p:cNvSpPr>
            <a:spLocks noChangeShapeType="1"/>
          </p:cNvSpPr>
          <p:nvPr/>
        </p:nvSpPr>
        <p:spPr bwMode="auto">
          <a:xfrm>
            <a:off x="6530975" y="4979988"/>
            <a:ext cx="100013" cy="79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38" name="Rectangle 1022">
            <a:extLst>
              <a:ext uri="{FF2B5EF4-FFF2-40B4-BE49-F238E27FC236}">
                <a16:creationId xmlns:a16="http://schemas.microsoft.com/office/drawing/2014/main" id="{273DE56F-5E59-65A9-74C2-99F88C18E723}"/>
              </a:ext>
            </a:extLst>
          </p:cNvPr>
          <p:cNvSpPr>
            <a:spLocks noChangeArrowheads="1"/>
          </p:cNvSpPr>
          <p:nvPr/>
        </p:nvSpPr>
        <p:spPr bwMode="auto">
          <a:xfrm>
            <a:off x="6697663" y="4922838"/>
            <a:ext cx="128587"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a:latin typeface="Arial" panose="020B0604020202020204" pitchFamily="34" charset="0"/>
                <a:ea typeface="Batang" panose="02030600000101010101" pitchFamily="18" charset="-127"/>
              </a:rPr>
              <a:t>70</a:t>
            </a:r>
            <a:endParaRPr lang="en-US" altLang="en-US" sz="1700">
              <a:latin typeface="Arial" panose="020B0604020202020204" pitchFamily="34" charset="0"/>
            </a:endParaRPr>
          </a:p>
        </p:txBody>
      </p:sp>
      <p:sp>
        <p:nvSpPr>
          <p:cNvPr id="522239" name="Rectangle 1023">
            <a:extLst>
              <a:ext uri="{FF2B5EF4-FFF2-40B4-BE49-F238E27FC236}">
                <a16:creationId xmlns:a16="http://schemas.microsoft.com/office/drawing/2014/main" id="{5890772F-F140-A55E-B67E-A92910E343A8}"/>
              </a:ext>
            </a:extLst>
          </p:cNvPr>
          <p:cNvSpPr>
            <a:spLocks noChangeArrowheads="1"/>
          </p:cNvSpPr>
          <p:nvPr/>
        </p:nvSpPr>
        <p:spPr bwMode="auto">
          <a:xfrm>
            <a:off x="6507163" y="5022850"/>
            <a:ext cx="130175" cy="14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900">
                <a:latin typeface="Arial" panose="020B0604020202020204" pitchFamily="34" charset="0"/>
                <a:ea typeface="Batang" panose="02030600000101010101" pitchFamily="18" charset="-127"/>
              </a:rPr>
              <a:t>60</a:t>
            </a:r>
            <a:endParaRPr lang="en-US" altLang="en-US" sz="1700">
              <a:latin typeface="Arial" panose="020B0604020202020204" pitchFamily="34" charset="0"/>
            </a:endParaRPr>
          </a:p>
        </p:txBody>
      </p:sp>
      <p:sp>
        <p:nvSpPr>
          <p:cNvPr id="522240" name="Line 1024">
            <a:extLst>
              <a:ext uri="{FF2B5EF4-FFF2-40B4-BE49-F238E27FC236}">
                <a16:creationId xmlns:a16="http://schemas.microsoft.com/office/drawing/2014/main" id="{8E3C6096-4624-FA7B-688F-8B3EE1D04685}"/>
              </a:ext>
            </a:extLst>
          </p:cNvPr>
          <p:cNvSpPr>
            <a:spLocks noChangeShapeType="1"/>
          </p:cNvSpPr>
          <p:nvPr/>
        </p:nvSpPr>
        <p:spPr bwMode="auto">
          <a:xfrm flipV="1">
            <a:off x="5340350" y="5087938"/>
            <a:ext cx="968375" cy="4810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41" name="Line 1025">
            <a:extLst>
              <a:ext uri="{FF2B5EF4-FFF2-40B4-BE49-F238E27FC236}">
                <a16:creationId xmlns:a16="http://schemas.microsoft.com/office/drawing/2014/main" id="{5B6C7A7E-1757-C1F2-645D-0CF15EEA24A0}"/>
              </a:ext>
            </a:extLst>
          </p:cNvPr>
          <p:cNvSpPr>
            <a:spLocks noChangeShapeType="1"/>
          </p:cNvSpPr>
          <p:nvPr/>
        </p:nvSpPr>
        <p:spPr bwMode="auto">
          <a:xfrm flipV="1">
            <a:off x="5340350" y="5087938"/>
            <a:ext cx="968375" cy="4810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42" name="Line 1026">
            <a:extLst>
              <a:ext uri="{FF2B5EF4-FFF2-40B4-BE49-F238E27FC236}">
                <a16:creationId xmlns:a16="http://schemas.microsoft.com/office/drawing/2014/main" id="{8D2E113D-47C6-7C74-B751-C3021FBFC041}"/>
              </a:ext>
            </a:extLst>
          </p:cNvPr>
          <p:cNvSpPr>
            <a:spLocks noChangeShapeType="1"/>
          </p:cNvSpPr>
          <p:nvPr/>
        </p:nvSpPr>
        <p:spPr bwMode="auto">
          <a:xfrm flipV="1">
            <a:off x="5340350" y="5087938"/>
            <a:ext cx="968375" cy="4810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44" name="Freeform 1028">
            <a:extLst>
              <a:ext uri="{FF2B5EF4-FFF2-40B4-BE49-F238E27FC236}">
                <a16:creationId xmlns:a16="http://schemas.microsoft.com/office/drawing/2014/main" id="{8B1DD8B1-2EA9-3E44-D48B-2718AAFD64CB}"/>
              </a:ext>
            </a:extLst>
          </p:cNvPr>
          <p:cNvSpPr>
            <a:spLocks/>
          </p:cNvSpPr>
          <p:nvPr/>
        </p:nvSpPr>
        <p:spPr bwMode="auto">
          <a:xfrm>
            <a:off x="4616450" y="3367088"/>
            <a:ext cx="168275" cy="142875"/>
          </a:xfrm>
          <a:custGeom>
            <a:avLst/>
            <a:gdLst>
              <a:gd name="T0" fmla="*/ 38 w 80"/>
              <a:gd name="T1" fmla="*/ 0 h 69"/>
              <a:gd name="T2" fmla="*/ 80 w 80"/>
              <a:gd name="T3" fmla="*/ 69 h 69"/>
              <a:gd name="T4" fmla="*/ 0 w 80"/>
              <a:gd name="T5" fmla="*/ 58 h 69"/>
              <a:gd name="T6" fmla="*/ 38 w 80"/>
              <a:gd name="T7" fmla="*/ 0 h 69"/>
            </a:gdLst>
            <a:ahLst/>
            <a:cxnLst>
              <a:cxn ang="0">
                <a:pos x="T0" y="T1"/>
              </a:cxn>
              <a:cxn ang="0">
                <a:pos x="T2" y="T3"/>
              </a:cxn>
              <a:cxn ang="0">
                <a:pos x="T4" y="T5"/>
              </a:cxn>
              <a:cxn ang="0">
                <a:pos x="T6" y="T7"/>
              </a:cxn>
            </a:cxnLst>
            <a:rect l="0" t="0" r="r" b="b"/>
            <a:pathLst>
              <a:path w="80" h="69">
                <a:moveTo>
                  <a:pt x="38" y="0"/>
                </a:moveTo>
                <a:lnTo>
                  <a:pt x="80" y="69"/>
                </a:lnTo>
                <a:lnTo>
                  <a:pt x="0" y="58"/>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45" name="Freeform 1029">
            <a:extLst>
              <a:ext uri="{FF2B5EF4-FFF2-40B4-BE49-F238E27FC236}">
                <a16:creationId xmlns:a16="http://schemas.microsoft.com/office/drawing/2014/main" id="{DE830631-8FBE-CBE2-B707-6F73EF2EFCD2}"/>
              </a:ext>
            </a:extLst>
          </p:cNvPr>
          <p:cNvSpPr>
            <a:spLocks/>
          </p:cNvSpPr>
          <p:nvPr/>
        </p:nvSpPr>
        <p:spPr bwMode="auto">
          <a:xfrm>
            <a:off x="4697413" y="3367088"/>
            <a:ext cx="163512" cy="142875"/>
          </a:xfrm>
          <a:custGeom>
            <a:avLst/>
            <a:gdLst>
              <a:gd name="T0" fmla="*/ 79 w 79"/>
              <a:gd name="T1" fmla="*/ 16 h 69"/>
              <a:gd name="T2" fmla="*/ 0 w 79"/>
              <a:gd name="T3" fmla="*/ 0 h 69"/>
              <a:gd name="T4" fmla="*/ 42 w 79"/>
              <a:gd name="T5" fmla="*/ 69 h 69"/>
              <a:gd name="T6" fmla="*/ 79 w 79"/>
              <a:gd name="T7" fmla="*/ 16 h 69"/>
            </a:gdLst>
            <a:ahLst/>
            <a:cxnLst>
              <a:cxn ang="0">
                <a:pos x="T0" y="T1"/>
              </a:cxn>
              <a:cxn ang="0">
                <a:pos x="T2" y="T3"/>
              </a:cxn>
              <a:cxn ang="0">
                <a:pos x="T4" y="T5"/>
              </a:cxn>
              <a:cxn ang="0">
                <a:pos x="T6" y="T7"/>
              </a:cxn>
            </a:cxnLst>
            <a:rect l="0" t="0" r="r" b="b"/>
            <a:pathLst>
              <a:path w="79" h="69">
                <a:moveTo>
                  <a:pt x="79" y="16"/>
                </a:moveTo>
                <a:lnTo>
                  <a:pt x="0" y="0"/>
                </a:lnTo>
                <a:lnTo>
                  <a:pt x="42" y="69"/>
                </a:lnTo>
                <a:lnTo>
                  <a:pt x="79"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46" name="Freeform 1030">
            <a:extLst>
              <a:ext uri="{FF2B5EF4-FFF2-40B4-BE49-F238E27FC236}">
                <a16:creationId xmlns:a16="http://schemas.microsoft.com/office/drawing/2014/main" id="{B3E935A7-3AE8-0C0E-360D-85A7E46FE024}"/>
              </a:ext>
            </a:extLst>
          </p:cNvPr>
          <p:cNvSpPr>
            <a:spLocks/>
          </p:cNvSpPr>
          <p:nvPr/>
        </p:nvSpPr>
        <p:spPr bwMode="auto">
          <a:xfrm>
            <a:off x="4784725" y="3398838"/>
            <a:ext cx="155575" cy="133350"/>
          </a:xfrm>
          <a:custGeom>
            <a:avLst/>
            <a:gdLst>
              <a:gd name="T0" fmla="*/ 37 w 75"/>
              <a:gd name="T1" fmla="*/ 0 h 63"/>
              <a:gd name="T2" fmla="*/ 75 w 75"/>
              <a:gd name="T3" fmla="*/ 63 h 63"/>
              <a:gd name="T4" fmla="*/ 0 w 75"/>
              <a:gd name="T5" fmla="*/ 53 h 63"/>
              <a:gd name="T6" fmla="*/ 37 w 75"/>
              <a:gd name="T7" fmla="*/ 0 h 63"/>
            </a:gdLst>
            <a:ahLst/>
            <a:cxnLst>
              <a:cxn ang="0">
                <a:pos x="T0" y="T1"/>
              </a:cxn>
              <a:cxn ang="0">
                <a:pos x="T2" y="T3"/>
              </a:cxn>
              <a:cxn ang="0">
                <a:pos x="T4" y="T5"/>
              </a:cxn>
              <a:cxn ang="0">
                <a:pos x="T6" y="T7"/>
              </a:cxn>
            </a:cxnLst>
            <a:rect l="0" t="0" r="r" b="b"/>
            <a:pathLst>
              <a:path w="75" h="63">
                <a:moveTo>
                  <a:pt x="37" y="0"/>
                </a:moveTo>
                <a:lnTo>
                  <a:pt x="75" y="63"/>
                </a:lnTo>
                <a:lnTo>
                  <a:pt x="0" y="53"/>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47" name="Freeform 1031">
            <a:extLst>
              <a:ext uri="{FF2B5EF4-FFF2-40B4-BE49-F238E27FC236}">
                <a16:creationId xmlns:a16="http://schemas.microsoft.com/office/drawing/2014/main" id="{54875321-E3D3-48FE-47B9-CE30E20898D8}"/>
              </a:ext>
            </a:extLst>
          </p:cNvPr>
          <p:cNvSpPr>
            <a:spLocks/>
          </p:cNvSpPr>
          <p:nvPr/>
        </p:nvSpPr>
        <p:spPr bwMode="auto">
          <a:xfrm>
            <a:off x="4860925" y="3398838"/>
            <a:ext cx="158750" cy="133350"/>
          </a:xfrm>
          <a:custGeom>
            <a:avLst/>
            <a:gdLst>
              <a:gd name="T0" fmla="*/ 75 w 75"/>
              <a:gd name="T1" fmla="*/ 10 h 63"/>
              <a:gd name="T2" fmla="*/ 0 w 75"/>
              <a:gd name="T3" fmla="*/ 0 h 63"/>
              <a:gd name="T4" fmla="*/ 38 w 75"/>
              <a:gd name="T5" fmla="*/ 63 h 63"/>
              <a:gd name="T6" fmla="*/ 75 w 75"/>
              <a:gd name="T7" fmla="*/ 10 h 63"/>
            </a:gdLst>
            <a:ahLst/>
            <a:cxnLst>
              <a:cxn ang="0">
                <a:pos x="T0" y="T1"/>
              </a:cxn>
              <a:cxn ang="0">
                <a:pos x="T2" y="T3"/>
              </a:cxn>
              <a:cxn ang="0">
                <a:pos x="T4" y="T5"/>
              </a:cxn>
              <a:cxn ang="0">
                <a:pos x="T6" y="T7"/>
              </a:cxn>
            </a:cxnLst>
            <a:rect l="0" t="0" r="r" b="b"/>
            <a:pathLst>
              <a:path w="75" h="63">
                <a:moveTo>
                  <a:pt x="75" y="10"/>
                </a:moveTo>
                <a:lnTo>
                  <a:pt x="0" y="0"/>
                </a:lnTo>
                <a:lnTo>
                  <a:pt x="38" y="63"/>
                </a:lnTo>
                <a:lnTo>
                  <a:pt x="7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48" name="Line 1032">
            <a:extLst>
              <a:ext uri="{FF2B5EF4-FFF2-40B4-BE49-F238E27FC236}">
                <a16:creationId xmlns:a16="http://schemas.microsoft.com/office/drawing/2014/main" id="{AAE81385-19A8-0180-4504-DCE9A4835418}"/>
              </a:ext>
            </a:extLst>
          </p:cNvPr>
          <p:cNvSpPr>
            <a:spLocks noChangeShapeType="1"/>
          </p:cNvSpPr>
          <p:nvPr/>
        </p:nvSpPr>
        <p:spPr bwMode="auto">
          <a:xfrm flipV="1">
            <a:off x="4784725" y="3398838"/>
            <a:ext cx="76200" cy="1111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49" name="Freeform 1033">
            <a:extLst>
              <a:ext uri="{FF2B5EF4-FFF2-40B4-BE49-F238E27FC236}">
                <a16:creationId xmlns:a16="http://schemas.microsoft.com/office/drawing/2014/main" id="{9F4D5BBE-0BF6-A298-A75B-57AC093951DE}"/>
              </a:ext>
            </a:extLst>
          </p:cNvPr>
          <p:cNvSpPr>
            <a:spLocks/>
          </p:cNvSpPr>
          <p:nvPr/>
        </p:nvSpPr>
        <p:spPr bwMode="auto">
          <a:xfrm>
            <a:off x="4540250" y="3487738"/>
            <a:ext cx="157163" cy="144462"/>
          </a:xfrm>
          <a:custGeom>
            <a:avLst/>
            <a:gdLst>
              <a:gd name="T0" fmla="*/ 37 w 75"/>
              <a:gd name="T1" fmla="*/ 0 h 69"/>
              <a:gd name="T2" fmla="*/ 75 w 75"/>
              <a:gd name="T3" fmla="*/ 69 h 69"/>
              <a:gd name="T4" fmla="*/ 0 w 75"/>
              <a:gd name="T5" fmla="*/ 59 h 69"/>
              <a:gd name="T6" fmla="*/ 37 w 75"/>
              <a:gd name="T7" fmla="*/ 0 h 69"/>
            </a:gdLst>
            <a:ahLst/>
            <a:cxnLst>
              <a:cxn ang="0">
                <a:pos x="T0" y="T1"/>
              </a:cxn>
              <a:cxn ang="0">
                <a:pos x="T2" y="T3"/>
              </a:cxn>
              <a:cxn ang="0">
                <a:pos x="T4" y="T5"/>
              </a:cxn>
              <a:cxn ang="0">
                <a:pos x="T6" y="T7"/>
              </a:cxn>
            </a:cxnLst>
            <a:rect l="0" t="0" r="r" b="b"/>
            <a:pathLst>
              <a:path w="75" h="69">
                <a:moveTo>
                  <a:pt x="37" y="0"/>
                </a:moveTo>
                <a:lnTo>
                  <a:pt x="75" y="69"/>
                </a:lnTo>
                <a:lnTo>
                  <a:pt x="0" y="59"/>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50" name="Freeform 1034">
            <a:extLst>
              <a:ext uri="{FF2B5EF4-FFF2-40B4-BE49-F238E27FC236}">
                <a16:creationId xmlns:a16="http://schemas.microsoft.com/office/drawing/2014/main" id="{6A02F9CE-8DDA-964D-50E5-F35D1F4E4C1A}"/>
              </a:ext>
            </a:extLst>
          </p:cNvPr>
          <p:cNvSpPr>
            <a:spLocks/>
          </p:cNvSpPr>
          <p:nvPr/>
        </p:nvSpPr>
        <p:spPr bwMode="auto">
          <a:xfrm>
            <a:off x="4616450" y="3487738"/>
            <a:ext cx="168275" cy="144462"/>
          </a:xfrm>
          <a:custGeom>
            <a:avLst/>
            <a:gdLst>
              <a:gd name="T0" fmla="*/ 80 w 80"/>
              <a:gd name="T1" fmla="*/ 11 h 69"/>
              <a:gd name="T2" fmla="*/ 0 w 80"/>
              <a:gd name="T3" fmla="*/ 0 h 69"/>
              <a:gd name="T4" fmla="*/ 38 w 80"/>
              <a:gd name="T5" fmla="*/ 69 h 69"/>
              <a:gd name="T6" fmla="*/ 80 w 80"/>
              <a:gd name="T7" fmla="*/ 11 h 69"/>
            </a:gdLst>
            <a:ahLst/>
            <a:cxnLst>
              <a:cxn ang="0">
                <a:pos x="T0" y="T1"/>
              </a:cxn>
              <a:cxn ang="0">
                <a:pos x="T2" y="T3"/>
              </a:cxn>
              <a:cxn ang="0">
                <a:pos x="T4" y="T5"/>
              </a:cxn>
              <a:cxn ang="0">
                <a:pos x="T6" y="T7"/>
              </a:cxn>
            </a:cxnLst>
            <a:rect l="0" t="0" r="r" b="b"/>
            <a:pathLst>
              <a:path w="80" h="69">
                <a:moveTo>
                  <a:pt x="80" y="11"/>
                </a:moveTo>
                <a:lnTo>
                  <a:pt x="0" y="0"/>
                </a:lnTo>
                <a:lnTo>
                  <a:pt x="38" y="69"/>
                </a:lnTo>
                <a:lnTo>
                  <a:pt x="8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51" name="Line 1035">
            <a:extLst>
              <a:ext uri="{FF2B5EF4-FFF2-40B4-BE49-F238E27FC236}">
                <a16:creationId xmlns:a16="http://schemas.microsoft.com/office/drawing/2014/main" id="{DEC0D58A-DFC6-2412-C2F2-5F3B22BB7BE1}"/>
              </a:ext>
            </a:extLst>
          </p:cNvPr>
          <p:cNvSpPr>
            <a:spLocks noChangeShapeType="1"/>
          </p:cNvSpPr>
          <p:nvPr/>
        </p:nvSpPr>
        <p:spPr bwMode="auto">
          <a:xfrm flipH="1" flipV="1">
            <a:off x="4616450" y="3487738"/>
            <a:ext cx="168275"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52" name="Freeform 1036">
            <a:extLst>
              <a:ext uri="{FF2B5EF4-FFF2-40B4-BE49-F238E27FC236}">
                <a16:creationId xmlns:a16="http://schemas.microsoft.com/office/drawing/2014/main" id="{F1DDF184-F235-5332-B9D6-1630042E706B}"/>
              </a:ext>
            </a:extLst>
          </p:cNvPr>
          <p:cNvSpPr>
            <a:spLocks/>
          </p:cNvSpPr>
          <p:nvPr/>
        </p:nvSpPr>
        <p:spPr bwMode="auto">
          <a:xfrm>
            <a:off x="4940300" y="3421063"/>
            <a:ext cx="155575" cy="144462"/>
          </a:xfrm>
          <a:custGeom>
            <a:avLst/>
            <a:gdLst>
              <a:gd name="T0" fmla="*/ 37 w 74"/>
              <a:gd name="T1" fmla="*/ 0 h 69"/>
              <a:gd name="T2" fmla="*/ 74 w 74"/>
              <a:gd name="T3" fmla="*/ 69 h 69"/>
              <a:gd name="T4" fmla="*/ 0 w 74"/>
              <a:gd name="T5" fmla="*/ 53 h 69"/>
              <a:gd name="T6" fmla="*/ 37 w 74"/>
              <a:gd name="T7" fmla="*/ 0 h 69"/>
            </a:gdLst>
            <a:ahLst/>
            <a:cxnLst>
              <a:cxn ang="0">
                <a:pos x="T0" y="T1"/>
              </a:cxn>
              <a:cxn ang="0">
                <a:pos x="T2" y="T3"/>
              </a:cxn>
              <a:cxn ang="0">
                <a:pos x="T4" y="T5"/>
              </a:cxn>
              <a:cxn ang="0">
                <a:pos x="T6" y="T7"/>
              </a:cxn>
            </a:cxnLst>
            <a:rect l="0" t="0" r="r" b="b"/>
            <a:pathLst>
              <a:path w="74" h="69">
                <a:moveTo>
                  <a:pt x="37" y="0"/>
                </a:moveTo>
                <a:lnTo>
                  <a:pt x="74" y="69"/>
                </a:lnTo>
                <a:lnTo>
                  <a:pt x="0" y="53"/>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53" name="Freeform 1037">
            <a:extLst>
              <a:ext uri="{FF2B5EF4-FFF2-40B4-BE49-F238E27FC236}">
                <a16:creationId xmlns:a16="http://schemas.microsoft.com/office/drawing/2014/main" id="{36EF10EF-A996-A7AE-6A65-2162B9F9BA1A}"/>
              </a:ext>
            </a:extLst>
          </p:cNvPr>
          <p:cNvSpPr>
            <a:spLocks/>
          </p:cNvSpPr>
          <p:nvPr/>
        </p:nvSpPr>
        <p:spPr bwMode="auto">
          <a:xfrm>
            <a:off x="5019675" y="3421063"/>
            <a:ext cx="153988" cy="144462"/>
          </a:xfrm>
          <a:custGeom>
            <a:avLst/>
            <a:gdLst>
              <a:gd name="T0" fmla="*/ 74 w 74"/>
              <a:gd name="T1" fmla="*/ 11 h 69"/>
              <a:gd name="T2" fmla="*/ 0 w 74"/>
              <a:gd name="T3" fmla="*/ 0 h 69"/>
              <a:gd name="T4" fmla="*/ 37 w 74"/>
              <a:gd name="T5" fmla="*/ 69 h 69"/>
              <a:gd name="T6" fmla="*/ 74 w 74"/>
              <a:gd name="T7" fmla="*/ 11 h 69"/>
            </a:gdLst>
            <a:ahLst/>
            <a:cxnLst>
              <a:cxn ang="0">
                <a:pos x="T0" y="T1"/>
              </a:cxn>
              <a:cxn ang="0">
                <a:pos x="T2" y="T3"/>
              </a:cxn>
              <a:cxn ang="0">
                <a:pos x="T4" y="T5"/>
              </a:cxn>
              <a:cxn ang="0">
                <a:pos x="T6" y="T7"/>
              </a:cxn>
            </a:cxnLst>
            <a:rect l="0" t="0" r="r" b="b"/>
            <a:pathLst>
              <a:path w="74" h="69">
                <a:moveTo>
                  <a:pt x="74" y="11"/>
                </a:moveTo>
                <a:lnTo>
                  <a:pt x="0" y="0"/>
                </a:lnTo>
                <a:lnTo>
                  <a:pt x="37" y="69"/>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54" name="Line 1038">
            <a:extLst>
              <a:ext uri="{FF2B5EF4-FFF2-40B4-BE49-F238E27FC236}">
                <a16:creationId xmlns:a16="http://schemas.microsoft.com/office/drawing/2014/main" id="{580B13F0-B6BD-D047-E33D-95F10E094F8D}"/>
              </a:ext>
            </a:extLst>
          </p:cNvPr>
          <p:cNvSpPr>
            <a:spLocks noChangeShapeType="1"/>
          </p:cNvSpPr>
          <p:nvPr/>
        </p:nvSpPr>
        <p:spPr bwMode="auto">
          <a:xfrm flipV="1">
            <a:off x="4940300" y="3421063"/>
            <a:ext cx="79375" cy="1111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55" name="Freeform 1039">
            <a:extLst>
              <a:ext uri="{FF2B5EF4-FFF2-40B4-BE49-F238E27FC236}">
                <a16:creationId xmlns:a16="http://schemas.microsoft.com/office/drawing/2014/main" id="{BC2696F9-8646-8BAF-0B5E-652E0D3B59A9}"/>
              </a:ext>
            </a:extLst>
          </p:cNvPr>
          <p:cNvSpPr>
            <a:spLocks/>
          </p:cNvSpPr>
          <p:nvPr/>
        </p:nvSpPr>
        <p:spPr bwMode="auto">
          <a:xfrm>
            <a:off x="4697413" y="3509963"/>
            <a:ext cx="163512" cy="144462"/>
          </a:xfrm>
          <a:custGeom>
            <a:avLst/>
            <a:gdLst>
              <a:gd name="T0" fmla="*/ 42 w 79"/>
              <a:gd name="T1" fmla="*/ 0 h 69"/>
              <a:gd name="T2" fmla="*/ 79 w 79"/>
              <a:gd name="T3" fmla="*/ 69 h 69"/>
              <a:gd name="T4" fmla="*/ 0 w 79"/>
              <a:gd name="T5" fmla="*/ 58 h 69"/>
              <a:gd name="T6" fmla="*/ 42 w 79"/>
              <a:gd name="T7" fmla="*/ 0 h 69"/>
            </a:gdLst>
            <a:ahLst/>
            <a:cxnLst>
              <a:cxn ang="0">
                <a:pos x="T0" y="T1"/>
              </a:cxn>
              <a:cxn ang="0">
                <a:pos x="T2" y="T3"/>
              </a:cxn>
              <a:cxn ang="0">
                <a:pos x="T4" y="T5"/>
              </a:cxn>
              <a:cxn ang="0">
                <a:pos x="T6" y="T7"/>
              </a:cxn>
            </a:cxnLst>
            <a:rect l="0" t="0" r="r" b="b"/>
            <a:pathLst>
              <a:path w="79" h="69">
                <a:moveTo>
                  <a:pt x="42" y="0"/>
                </a:moveTo>
                <a:lnTo>
                  <a:pt x="79" y="69"/>
                </a:lnTo>
                <a:lnTo>
                  <a:pt x="0" y="58"/>
                </a:lnTo>
                <a:lnTo>
                  <a:pt x="4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56" name="Freeform 1040">
            <a:extLst>
              <a:ext uri="{FF2B5EF4-FFF2-40B4-BE49-F238E27FC236}">
                <a16:creationId xmlns:a16="http://schemas.microsoft.com/office/drawing/2014/main" id="{97AD9268-08B7-AF11-70EF-2BA4FBFBC627}"/>
              </a:ext>
            </a:extLst>
          </p:cNvPr>
          <p:cNvSpPr>
            <a:spLocks/>
          </p:cNvSpPr>
          <p:nvPr/>
        </p:nvSpPr>
        <p:spPr bwMode="auto">
          <a:xfrm>
            <a:off x="4784725" y="3509963"/>
            <a:ext cx="155575" cy="144462"/>
          </a:xfrm>
          <a:custGeom>
            <a:avLst/>
            <a:gdLst>
              <a:gd name="T0" fmla="*/ 75 w 75"/>
              <a:gd name="T1" fmla="*/ 10 h 69"/>
              <a:gd name="T2" fmla="*/ 0 w 75"/>
              <a:gd name="T3" fmla="*/ 0 h 69"/>
              <a:gd name="T4" fmla="*/ 37 w 75"/>
              <a:gd name="T5" fmla="*/ 69 h 69"/>
              <a:gd name="T6" fmla="*/ 75 w 75"/>
              <a:gd name="T7" fmla="*/ 10 h 69"/>
            </a:gdLst>
            <a:ahLst/>
            <a:cxnLst>
              <a:cxn ang="0">
                <a:pos x="T0" y="T1"/>
              </a:cxn>
              <a:cxn ang="0">
                <a:pos x="T2" y="T3"/>
              </a:cxn>
              <a:cxn ang="0">
                <a:pos x="T4" y="T5"/>
              </a:cxn>
              <a:cxn ang="0">
                <a:pos x="T6" y="T7"/>
              </a:cxn>
            </a:cxnLst>
            <a:rect l="0" t="0" r="r" b="b"/>
            <a:pathLst>
              <a:path w="75" h="69">
                <a:moveTo>
                  <a:pt x="75" y="10"/>
                </a:moveTo>
                <a:lnTo>
                  <a:pt x="0" y="0"/>
                </a:lnTo>
                <a:lnTo>
                  <a:pt x="37" y="69"/>
                </a:lnTo>
                <a:lnTo>
                  <a:pt x="7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57" name="Freeform 1041">
            <a:extLst>
              <a:ext uri="{FF2B5EF4-FFF2-40B4-BE49-F238E27FC236}">
                <a16:creationId xmlns:a16="http://schemas.microsoft.com/office/drawing/2014/main" id="{A7CC0E6D-FA6F-0C91-E9C6-D81288488ADF}"/>
              </a:ext>
            </a:extLst>
          </p:cNvPr>
          <p:cNvSpPr>
            <a:spLocks/>
          </p:cNvSpPr>
          <p:nvPr/>
        </p:nvSpPr>
        <p:spPr bwMode="auto">
          <a:xfrm>
            <a:off x="5095875" y="3444875"/>
            <a:ext cx="157163" cy="142875"/>
          </a:xfrm>
          <a:custGeom>
            <a:avLst/>
            <a:gdLst>
              <a:gd name="T0" fmla="*/ 37 w 75"/>
              <a:gd name="T1" fmla="*/ 0 h 69"/>
              <a:gd name="T2" fmla="*/ 75 w 75"/>
              <a:gd name="T3" fmla="*/ 69 h 69"/>
              <a:gd name="T4" fmla="*/ 0 w 75"/>
              <a:gd name="T5" fmla="*/ 58 h 69"/>
              <a:gd name="T6" fmla="*/ 37 w 75"/>
              <a:gd name="T7" fmla="*/ 0 h 69"/>
            </a:gdLst>
            <a:ahLst/>
            <a:cxnLst>
              <a:cxn ang="0">
                <a:pos x="T0" y="T1"/>
              </a:cxn>
              <a:cxn ang="0">
                <a:pos x="T2" y="T3"/>
              </a:cxn>
              <a:cxn ang="0">
                <a:pos x="T4" y="T5"/>
              </a:cxn>
              <a:cxn ang="0">
                <a:pos x="T6" y="T7"/>
              </a:cxn>
            </a:cxnLst>
            <a:rect l="0" t="0" r="r" b="b"/>
            <a:pathLst>
              <a:path w="75" h="69">
                <a:moveTo>
                  <a:pt x="37" y="0"/>
                </a:moveTo>
                <a:lnTo>
                  <a:pt x="75" y="69"/>
                </a:lnTo>
                <a:lnTo>
                  <a:pt x="0" y="58"/>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58" name="Line 1042">
            <a:extLst>
              <a:ext uri="{FF2B5EF4-FFF2-40B4-BE49-F238E27FC236}">
                <a16:creationId xmlns:a16="http://schemas.microsoft.com/office/drawing/2014/main" id="{1795FF37-5D93-E746-A3B1-1CE4D3BA8877}"/>
              </a:ext>
            </a:extLst>
          </p:cNvPr>
          <p:cNvSpPr>
            <a:spLocks noChangeShapeType="1"/>
          </p:cNvSpPr>
          <p:nvPr/>
        </p:nvSpPr>
        <p:spPr bwMode="auto">
          <a:xfrm flipH="1" flipV="1">
            <a:off x="4784725" y="3509963"/>
            <a:ext cx="155575"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59" name="Line 1043">
            <a:extLst>
              <a:ext uri="{FF2B5EF4-FFF2-40B4-BE49-F238E27FC236}">
                <a16:creationId xmlns:a16="http://schemas.microsoft.com/office/drawing/2014/main" id="{92874225-BD89-ED51-B9D3-0038CB2A6D5E}"/>
              </a:ext>
            </a:extLst>
          </p:cNvPr>
          <p:cNvSpPr>
            <a:spLocks noChangeShapeType="1"/>
          </p:cNvSpPr>
          <p:nvPr/>
        </p:nvSpPr>
        <p:spPr bwMode="auto">
          <a:xfrm flipV="1">
            <a:off x="4697413" y="3509963"/>
            <a:ext cx="87312" cy="1222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60" name="Line 1044">
            <a:extLst>
              <a:ext uri="{FF2B5EF4-FFF2-40B4-BE49-F238E27FC236}">
                <a16:creationId xmlns:a16="http://schemas.microsoft.com/office/drawing/2014/main" id="{7E6548AF-2898-2FE4-70EF-1078CCFDC601}"/>
              </a:ext>
            </a:extLst>
          </p:cNvPr>
          <p:cNvSpPr>
            <a:spLocks noChangeShapeType="1"/>
          </p:cNvSpPr>
          <p:nvPr/>
        </p:nvSpPr>
        <p:spPr bwMode="auto">
          <a:xfrm flipV="1">
            <a:off x="5095875" y="3444875"/>
            <a:ext cx="77788" cy="1206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61" name="Freeform 1045">
            <a:extLst>
              <a:ext uri="{FF2B5EF4-FFF2-40B4-BE49-F238E27FC236}">
                <a16:creationId xmlns:a16="http://schemas.microsoft.com/office/drawing/2014/main" id="{6CC02C79-A403-6BEB-87FE-3D76E097A6B4}"/>
              </a:ext>
            </a:extLst>
          </p:cNvPr>
          <p:cNvSpPr>
            <a:spLocks/>
          </p:cNvSpPr>
          <p:nvPr/>
        </p:nvSpPr>
        <p:spPr bwMode="auto">
          <a:xfrm>
            <a:off x="4540250" y="3611563"/>
            <a:ext cx="157163" cy="134937"/>
          </a:xfrm>
          <a:custGeom>
            <a:avLst/>
            <a:gdLst>
              <a:gd name="T0" fmla="*/ 75 w 75"/>
              <a:gd name="T1" fmla="*/ 10 h 64"/>
              <a:gd name="T2" fmla="*/ 0 w 75"/>
              <a:gd name="T3" fmla="*/ 0 h 64"/>
              <a:gd name="T4" fmla="*/ 37 w 75"/>
              <a:gd name="T5" fmla="*/ 64 h 64"/>
              <a:gd name="T6" fmla="*/ 75 w 75"/>
              <a:gd name="T7" fmla="*/ 10 h 64"/>
            </a:gdLst>
            <a:ahLst/>
            <a:cxnLst>
              <a:cxn ang="0">
                <a:pos x="T0" y="T1"/>
              </a:cxn>
              <a:cxn ang="0">
                <a:pos x="T2" y="T3"/>
              </a:cxn>
              <a:cxn ang="0">
                <a:pos x="T4" y="T5"/>
              </a:cxn>
              <a:cxn ang="0">
                <a:pos x="T6" y="T7"/>
              </a:cxn>
            </a:cxnLst>
            <a:rect l="0" t="0" r="r" b="b"/>
            <a:pathLst>
              <a:path w="75" h="64">
                <a:moveTo>
                  <a:pt x="75" y="10"/>
                </a:moveTo>
                <a:lnTo>
                  <a:pt x="0" y="0"/>
                </a:lnTo>
                <a:lnTo>
                  <a:pt x="37" y="64"/>
                </a:lnTo>
                <a:lnTo>
                  <a:pt x="7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62" name="Line 1046">
            <a:extLst>
              <a:ext uri="{FF2B5EF4-FFF2-40B4-BE49-F238E27FC236}">
                <a16:creationId xmlns:a16="http://schemas.microsoft.com/office/drawing/2014/main" id="{4A4A41FC-8570-6AD8-7A8A-96C90821DCC2}"/>
              </a:ext>
            </a:extLst>
          </p:cNvPr>
          <p:cNvSpPr>
            <a:spLocks noChangeShapeType="1"/>
          </p:cNvSpPr>
          <p:nvPr/>
        </p:nvSpPr>
        <p:spPr bwMode="auto">
          <a:xfrm flipH="1" flipV="1">
            <a:off x="4540250" y="3611563"/>
            <a:ext cx="157163" cy="206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63" name="Freeform 1047">
            <a:extLst>
              <a:ext uri="{FF2B5EF4-FFF2-40B4-BE49-F238E27FC236}">
                <a16:creationId xmlns:a16="http://schemas.microsoft.com/office/drawing/2014/main" id="{F41E6DD4-FE35-B10E-7F3D-CD0A092148A7}"/>
              </a:ext>
            </a:extLst>
          </p:cNvPr>
          <p:cNvSpPr>
            <a:spLocks/>
          </p:cNvSpPr>
          <p:nvPr/>
        </p:nvSpPr>
        <p:spPr bwMode="auto">
          <a:xfrm>
            <a:off x="4860925" y="3532188"/>
            <a:ext cx="158750" cy="146050"/>
          </a:xfrm>
          <a:custGeom>
            <a:avLst/>
            <a:gdLst>
              <a:gd name="T0" fmla="*/ 38 w 75"/>
              <a:gd name="T1" fmla="*/ 0 h 70"/>
              <a:gd name="T2" fmla="*/ 75 w 75"/>
              <a:gd name="T3" fmla="*/ 70 h 70"/>
              <a:gd name="T4" fmla="*/ 0 w 75"/>
              <a:gd name="T5" fmla="*/ 59 h 70"/>
              <a:gd name="T6" fmla="*/ 38 w 75"/>
              <a:gd name="T7" fmla="*/ 0 h 70"/>
            </a:gdLst>
            <a:ahLst/>
            <a:cxnLst>
              <a:cxn ang="0">
                <a:pos x="T0" y="T1"/>
              </a:cxn>
              <a:cxn ang="0">
                <a:pos x="T2" y="T3"/>
              </a:cxn>
              <a:cxn ang="0">
                <a:pos x="T4" y="T5"/>
              </a:cxn>
              <a:cxn ang="0">
                <a:pos x="T6" y="T7"/>
              </a:cxn>
            </a:cxnLst>
            <a:rect l="0" t="0" r="r" b="b"/>
            <a:pathLst>
              <a:path w="75" h="70">
                <a:moveTo>
                  <a:pt x="38" y="0"/>
                </a:moveTo>
                <a:lnTo>
                  <a:pt x="75" y="70"/>
                </a:lnTo>
                <a:lnTo>
                  <a:pt x="0" y="59"/>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64" name="Freeform 1048">
            <a:extLst>
              <a:ext uri="{FF2B5EF4-FFF2-40B4-BE49-F238E27FC236}">
                <a16:creationId xmlns:a16="http://schemas.microsoft.com/office/drawing/2014/main" id="{FA363C32-AEEE-8EC8-D73F-4F98E7D9792D}"/>
              </a:ext>
            </a:extLst>
          </p:cNvPr>
          <p:cNvSpPr>
            <a:spLocks/>
          </p:cNvSpPr>
          <p:nvPr/>
        </p:nvSpPr>
        <p:spPr bwMode="auto">
          <a:xfrm>
            <a:off x="4940300" y="3532188"/>
            <a:ext cx="155575" cy="146050"/>
          </a:xfrm>
          <a:custGeom>
            <a:avLst/>
            <a:gdLst>
              <a:gd name="T0" fmla="*/ 74 w 74"/>
              <a:gd name="T1" fmla="*/ 16 h 70"/>
              <a:gd name="T2" fmla="*/ 0 w 74"/>
              <a:gd name="T3" fmla="*/ 0 h 70"/>
              <a:gd name="T4" fmla="*/ 37 w 74"/>
              <a:gd name="T5" fmla="*/ 70 h 70"/>
              <a:gd name="T6" fmla="*/ 74 w 74"/>
              <a:gd name="T7" fmla="*/ 16 h 70"/>
            </a:gdLst>
            <a:ahLst/>
            <a:cxnLst>
              <a:cxn ang="0">
                <a:pos x="T0" y="T1"/>
              </a:cxn>
              <a:cxn ang="0">
                <a:pos x="T2" y="T3"/>
              </a:cxn>
              <a:cxn ang="0">
                <a:pos x="T4" y="T5"/>
              </a:cxn>
              <a:cxn ang="0">
                <a:pos x="T6" y="T7"/>
              </a:cxn>
            </a:cxnLst>
            <a:rect l="0" t="0" r="r" b="b"/>
            <a:pathLst>
              <a:path w="74" h="70">
                <a:moveTo>
                  <a:pt x="74" y="16"/>
                </a:moveTo>
                <a:lnTo>
                  <a:pt x="0" y="0"/>
                </a:lnTo>
                <a:lnTo>
                  <a:pt x="37" y="70"/>
                </a:lnTo>
                <a:lnTo>
                  <a:pt x="7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65" name="Line 1049">
            <a:extLst>
              <a:ext uri="{FF2B5EF4-FFF2-40B4-BE49-F238E27FC236}">
                <a16:creationId xmlns:a16="http://schemas.microsoft.com/office/drawing/2014/main" id="{0F4B952E-BDF9-1485-3963-E0BD8FE79324}"/>
              </a:ext>
            </a:extLst>
          </p:cNvPr>
          <p:cNvSpPr>
            <a:spLocks noChangeShapeType="1"/>
          </p:cNvSpPr>
          <p:nvPr/>
        </p:nvSpPr>
        <p:spPr bwMode="auto">
          <a:xfrm flipH="1" flipV="1">
            <a:off x="4940300" y="3532188"/>
            <a:ext cx="155575" cy="333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66" name="Line 1050">
            <a:extLst>
              <a:ext uri="{FF2B5EF4-FFF2-40B4-BE49-F238E27FC236}">
                <a16:creationId xmlns:a16="http://schemas.microsoft.com/office/drawing/2014/main" id="{0E3D48CF-C868-1F85-BB0A-92E7EECF9CDA}"/>
              </a:ext>
            </a:extLst>
          </p:cNvPr>
          <p:cNvSpPr>
            <a:spLocks noChangeShapeType="1"/>
          </p:cNvSpPr>
          <p:nvPr/>
        </p:nvSpPr>
        <p:spPr bwMode="auto">
          <a:xfrm flipV="1">
            <a:off x="4860925" y="3532188"/>
            <a:ext cx="79375" cy="1222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67" name="Freeform 1051">
            <a:extLst>
              <a:ext uri="{FF2B5EF4-FFF2-40B4-BE49-F238E27FC236}">
                <a16:creationId xmlns:a16="http://schemas.microsoft.com/office/drawing/2014/main" id="{4B65CB47-C145-2C55-CF0B-9DE53029230C}"/>
              </a:ext>
            </a:extLst>
          </p:cNvPr>
          <p:cNvSpPr>
            <a:spLocks/>
          </p:cNvSpPr>
          <p:nvPr/>
        </p:nvSpPr>
        <p:spPr bwMode="auto">
          <a:xfrm>
            <a:off x="4616450" y="3632200"/>
            <a:ext cx="168275" cy="134938"/>
          </a:xfrm>
          <a:custGeom>
            <a:avLst/>
            <a:gdLst>
              <a:gd name="T0" fmla="*/ 38 w 80"/>
              <a:gd name="T1" fmla="*/ 0 h 64"/>
              <a:gd name="T2" fmla="*/ 80 w 80"/>
              <a:gd name="T3" fmla="*/ 64 h 64"/>
              <a:gd name="T4" fmla="*/ 0 w 80"/>
              <a:gd name="T5" fmla="*/ 54 h 64"/>
              <a:gd name="T6" fmla="*/ 38 w 80"/>
              <a:gd name="T7" fmla="*/ 0 h 64"/>
            </a:gdLst>
            <a:ahLst/>
            <a:cxnLst>
              <a:cxn ang="0">
                <a:pos x="T0" y="T1"/>
              </a:cxn>
              <a:cxn ang="0">
                <a:pos x="T2" y="T3"/>
              </a:cxn>
              <a:cxn ang="0">
                <a:pos x="T4" y="T5"/>
              </a:cxn>
              <a:cxn ang="0">
                <a:pos x="T6" y="T7"/>
              </a:cxn>
            </a:cxnLst>
            <a:rect l="0" t="0" r="r" b="b"/>
            <a:pathLst>
              <a:path w="80" h="64">
                <a:moveTo>
                  <a:pt x="38" y="0"/>
                </a:moveTo>
                <a:lnTo>
                  <a:pt x="80" y="64"/>
                </a:lnTo>
                <a:lnTo>
                  <a:pt x="0" y="54"/>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68" name="Freeform 1052">
            <a:extLst>
              <a:ext uri="{FF2B5EF4-FFF2-40B4-BE49-F238E27FC236}">
                <a16:creationId xmlns:a16="http://schemas.microsoft.com/office/drawing/2014/main" id="{F17DA0F0-B63C-7FE7-BB18-0A8A07A14604}"/>
              </a:ext>
            </a:extLst>
          </p:cNvPr>
          <p:cNvSpPr>
            <a:spLocks/>
          </p:cNvSpPr>
          <p:nvPr/>
        </p:nvSpPr>
        <p:spPr bwMode="auto">
          <a:xfrm>
            <a:off x="4697413" y="3632200"/>
            <a:ext cx="163512" cy="134938"/>
          </a:xfrm>
          <a:custGeom>
            <a:avLst/>
            <a:gdLst>
              <a:gd name="T0" fmla="*/ 79 w 79"/>
              <a:gd name="T1" fmla="*/ 11 h 64"/>
              <a:gd name="T2" fmla="*/ 0 w 79"/>
              <a:gd name="T3" fmla="*/ 0 h 64"/>
              <a:gd name="T4" fmla="*/ 42 w 79"/>
              <a:gd name="T5" fmla="*/ 64 h 64"/>
              <a:gd name="T6" fmla="*/ 79 w 79"/>
              <a:gd name="T7" fmla="*/ 11 h 64"/>
            </a:gdLst>
            <a:ahLst/>
            <a:cxnLst>
              <a:cxn ang="0">
                <a:pos x="T0" y="T1"/>
              </a:cxn>
              <a:cxn ang="0">
                <a:pos x="T2" y="T3"/>
              </a:cxn>
              <a:cxn ang="0">
                <a:pos x="T4" y="T5"/>
              </a:cxn>
              <a:cxn ang="0">
                <a:pos x="T6" y="T7"/>
              </a:cxn>
            </a:cxnLst>
            <a:rect l="0" t="0" r="r" b="b"/>
            <a:pathLst>
              <a:path w="79" h="64">
                <a:moveTo>
                  <a:pt x="79" y="11"/>
                </a:moveTo>
                <a:lnTo>
                  <a:pt x="0" y="0"/>
                </a:lnTo>
                <a:lnTo>
                  <a:pt x="42" y="64"/>
                </a:lnTo>
                <a:lnTo>
                  <a:pt x="79"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69" name="Freeform 1053">
            <a:extLst>
              <a:ext uri="{FF2B5EF4-FFF2-40B4-BE49-F238E27FC236}">
                <a16:creationId xmlns:a16="http://schemas.microsoft.com/office/drawing/2014/main" id="{6C2BBBA3-3D6C-4AE9-677E-9DF557194F61}"/>
              </a:ext>
            </a:extLst>
          </p:cNvPr>
          <p:cNvSpPr>
            <a:spLocks/>
          </p:cNvSpPr>
          <p:nvPr/>
        </p:nvSpPr>
        <p:spPr bwMode="auto">
          <a:xfrm>
            <a:off x="5019675" y="3565525"/>
            <a:ext cx="153988" cy="133350"/>
          </a:xfrm>
          <a:custGeom>
            <a:avLst/>
            <a:gdLst>
              <a:gd name="T0" fmla="*/ 37 w 74"/>
              <a:gd name="T1" fmla="*/ 0 h 64"/>
              <a:gd name="T2" fmla="*/ 74 w 74"/>
              <a:gd name="T3" fmla="*/ 64 h 64"/>
              <a:gd name="T4" fmla="*/ 0 w 74"/>
              <a:gd name="T5" fmla="*/ 54 h 64"/>
              <a:gd name="T6" fmla="*/ 37 w 74"/>
              <a:gd name="T7" fmla="*/ 0 h 64"/>
            </a:gdLst>
            <a:ahLst/>
            <a:cxnLst>
              <a:cxn ang="0">
                <a:pos x="T0" y="T1"/>
              </a:cxn>
              <a:cxn ang="0">
                <a:pos x="T2" y="T3"/>
              </a:cxn>
              <a:cxn ang="0">
                <a:pos x="T4" y="T5"/>
              </a:cxn>
              <a:cxn ang="0">
                <a:pos x="T6" y="T7"/>
              </a:cxn>
            </a:cxnLst>
            <a:rect l="0" t="0" r="r" b="b"/>
            <a:pathLst>
              <a:path w="74" h="64">
                <a:moveTo>
                  <a:pt x="37" y="0"/>
                </a:moveTo>
                <a:lnTo>
                  <a:pt x="74" y="64"/>
                </a:lnTo>
                <a:lnTo>
                  <a:pt x="0" y="5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70" name="Freeform 1054">
            <a:extLst>
              <a:ext uri="{FF2B5EF4-FFF2-40B4-BE49-F238E27FC236}">
                <a16:creationId xmlns:a16="http://schemas.microsoft.com/office/drawing/2014/main" id="{497D7A1B-A2EA-E186-3EB2-94EE93E98C6D}"/>
              </a:ext>
            </a:extLst>
          </p:cNvPr>
          <p:cNvSpPr>
            <a:spLocks/>
          </p:cNvSpPr>
          <p:nvPr/>
        </p:nvSpPr>
        <p:spPr bwMode="auto">
          <a:xfrm>
            <a:off x="5095875" y="3565525"/>
            <a:ext cx="157163" cy="133350"/>
          </a:xfrm>
          <a:custGeom>
            <a:avLst/>
            <a:gdLst>
              <a:gd name="T0" fmla="*/ 75 w 75"/>
              <a:gd name="T1" fmla="*/ 11 h 64"/>
              <a:gd name="T2" fmla="*/ 0 w 75"/>
              <a:gd name="T3" fmla="*/ 0 h 64"/>
              <a:gd name="T4" fmla="*/ 37 w 75"/>
              <a:gd name="T5" fmla="*/ 64 h 64"/>
              <a:gd name="T6" fmla="*/ 75 w 75"/>
              <a:gd name="T7" fmla="*/ 11 h 64"/>
            </a:gdLst>
            <a:ahLst/>
            <a:cxnLst>
              <a:cxn ang="0">
                <a:pos x="T0" y="T1"/>
              </a:cxn>
              <a:cxn ang="0">
                <a:pos x="T2" y="T3"/>
              </a:cxn>
              <a:cxn ang="0">
                <a:pos x="T4" y="T5"/>
              </a:cxn>
              <a:cxn ang="0">
                <a:pos x="T6" y="T7"/>
              </a:cxn>
            </a:cxnLst>
            <a:rect l="0" t="0" r="r" b="b"/>
            <a:pathLst>
              <a:path w="75" h="64">
                <a:moveTo>
                  <a:pt x="75" y="11"/>
                </a:moveTo>
                <a:lnTo>
                  <a:pt x="0" y="0"/>
                </a:lnTo>
                <a:lnTo>
                  <a:pt x="37" y="64"/>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71" name="Line 1055">
            <a:extLst>
              <a:ext uri="{FF2B5EF4-FFF2-40B4-BE49-F238E27FC236}">
                <a16:creationId xmlns:a16="http://schemas.microsoft.com/office/drawing/2014/main" id="{61398947-3415-C3AC-B9B3-89D1590D7EE3}"/>
              </a:ext>
            </a:extLst>
          </p:cNvPr>
          <p:cNvSpPr>
            <a:spLocks noChangeShapeType="1"/>
          </p:cNvSpPr>
          <p:nvPr/>
        </p:nvSpPr>
        <p:spPr bwMode="auto">
          <a:xfrm flipH="1" flipV="1">
            <a:off x="4697413" y="3632200"/>
            <a:ext cx="163512"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72" name="Line 1056">
            <a:extLst>
              <a:ext uri="{FF2B5EF4-FFF2-40B4-BE49-F238E27FC236}">
                <a16:creationId xmlns:a16="http://schemas.microsoft.com/office/drawing/2014/main" id="{5ECCB0BC-DAD5-138E-5B60-DFD66268EB36}"/>
              </a:ext>
            </a:extLst>
          </p:cNvPr>
          <p:cNvSpPr>
            <a:spLocks noChangeShapeType="1"/>
          </p:cNvSpPr>
          <p:nvPr/>
        </p:nvSpPr>
        <p:spPr bwMode="auto">
          <a:xfrm flipV="1">
            <a:off x="4616450" y="3632200"/>
            <a:ext cx="80963" cy="11430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73" name="Line 1057">
            <a:extLst>
              <a:ext uri="{FF2B5EF4-FFF2-40B4-BE49-F238E27FC236}">
                <a16:creationId xmlns:a16="http://schemas.microsoft.com/office/drawing/2014/main" id="{EE084211-CAA6-2008-A99E-5480AF8F2CAC}"/>
              </a:ext>
            </a:extLst>
          </p:cNvPr>
          <p:cNvSpPr>
            <a:spLocks noChangeShapeType="1"/>
          </p:cNvSpPr>
          <p:nvPr/>
        </p:nvSpPr>
        <p:spPr bwMode="auto">
          <a:xfrm flipH="1" flipV="1">
            <a:off x="5095875" y="3565525"/>
            <a:ext cx="157163"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74" name="Line 1058">
            <a:extLst>
              <a:ext uri="{FF2B5EF4-FFF2-40B4-BE49-F238E27FC236}">
                <a16:creationId xmlns:a16="http://schemas.microsoft.com/office/drawing/2014/main" id="{146D22BB-5EF3-1DE9-D2AD-ED6958379A19}"/>
              </a:ext>
            </a:extLst>
          </p:cNvPr>
          <p:cNvSpPr>
            <a:spLocks noChangeShapeType="1"/>
          </p:cNvSpPr>
          <p:nvPr/>
        </p:nvSpPr>
        <p:spPr bwMode="auto">
          <a:xfrm flipV="1">
            <a:off x="5019675" y="3565525"/>
            <a:ext cx="76200" cy="11271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75" name="Freeform 1059">
            <a:extLst>
              <a:ext uri="{FF2B5EF4-FFF2-40B4-BE49-F238E27FC236}">
                <a16:creationId xmlns:a16="http://schemas.microsoft.com/office/drawing/2014/main" id="{9EB35857-C3C8-8ADE-2772-385CEA533ECC}"/>
              </a:ext>
            </a:extLst>
          </p:cNvPr>
          <p:cNvSpPr>
            <a:spLocks/>
          </p:cNvSpPr>
          <p:nvPr/>
        </p:nvSpPr>
        <p:spPr bwMode="auto">
          <a:xfrm>
            <a:off x="4784725" y="3654425"/>
            <a:ext cx="155575" cy="146050"/>
          </a:xfrm>
          <a:custGeom>
            <a:avLst/>
            <a:gdLst>
              <a:gd name="T0" fmla="*/ 37 w 75"/>
              <a:gd name="T1" fmla="*/ 0 h 69"/>
              <a:gd name="T2" fmla="*/ 75 w 75"/>
              <a:gd name="T3" fmla="*/ 69 h 69"/>
              <a:gd name="T4" fmla="*/ 0 w 75"/>
              <a:gd name="T5" fmla="*/ 53 h 69"/>
              <a:gd name="T6" fmla="*/ 37 w 75"/>
              <a:gd name="T7" fmla="*/ 0 h 69"/>
            </a:gdLst>
            <a:ahLst/>
            <a:cxnLst>
              <a:cxn ang="0">
                <a:pos x="T0" y="T1"/>
              </a:cxn>
              <a:cxn ang="0">
                <a:pos x="T2" y="T3"/>
              </a:cxn>
              <a:cxn ang="0">
                <a:pos x="T4" y="T5"/>
              </a:cxn>
              <a:cxn ang="0">
                <a:pos x="T6" y="T7"/>
              </a:cxn>
            </a:cxnLst>
            <a:rect l="0" t="0" r="r" b="b"/>
            <a:pathLst>
              <a:path w="75" h="69">
                <a:moveTo>
                  <a:pt x="37" y="0"/>
                </a:moveTo>
                <a:lnTo>
                  <a:pt x="75" y="69"/>
                </a:lnTo>
                <a:lnTo>
                  <a:pt x="0" y="53"/>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76" name="Freeform 1060">
            <a:extLst>
              <a:ext uri="{FF2B5EF4-FFF2-40B4-BE49-F238E27FC236}">
                <a16:creationId xmlns:a16="http://schemas.microsoft.com/office/drawing/2014/main" id="{43CCCBA2-5D13-CB33-5F51-C72630E1BF61}"/>
              </a:ext>
            </a:extLst>
          </p:cNvPr>
          <p:cNvSpPr>
            <a:spLocks/>
          </p:cNvSpPr>
          <p:nvPr/>
        </p:nvSpPr>
        <p:spPr bwMode="auto">
          <a:xfrm>
            <a:off x="4860925" y="3654425"/>
            <a:ext cx="158750" cy="146050"/>
          </a:xfrm>
          <a:custGeom>
            <a:avLst/>
            <a:gdLst>
              <a:gd name="T0" fmla="*/ 75 w 75"/>
              <a:gd name="T1" fmla="*/ 11 h 69"/>
              <a:gd name="T2" fmla="*/ 0 w 75"/>
              <a:gd name="T3" fmla="*/ 0 h 69"/>
              <a:gd name="T4" fmla="*/ 38 w 75"/>
              <a:gd name="T5" fmla="*/ 69 h 69"/>
              <a:gd name="T6" fmla="*/ 75 w 75"/>
              <a:gd name="T7" fmla="*/ 11 h 69"/>
            </a:gdLst>
            <a:ahLst/>
            <a:cxnLst>
              <a:cxn ang="0">
                <a:pos x="T0" y="T1"/>
              </a:cxn>
              <a:cxn ang="0">
                <a:pos x="T2" y="T3"/>
              </a:cxn>
              <a:cxn ang="0">
                <a:pos x="T4" y="T5"/>
              </a:cxn>
              <a:cxn ang="0">
                <a:pos x="T6" y="T7"/>
              </a:cxn>
            </a:cxnLst>
            <a:rect l="0" t="0" r="r" b="b"/>
            <a:pathLst>
              <a:path w="75" h="69">
                <a:moveTo>
                  <a:pt x="75" y="11"/>
                </a:moveTo>
                <a:lnTo>
                  <a:pt x="0" y="0"/>
                </a:lnTo>
                <a:lnTo>
                  <a:pt x="38" y="69"/>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77" name="Line 1061">
            <a:extLst>
              <a:ext uri="{FF2B5EF4-FFF2-40B4-BE49-F238E27FC236}">
                <a16:creationId xmlns:a16="http://schemas.microsoft.com/office/drawing/2014/main" id="{83E63F33-97D6-A78E-7124-CBE7CEF032B1}"/>
              </a:ext>
            </a:extLst>
          </p:cNvPr>
          <p:cNvSpPr>
            <a:spLocks noChangeShapeType="1"/>
          </p:cNvSpPr>
          <p:nvPr/>
        </p:nvSpPr>
        <p:spPr bwMode="auto">
          <a:xfrm flipH="1" flipV="1">
            <a:off x="4860925" y="3654425"/>
            <a:ext cx="158750" cy="2381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78" name="Line 1062">
            <a:extLst>
              <a:ext uri="{FF2B5EF4-FFF2-40B4-BE49-F238E27FC236}">
                <a16:creationId xmlns:a16="http://schemas.microsoft.com/office/drawing/2014/main" id="{2BE4B23A-E785-0234-5AD3-F55D9FA3D08D}"/>
              </a:ext>
            </a:extLst>
          </p:cNvPr>
          <p:cNvSpPr>
            <a:spLocks noChangeShapeType="1"/>
          </p:cNvSpPr>
          <p:nvPr/>
        </p:nvSpPr>
        <p:spPr bwMode="auto">
          <a:xfrm flipV="1">
            <a:off x="4784725" y="3654425"/>
            <a:ext cx="76200" cy="11271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79" name="Freeform 1063">
            <a:extLst>
              <a:ext uri="{FF2B5EF4-FFF2-40B4-BE49-F238E27FC236}">
                <a16:creationId xmlns:a16="http://schemas.microsoft.com/office/drawing/2014/main" id="{DD32F11E-06E6-4004-B8F6-069284892AAE}"/>
              </a:ext>
            </a:extLst>
          </p:cNvPr>
          <p:cNvSpPr>
            <a:spLocks/>
          </p:cNvSpPr>
          <p:nvPr/>
        </p:nvSpPr>
        <p:spPr bwMode="auto">
          <a:xfrm>
            <a:off x="4540250" y="3746500"/>
            <a:ext cx="157163" cy="142875"/>
          </a:xfrm>
          <a:custGeom>
            <a:avLst/>
            <a:gdLst>
              <a:gd name="T0" fmla="*/ 37 w 75"/>
              <a:gd name="T1" fmla="*/ 0 h 69"/>
              <a:gd name="T2" fmla="*/ 75 w 75"/>
              <a:gd name="T3" fmla="*/ 69 h 69"/>
              <a:gd name="T4" fmla="*/ 0 w 75"/>
              <a:gd name="T5" fmla="*/ 58 h 69"/>
              <a:gd name="T6" fmla="*/ 37 w 75"/>
              <a:gd name="T7" fmla="*/ 0 h 69"/>
            </a:gdLst>
            <a:ahLst/>
            <a:cxnLst>
              <a:cxn ang="0">
                <a:pos x="T0" y="T1"/>
              </a:cxn>
              <a:cxn ang="0">
                <a:pos x="T2" y="T3"/>
              </a:cxn>
              <a:cxn ang="0">
                <a:pos x="T4" y="T5"/>
              </a:cxn>
              <a:cxn ang="0">
                <a:pos x="T6" y="T7"/>
              </a:cxn>
            </a:cxnLst>
            <a:rect l="0" t="0" r="r" b="b"/>
            <a:pathLst>
              <a:path w="75" h="69">
                <a:moveTo>
                  <a:pt x="37" y="0"/>
                </a:moveTo>
                <a:lnTo>
                  <a:pt x="75" y="69"/>
                </a:lnTo>
                <a:lnTo>
                  <a:pt x="0" y="58"/>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80" name="Freeform 1064">
            <a:extLst>
              <a:ext uri="{FF2B5EF4-FFF2-40B4-BE49-F238E27FC236}">
                <a16:creationId xmlns:a16="http://schemas.microsoft.com/office/drawing/2014/main" id="{B295B277-3CA7-1D37-622D-2C2CF92CC514}"/>
              </a:ext>
            </a:extLst>
          </p:cNvPr>
          <p:cNvSpPr>
            <a:spLocks/>
          </p:cNvSpPr>
          <p:nvPr/>
        </p:nvSpPr>
        <p:spPr bwMode="auto">
          <a:xfrm>
            <a:off x="4616450" y="3746500"/>
            <a:ext cx="168275" cy="142875"/>
          </a:xfrm>
          <a:custGeom>
            <a:avLst/>
            <a:gdLst>
              <a:gd name="T0" fmla="*/ 80 w 80"/>
              <a:gd name="T1" fmla="*/ 10 h 69"/>
              <a:gd name="T2" fmla="*/ 0 w 80"/>
              <a:gd name="T3" fmla="*/ 0 h 69"/>
              <a:gd name="T4" fmla="*/ 38 w 80"/>
              <a:gd name="T5" fmla="*/ 69 h 69"/>
              <a:gd name="T6" fmla="*/ 80 w 80"/>
              <a:gd name="T7" fmla="*/ 10 h 69"/>
            </a:gdLst>
            <a:ahLst/>
            <a:cxnLst>
              <a:cxn ang="0">
                <a:pos x="T0" y="T1"/>
              </a:cxn>
              <a:cxn ang="0">
                <a:pos x="T2" y="T3"/>
              </a:cxn>
              <a:cxn ang="0">
                <a:pos x="T4" y="T5"/>
              </a:cxn>
              <a:cxn ang="0">
                <a:pos x="T6" y="T7"/>
              </a:cxn>
            </a:cxnLst>
            <a:rect l="0" t="0" r="r" b="b"/>
            <a:pathLst>
              <a:path w="80" h="69">
                <a:moveTo>
                  <a:pt x="80" y="10"/>
                </a:moveTo>
                <a:lnTo>
                  <a:pt x="0" y="0"/>
                </a:lnTo>
                <a:lnTo>
                  <a:pt x="38" y="69"/>
                </a:lnTo>
                <a:lnTo>
                  <a:pt x="8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81" name="Line 1065">
            <a:extLst>
              <a:ext uri="{FF2B5EF4-FFF2-40B4-BE49-F238E27FC236}">
                <a16:creationId xmlns:a16="http://schemas.microsoft.com/office/drawing/2014/main" id="{880FE412-3F25-24CE-FD8A-3FDDD676091E}"/>
              </a:ext>
            </a:extLst>
          </p:cNvPr>
          <p:cNvSpPr>
            <a:spLocks noChangeShapeType="1"/>
          </p:cNvSpPr>
          <p:nvPr/>
        </p:nvSpPr>
        <p:spPr bwMode="auto">
          <a:xfrm flipH="1" flipV="1">
            <a:off x="4616450" y="3746500"/>
            <a:ext cx="168275" cy="206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82" name="Freeform 1066">
            <a:extLst>
              <a:ext uri="{FF2B5EF4-FFF2-40B4-BE49-F238E27FC236}">
                <a16:creationId xmlns:a16="http://schemas.microsoft.com/office/drawing/2014/main" id="{535FD2EC-D939-3352-42CE-73D7FFCEDE60}"/>
              </a:ext>
            </a:extLst>
          </p:cNvPr>
          <p:cNvSpPr>
            <a:spLocks/>
          </p:cNvSpPr>
          <p:nvPr/>
        </p:nvSpPr>
        <p:spPr bwMode="auto">
          <a:xfrm>
            <a:off x="4940300" y="3678238"/>
            <a:ext cx="155575" cy="144462"/>
          </a:xfrm>
          <a:custGeom>
            <a:avLst/>
            <a:gdLst>
              <a:gd name="T0" fmla="*/ 37 w 74"/>
              <a:gd name="T1" fmla="*/ 0 h 69"/>
              <a:gd name="T2" fmla="*/ 74 w 74"/>
              <a:gd name="T3" fmla="*/ 69 h 69"/>
              <a:gd name="T4" fmla="*/ 0 w 74"/>
              <a:gd name="T5" fmla="*/ 58 h 69"/>
              <a:gd name="T6" fmla="*/ 37 w 74"/>
              <a:gd name="T7" fmla="*/ 0 h 69"/>
            </a:gdLst>
            <a:ahLst/>
            <a:cxnLst>
              <a:cxn ang="0">
                <a:pos x="T0" y="T1"/>
              </a:cxn>
              <a:cxn ang="0">
                <a:pos x="T2" y="T3"/>
              </a:cxn>
              <a:cxn ang="0">
                <a:pos x="T4" y="T5"/>
              </a:cxn>
              <a:cxn ang="0">
                <a:pos x="T6" y="T7"/>
              </a:cxn>
            </a:cxnLst>
            <a:rect l="0" t="0" r="r" b="b"/>
            <a:pathLst>
              <a:path w="74" h="69">
                <a:moveTo>
                  <a:pt x="37" y="0"/>
                </a:moveTo>
                <a:lnTo>
                  <a:pt x="74" y="69"/>
                </a:lnTo>
                <a:lnTo>
                  <a:pt x="0" y="58"/>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83" name="Freeform 1067">
            <a:extLst>
              <a:ext uri="{FF2B5EF4-FFF2-40B4-BE49-F238E27FC236}">
                <a16:creationId xmlns:a16="http://schemas.microsoft.com/office/drawing/2014/main" id="{291A0EEB-60E4-2EDA-5CDA-028C4962B1E2}"/>
              </a:ext>
            </a:extLst>
          </p:cNvPr>
          <p:cNvSpPr>
            <a:spLocks/>
          </p:cNvSpPr>
          <p:nvPr/>
        </p:nvSpPr>
        <p:spPr bwMode="auto">
          <a:xfrm>
            <a:off x="5019675" y="3678238"/>
            <a:ext cx="153988" cy="144462"/>
          </a:xfrm>
          <a:custGeom>
            <a:avLst/>
            <a:gdLst>
              <a:gd name="T0" fmla="*/ 74 w 74"/>
              <a:gd name="T1" fmla="*/ 10 h 69"/>
              <a:gd name="T2" fmla="*/ 0 w 74"/>
              <a:gd name="T3" fmla="*/ 0 h 69"/>
              <a:gd name="T4" fmla="*/ 37 w 74"/>
              <a:gd name="T5" fmla="*/ 69 h 69"/>
              <a:gd name="T6" fmla="*/ 74 w 74"/>
              <a:gd name="T7" fmla="*/ 10 h 69"/>
            </a:gdLst>
            <a:ahLst/>
            <a:cxnLst>
              <a:cxn ang="0">
                <a:pos x="T0" y="T1"/>
              </a:cxn>
              <a:cxn ang="0">
                <a:pos x="T2" y="T3"/>
              </a:cxn>
              <a:cxn ang="0">
                <a:pos x="T4" y="T5"/>
              </a:cxn>
              <a:cxn ang="0">
                <a:pos x="T6" y="T7"/>
              </a:cxn>
            </a:cxnLst>
            <a:rect l="0" t="0" r="r" b="b"/>
            <a:pathLst>
              <a:path w="74" h="69">
                <a:moveTo>
                  <a:pt x="74" y="10"/>
                </a:moveTo>
                <a:lnTo>
                  <a:pt x="0" y="0"/>
                </a:lnTo>
                <a:lnTo>
                  <a:pt x="37" y="69"/>
                </a:lnTo>
                <a:lnTo>
                  <a:pt x="74"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84" name="Line 1068">
            <a:extLst>
              <a:ext uri="{FF2B5EF4-FFF2-40B4-BE49-F238E27FC236}">
                <a16:creationId xmlns:a16="http://schemas.microsoft.com/office/drawing/2014/main" id="{2C700321-4E67-F167-2BD3-D8D5B2EAFE3A}"/>
              </a:ext>
            </a:extLst>
          </p:cNvPr>
          <p:cNvSpPr>
            <a:spLocks noChangeShapeType="1"/>
          </p:cNvSpPr>
          <p:nvPr/>
        </p:nvSpPr>
        <p:spPr bwMode="auto">
          <a:xfrm flipH="1" flipV="1">
            <a:off x="5019675" y="3678238"/>
            <a:ext cx="153988" cy="206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85" name="Line 1069">
            <a:extLst>
              <a:ext uri="{FF2B5EF4-FFF2-40B4-BE49-F238E27FC236}">
                <a16:creationId xmlns:a16="http://schemas.microsoft.com/office/drawing/2014/main" id="{0C68BE80-B978-2D55-EA03-8F54A35747A9}"/>
              </a:ext>
            </a:extLst>
          </p:cNvPr>
          <p:cNvSpPr>
            <a:spLocks noChangeShapeType="1"/>
          </p:cNvSpPr>
          <p:nvPr/>
        </p:nvSpPr>
        <p:spPr bwMode="auto">
          <a:xfrm flipV="1">
            <a:off x="4940300" y="3678238"/>
            <a:ext cx="79375" cy="1222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86" name="Freeform 1070">
            <a:extLst>
              <a:ext uri="{FF2B5EF4-FFF2-40B4-BE49-F238E27FC236}">
                <a16:creationId xmlns:a16="http://schemas.microsoft.com/office/drawing/2014/main" id="{36CE0DA2-6226-9FC3-BB87-9554C4263210}"/>
              </a:ext>
            </a:extLst>
          </p:cNvPr>
          <p:cNvSpPr>
            <a:spLocks/>
          </p:cNvSpPr>
          <p:nvPr/>
        </p:nvSpPr>
        <p:spPr bwMode="auto">
          <a:xfrm>
            <a:off x="4697413" y="3767138"/>
            <a:ext cx="163512" cy="155575"/>
          </a:xfrm>
          <a:custGeom>
            <a:avLst/>
            <a:gdLst>
              <a:gd name="T0" fmla="*/ 42 w 79"/>
              <a:gd name="T1" fmla="*/ 0 h 75"/>
              <a:gd name="T2" fmla="*/ 79 w 79"/>
              <a:gd name="T3" fmla="*/ 75 h 75"/>
              <a:gd name="T4" fmla="*/ 0 w 79"/>
              <a:gd name="T5" fmla="*/ 59 h 75"/>
              <a:gd name="T6" fmla="*/ 42 w 79"/>
              <a:gd name="T7" fmla="*/ 0 h 75"/>
            </a:gdLst>
            <a:ahLst/>
            <a:cxnLst>
              <a:cxn ang="0">
                <a:pos x="T0" y="T1"/>
              </a:cxn>
              <a:cxn ang="0">
                <a:pos x="T2" y="T3"/>
              </a:cxn>
              <a:cxn ang="0">
                <a:pos x="T4" y="T5"/>
              </a:cxn>
              <a:cxn ang="0">
                <a:pos x="T6" y="T7"/>
              </a:cxn>
            </a:cxnLst>
            <a:rect l="0" t="0" r="r" b="b"/>
            <a:pathLst>
              <a:path w="79" h="75">
                <a:moveTo>
                  <a:pt x="42" y="0"/>
                </a:moveTo>
                <a:lnTo>
                  <a:pt x="79" y="75"/>
                </a:lnTo>
                <a:lnTo>
                  <a:pt x="0" y="59"/>
                </a:lnTo>
                <a:lnTo>
                  <a:pt x="4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87" name="Freeform 1071">
            <a:extLst>
              <a:ext uri="{FF2B5EF4-FFF2-40B4-BE49-F238E27FC236}">
                <a16:creationId xmlns:a16="http://schemas.microsoft.com/office/drawing/2014/main" id="{68291404-599D-2C0E-3F26-E6BA8E639D37}"/>
              </a:ext>
            </a:extLst>
          </p:cNvPr>
          <p:cNvSpPr>
            <a:spLocks/>
          </p:cNvSpPr>
          <p:nvPr/>
        </p:nvSpPr>
        <p:spPr bwMode="auto">
          <a:xfrm>
            <a:off x="4784725" y="3767138"/>
            <a:ext cx="155575" cy="155575"/>
          </a:xfrm>
          <a:custGeom>
            <a:avLst/>
            <a:gdLst>
              <a:gd name="T0" fmla="*/ 75 w 75"/>
              <a:gd name="T1" fmla="*/ 16 h 75"/>
              <a:gd name="T2" fmla="*/ 0 w 75"/>
              <a:gd name="T3" fmla="*/ 0 h 75"/>
              <a:gd name="T4" fmla="*/ 37 w 75"/>
              <a:gd name="T5" fmla="*/ 75 h 75"/>
              <a:gd name="T6" fmla="*/ 75 w 75"/>
              <a:gd name="T7" fmla="*/ 16 h 75"/>
            </a:gdLst>
            <a:ahLst/>
            <a:cxnLst>
              <a:cxn ang="0">
                <a:pos x="T0" y="T1"/>
              </a:cxn>
              <a:cxn ang="0">
                <a:pos x="T2" y="T3"/>
              </a:cxn>
              <a:cxn ang="0">
                <a:pos x="T4" y="T5"/>
              </a:cxn>
              <a:cxn ang="0">
                <a:pos x="T6" y="T7"/>
              </a:cxn>
            </a:cxnLst>
            <a:rect l="0" t="0" r="r" b="b"/>
            <a:pathLst>
              <a:path w="75" h="75">
                <a:moveTo>
                  <a:pt x="75" y="16"/>
                </a:moveTo>
                <a:lnTo>
                  <a:pt x="0" y="0"/>
                </a:lnTo>
                <a:lnTo>
                  <a:pt x="37" y="75"/>
                </a:lnTo>
                <a:lnTo>
                  <a:pt x="75"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88" name="Freeform 1072">
            <a:extLst>
              <a:ext uri="{FF2B5EF4-FFF2-40B4-BE49-F238E27FC236}">
                <a16:creationId xmlns:a16="http://schemas.microsoft.com/office/drawing/2014/main" id="{015667A7-6FA5-29E5-D86F-F63BA55D34E5}"/>
              </a:ext>
            </a:extLst>
          </p:cNvPr>
          <p:cNvSpPr>
            <a:spLocks/>
          </p:cNvSpPr>
          <p:nvPr/>
        </p:nvSpPr>
        <p:spPr bwMode="auto">
          <a:xfrm>
            <a:off x="5095875" y="3698875"/>
            <a:ext cx="157163" cy="144463"/>
          </a:xfrm>
          <a:custGeom>
            <a:avLst/>
            <a:gdLst>
              <a:gd name="T0" fmla="*/ 37 w 75"/>
              <a:gd name="T1" fmla="*/ 0 h 69"/>
              <a:gd name="T2" fmla="*/ 75 w 75"/>
              <a:gd name="T3" fmla="*/ 69 h 69"/>
              <a:gd name="T4" fmla="*/ 0 w 75"/>
              <a:gd name="T5" fmla="*/ 59 h 69"/>
              <a:gd name="T6" fmla="*/ 37 w 75"/>
              <a:gd name="T7" fmla="*/ 0 h 69"/>
            </a:gdLst>
            <a:ahLst/>
            <a:cxnLst>
              <a:cxn ang="0">
                <a:pos x="T0" y="T1"/>
              </a:cxn>
              <a:cxn ang="0">
                <a:pos x="T2" y="T3"/>
              </a:cxn>
              <a:cxn ang="0">
                <a:pos x="T4" y="T5"/>
              </a:cxn>
              <a:cxn ang="0">
                <a:pos x="T6" y="T7"/>
              </a:cxn>
            </a:cxnLst>
            <a:rect l="0" t="0" r="r" b="b"/>
            <a:pathLst>
              <a:path w="75" h="69">
                <a:moveTo>
                  <a:pt x="37" y="0"/>
                </a:moveTo>
                <a:lnTo>
                  <a:pt x="75" y="69"/>
                </a:lnTo>
                <a:lnTo>
                  <a:pt x="0" y="59"/>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89" name="Line 1073">
            <a:extLst>
              <a:ext uri="{FF2B5EF4-FFF2-40B4-BE49-F238E27FC236}">
                <a16:creationId xmlns:a16="http://schemas.microsoft.com/office/drawing/2014/main" id="{8AAB8CE8-BED4-764B-D48B-1B89436343CB}"/>
              </a:ext>
            </a:extLst>
          </p:cNvPr>
          <p:cNvSpPr>
            <a:spLocks noChangeShapeType="1"/>
          </p:cNvSpPr>
          <p:nvPr/>
        </p:nvSpPr>
        <p:spPr bwMode="auto">
          <a:xfrm flipH="1" flipV="1">
            <a:off x="4784725" y="3767138"/>
            <a:ext cx="155575" cy="333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90" name="Line 1074">
            <a:extLst>
              <a:ext uri="{FF2B5EF4-FFF2-40B4-BE49-F238E27FC236}">
                <a16:creationId xmlns:a16="http://schemas.microsoft.com/office/drawing/2014/main" id="{925F7018-E7D4-C29E-A062-B6AB29B5A56B}"/>
              </a:ext>
            </a:extLst>
          </p:cNvPr>
          <p:cNvSpPr>
            <a:spLocks noChangeShapeType="1"/>
          </p:cNvSpPr>
          <p:nvPr/>
        </p:nvSpPr>
        <p:spPr bwMode="auto">
          <a:xfrm flipV="1">
            <a:off x="4697413" y="3767138"/>
            <a:ext cx="87312" cy="1222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91" name="Line 1075">
            <a:extLst>
              <a:ext uri="{FF2B5EF4-FFF2-40B4-BE49-F238E27FC236}">
                <a16:creationId xmlns:a16="http://schemas.microsoft.com/office/drawing/2014/main" id="{C04F9060-7339-2292-4E46-25390AC8D4F9}"/>
              </a:ext>
            </a:extLst>
          </p:cNvPr>
          <p:cNvSpPr>
            <a:spLocks noChangeShapeType="1"/>
          </p:cNvSpPr>
          <p:nvPr/>
        </p:nvSpPr>
        <p:spPr bwMode="auto">
          <a:xfrm flipV="1">
            <a:off x="5095875" y="3698875"/>
            <a:ext cx="77788" cy="1238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92" name="Freeform 1076">
            <a:extLst>
              <a:ext uri="{FF2B5EF4-FFF2-40B4-BE49-F238E27FC236}">
                <a16:creationId xmlns:a16="http://schemas.microsoft.com/office/drawing/2014/main" id="{F016C7A7-E71B-1531-95FA-69F3AFB3F7A6}"/>
              </a:ext>
            </a:extLst>
          </p:cNvPr>
          <p:cNvSpPr>
            <a:spLocks/>
          </p:cNvSpPr>
          <p:nvPr/>
        </p:nvSpPr>
        <p:spPr bwMode="auto">
          <a:xfrm>
            <a:off x="4540250" y="3867150"/>
            <a:ext cx="157163" cy="155575"/>
          </a:xfrm>
          <a:custGeom>
            <a:avLst/>
            <a:gdLst>
              <a:gd name="T0" fmla="*/ 75 w 75"/>
              <a:gd name="T1" fmla="*/ 11 h 75"/>
              <a:gd name="T2" fmla="*/ 0 w 75"/>
              <a:gd name="T3" fmla="*/ 0 h 75"/>
              <a:gd name="T4" fmla="*/ 37 w 75"/>
              <a:gd name="T5" fmla="*/ 75 h 75"/>
              <a:gd name="T6" fmla="*/ 75 w 75"/>
              <a:gd name="T7" fmla="*/ 11 h 75"/>
            </a:gdLst>
            <a:ahLst/>
            <a:cxnLst>
              <a:cxn ang="0">
                <a:pos x="T0" y="T1"/>
              </a:cxn>
              <a:cxn ang="0">
                <a:pos x="T2" y="T3"/>
              </a:cxn>
              <a:cxn ang="0">
                <a:pos x="T4" y="T5"/>
              </a:cxn>
              <a:cxn ang="0">
                <a:pos x="T6" y="T7"/>
              </a:cxn>
            </a:cxnLst>
            <a:rect l="0" t="0" r="r" b="b"/>
            <a:pathLst>
              <a:path w="75" h="75">
                <a:moveTo>
                  <a:pt x="75" y="11"/>
                </a:moveTo>
                <a:lnTo>
                  <a:pt x="0" y="0"/>
                </a:lnTo>
                <a:lnTo>
                  <a:pt x="37" y="75"/>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93" name="Line 1077">
            <a:extLst>
              <a:ext uri="{FF2B5EF4-FFF2-40B4-BE49-F238E27FC236}">
                <a16:creationId xmlns:a16="http://schemas.microsoft.com/office/drawing/2014/main" id="{A25298CD-3604-F936-C499-196613580B56}"/>
              </a:ext>
            </a:extLst>
          </p:cNvPr>
          <p:cNvSpPr>
            <a:spLocks noChangeShapeType="1"/>
          </p:cNvSpPr>
          <p:nvPr/>
        </p:nvSpPr>
        <p:spPr bwMode="auto">
          <a:xfrm flipH="1" flipV="1">
            <a:off x="4540250" y="3867150"/>
            <a:ext cx="157163"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94" name="Freeform 1078">
            <a:extLst>
              <a:ext uri="{FF2B5EF4-FFF2-40B4-BE49-F238E27FC236}">
                <a16:creationId xmlns:a16="http://schemas.microsoft.com/office/drawing/2014/main" id="{72F734DA-1E90-1542-C47B-CA7F06740C90}"/>
              </a:ext>
            </a:extLst>
          </p:cNvPr>
          <p:cNvSpPr>
            <a:spLocks/>
          </p:cNvSpPr>
          <p:nvPr/>
        </p:nvSpPr>
        <p:spPr bwMode="auto">
          <a:xfrm>
            <a:off x="4860925" y="3800475"/>
            <a:ext cx="158750" cy="142875"/>
          </a:xfrm>
          <a:custGeom>
            <a:avLst/>
            <a:gdLst>
              <a:gd name="T0" fmla="*/ 38 w 75"/>
              <a:gd name="T1" fmla="*/ 0 h 69"/>
              <a:gd name="T2" fmla="*/ 75 w 75"/>
              <a:gd name="T3" fmla="*/ 69 h 69"/>
              <a:gd name="T4" fmla="*/ 0 w 75"/>
              <a:gd name="T5" fmla="*/ 59 h 69"/>
              <a:gd name="T6" fmla="*/ 38 w 75"/>
              <a:gd name="T7" fmla="*/ 0 h 69"/>
            </a:gdLst>
            <a:ahLst/>
            <a:cxnLst>
              <a:cxn ang="0">
                <a:pos x="T0" y="T1"/>
              </a:cxn>
              <a:cxn ang="0">
                <a:pos x="T2" y="T3"/>
              </a:cxn>
              <a:cxn ang="0">
                <a:pos x="T4" y="T5"/>
              </a:cxn>
              <a:cxn ang="0">
                <a:pos x="T6" y="T7"/>
              </a:cxn>
            </a:cxnLst>
            <a:rect l="0" t="0" r="r" b="b"/>
            <a:pathLst>
              <a:path w="75" h="69">
                <a:moveTo>
                  <a:pt x="38" y="0"/>
                </a:moveTo>
                <a:lnTo>
                  <a:pt x="75" y="69"/>
                </a:lnTo>
                <a:lnTo>
                  <a:pt x="0" y="59"/>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95" name="Freeform 1079">
            <a:extLst>
              <a:ext uri="{FF2B5EF4-FFF2-40B4-BE49-F238E27FC236}">
                <a16:creationId xmlns:a16="http://schemas.microsoft.com/office/drawing/2014/main" id="{B0B0A388-E7E3-1E2D-250D-9A35A93897CF}"/>
              </a:ext>
            </a:extLst>
          </p:cNvPr>
          <p:cNvSpPr>
            <a:spLocks/>
          </p:cNvSpPr>
          <p:nvPr/>
        </p:nvSpPr>
        <p:spPr bwMode="auto">
          <a:xfrm>
            <a:off x="4940300" y="3800475"/>
            <a:ext cx="155575" cy="142875"/>
          </a:xfrm>
          <a:custGeom>
            <a:avLst/>
            <a:gdLst>
              <a:gd name="T0" fmla="*/ 74 w 74"/>
              <a:gd name="T1" fmla="*/ 11 h 69"/>
              <a:gd name="T2" fmla="*/ 0 w 74"/>
              <a:gd name="T3" fmla="*/ 0 h 69"/>
              <a:gd name="T4" fmla="*/ 37 w 74"/>
              <a:gd name="T5" fmla="*/ 69 h 69"/>
              <a:gd name="T6" fmla="*/ 74 w 74"/>
              <a:gd name="T7" fmla="*/ 11 h 69"/>
            </a:gdLst>
            <a:ahLst/>
            <a:cxnLst>
              <a:cxn ang="0">
                <a:pos x="T0" y="T1"/>
              </a:cxn>
              <a:cxn ang="0">
                <a:pos x="T2" y="T3"/>
              </a:cxn>
              <a:cxn ang="0">
                <a:pos x="T4" y="T5"/>
              </a:cxn>
              <a:cxn ang="0">
                <a:pos x="T6" y="T7"/>
              </a:cxn>
            </a:cxnLst>
            <a:rect l="0" t="0" r="r" b="b"/>
            <a:pathLst>
              <a:path w="74" h="69">
                <a:moveTo>
                  <a:pt x="74" y="11"/>
                </a:moveTo>
                <a:lnTo>
                  <a:pt x="0" y="0"/>
                </a:lnTo>
                <a:lnTo>
                  <a:pt x="37" y="69"/>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96" name="Line 1080">
            <a:extLst>
              <a:ext uri="{FF2B5EF4-FFF2-40B4-BE49-F238E27FC236}">
                <a16:creationId xmlns:a16="http://schemas.microsoft.com/office/drawing/2014/main" id="{EEAFE1E0-69C5-0E15-DCCC-AD91E476FE0B}"/>
              </a:ext>
            </a:extLst>
          </p:cNvPr>
          <p:cNvSpPr>
            <a:spLocks noChangeShapeType="1"/>
          </p:cNvSpPr>
          <p:nvPr/>
        </p:nvSpPr>
        <p:spPr bwMode="auto">
          <a:xfrm flipH="1" flipV="1">
            <a:off x="4940300" y="3800475"/>
            <a:ext cx="155575"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97" name="Line 1081">
            <a:extLst>
              <a:ext uri="{FF2B5EF4-FFF2-40B4-BE49-F238E27FC236}">
                <a16:creationId xmlns:a16="http://schemas.microsoft.com/office/drawing/2014/main" id="{C839B127-A15A-003F-EF3C-C3F608E3C47D}"/>
              </a:ext>
            </a:extLst>
          </p:cNvPr>
          <p:cNvSpPr>
            <a:spLocks noChangeShapeType="1"/>
          </p:cNvSpPr>
          <p:nvPr/>
        </p:nvSpPr>
        <p:spPr bwMode="auto">
          <a:xfrm flipV="1">
            <a:off x="4860925" y="3800475"/>
            <a:ext cx="79375" cy="1222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298" name="Freeform 1082">
            <a:extLst>
              <a:ext uri="{FF2B5EF4-FFF2-40B4-BE49-F238E27FC236}">
                <a16:creationId xmlns:a16="http://schemas.microsoft.com/office/drawing/2014/main" id="{CE88E78A-4095-D56F-56BF-DD5B1DE16549}"/>
              </a:ext>
            </a:extLst>
          </p:cNvPr>
          <p:cNvSpPr>
            <a:spLocks/>
          </p:cNvSpPr>
          <p:nvPr/>
        </p:nvSpPr>
        <p:spPr bwMode="auto">
          <a:xfrm>
            <a:off x="4616450" y="3889375"/>
            <a:ext cx="168275" cy="153988"/>
          </a:xfrm>
          <a:custGeom>
            <a:avLst/>
            <a:gdLst>
              <a:gd name="T0" fmla="*/ 38 w 80"/>
              <a:gd name="T1" fmla="*/ 0 h 74"/>
              <a:gd name="T2" fmla="*/ 80 w 80"/>
              <a:gd name="T3" fmla="*/ 74 h 74"/>
              <a:gd name="T4" fmla="*/ 0 w 80"/>
              <a:gd name="T5" fmla="*/ 64 h 74"/>
              <a:gd name="T6" fmla="*/ 38 w 80"/>
              <a:gd name="T7" fmla="*/ 0 h 74"/>
            </a:gdLst>
            <a:ahLst/>
            <a:cxnLst>
              <a:cxn ang="0">
                <a:pos x="T0" y="T1"/>
              </a:cxn>
              <a:cxn ang="0">
                <a:pos x="T2" y="T3"/>
              </a:cxn>
              <a:cxn ang="0">
                <a:pos x="T4" y="T5"/>
              </a:cxn>
              <a:cxn ang="0">
                <a:pos x="T6" y="T7"/>
              </a:cxn>
            </a:cxnLst>
            <a:rect l="0" t="0" r="r" b="b"/>
            <a:pathLst>
              <a:path w="80" h="74">
                <a:moveTo>
                  <a:pt x="38" y="0"/>
                </a:moveTo>
                <a:lnTo>
                  <a:pt x="80" y="74"/>
                </a:lnTo>
                <a:lnTo>
                  <a:pt x="0" y="64"/>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299" name="Freeform 1083">
            <a:extLst>
              <a:ext uri="{FF2B5EF4-FFF2-40B4-BE49-F238E27FC236}">
                <a16:creationId xmlns:a16="http://schemas.microsoft.com/office/drawing/2014/main" id="{12DB8564-FB00-117A-43C1-5E3C47D157DB}"/>
              </a:ext>
            </a:extLst>
          </p:cNvPr>
          <p:cNvSpPr>
            <a:spLocks/>
          </p:cNvSpPr>
          <p:nvPr/>
        </p:nvSpPr>
        <p:spPr bwMode="auto">
          <a:xfrm>
            <a:off x="4697413" y="3889375"/>
            <a:ext cx="163512" cy="153988"/>
          </a:xfrm>
          <a:custGeom>
            <a:avLst/>
            <a:gdLst>
              <a:gd name="T0" fmla="*/ 79 w 79"/>
              <a:gd name="T1" fmla="*/ 16 h 74"/>
              <a:gd name="T2" fmla="*/ 0 w 79"/>
              <a:gd name="T3" fmla="*/ 0 h 74"/>
              <a:gd name="T4" fmla="*/ 42 w 79"/>
              <a:gd name="T5" fmla="*/ 74 h 74"/>
              <a:gd name="T6" fmla="*/ 79 w 79"/>
              <a:gd name="T7" fmla="*/ 16 h 74"/>
            </a:gdLst>
            <a:ahLst/>
            <a:cxnLst>
              <a:cxn ang="0">
                <a:pos x="T0" y="T1"/>
              </a:cxn>
              <a:cxn ang="0">
                <a:pos x="T2" y="T3"/>
              </a:cxn>
              <a:cxn ang="0">
                <a:pos x="T4" y="T5"/>
              </a:cxn>
              <a:cxn ang="0">
                <a:pos x="T6" y="T7"/>
              </a:cxn>
            </a:cxnLst>
            <a:rect l="0" t="0" r="r" b="b"/>
            <a:pathLst>
              <a:path w="79" h="74">
                <a:moveTo>
                  <a:pt x="79" y="16"/>
                </a:moveTo>
                <a:lnTo>
                  <a:pt x="0" y="0"/>
                </a:lnTo>
                <a:lnTo>
                  <a:pt x="42" y="74"/>
                </a:lnTo>
                <a:lnTo>
                  <a:pt x="79"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00" name="Line 1084">
            <a:extLst>
              <a:ext uri="{FF2B5EF4-FFF2-40B4-BE49-F238E27FC236}">
                <a16:creationId xmlns:a16="http://schemas.microsoft.com/office/drawing/2014/main" id="{459F0E8C-CB67-3107-6E04-966F7D5E14AF}"/>
              </a:ext>
            </a:extLst>
          </p:cNvPr>
          <p:cNvSpPr>
            <a:spLocks noChangeShapeType="1"/>
          </p:cNvSpPr>
          <p:nvPr/>
        </p:nvSpPr>
        <p:spPr bwMode="auto">
          <a:xfrm flipH="1" flipV="1">
            <a:off x="4697413" y="3889375"/>
            <a:ext cx="163512" cy="333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01" name="Line 1085">
            <a:extLst>
              <a:ext uri="{FF2B5EF4-FFF2-40B4-BE49-F238E27FC236}">
                <a16:creationId xmlns:a16="http://schemas.microsoft.com/office/drawing/2014/main" id="{7F0DFFAE-0821-ED97-0A9B-0FF9C9ABBEA6}"/>
              </a:ext>
            </a:extLst>
          </p:cNvPr>
          <p:cNvSpPr>
            <a:spLocks noChangeShapeType="1"/>
          </p:cNvSpPr>
          <p:nvPr/>
        </p:nvSpPr>
        <p:spPr bwMode="auto">
          <a:xfrm flipV="1">
            <a:off x="4616450" y="3889375"/>
            <a:ext cx="80963" cy="1333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02" name="Freeform 1086">
            <a:extLst>
              <a:ext uri="{FF2B5EF4-FFF2-40B4-BE49-F238E27FC236}">
                <a16:creationId xmlns:a16="http://schemas.microsoft.com/office/drawing/2014/main" id="{E98B7E7B-6D74-7F77-14F6-7114FE1171AC}"/>
              </a:ext>
            </a:extLst>
          </p:cNvPr>
          <p:cNvSpPr>
            <a:spLocks/>
          </p:cNvSpPr>
          <p:nvPr/>
        </p:nvSpPr>
        <p:spPr bwMode="auto">
          <a:xfrm>
            <a:off x="5019675" y="3822700"/>
            <a:ext cx="153988" cy="142875"/>
          </a:xfrm>
          <a:custGeom>
            <a:avLst/>
            <a:gdLst>
              <a:gd name="T0" fmla="*/ 37 w 74"/>
              <a:gd name="T1" fmla="*/ 0 h 69"/>
              <a:gd name="T2" fmla="*/ 74 w 74"/>
              <a:gd name="T3" fmla="*/ 69 h 69"/>
              <a:gd name="T4" fmla="*/ 0 w 74"/>
              <a:gd name="T5" fmla="*/ 58 h 69"/>
              <a:gd name="T6" fmla="*/ 37 w 74"/>
              <a:gd name="T7" fmla="*/ 0 h 69"/>
            </a:gdLst>
            <a:ahLst/>
            <a:cxnLst>
              <a:cxn ang="0">
                <a:pos x="T0" y="T1"/>
              </a:cxn>
              <a:cxn ang="0">
                <a:pos x="T2" y="T3"/>
              </a:cxn>
              <a:cxn ang="0">
                <a:pos x="T4" y="T5"/>
              </a:cxn>
              <a:cxn ang="0">
                <a:pos x="T6" y="T7"/>
              </a:cxn>
            </a:cxnLst>
            <a:rect l="0" t="0" r="r" b="b"/>
            <a:pathLst>
              <a:path w="74" h="69">
                <a:moveTo>
                  <a:pt x="37" y="0"/>
                </a:moveTo>
                <a:lnTo>
                  <a:pt x="74" y="69"/>
                </a:lnTo>
                <a:lnTo>
                  <a:pt x="0" y="58"/>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03" name="Freeform 1087">
            <a:extLst>
              <a:ext uri="{FF2B5EF4-FFF2-40B4-BE49-F238E27FC236}">
                <a16:creationId xmlns:a16="http://schemas.microsoft.com/office/drawing/2014/main" id="{DC6D7804-501D-4C9B-CE55-3C32323EB606}"/>
              </a:ext>
            </a:extLst>
          </p:cNvPr>
          <p:cNvSpPr>
            <a:spLocks/>
          </p:cNvSpPr>
          <p:nvPr/>
        </p:nvSpPr>
        <p:spPr bwMode="auto">
          <a:xfrm>
            <a:off x="5095875" y="3822700"/>
            <a:ext cx="157163" cy="142875"/>
          </a:xfrm>
          <a:custGeom>
            <a:avLst/>
            <a:gdLst>
              <a:gd name="T0" fmla="*/ 75 w 75"/>
              <a:gd name="T1" fmla="*/ 10 h 69"/>
              <a:gd name="T2" fmla="*/ 0 w 75"/>
              <a:gd name="T3" fmla="*/ 0 h 69"/>
              <a:gd name="T4" fmla="*/ 37 w 75"/>
              <a:gd name="T5" fmla="*/ 69 h 69"/>
              <a:gd name="T6" fmla="*/ 75 w 75"/>
              <a:gd name="T7" fmla="*/ 10 h 69"/>
            </a:gdLst>
            <a:ahLst/>
            <a:cxnLst>
              <a:cxn ang="0">
                <a:pos x="T0" y="T1"/>
              </a:cxn>
              <a:cxn ang="0">
                <a:pos x="T2" y="T3"/>
              </a:cxn>
              <a:cxn ang="0">
                <a:pos x="T4" y="T5"/>
              </a:cxn>
              <a:cxn ang="0">
                <a:pos x="T6" y="T7"/>
              </a:cxn>
            </a:cxnLst>
            <a:rect l="0" t="0" r="r" b="b"/>
            <a:pathLst>
              <a:path w="75" h="69">
                <a:moveTo>
                  <a:pt x="75" y="10"/>
                </a:moveTo>
                <a:lnTo>
                  <a:pt x="0" y="0"/>
                </a:lnTo>
                <a:lnTo>
                  <a:pt x="37" y="69"/>
                </a:lnTo>
                <a:lnTo>
                  <a:pt x="7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04" name="Line 1088">
            <a:extLst>
              <a:ext uri="{FF2B5EF4-FFF2-40B4-BE49-F238E27FC236}">
                <a16:creationId xmlns:a16="http://schemas.microsoft.com/office/drawing/2014/main" id="{6AE9E2FD-1B16-CEFE-6C72-95E92A55FE11}"/>
              </a:ext>
            </a:extLst>
          </p:cNvPr>
          <p:cNvSpPr>
            <a:spLocks noChangeShapeType="1"/>
          </p:cNvSpPr>
          <p:nvPr/>
        </p:nvSpPr>
        <p:spPr bwMode="auto">
          <a:xfrm flipH="1" flipV="1">
            <a:off x="5095875" y="3822700"/>
            <a:ext cx="157163" cy="206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05" name="Line 1089">
            <a:extLst>
              <a:ext uri="{FF2B5EF4-FFF2-40B4-BE49-F238E27FC236}">
                <a16:creationId xmlns:a16="http://schemas.microsoft.com/office/drawing/2014/main" id="{77BCD53E-E22A-1BB5-E08E-E362DA5E09F9}"/>
              </a:ext>
            </a:extLst>
          </p:cNvPr>
          <p:cNvSpPr>
            <a:spLocks noChangeShapeType="1"/>
          </p:cNvSpPr>
          <p:nvPr/>
        </p:nvSpPr>
        <p:spPr bwMode="auto">
          <a:xfrm flipV="1">
            <a:off x="5019675" y="3822700"/>
            <a:ext cx="76200" cy="1206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06" name="Freeform 1090">
            <a:extLst>
              <a:ext uri="{FF2B5EF4-FFF2-40B4-BE49-F238E27FC236}">
                <a16:creationId xmlns:a16="http://schemas.microsoft.com/office/drawing/2014/main" id="{0EF7EDD4-4D28-20F5-DFDA-3106446ABF34}"/>
              </a:ext>
            </a:extLst>
          </p:cNvPr>
          <p:cNvSpPr>
            <a:spLocks/>
          </p:cNvSpPr>
          <p:nvPr/>
        </p:nvSpPr>
        <p:spPr bwMode="auto">
          <a:xfrm>
            <a:off x="4784725" y="3922713"/>
            <a:ext cx="155575" cy="144462"/>
          </a:xfrm>
          <a:custGeom>
            <a:avLst/>
            <a:gdLst>
              <a:gd name="T0" fmla="*/ 37 w 75"/>
              <a:gd name="T1" fmla="*/ 0 h 69"/>
              <a:gd name="T2" fmla="*/ 75 w 75"/>
              <a:gd name="T3" fmla="*/ 69 h 69"/>
              <a:gd name="T4" fmla="*/ 0 w 75"/>
              <a:gd name="T5" fmla="*/ 58 h 69"/>
              <a:gd name="T6" fmla="*/ 37 w 75"/>
              <a:gd name="T7" fmla="*/ 0 h 69"/>
            </a:gdLst>
            <a:ahLst/>
            <a:cxnLst>
              <a:cxn ang="0">
                <a:pos x="T0" y="T1"/>
              </a:cxn>
              <a:cxn ang="0">
                <a:pos x="T2" y="T3"/>
              </a:cxn>
              <a:cxn ang="0">
                <a:pos x="T4" y="T5"/>
              </a:cxn>
              <a:cxn ang="0">
                <a:pos x="T6" y="T7"/>
              </a:cxn>
            </a:cxnLst>
            <a:rect l="0" t="0" r="r" b="b"/>
            <a:pathLst>
              <a:path w="75" h="69">
                <a:moveTo>
                  <a:pt x="37" y="0"/>
                </a:moveTo>
                <a:lnTo>
                  <a:pt x="75" y="69"/>
                </a:lnTo>
                <a:lnTo>
                  <a:pt x="0" y="58"/>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07" name="Freeform 1091">
            <a:extLst>
              <a:ext uri="{FF2B5EF4-FFF2-40B4-BE49-F238E27FC236}">
                <a16:creationId xmlns:a16="http://schemas.microsoft.com/office/drawing/2014/main" id="{6F585D47-6CDD-3A60-23AC-246FAD65F7AE}"/>
              </a:ext>
            </a:extLst>
          </p:cNvPr>
          <p:cNvSpPr>
            <a:spLocks/>
          </p:cNvSpPr>
          <p:nvPr/>
        </p:nvSpPr>
        <p:spPr bwMode="auto">
          <a:xfrm>
            <a:off x="4860925" y="3922713"/>
            <a:ext cx="158750" cy="144462"/>
          </a:xfrm>
          <a:custGeom>
            <a:avLst/>
            <a:gdLst>
              <a:gd name="T0" fmla="*/ 75 w 75"/>
              <a:gd name="T1" fmla="*/ 10 h 69"/>
              <a:gd name="T2" fmla="*/ 0 w 75"/>
              <a:gd name="T3" fmla="*/ 0 h 69"/>
              <a:gd name="T4" fmla="*/ 38 w 75"/>
              <a:gd name="T5" fmla="*/ 69 h 69"/>
              <a:gd name="T6" fmla="*/ 75 w 75"/>
              <a:gd name="T7" fmla="*/ 10 h 69"/>
            </a:gdLst>
            <a:ahLst/>
            <a:cxnLst>
              <a:cxn ang="0">
                <a:pos x="T0" y="T1"/>
              </a:cxn>
              <a:cxn ang="0">
                <a:pos x="T2" y="T3"/>
              </a:cxn>
              <a:cxn ang="0">
                <a:pos x="T4" y="T5"/>
              </a:cxn>
              <a:cxn ang="0">
                <a:pos x="T6" y="T7"/>
              </a:cxn>
            </a:cxnLst>
            <a:rect l="0" t="0" r="r" b="b"/>
            <a:pathLst>
              <a:path w="75" h="69">
                <a:moveTo>
                  <a:pt x="75" y="10"/>
                </a:moveTo>
                <a:lnTo>
                  <a:pt x="0" y="0"/>
                </a:lnTo>
                <a:lnTo>
                  <a:pt x="38" y="69"/>
                </a:lnTo>
                <a:lnTo>
                  <a:pt x="7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08" name="Line 1092">
            <a:extLst>
              <a:ext uri="{FF2B5EF4-FFF2-40B4-BE49-F238E27FC236}">
                <a16:creationId xmlns:a16="http://schemas.microsoft.com/office/drawing/2014/main" id="{407E9066-BBA8-E4EF-43DE-F6B0BB8927F6}"/>
              </a:ext>
            </a:extLst>
          </p:cNvPr>
          <p:cNvSpPr>
            <a:spLocks noChangeShapeType="1"/>
          </p:cNvSpPr>
          <p:nvPr/>
        </p:nvSpPr>
        <p:spPr bwMode="auto">
          <a:xfrm flipH="1" flipV="1">
            <a:off x="4860925" y="3922713"/>
            <a:ext cx="158750" cy="206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09" name="Line 1093">
            <a:extLst>
              <a:ext uri="{FF2B5EF4-FFF2-40B4-BE49-F238E27FC236}">
                <a16:creationId xmlns:a16="http://schemas.microsoft.com/office/drawing/2014/main" id="{F3AECDF0-1C4D-8CFD-9249-EBC8BE6A91C8}"/>
              </a:ext>
            </a:extLst>
          </p:cNvPr>
          <p:cNvSpPr>
            <a:spLocks noChangeShapeType="1"/>
          </p:cNvSpPr>
          <p:nvPr/>
        </p:nvSpPr>
        <p:spPr bwMode="auto">
          <a:xfrm flipV="1">
            <a:off x="4784725" y="3922713"/>
            <a:ext cx="76200" cy="1206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10" name="Freeform 1094">
            <a:extLst>
              <a:ext uri="{FF2B5EF4-FFF2-40B4-BE49-F238E27FC236}">
                <a16:creationId xmlns:a16="http://schemas.microsoft.com/office/drawing/2014/main" id="{064B06B1-3036-8A24-9169-189A6E49E51C}"/>
              </a:ext>
            </a:extLst>
          </p:cNvPr>
          <p:cNvSpPr>
            <a:spLocks/>
          </p:cNvSpPr>
          <p:nvPr/>
        </p:nvSpPr>
        <p:spPr bwMode="auto">
          <a:xfrm>
            <a:off x="4540250" y="4022725"/>
            <a:ext cx="157163" cy="144463"/>
          </a:xfrm>
          <a:custGeom>
            <a:avLst/>
            <a:gdLst>
              <a:gd name="T0" fmla="*/ 37 w 75"/>
              <a:gd name="T1" fmla="*/ 0 h 69"/>
              <a:gd name="T2" fmla="*/ 75 w 75"/>
              <a:gd name="T3" fmla="*/ 69 h 69"/>
              <a:gd name="T4" fmla="*/ 0 w 75"/>
              <a:gd name="T5" fmla="*/ 58 h 69"/>
              <a:gd name="T6" fmla="*/ 37 w 75"/>
              <a:gd name="T7" fmla="*/ 0 h 69"/>
            </a:gdLst>
            <a:ahLst/>
            <a:cxnLst>
              <a:cxn ang="0">
                <a:pos x="T0" y="T1"/>
              </a:cxn>
              <a:cxn ang="0">
                <a:pos x="T2" y="T3"/>
              </a:cxn>
              <a:cxn ang="0">
                <a:pos x="T4" y="T5"/>
              </a:cxn>
              <a:cxn ang="0">
                <a:pos x="T6" y="T7"/>
              </a:cxn>
            </a:cxnLst>
            <a:rect l="0" t="0" r="r" b="b"/>
            <a:pathLst>
              <a:path w="75" h="69">
                <a:moveTo>
                  <a:pt x="37" y="0"/>
                </a:moveTo>
                <a:lnTo>
                  <a:pt x="75" y="69"/>
                </a:lnTo>
                <a:lnTo>
                  <a:pt x="0" y="58"/>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11" name="Freeform 1095">
            <a:extLst>
              <a:ext uri="{FF2B5EF4-FFF2-40B4-BE49-F238E27FC236}">
                <a16:creationId xmlns:a16="http://schemas.microsoft.com/office/drawing/2014/main" id="{DF6F3BAD-AF86-574C-CB3E-37CD202D93C1}"/>
              </a:ext>
            </a:extLst>
          </p:cNvPr>
          <p:cNvSpPr>
            <a:spLocks/>
          </p:cNvSpPr>
          <p:nvPr/>
        </p:nvSpPr>
        <p:spPr bwMode="auto">
          <a:xfrm>
            <a:off x="4616450" y="4022725"/>
            <a:ext cx="168275" cy="144463"/>
          </a:xfrm>
          <a:custGeom>
            <a:avLst/>
            <a:gdLst>
              <a:gd name="T0" fmla="*/ 80 w 80"/>
              <a:gd name="T1" fmla="*/ 10 h 69"/>
              <a:gd name="T2" fmla="*/ 0 w 80"/>
              <a:gd name="T3" fmla="*/ 0 h 69"/>
              <a:gd name="T4" fmla="*/ 38 w 80"/>
              <a:gd name="T5" fmla="*/ 69 h 69"/>
              <a:gd name="T6" fmla="*/ 80 w 80"/>
              <a:gd name="T7" fmla="*/ 10 h 69"/>
            </a:gdLst>
            <a:ahLst/>
            <a:cxnLst>
              <a:cxn ang="0">
                <a:pos x="T0" y="T1"/>
              </a:cxn>
              <a:cxn ang="0">
                <a:pos x="T2" y="T3"/>
              </a:cxn>
              <a:cxn ang="0">
                <a:pos x="T4" y="T5"/>
              </a:cxn>
              <a:cxn ang="0">
                <a:pos x="T6" y="T7"/>
              </a:cxn>
            </a:cxnLst>
            <a:rect l="0" t="0" r="r" b="b"/>
            <a:pathLst>
              <a:path w="80" h="69">
                <a:moveTo>
                  <a:pt x="80" y="10"/>
                </a:moveTo>
                <a:lnTo>
                  <a:pt x="0" y="0"/>
                </a:lnTo>
                <a:lnTo>
                  <a:pt x="38" y="69"/>
                </a:lnTo>
                <a:lnTo>
                  <a:pt x="8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12" name="Line 1096">
            <a:extLst>
              <a:ext uri="{FF2B5EF4-FFF2-40B4-BE49-F238E27FC236}">
                <a16:creationId xmlns:a16="http://schemas.microsoft.com/office/drawing/2014/main" id="{BAFB588D-5DCC-3A38-9B9F-6C6FBFF45420}"/>
              </a:ext>
            </a:extLst>
          </p:cNvPr>
          <p:cNvSpPr>
            <a:spLocks noChangeShapeType="1"/>
          </p:cNvSpPr>
          <p:nvPr/>
        </p:nvSpPr>
        <p:spPr bwMode="auto">
          <a:xfrm flipH="1" flipV="1">
            <a:off x="4616450" y="4022725"/>
            <a:ext cx="168275" cy="206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13" name="Freeform 1097">
            <a:extLst>
              <a:ext uri="{FF2B5EF4-FFF2-40B4-BE49-F238E27FC236}">
                <a16:creationId xmlns:a16="http://schemas.microsoft.com/office/drawing/2014/main" id="{C251EA90-771B-0810-E6E8-E135836EE68F}"/>
              </a:ext>
            </a:extLst>
          </p:cNvPr>
          <p:cNvSpPr>
            <a:spLocks/>
          </p:cNvSpPr>
          <p:nvPr/>
        </p:nvSpPr>
        <p:spPr bwMode="auto">
          <a:xfrm>
            <a:off x="4940300" y="3943350"/>
            <a:ext cx="155575" cy="144463"/>
          </a:xfrm>
          <a:custGeom>
            <a:avLst/>
            <a:gdLst>
              <a:gd name="T0" fmla="*/ 37 w 74"/>
              <a:gd name="T1" fmla="*/ 0 h 69"/>
              <a:gd name="T2" fmla="*/ 74 w 74"/>
              <a:gd name="T3" fmla="*/ 69 h 69"/>
              <a:gd name="T4" fmla="*/ 0 w 74"/>
              <a:gd name="T5" fmla="*/ 59 h 69"/>
              <a:gd name="T6" fmla="*/ 37 w 74"/>
              <a:gd name="T7" fmla="*/ 0 h 69"/>
            </a:gdLst>
            <a:ahLst/>
            <a:cxnLst>
              <a:cxn ang="0">
                <a:pos x="T0" y="T1"/>
              </a:cxn>
              <a:cxn ang="0">
                <a:pos x="T2" y="T3"/>
              </a:cxn>
              <a:cxn ang="0">
                <a:pos x="T4" y="T5"/>
              </a:cxn>
              <a:cxn ang="0">
                <a:pos x="T6" y="T7"/>
              </a:cxn>
            </a:cxnLst>
            <a:rect l="0" t="0" r="r" b="b"/>
            <a:pathLst>
              <a:path w="74" h="69">
                <a:moveTo>
                  <a:pt x="37" y="0"/>
                </a:moveTo>
                <a:lnTo>
                  <a:pt x="74" y="69"/>
                </a:lnTo>
                <a:lnTo>
                  <a:pt x="0" y="59"/>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14" name="Freeform 1098">
            <a:extLst>
              <a:ext uri="{FF2B5EF4-FFF2-40B4-BE49-F238E27FC236}">
                <a16:creationId xmlns:a16="http://schemas.microsoft.com/office/drawing/2014/main" id="{AB4D571D-899F-EBF8-73A6-88E57F8BD1FD}"/>
              </a:ext>
            </a:extLst>
          </p:cNvPr>
          <p:cNvSpPr>
            <a:spLocks/>
          </p:cNvSpPr>
          <p:nvPr/>
        </p:nvSpPr>
        <p:spPr bwMode="auto">
          <a:xfrm>
            <a:off x="5019675" y="3943350"/>
            <a:ext cx="153988" cy="144463"/>
          </a:xfrm>
          <a:custGeom>
            <a:avLst/>
            <a:gdLst>
              <a:gd name="T0" fmla="*/ 74 w 74"/>
              <a:gd name="T1" fmla="*/ 11 h 69"/>
              <a:gd name="T2" fmla="*/ 0 w 74"/>
              <a:gd name="T3" fmla="*/ 0 h 69"/>
              <a:gd name="T4" fmla="*/ 37 w 74"/>
              <a:gd name="T5" fmla="*/ 69 h 69"/>
              <a:gd name="T6" fmla="*/ 74 w 74"/>
              <a:gd name="T7" fmla="*/ 11 h 69"/>
            </a:gdLst>
            <a:ahLst/>
            <a:cxnLst>
              <a:cxn ang="0">
                <a:pos x="T0" y="T1"/>
              </a:cxn>
              <a:cxn ang="0">
                <a:pos x="T2" y="T3"/>
              </a:cxn>
              <a:cxn ang="0">
                <a:pos x="T4" y="T5"/>
              </a:cxn>
              <a:cxn ang="0">
                <a:pos x="T6" y="T7"/>
              </a:cxn>
            </a:cxnLst>
            <a:rect l="0" t="0" r="r" b="b"/>
            <a:pathLst>
              <a:path w="74" h="69">
                <a:moveTo>
                  <a:pt x="74" y="11"/>
                </a:moveTo>
                <a:lnTo>
                  <a:pt x="0" y="0"/>
                </a:lnTo>
                <a:lnTo>
                  <a:pt x="37" y="69"/>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15" name="Line 1099">
            <a:extLst>
              <a:ext uri="{FF2B5EF4-FFF2-40B4-BE49-F238E27FC236}">
                <a16:creationId xmlns:a16="http://schemas.microsoft.com/office/drawing/2014/main" id="{8FFBBBD4-1CAB-6C83-3B9C-7ECFBDEE76AC}"/>
              </a:ext>
            </a:extLst>
          </p:cNvPr>
          <p:cNvSpPr>
            <a:spLocks noChangeShapeType="1"/>
          </p:cNvSpPr>
          <p:nvPr/>
        </p:nvSpPr>
        <p:spPr bwMode="auto">
          <a:xfrm flipH="1" flipV="1">
            <a:off x="5019675" y="3943350"/>
            <a:ext cx="153988"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16" name="Line 1100">
            <a:extLst>
              <a:ext uri="{FF2B5EF4-FFF2-40B4-BE49-F238E27FC236}">
                <a16:creationId xmlns:a16="http://schemas.microsoft.com/office/drawing/2014/main" id="{45E90FE9-AAD7-EBBC-C3F0-42112AB9F7C4}"/>
              </a:ext>
            </a:extLst>
          </p:cNvPr>
          <p:cNvSpPr>
            <a:spLocks noChangeShapeType="1"/>
          </p:cNvSpPr>
          <p:nvPr/>
        </p:nvSpPr>
        <p:spPr bwMode="auto">
          <a:xfrm flipV="1">
            <a:off x="4940300" y="3943350"/>
            <a:ext cx="79375" cy="1238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17" name="Freeform 1101">
            <a:extLst>
              <a:ext uri="{FF2B5EF4-FFF2-40B4-BE49-F238E27FC236}">
                <a16:creationId xmlns:a16="http://schemas.microsoft.com/office/drawing/2014/main" id="{8BE995D7-9900-7233-1585-DF546DCA4D4C}"/>
              </a:ext>
            </a:extLst>
          </p:cNvPr>
          <p:cNvSpPr>
            <a:spLocks/>
          </p:cNvSpPr>
          <p:nvPr/>
        </p:nvSpPr>
        <p:spPr bwMode="auto">
          <a:xfrm>
            <a:off x="4697413" y="4043363"/>
            <a:ext cx="163512" cy="144462"/>
          </a:xfrm>
          <a:custGeom>
            <a:avLst/>
            <a:gdLst>
              <a:gd name="T0" fmla="*/ 42 w 79"/>
              <a:gd name="T1" fmla="*/ 0 h 69"/>
              <a:gd name="T2" fmla="*/ 79 w 79"/>
              <a:gd name="T3" fmla="*/ 69 h 69"/>
              <a:gd name="T4" fmla="*/ 0 w 79"/>
              <a:gd name="T5" fmla="*/ 59 h 69"/>
              <a:gd name="T6" fmla="*/ 42 w 79"/>
              <a:gd name="T7" fmla="*/ 0 h 69"/>
            </a:gdLst>
            <a:ahLst/>
            <a:cxnLst>
              <a:cxn ang="0">
                <a:pos x="T0" y="T1"/>
              </a:cxn>
              <a:cxn ang="0">
                <a:pos x="T2" y="T3"/>
              </a:cxn>
              <a:cxn ang="0">
                <a:pos x="T4" y="T5"/>
              </a:cxn>
              <a:cxn ang="0">
                <a:pos x="T6" y="T7"/>
              </a:cxn>
            </a:cxnLst>
            <a:rect l="0" t="0" r="r" b="b"/>
            <a:pathLst>
              <a:path w="79" h="69">
                <a:moveTo>
                  <a:pt x="42" y="0"/>
                </a:moveTo>
                <a:lnTo>
                  <a:pt x="79" y="69"/>
                </a:lnTo>
                <a:lnTo>
                  <a:pt x="0" y="59"/>
                </a:lnTo>
                <a:lnTo>
                  <a:pt x="4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18" name="Freeform 1102">
            <a:extLst>
              <a:ext uri="{FF2B5EF4-FFF2-40B4-BE49-F238E27FC236}">
                <a16:creationId xmlns:a16="http://schemas.microsoft.com/office/drawing/2014/main" id="{C106DBC8-A228-1520-18D5-463A9FA18681}"/>
              </a:ext>
            </a:extLst>
          </p:cNvPr>
          <p:cNvSpPr>
            <a:spLocks/>
          </p:cNvSpPr>
          <p:nvPr/>
        </p:nvSpPr>
        <p:spPr bwMode="auto">
          <a:xfrm>
            <a:off x="4784725" y="4043363"/>
            <a:ext cx="155575" cy="144462"/>
          </a:xfrm>
          <a:custGeom>
            <a:avLst/>
            <a:gdLst>
              <a:gd name="T0" fmla="*/ 75 w 75"/>
              <a:gd name="T1" fmla="*/ 11 h 69"/>
              <a:gd name="T2" fmla="*/ 0 w 75"/>
              <a:gd name="T3" fmla="*/ 0 h 69"/>
              <a:gd name="T4" fmla="*/ 37 w 75"/>
              <a:gd name="T5" fmla="*/ 69 h 69"/>
              <a:gd name="T6" fmla="*/ 75 w 75"/>
              <a:gd name="T7" fmla="*/ 11 h 69"/>
            </a:gdLst>
            <a:ahLst/>
            <a:cxnLst>
              <a:cxn ang="0">
                <a:pos x="T0" y="T1"/>
              </a:cxn>
              <a:cxn ang="0">
                <a:pos x="T2" y="T3"/>
              </a:cxn>
              <a:cxn ang="0">
                <a:pos x="T4" y="T5"/>
              </a:cxn>
              <a:cxn ang="0">
                <a:pos x="T6" y="T7"/>
              </a:cxn>
            </a:cxnLst>
            <a:rect l="0" t="0" r="r" b="b"/>
            <a:pathLst>
              <a:path w="75" h="69">
                <a:moveTo>
                  <a:pt x="75" y="11"/>
                </a:moveTo>
                <a:lnTo>
                  <a:pt x="0" y="0"/>
                </a:lnTo>
                <a:lnTo>
                  <a:pt x="37" y="69"/>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19" name="Line 1103">
            <a:extLst>
              <a:ext uri="{FF2B5EF4-FFF2-40B4-BE49-F238E27FC236}">
                <a16:creationId xmlns:a16="http://schemas.microsoft.com/office/drawing/2014/main" id="{7A369428-26E0-8A55-50B6-0046A6B20B32}"/>
              </a:ext>
            </a:extLst>
          </p:cNvPr>
          <p:cNvSpPr>
            <a:spLocks noChangeShapeType="1"/>
          </p:cNvSpPr>
          <p:nvPr/>
        </p:nvSpPr>
        <p:spPr bwMode="auto">
          <a:xfrm flipH="1" flipV="1">
            <a:off x="4784725" y="4043363"/>
            <a:ext cx="155575" cy="238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20" name="Line 1104">
            <a:extLst>
              <a:ext uri="{FF2B5EF4-FFF2-40B4-BE49-F238E27FC236}">
                <a16:creationId xmlns:a16="http://schemas.microsoft.com/office/drawing/2014/main" id="{79AFCB80-0573-ABB1-8FC8-3757D0F86E3D}"/>
              </a:ext>
            </a:extLst>
          </p:cNvPr>
          <p:cNvSpPr>
            <a:spLocks noChangeShapeType="1"/>
          </p:cNvSpPr>
          <p:nvPr/>
        </p:nvSpPr>
        <p:spPr bwMode="auto">
          <a:xfrm flipV="1">
            <a:off x="4697413" y="4043363"/>
            <a:ext cx="87312" cy="1238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21" name="Freeform 1105">
            <a:extLst>
              <a:ext uri="{FF2B5EF4-FFF2-40B4-BE49-F238E27FC236}">
                <a16:creationId xmlns:a16="http://schemas.microsoft.com/office/drawing/2014/main" id="{0F193271-20E7-95B4-92E2-3D88792A12C7}"/>
              </a:ext>
            </a:extLst>
          </p:cNvPr>
          <p:cNvSpPr>
            <a:spLocks/>
          </p:cNvSpPr>
          <p:nvPr/>
        </p:nvSpPr>
        <p:spPr bwMode="auto">
          <a:xfrm>
            <a:off x="5095875" y="3965575"/>
            <a:ext cx="157163" cy="144463"/>
          </a:xfrm>
          <a:custGeom>
            <a:avLst/>
            <a:gdLst>
              <a:gd name="T0" fmla="*/ 37 w 75"/>
              <a:gd name="T1" fmla="*/ 0 h 69"/>
              <a:gd name="T2" fmla="*/ 75 w 75"/>
              <a:gd name="T3" fmla="*/ 69 h 69"/>
              <a:gd name="T4" fmla="*/ 0 w 75"/>
              <a:gd name="T5" fmla="*/ 58 h 69"/>
              <a:gd name="T6" fmla="*/ 37 w 75"/>
              <a:gd name="T7" fmla="*/ 0 h 69"/>
            </a:gdLst>
            <a:ahLst/>
            <a:cxnLst>
              <a:cxn ang="0">
                <a:pos x="T0" y="T1"/>
              </a:cxn>
              <a:cxn ang="0">
                <a:pos x="T2" y="T3"/>
              </a:cxn>
              <a:cxn ang="0">
                <a:pos x="T4" y="T5"/>
              </a:cxn>
              <a:cxn ang="0">
                <a:pos x="T6" y="T7"/>
              </a:cxn>
            </a:cxnLst>
            <a:rect l="0" t="0" r="r" b="b"/>
            <a:pathLst>
              <a:path w="75" h="69">
                <a:moveTo>
                  <a:pt x="37" y="0"/>
                </a:moveTo>
                <a:lnTo>
                  <a:pt x="75" y="69"/>
                </a:lnTo>
                <a:lnTo>
                  <a:pt x="0" y="58"/>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22" name="Line 1106">
            <a:extLst>
              <a:ext uri="{FF2B5EF4-FFF2-40B4-BE49-F238E27FC236}">
                <a16:creationId xmlns:a16="http://schemas.microsoft.com/office/drawing/2014/main" id="{463E3DC2-799F-1E97-7CE8-D1E0D2858034}"/>
              </a:ext>
            </a:extLst>
          </p:cNvPr>
          <p:cNvSpPr>
            <a:spLocks noChangeShapeType="1"/>
          </p:cNvSpPr>
          <p:nvPr/>
        </p:nvSpPr>
        <p:spPr bwMode="auto">
          <a:xfrm flipV="1">
            <a:off x="5095875" y="3965575"/>
            <a:ext cx="77788" cy="1222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23" name="Freeform 1107">
            <a:extLst>
              <a:ext uri="{FF2B5EF4-FFF2-40B4-BE49-F238E27FC236}">
                <a16:creationId xmlns:a16="http://schemas.microsoft.com/office/drawing/2014/main" id="{AEF371E9-65EE-128F-F4CB-981A98D589FC}"/>
              </a:ext>
            </a:extLst>
          </p:cNvPr>
          <p:cNvSpPr>
            <a:spLocks/>
          </p:cNvSpPr>
          <p:nvPr/>
        </p:nvSpPr>
        <p:spPr bwMode="auto">
          <a:xfrm>
            <a:off x="4540250" y="4144963"/>
            <a:ext cx="157163" cy="142875"/>
          </a:xfrm>
          <a:custGeom>
            <a:avLst/>
            <a:gdLst>
              <a:gd name="T0" fmla="*/ 75 w 75"/>
              <a:gd name="T1" fmla="*/ 11 h 69"/>
              <a:gd name="T2" fmla="*/ 0 w 75"/>
              <a:gd name="T3" fmla="*/ 0 h 69"/>
              <a:gd name="T4" fmla="*/ 37 w 75"/>
              <a:gd name="T5" fmla="*/ 69 h 69"/>
              <a:gd name="T6" fmla="*/ 75 w 75"/>
              <a:gd name="T7" fmla="*/ 11 h 69"/>
            </a:gdLst>
            <a:ahLst/>
            <a:cxnLst>
              <a:cxn ang="0">
                <a:pos x="T0" y="T1"/>
              </a:cxn>
              <a:cxn ang="0">
                <a:pos x="T2" y="T3"/>
              </a:cxn>
              <a:cxn ang="0">
                <a:pos x="T4" y="T5"/>
              </a:cxn>
              <a:cxn ang="0">
                <a:pos x="T6" y="T7"/>
              </a:cxn>
            </a:cxnLst>
            <a:rect l="0" t="0" r="r" b="b"/>
            <a:pathLst>
              <a:path w="75" h="69">
                <a:moveTo>
                  <a:pt x="75" y="11"/>
                </a:moveTo>
                <a:lnTo>
                  <a:pt x="0" y="0"/>
                </a:lnTo>
                <a:lnTo>
                  <a:pt x="37" y="69"/>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24" name="Line 1108">
            <a:extLst>
              <a:ext uri="{FF2B5EF4-FFF2-40B4-BE49-F238E27FC236}">
                <a16:creationId xmlns:a16="http://schemas.microsoft.com/office/drawing/2014/main" id="{9E0352E4-B419-43C8-4070-AD153FA22411}"/>
              </a:ext>
            </a:extLst>
          </p:cNvPr>
          <p:cNvSpPr>
            <a:spLocks noChangeShapeType="1"/>
          </p:cNvSpPr>
          <p:nvPr/>
        </p:nvSpPr>
        <p:spPr bwMode="auto">
          <a:xfrm flipH="1" flipV="1">
            <a:off x="4540250" y="4144963"/>
            <a:ext cx="157163"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25" name="Freeform 1109">
            <a:extLst>
              <a:ext uri="{FF2B5EF4-FFF2-40B4-BE49-F238E27FC236}">
                <a16:creationId xmlns:a16="http://schemas.microsoft.com/office/drawing/2014/main" id="{2EFB09DE-8C73-AF5E-A1C4-50A154B26E73}"/>
              </a:ext>
            </a:extLst>
          </p:cNvPr>
          <p:cNvSpPr>
            <a:spLocks/>
          </p:cNvSpPr>
          <p:nvPr/>
        </p:nvSpPr>
        <p:spPr bwMode="auto">
          <a:xfrm>
            <a:off x="4860925" y="4067175"/>
            <a:ext cx="158750" cy="142875"/>
          </a:xfrm>
          <a:custGeom>
            <a:avLst/>
            <a:gdLst>
              <a:gd name="T0" fmla="*/ 38 w 75"/>
              <a:gd name="T1" fmla="*/ 0 h 69"/>
              <a:gd name="T2" fmla="*/ 75 w 75"/>
              <a:gd name="T3" fmla="*/ 69 h 69"/>
              <a:gd name="T4" fmla="*/ 0 w 75"/>
              <a:gd name="T5" fmla="*/ 58 h 69"/>
              <a:gd name="T6" fmla="*/ 38 w 75"/>
              <a:gd name="T7" fmla="*/ 0 h 69"/>
            </a:gdLst>
            <a:ahLst/>
            <a:cxnLst>
              <a:cxn ang="0">
                <a:pos x="T0" y="T1"/>
              </a:cxn>
              <a:cxn ang="0">
                <a:pos x="T2" y="T3"/>
              </a:cxn>
              <a:cxn ang="0">
                <a:pos x="T4" y="T5"/>
              </a:cxn>
              <a:cxn ang="0">
                <a:pos x="T6" y="T7"/>
              </a:cxn>
            </a:cxnLst>
            <a:rect l="0" t="0" r="r" b="b"/>
            <a:pathLst>
              <a:path w="75" h="69">
                <a:moveTo>
                  <a:pt x="38" y="0"/>
                </a:moveTo>
                <a:lnTo>
                  <a:pt x="75" y="69"/>
                </a:lnTo>
                <a:lnTo>
                  <a:pt x="0" y="58"/>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26" name="Freeform 1110">
            <a:extLst>
              <a:ext uri="{FF2B5EF4-FFF2-40B4-BE49-F238E27FC236}">
                <a16:creationId xmlns:a16="http://schemas.microsoft.com/office/drawing/2014/main" id="{852CA3A3-2B81-2B0C-D3C8-9843A690B1C3}"/>
              </a:ext>
            </a:extLst>
          </p:cNvPr>
          <p:cNvSpPr>
            <a:spLocks/>
          </p:cNvSpPr>
          <p:nvPr/>
        </p:nvSpPr>
        <p:spPr bwMode="auto">
          <a:xfrm>
            <a:off x="4940300" y="4067175"/>
            <a:ext cx="155575" cy="142875"/>
          </a:xfrm>
          <a:custGeom>
            <a:avLst/>
            <a:gdLst>
              <a:gd name="T0" fmla="*/ 74 w 74"/>
              <a:gd name="T1" fmla="*/ 10 h 69"/>
              <a:gd name="T2" fmla="*/ 0 w 74"/>
              <a:gd name="T3" fmla="*/ 0 h 69"/>
              <a:gd name="T4" fmla="*/ 37 w 74"/>
              <a:gd name="T5" fmla="*/ 69 h 69"/>
              <a:gd name="T6" fmla="*/ 74 w 74"/>
              <a:gd name="T7" fmla="*/ 10 h 69"/>
            </a:gdLst>
            <a:ahLst/>
            <a:cxnLst>
              <a:cxn ang="0">
                <a:pos x="T0" y="T1"/>
              </a:cxn>
              <a:cxn ang="0">
                <a:pos x="T2" y="T3"/>
              </a:cxn>
              <a:cxn ang="0">
                <a:pos x="T4" y="T5"/>
              </a:cxn>
              <a:cxn ang="0">
                <a:pos x="T6" y="T7"/>
              </a:cxn>
            </a:cxnLst>
            <a:rect l="0" t="0" r="r" b="b"/>
            <a:pathLst>
              <a:path w="74" h="69">
                <a:moveTo>
                  <a:pt x="74" y="10"/>
                </a:moveTo>
                <a:lnTo>
                  <a:pt x="0" y="0"/>
                </a:lnTo>
                <a:lnTo>
                  <a:pt x="37" y="69"/>
                </a:lnTo>
                <a:lnTo>
                  <a:pt x="74"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27" name="Line 1111">
            <a:extLst>
              <a:ext uri="{FF2B5EF4-FFF2-40B4-BE49-F238E27FC236}">
                <a16:creationId xmlns:a16="http://schemas.microsoft.com/office/drawing/2014/main" id="{62924355-12A3-89FD-EB78-E57B8C56F148}"/>
              </a:ext>
            </a:extLst>
          </p:cNvPr>
          <p:cNvSpPr>
            <a:spLocks noChangeShapeType="1"/>
          </p:cNvSpPr>
          <p:nvPr/>
        </p:nvSpPr>
        <p:spPr bwMode="auto">
          <a:xfrm flipH="1" flipV="1">
            <a:off x="4940300" y="4067175"/>
            <a:ext cx="155575" cy="206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28" name="Line 1112">
            <a:extLst>
              <a:ext uri="{FF2B5EF4-FFF2-40B4-BE49-F238E27FC236}">
                <a16:creationId xmlns:a16="http://schemas.microsoft.com/office/drawing/2014/main" id="{2CEF04FC-A73A-D2A6-DECA-443C9029403F}"/>
              </a:ext>
            </a:extLst>
          </p:cNvPr>
          <p:cNvSpPr>
            <a:spLocks noChangeShapeType="1"/>
          </p:cNvSpPr>
          <p:nvPr/>
        </p:nvSpPr>
        <p:spPr bwMode="auto">
          <a:xfrm flipV="1">
            <a:off x="4860925" y="4067175"/>
            <a:ext cx="79375" cy="1206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29" name="Freeform 1113">
            <a:extLst>
              <a:ext uri="{FF2B5EF4-FFF2-40B4-BE49-F238E27FC236}">
                <a16:creationId xmlns:a16="http://schemas.microsoft.com/office/drawing/2014/main" id="{D8E44F94-F40C-2671-9979-6B8528DCC1AC}"/>
              </a:ext>
            </a:extLst>
          </p:cNvPr>
          <p:cNvSpPr>
            <a:spLocks/>
          </p:cNvSpPr>
          <p:nvPr/>
        </p:nvSpPr>
        <p:spPr bwMode="auto">
          <a:xfrm>
            <a:off x="5019675" y="4087813"/>
            <a:ext cx="153988" cy="157162"/>
          </a:xfrm>
          <a:custGeom>
            <a:avLst/>
            <a:gdLst>
              <a:gd name="T0" fmla="*/ 37 w 74"/>
              <a:gd name="T1" fmla="*/ 0 h 75"/>
              <a:gd name="T2" fmla="*/ 74 w 74"/>
              <a:gd name="T3" fmla="*/ 75 h 75"/>
              <a:gd name="T4" fmla="*/ 0 w 74"/>
              <a:gd name="T5" fmla="*/ 59 h 75"/>
              <a:gd name="T6" fmla="*/ 37 w 74"/>
              <a:gd name="T7" fmla="*/ 0 h 75"/>
            </a:gdLst>
            <a:ahLst/>
            <a:cxnLst>
              <a:cxn ang="0">
                <a:pos x="T0" y="T1"/>
              </a:cxn>
              <a:cxn ang="0">
                <a:pos x="T2" y="T3"/>
              </a:cxn>
              <a:cxn ang="0">
                <a:pos x="T4" y="T5"/>
              </a:cxn>
              <a:cxn ang="0">
                <a:pos x="T6" y="T7"/>
              </a:cxn>
            </a:cxnLst>
            <a:rect l="0" t="0" r="r" b="b"/>
            <a:pathLst>
              <a:path w="74" h="75">
                <a:moveTo>
                  <a:pt x="37" y="0"/>
                </a:moveTo>
                <a:lnTo>
                  <a:pt x="74" y="75"/>
                </a:lnTo>
                <a:lnTo>
                  <a:pt x="0" y="59"/>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30" name="Freeform 1114">
            <a:extLst>
              <a:ext uri="{FF2B5EF4-FFF2-40B4-BE49-F238E27FC236}">
                <a16:creationId xmlns:a16="http://schemas.microsoft.com/office/drawing/2014/main" id="{B7F70E6B-220D-8314-9013-1E28B3E825C7}"/>
              </a:ext>
            </a:extLst>
          </p:cNvPr>
          <p:cNvSpPr>
            <a:spLocks/>
          </p:cNvSpPr>
          <p:nvPr/>
        </p:nvSpPr>
        <p:spPr bwMode="auto">
          <a:xfrm>
            <a:off x="5095875" y="4087813"/>
            <a:ext cx="157163" cy="157162"/>
          </a:xfrm>
          <a:custGeom>
            <a:avLst/>
            <a:gdLst>
              <a:gd name="T0" fmla="*/ 75 w 75"/>
              <a:gd name="T1" fmla="*/ 11 h 75"/>
              <a:gd name="T2" fmla="*/ 0 w 75"/>
              <a:gd name="T3" fmla="*/ 0 h 75"/>
              <a:gd name="T4" fmla="*/ 37 w 75"/>
              <a:gd name="T5" fmla="*/ 75 h 75"/>
              <a:gd name="T6" fmla="*/ 75 w 75"/>
              <a:gd name="T7" fmla="*/ 11 h 75"/>
            </a:gdLst>
            <a:ahLst/>
            <a:cxnLst>
              <a:cxn ang="0">
                <a:pos x="T0" y="T1"/>
              </a:cxn>
              <a:cxn ang="0">
                <a:pos x="T2" y="T3"/>
              </a:cxn>
              <a:cxn ang="0">
                <a:pos x="T4" y="T5"/>
              </a:cxn>
              <a:cxn ang="0">
                <a:pos x="T6" y="T7"/>
              </a:cxn>
            </a:cxnLst>
            <a:rect l="0" t="0" r="r" b="b"/>
            <a:pathLst>
              <a:path w="75" h="75">
                <a:moveTo>
                  <a:pt x="75" y="11"/>
                </a:moveTo>
                <a:lnTo>
                  <a:pt x="0" y="0"/>
                </a:lnTo>
                <a:lnTo>
                  <a:pt x="37" y="75"/>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31" name="Line 1115">
            <a:extLst>
              <a:ext uri="{FF2B5EF4-FFF2-40B4-BE49-F238E27FC236}">
                <a16:creationId xmlns:a16="http://schemas.microsoft.com/office/drawing/2014/main" id="{7A1E7881-132E-A063-4793-3169854D1C7C}"/>
              </a:ext>
            </a:extLst>
          </p:cNvPr>
          <p:cNvSpPr>
            <a:spLocks noChangeShapeType="1"/>
          </p:cNvSpPr>
          <p:nvPr/>
        </p:nvSpPr>
        <p:spPr bwMode="auto">
          <a:xfrm flipH="1" flipV="1">
            <a:off x="5095875" y="4087813"/>
            <a:ext cx="157163"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32" name="Line 1116">
            <a:extLst>
              <a:ext uri="{FF2B5EF4-FFF2-40B4-BE49-F238E27FC236}">
                <a16:creationId xmlns:a16="http://schemas.microsoft.com/office/drawing/2014/main" id="{A474B138-178D-CA0D-0AE5-B0C14D378975}"/>
              </a:ext>
            </a:extLst>
          </p:cNvPr>
          <p:cNvSpPr>
            <a:spLocks noChangeShapeType="1"/>
          </p:cNvSpPr>
          <p:nvPr/>
        </p:nvSpPr>
        <p:spPr bwMode="auto">
          <a:xfrm flipV="1">
            <a:off x="5019675" y="4087813"/>
            <a:ext cx="76200" cy="1222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33" name="Line 1117">
            <a:extLst>
              <a:ext uri="{FF2B5EF4-FFF2-40B4-BE49-F238E27FC236}">
                <a16:creationId xmlns:a16="http://schemas.microsoft.com/office/drawing/2014/main" id="{298C4A77-53F4-F97A-09A8-8D8F97AC7B49}"/>
              </a:ext>
            </a:extLst>
          </p:cNvPr>
          <p:cNvSpPr>
            <a:spLocks noChangeShapeType="1"/>
          </p:cNvSpPr>
          <p:nvPr/>
        </p:nvSpPr>
        <p:spPr bwMode="auto">
          <a:xfrm flipH="1" flipV="1">
            <a:off x="2773363" y="3387725"/>
            <a:ext cx="2566987" cy="3111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34" name="Line 1118">
            <a:extLst>
              <a:ext uri="{FF2B5EF4-FFF2-40B4-BE49-F238E27FC236}">
                <a16:creationId xmlns:a16="http://schemas.microsoft.com/office/drawing/2014/main" id="{8FAFC03D-D275-36D3-DB4E-3AC2FDA8AA09}"/>
              </a:ext>
            </a:extLst>
          </p:cNvPr>
          <p:cNvSpPr>
            <a:spLocks noChangeShapeType="1"/>
          </p:cNvSpPr>
          <p:nvPr/>
        </p:nvSpPr>
        <p:spPr bwMode="auto">
          <a:xfrm>
            <a:off x="2773363" y="3387725"/>
            <a:ext cx="2566987" cy="3111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35" name="Freeform 1119">
            <a:extLst>
              <a:ext uri="{FF2B5EF4-FFF2-40B4-BE49-F238E27FC236}">
                <a16:creationId xmlns:a16="http://schemas.microsoft.com/office/drawing/2014/main" id="{C09EAF90-E3D8-E442-33DE-36EF6C200A3C}"/>
              </a:ext>
            </a:extLst>
          </p:cNvPr>
          <p:cNvSpPr>
            <a:spLocks/>
          </p:cNvSpPr>
          <p:nvPr/>
        </p:nvSpPr>
        <p:spPr bwMode="auto">
          <a:xfrm>
            <a:off x="5019675" y="3421063"/>
            <a:ext cx="153988" cy="144462"/>
          </a:xfrm>
          <a:custGeom>
            <a:avLst/>
            <a:gdLst>
              <a:gd name="T0" fmla="*/ 74 w 74"/>
              <a:gd name="T1" fmla="*/ 11 h 69"/>
              <a:gd name="T2" fmla="*/ 0 w 74"/>
              <a:gd name="T3" fmla="*/ 0 h 69"/>
              <a:gd name="T4" fmla="*/ 37 w 74"/>
              <a:gd name="T5" fmla="*/ 69 h 69"/>
              <a:gd name="T6" fmla="*/ 74 w 74"/>
              <a:gd name="T7" fmla="*/ 11 h 69"/>
            </a:gdLst>
            <a:ahLst/>
            <a:cxnLst>
              <a:cxn ang="0">
                <a:pos x="T0" y="T1"/>
              </a:cxn>
              <a:cxn ang="0">
                <a:pos x="T2" y="T3"/>
              </a:cxn>
              <a:cxn ang="0">
                <a:pos x="T4" y="T5"/>
              </a:cxn>
              <a:cxn ang="0">
                <a:pos x="T6" y="T7"/>
              </a:cxn>
            </a:cxnLst>
            <a:rect l="0" t="0" r="r" b="b"/>
            <a:pathLst>
              <a:path w="74" h="69">
                <a:moveTo>
                  <a:pt x="74" y="11"/>
                </a:moveTo>
                <a:lnTo>
                  <a:pt x="0" y="0"/>
                </a:lnTo>
                <a:lnTo>
                  <a:pt x="37" y="69"/>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36" name="Freeform 1120">
            <a:extLst>
              <a:ext uri="{FF2B5EF4-FFF2-40B4-BE49-F238E27FC236}">
                <a16:creationId xmlns:a16="http://schemas.microsoft.com/office/drawing/2014/main" id="{4794B0A0-3D0C-55BF-DC49-178F71B2459D}"/>
              </a:ext>
            </a:extLst>
          </p:cNvPr>
          <p:cNvSpPr>
            <a:spLocks/>
          </p:cNvSpPr>
          <p:nvPr/>
        </p:nvSpPr>
        <p:spPr bwMode="auto">
          <a:xfrm>
            <a:off x="5095875" y="3444875"/>
            <a:ext cx="157163" cy="142875"/>
          </a:xfrm>
          <a:custGeom>
            <a:avLst/>
            <a:gdLst>
              <a:gd name="T0" fmla="*/ 37 w 75"/>
              <a:gd name="T1" fmla="*/ 0 h 69"/>
              <a:gd name="T2" fmla="*/ 75 w 75"/>
              <a:gd name="T3" fmla="*/ 69 h 69"/>
              <a:gd name="T4" fmla="*/ 0 w 75"/>
              <a:gd name="T5" fmla="*/ 58 h 69"/>
              <a:gd name="T6" fmla="*/ 37 w 75"/>
              <a:gd name="T7" fmla="*/ 0 h 69"/>
            </a:gdLst>
            <a:ahLst/>
            <a:cxnLst>
              <a:cxn ang="0">
                <a:pos x="T0" y="T1"/>
              </a:cxn>
              <a:cxn ang="0">
                <a:pos x="T2" y="T3"/>
              </a:cxn>
              <a:cxn ang="0">
                <a:pos x="T4" y="T5"/>
              </a:cxn>
              <a:cxn ang="0">
                <a:pos x="T6" y="T7"/>
              </a:cxn>
            </a:cxnLst>
            <a:rect l="0" t="0" r="r" b="b"/>
            <a:pathLst>
              <a:path w="75" h="69">
                <a:moveTo>
                  <a:pt x="37" y="0"/>
                </a:moveTo>
                <a:lnTo>
                  <a:pt x="75" y="69"/>
                </a:lnTo>
                <a:lnTo>
                  <a:pt x="0" y="58"/>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37" name="Freeform 1121">
            <a:extLst>
              <a:ext uri="{FF2B5EF4-FFF2-40B4-BE49-F238E27FC236}">
                <a16:creationId xmlns:a16="http://schemas.microsoft.com/office/drawing/2014/main" id="{4BA063ED-827C-0B96-6176-8D723AFF944D}"/>
              </a:ext>
            </a:extLst>
          </p:cNvPr>
          <p:cNvSpPr>
            <a:spLocks/>
          </p:cNvSpPr>
          <p:nvPr/>
        </p:nvSpPr>
        <p:spPr bwMode="auto">
          <a:xfrm>
            <a:off x="5173663" y="3444875"/>
            <a:ext cx="157162" cy="142875"/>
          </a:xfrm>
          <a:custGeom>
            <a:avLst/>
            <a:gdLst>
              <a:gd name="T0" fmla="*/ 75 w 75"/>
              <a:gd name="T1" fmla="*/ 11 h 69"/>
              <a:gd name="T2" fmla="*/ 0 w 75"/>
              <a:gd name="T3" fmla="*/ 0 h 69"/>
              <a:gd name="T4" fmla="*/ 38 w 75"/>
              <a:gd name="T5" fmla="*/ 69 h 69"/>
              <a:gd name="T6" fmla="*/ 75 w 75"/>
              <a:gd name="T7" fmla="*/ 11 h 69"/>
            </a:gdLst>
            <a:ahLst/>
            <a:cxnLst>
              <a:cxn ang="0">
                <a:pos x="T0" y="T1"/>
              </a:cxn>
              <a:cxn ang="0">
                <a:pos x="T2" y="T3"/>
              </a:cxn>
              <a:cxn ang="0">
                <a:pos x="T4" y="T5"/>
              </a:cxn>
              <a:cxn ang="0">
                <a:pos x="T6" y="T7"/>
              </a:cxn>
            </a:cxnLst>
            <a:rect l="0" t="0" r="r" b="b"/>
            <a:pathLst>
              <a:path w="75" h="69">
                <a:moveTo>
                  <a:pt x="75" y="11"/>
                </a:moveTo>
                <a:lnTo>
                  <a:pt x="0" y="0"/>
                </a:lnTo>
                <a:lnTo>
                  <a:pt x="38" y="69"/>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38" name="Freeform 1122">
            <a:extLst>
              <a:ext uri="{FF2B5EF4-FFF2-40B4-BE49-F238E27FC236}">
                <a16:creationId xmlns:a16="http://schemas.microsoft.com/office/drawing/2014/main" id="{ACC45591-1C24-6175-4486-3E6067665EF5}"/>
              </a:ext>
            </a:extLst>
          </p:cNvPr>
          <p:cNvSpPr>
            <a:spLocks/>
          </p:cNvSpPr>
          <p:nvPr/>
        </p:nvSpPr>
        <p:spPr bwMode="auto">
          <a:xfrm>
            <a:off x="5484813" y="3376613"/>
            <a:ext cx="157162" cy="144462"/>
          </a:xfrm>
          <a:custGeom>
            <a:avLst/>
            <a:gdLst>
              <a:gd name="T0" fmla="*/ 37 w 75"/>
              <a:gd name="T1" fmla="*/ 0 h 69"/>
              <a:gd name="T2" fmla="*/ 75 w 75"/>
              <a:gd name="T3" fmla="*/ 69 h 69"/>
              <a:gd name="T4" fmla="*/ 0 w 75"/>
              <a:gd name="T5" fmla="*/ 59 h 69"/>
              <a:gd name="T6" fmla="*/ 37 w 75"/>
              <a:gd name="T7" fmla="*/ 0 h 69"/>
            </a:gdLst>
            <a:ahLst/>
            <a:cxnLst>
              <a:cxn ang="0">
                <a:pos x="T0" y="T1"/>
              </a:cxn>
              <a:cxn ang="0">
                <a:pos x="T2" y="T3"/>
              </a:cxn>
              <a:cxn ang="0">
                <a:pos x="T4" y="T5"/>
              </a:cxn>
              <a:cxn ang="0">
                <a:pos x="T6" y="T7"/>
              </a:cxn>
            </a:cxnLst>
            <a:rect l="0" t="0" r="r" b="b"/>
            <a:pathLst>
              <a:path w="75" h="69">
                <a:moveTo>
                  <a:pt x="37" y="0"/>
                </a:moveTo>
                <a:lnTo>
                  <a:pt x="75" y="69"/>
                </a:lnTo>
                <a:lnTo>
                  <a:pt x="0" y="59"/>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39" name="Freeform 1123">
            <a:extLst>
              <a:ext uri="{FF2B5EF4-FFF2-40B4-BE49-F238E27FC236}">
                <a16:creationId xmlns:a16="http://schemas.microsoft.com/office/drawing/2014/main" id="{5A8D90D4-B3CB-CE58-2C9F-778C66ED508A}"/>
              </a:ext>
            </a:extLst>
          </p:cNvPr>
          <p:cNvSpPr>
            <a:spLocks/>
          </p:cNvSpPr>
          <p:nvPr/>
        </p:nvSpPr>
        <p:spPr bwMode="auto">
          <a:xfrm>
            <a:off x="5562600" y="3376613"/>
            <a:ext cx="155575" cy="144462"/>
          </a:xfrm>
          <a:custGeom>
            <a:avLst/>
            <a:gdLst>
              <a:gd name="T0" fmla="*/ 75 w 75"/>
              <a:gd name="T1" fmla="*/ 11 h 69"/>
              <a:gd name="T2" fmla="*/ 0 w 75"/>
              <a:gd name="T3" fmla="*/ 0 h 69"/>
              <a:gd name="T4" fmla="*/ 38 w 75"/>
              <a:gd name="T5" fmla="*/ 69 h 69"/>
              <a:gd name="T6" fmla="*/ 75 w 75"/>
              <a:gd name="T7" fmla="*/ 11 h 69"/>
            </a:gdLst>
            <a:ahLst/>
            <a:cxnLst>
              <a:cxn ang="0">
                <a:pos x="T0" y="T1"/>
              </a:cxn>
              <a:cxn ang="0">
                <a:pos x="T2" y="T3"/>
              </a:cxn>
              <a:cxn ang="0">
                <a:pos x="T4" y="T5"/>
              </a:cxn>
              <a:cxn ang="0">
                <a:pos x="T6" y="T7"/>
              </a:cxn>
            </a:cxnLst>
            <a:rect l="0" t="0" r="r" b="b"/>
            <a:pathLst>
              <a:path w="75" h="69">
                <a:moveTo>
                  <a:pt x="75" y="11"/>
                </a:moveTo>
                <a:lnTo>
                  <a:pt x="0" y="0"/>
                </a:lnTo>
                <a:lnTo>
                  <a:pt x="38" y="69"/>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40" name="Line 1124">
            <a:extLst>
              <a:ext uri="{FF2B5EF4-FFF2-40B4-BE49-F238E27FC236}">
                <a16:creationId xmlns:a16="http://schemas.microsoft.com/office/drawing/2014/main" id="{27B7D867-BD2C-9F99-34A2-0F5A43364E86}"/>
              </a:ext>
            </a:extLst>
          </p:cNvPr>
          <p:cNvSpPr>
            <a:spLocks noChangeShapeType="1"/>
          </p:cNvSpPr>
          <p:nvPr/>
        </p:nvSpPr>
        <p:spPr bwMode="auto">
          <a:xfrm flipV="1">
            <a:off x="5095875" y="3444875"/>
            <a:ext cx="77788" cy="1206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41" name="Freeform 1125">
            <a:extLst>
              <a:ext uri="{FF2B5EF4-FFF2-40B4-BE49-F238E27FC236}">
                <a16:creationId xmlns:a16="http://schemas.microsoft.com/office/drawing/2014/main" id="{1904F6D2-071E-B97F-FF5E-27D007B43273}"/>
              </a:ext>
            </a:extLst>
          </p:cNvPr>
          <p:cNvSpPr>
            <a:spLocks/>
          </p:cNvSpPr>
          <p:nvPr/>
        </p:nvSpPr>
        <p:spPr bwMode="auto">
          <a:xfrm>
            <a:off x="5253038" y="3467100"/>
            <a:ext cx="153987" cy="144463"/>
          </a:xfrm>
          <a:custGeom>
            <a:avLst/>
            <a:gdLst>
              <a:gd name="T0" fmla="*/ 37 w 74"/>
              <a:gd name="T1" fmla="*/ 0 h 69"/>
              <a:gd name="T2" fmla="*/ 74 w 74"/>
              <a:gd name="T3" fmla="*/ 69 h 69"/>
              <a:gd name="T4" fmla="*/ 0 w 74"/>
              <a:gd name="T5" fmla="*/ 58 h 69"/>
              <a:gd name="T6" fmla="*/ 37 w 74"/>
              <a:gd name="T7" fmla="*/ 0 h 69"/>
            </a:gdLst>
            <a:ahLst/>
            <a:cxnLst>
              <a:cxn ang="0">
                <a:pos x="T0" y="T1"/>
              </a:cxn>
              <a:cxn ang="0">
                <a:pos x="T2" y="T3"/>
              </a:cxn>
              <a:cxn ang="0">
                <a:pos x="T4" y="T5"/>
              </a:cxn>
              <a:cxn ang="0">
                <a:pos x="T6" y="T7"/>
              </a:cxn>
            </a:cxnLst>
            <a:rect l="0" t="0" r="r" b="b"/>
            <a:pathLst>
              <a:path w="74" h="69">
                <a:moveTo>
                  <a:pt x="37" y="0"/>
                </a:moveTo>
                <a:lnTo>
                  <a:pt x="74" y="69"/>
                </a:lnTo>
                <a:lnTo>
                  <a:pt x="0" y="58"/>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42" name="Freeform 1126">
            <a:extLst>
              <a:ext uri="{FF2B5EF4-FFF2-40B4-BE49-F238E27FC236}">
                <a16:creationId xmlns:a16="http://schemas.microsoft.com/office/drawing/2014/main" id="{38294ED8-EFDB-4F8B-B87D-4DF6FCD8B328}"/>
              </a:ext>
            </a:extLst>
          </p:cNvPr>
          <p:cNvSpPr>
            <a:spLocks/>
          </p:cNvSpPr>
          <p:nvPr/>
        </p:nvSpPr>
        <p:spPr bwMode="auto">
          <a:xfrm>
            <a:off x="5330825" y="3467100"/>
            <a:ext cx="153988" cy="144463"/>
          </a:xfrm>
          <a:custGeom>
            <a:avLst/>
            <a:gdLst>
              <a:gd name="T0" fmla="*/ 74 w 74"/>
              <a:gd name="T1" fmla="*/ 16 h 69"/>
              <a:gd name="T2" fmla="*/ 0 w 74"/>
              <a:gd name="T3" fmla="*/ 0 h 69"/>
              <a:gd name="T4" fmla="*/ 37 w 74"/>
              <a:gd name="T5" fmla="*/ 69 h 69"/>
              <a:gd name="T6" fmla="*/ 74 w 74"/>
              <a:gd name="T7" fmla="*/ 16 h 69"/>
            </a:gdLst>
            <a:ahLst/>
            <a:cxnLst>
              <a:cxn ang="0">
                <a:pos x="T0" y="T1"/>
              </a:cxn>
              <a:cxn ang="0">
                <a:pos x="T2" y="T3"/>
              </a:cxn>
              <a:cxn ang="0">
                <a:pos x="T4" y="T5"/>
              </a:cxn>
              <a:cxn ang="0">
                <a:pos x="T6" y="T7"/>
              </a:cxn>
            </a:cxnLst>
            <a:rect l="0" t="0" r="r" b="b"/>
            <a:pathLst>
              <a:path w="74" h="69">
                <a:moveTo>
                  <a:pt x="74" y="16"/>
                </a:moveTo>
                <a:lnTo>
                  <a:pt x="0" y="0"/>
                </a:lnTo>
                <a:lnTo>
                  <a:pt x="37" y="69"/>
                </a:lnTo>
                <a:lnTo>
                  <a:pt x="7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43" name="Line 1127">
            <a:extLst>
              <a:ext uri="{FF2B5EF4-FFF2-40B4-BE49-F238E27FC236}">
                <a16:creationId xmlns:a16="http://schemas.microsoft.com/office/drawing/2014/main" id="{53F7E1EA-6317-EA5F-2EB3-9DD82D74608F}"/>
              </a:ext>
            </a:extLst>
          </p:cNvPr>
          <p:cNvSpPr>
            <a:spLocks noChangeShapeType="1"/>
          </p:cNvSpPr>
          <p:nvPr/>
        </p:nvSpPr>
        <p:spPr bwMode="auto">
          <a:xfrm flipV="1">
            <a:off x="5253038" y="3467100"/>
            <a:ext cx="77787" cy="1206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44" name="Freeform 1128">
            <a:extLst>
              <a:ext uri="{FF2B5EF4-FFF2-40B4-BE49-F238E27FC236}">
                <a16:creationId xmlns:a16="http://schemas.microsoft.com/office/drawing/2014/main" id="{8FB55AAE-8096-FD28-3073-F077EF01E914}"/>
              </a:ext>
            </a:extLst>
          </p:cNvPr>
          <p:cNvSpPr>
            <a:spLocks/>
          </p:cNvSpPr>
          <p:nvPr/>
        </p:nvSpPr>
        <p:spPr bwMode="auto">
          <a:xfrm>
            <a:off x="5019675" y="3565525"/>
            <a:ext cx="153988" cy="133350"/>
          </a:xfrm>
          <a:custGeom>
            <a:avLst/>
            <a:gdLst>
              <a:gd name="T0" fmla="*/ 37 w 74"/>
              <a:gd name="T1" fmla="*/ 0 h 64"/>
              <a:gd name="T2" fmla="*/ 74 w 74"/>
              <a:gd name="T3" fmla="*/ 64 h 64"/>
              <a:gd name="T4" fmla="*/ 0 w 74"/>
              <a:gd name="T5" fmla="*/ 54 h 64"/>
              <a:gd name="T6" fmla="*/ 37 w 74"/>
              <a:gd name="T7" fmla="*/ 0 h 64"/>
            </a:gdLst>
            <a:ahLst/>
            <a:cxnLst>
              <a:cxn ang="0">
                <a:pos x="T0" y="T1"/>
              </a:cxn>
              <a:cxn ang="0">
                <a:pos x="T2" y="T3"/>
              </a:cxn>
              <a:cxn ang="0">
                <a:pos x="T4" y="T5"/>
              </a:cxn>
              <a:cxn ang="0">
                <a:pos x="T6" y="T7"/>
              </a:cxn>
            </a:cxnLst>
            <a:rect l="0" t="0" r="r" b="b"/>
            <a:pathLst>
              <a:path w="74" h="64">
                <a:moveTo>
                  <a:pt x="37" y="0"/>
                </a:moveTo>
                <a:lnTo>
                  <a:pt x="74" y="64"/>
                </a:lnTo>
                <a:lnTo>
                  <a:pt x="0" y="5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45" name="Freeform 1129">
            <a:extLst>
              <a:ext uri="{FF2B5EF4-FFF2-40B4-BE49-F238E27FC236}">
                <a16:creationId xmlns:a16="http://schemas.microsoft.com/office/drawing/2014/main" id="{C1DCC59D-1850-A0B9-8D4D-84FD03D18857}"/>
              </a:ext>
            </a:extLst>
          </p:cNvPr>
          <p:cNvSpPr>
            <a:spLocks/>
          </p:cNvSpPr>
          <p:nvPr/>
        </p:nvSpPr>
        <p:spPr bwMode="auto">
          <a:xfrm>
            <a:off x="5095875" y="3565525"/>
            <a:ext cx="157163" cy="133350"/>
          </a:xfrm>
          <a:custGeom>
            <a:avLst/>
            <a:gdLst>
              <a:gd name="T0" fmla="*/ 75 w 75"/>
              <a:gd name="T1" fmla="*/ 11 h 64"/>
              <a:gd name="T2" fmla="*/ 0 w 75"/>
              <a:gd name="T3" fmla="*/ 0 h 64"/>
              <a:gd name="T4" fmla="*/ 37 w 75"/>
              <a:gd name="T5" fmla="*/ 64 h 64"/>
              <a:gd name="T6" fmla="*/ 75 w 75"/>
              <a:gd name="T7" fmla="*/ 11 h 64"/>
            </a:gdLst>
            <a:ahLst/>
            <a:cxnLst>
              <a:cxn ang="0">
                <a:pos x="T0" y="T1"/>
              </a:cxn>
              <a:cxn ang="0">
                <a:pos x="T2" y="T3"/>
              </a:cxn>
              <a:cxn ang="0">
                <a:pos x="T4" y="T5"/>
              </a:cxn>
              <a:cxn ang="0">
                <a:pos x="T6" y="T7"/>
              </a:cxn>
            </a:cxnLst>
            <a:rect l="0" t="0" r="r" b="b"/>
            <a:pathLst>
              <a:path w="75" h="64">
                <a:moveTo>
                  <a:pt x="75" y="11"/>
                </a:moveTo>
                <a:lnTo>
                  <a:pt x="0" y="0"/>
                </a:lnTo>
                <a:lnTo>
                  <a:pt x="37" y="64"/>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46" name="Freeform 1130">
            <a:extLst>
              <a:ext uri="{FF2B5EF4-FFF2-40B4-BE49-F238E27FC236}">
                <a16:creationId xmlns:a16="http://schemas.microsoft.com/office/drawing/2014/main" id="{B1C83DB0-8B1D-5E2F-7FCB-150B4C05797B}"/>
              </a:ext>
            </a:extLst>
          </p:cNvPr>
          <p:cNvSpPr>
            <a:spLocks/>
          </p:cNvSpPr>
          <p:nvPr/>
        </p:nvSpPr>
        <p:spPr bwMode="auto">
          <a:xfrm>
            <a:off x="5407025" y="3500438"/>
            <a:ext cx="155575" cy="144462"/>
          </a:xfrm>
          <a:custGeom>
            <a:avLst/>
            <a:gdLst>
              <a:gd name="T0" fmla="*/ 37 w 74"/>
              <a:gd name="T1" fmla="*/ 0 h 69"/>
              <a:gd name="T2" fmla="*/ 74 w 74"/>
              <a:gd name="T3" fmla="*/ 69 h 69"/>
              <a:gd name="T4" fmla="*/ 0 w 74"/>
              <a:gd name="T5" fmla="*/ 53 h 69"/>
              <a:gd name="T6" fmla="*/ 37 w 74"/>
              <a:gd name="T7" fmla="*/ 0 h 69"/>
            </a:gdLst>
            <a:ahLst/>
            <a:cxnLst>
              <a:cxn ang="0">
                <a:pos x="T0" y="T1"/>
              </a:cxn>
              <a:cxn ang="0">
                <a:pos x="T2" y="T3"/>
              </a:cxn>
              <a:cxn ang="0">
                <a:pos x="T4" y="T5"/>
              </a:cxn>
              <a:cxn ang="0">
                <a:pos x="T6" y="T7"/>
              </a:cxn>
            </a:cxnLst>
            <a:rect l="0" t="0" r="r" b="b"/>
            <a:pathLst>
              <a:path w="74" h="69">
                <a:moveTo>
                  <a:pt x="37" y="0"/>
                </a:moveTo>
                <a:lnTo>
                  <a:pt x="74" y="69"/>
                </a:lnTo>
                <a:lnTo>
                  <a:pt x="0" y="53"/>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47" name="Freeform 1131">
            <a:extLst>
              <a:ext uri="{FF2B5EF4-FFF2-40B4-BE49-F238E27FC236}">
                <a16:creationId xmlns:a16="http://schemas.microsoft.com/office/drawing/2014/main" id="{8DD58737-E5CB-8C02-48EF-0F9F10535E66}"/>
              </a:ext>
            </a:extLst>
          </p:cNvPr>
          <p:cNvSpPr>
            <a:spLocks/>
          </p:cNvSpPr>
          <p:nvPr/>
        </p:nvSpPr>
        <p:spPr bwMode="auto">
          <a:xfrm>
            <a:off x="5484813" y="3500438"/>
            <a:ext cx="157162" cy="144462"/>
          </a:xfrm>
          <a:custGeom>
            <a:avLst/>
            <a:gdLst>
              <a:gd name="T0" fmla="*/ 75 w 75"/>
              <a:gd name="T1" fmla="*/ 10 h 69"/>
              <a:gd name="T2" fmla="*/ 0 w 75"/>
              <a:gd name="T3" fmla="*/ 0 h 69"/>
              <a:gd name="T4" fmla="*/ 37 w 75"/>
              <a:gd name="T5" fmla="*/ 69 h 69"/>
              <a:gd name="T6" fmla="*/ 75 w 75"/>
              <a:gd name="T7" fmla="*/ 10 h 69"/>
            </a:gdLst>
            <a:ahLst/>
            <a:cxnLst>
              <a:cxn ang="0">
                <a:pos x="T0" y="T1"/>
              </a:cxn>
              <a:cxn ang="0">
                <a:pos x="T2" y="T3"/>
              </a:cxn>
              <a:cxn ang="0">
                <a:pos x="T4" y="T5"/>
              </a:cxn>
              <a:cxn ang="0">
                <a:pos x="T6" y="T7"/>
              </a:cxn>
            </a:cxnLst>
            <a:rect l="0" t="0" r="r" b="b"/>
            <a:pathLst>
              <a:path w="75" h="69">
                <a:moveTo>
                  <a:pt x="75" y="10"/>
                </a:moveTo>
                <a:lnTo>
                  <a:pt x="0" y="0"/>
                </a:lnTo>
                <a:lnTo>
                  <a:pt x="37" y="69"/>
                </a:lnTo>
                <a:lnTo>
                  <a:pt x="7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48" name="Line 1132">
            <a:extLst>
              <a:ext uri="{FF2B5EF4-FFF2-40B4-BE49-F238E27FC236}">
                <a16:creationId xmlns:a16="http://schemas.microsoft.com/office/drawing/2014/main" id="{438CDE3F-B5E1-0E77-F4C4-15875C5B43D6}"/>
              </a:ext>
            </a:extLst>
          </p:cNvPr>
          <p:cNvSpPr>
            <a:spLocks noChangeShapeType="1"/>
          </p:cNvSpPr>
          <p:nvPr/>
        </p:nvSpPr>
        <p:spPr bwMode="auto">
          <a:xfrm flipH="1" flipV="1">
            <a:off x="5095875" y="3565525"/>
            <a:ext cx="157163"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49" name="Line 1133">
            <a:extLst>
              <a:ext uri="{FF2B5EF4-FFF2-40B4-BE49-F238E27FC236}">
                <a16:creationId xmlns:a16="http://schemas.microsoft.com/office/drawing/2014/main" id="{F287177D-1A38-692A-EAB3-081D5BCDBBD7}"/>
              </a:ext>
            </a:extLst>
          </p:cNvPr>
          <p:cNvSpPr>
            <a:spLocks noChangeShapeType="1"/>
          </p:cNvSpPr>
          <p:nvPr/>
        </p:nvSpPr>
        <p:spPr bwMode="auto">
          <a:xfrm flipH="1" flipV="1">
            <a:off x="5484813" y="3500438"/>
            <a:ext cx="157162" cy="206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50" name="Line 1134">
            <a:extLst>
              <a:ext uri="{FF2B5EF4-FFF2-40B4-BE49-F238E27FC236}">
                <a16:creationId xmlns:a16="http://schemas.microsoft.com/office/drawing/2014/main" id="{00B0AD22-4438-0D5E-8276-28180B3095FC}"/>
              </a:ext>
            </a:extLst>
          </p:cNvPr>
          <p:cNvSpPr>
            <a:spLocks noChangeShapeType="1"/>
          </p:cNvSpPr>
          <p:nvPr/>
        </p:nvSpPr>
        <p:spPr bwMode="auto">
          <a:xfrm flipV="1">
            <a:off x="5407025" y="3500438"/>
            <a:ext cx="77788" cy="1111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51" name="Freeform 1135">
            <a:extLst>
              <a:ext uri="{FF2B5EF4-FFF2-40B4-BE49-F238E27FC236}">
                <a16:creationId xmlns:a16="http://schemas.microsoft.com/office/drawing/2014/main" id="{9FD6FB4F-B451-2C6F-F5F8-BC08B5845E2C}"/>
              </a:ext>
            </a:extLst>
          </p:cNvPr>
          <p:cNvSpPr>
            <a:spLocks/>
          </p:cNvSpPr>
          <p:nvPr/>
        </p:nvSpPr>
        <p:spPr bwMode="auto">
          <a:xfrm>
            <a:off x="5173663" y="3587750"/>
            <a:ext cx="157162" cy="144463"/>
          </a:xfrm>
          <a:custGeom>
            <a:avLst/>
            <a:gdLst>
              <a:gd name="T0" fmla="*/ 38 w 75"/>
              <a:gd name="T1" fmla="*/ 0 h 69"/>
              <a:gd name="T2" fmla="*/ 75 w 75"/>
              <a:gd name="T3" fmla="*/ 69 h 69"/>
              <a:gd name="T4" fmla="*/ 0 w 75"/>
              <a:gd name="T5" fmla="*/ 53 h 69"/>
              <a:gd name="T6" fmla="*/ 38 w 75"/>
              <a:gd name="T7" fmla="*/ 0 h 69"/>
            </a:gdLst>
            <a:ahLst/>
            <a:cxnLst>
              <a:cxn ang="0">
                <a:pos x="T0" y="T1"/>
              </a:cxn>
              <a:cxn ang="0">
                <a:pos x="T2" y="T3"/>
              </a:cxn>
              <a:cxn ang="0">
                <a:pos x="T4" y="T5"/>
              </a:cxn>
              <a:cxn ang="0">
                <a:pos x="T6" y="T7"/>
              </a:cxn>
            </a:cxnLst>
            <a:rect l="0" t="0" r="r" b="b"/>
            <a:pathLst>
              <a:path w="75" h="69">
                <a:moveTo>
                  <a:pt x="38" y="0"/>
                </a:moveTo>
                <a:lnTo>
                  <a:pt x="75" y="69"/>
                </a:lnTo>
                <a:lnTo>
                  <a:pt x="0" y="53"/>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52" name="Freeform 1136">
            <a:extLst>
              <a:ext uri="{FF2B5EF4-FFF2-40B4-BE49-F238E27FC236}">
                <a16:creationId xmlns:a16="http://schemas.microsoft.com/office/drawing/2014/main" id="{2E2EB46B-1F10-516B-4B16-553585810AE9}"/>
              </a:ext>
            </a:extLst>
          </p:cNvPr>
          <p:cNvSpPr>
            <a:spLocks/>
          </p:cNvSpPr>
          <p:nvPr/>
        </p:nvSpPr>
        <p:spPr bwMode="auto">
          <a:xfrm>
            <a:off x="5253038" y="3587750"/>
            <a:ext cx="153987" cy="144463"/>
          </a:xfrm>
          <a:custGeom>
            <a:avLst/>
            <a:gdLst>
              <a:gd name="T0" fmla="*/ 74 w 74"/>
              <a:gd name="T1" fmla="*/ 11 h 69"/>
              <a:gd name="T2" fmla="*/ 0 w 74"/>
              <a:gd name="T3" fmla="*/ 0 h 69"/>
              <a:gd name="T4" fmla="*/ 37 w 74"/>
              <a:gd name="T5" fmla="*/ 69 h 69"/>
              <a:gd name="T6" fmla="*/ 74 w 74"/>
              <a:gd name="T7" fmla="*/ 11 h 69"/>
            </a:gdLst>
            <a:ahLst/>
            <a:cxnLst>
              <a:cxn ang="0">
                <a:pos x="T0" y="T1"/>
              </a:cxn>
              <a:cxn ang="0">
                <a:pos x="T2" y="T3"/>
              </a:cxn>
              <a:cxn ang="0">
                <a:pos x="T4" y="T5"/>
              </a:cxn>
              <a:cxn ang="0">
                <a:pos x="T6" y="T7"/>
              </a:cxn>
            </a:cxnLst>
            <a:rect l="0" t="0" r="r" b="b"/>
            <a:pathLst>
              <a:path w="74" h="69">
                <a:moveTo>
                  <a:pt x="74" y="11"/>
                </a:moveTo>
                <a:lnTo>
                  <a:pt x="0" y="0"/>
                </a:lnTo>
                <a:lnTo>
                  <a:pt x="37" y="69"/>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53" name="Freeform 1137">
            <a:extLst>
              <a:ext uri="{FF2B5EF4-FFF2-40B4-BE49-F238E27FC236}">
                <a16:creationId xmlns:a16="http://schemas.microsoft.com/office/drawing/2014/main" id="{63DF876C-F98A-EDAC-2B9A-B4BD83E4DC8F}"/>
              </a:ext>
            </a:extLst>
          </p:cNvPr>
          <p:cNvSpPr>
            <a:spLocks/>
          </p:cNvSpPr>
          <p:nvPr/>
        </p:nvSpPr>
        <p:spPr bwMode="auto">
          <a:xfrm>
            <a:off x="5562600" y="3521075"/>
            <a:ext cx="155575" cy="146050"/>
          </a:xfrm>
          <a:custGeom>
            <a:avLst/>
            <a:gdLst>
              <a:gd name="T0" fmla="*/ 38 w 75"/>
              <a:gd name="T1" fmla="*/ 0 h 69"/>
              <a:gd name="T2" fmla="*/ 75 w 75"/>
              <a:gd name="T3" fmla="*/ 69 h 69"/>
              <a:gd name="T4" fmla="*/ 0 w 75"/>
              <a:gd name="T5" fmla="*/ 59 h 69"/>
              <a:gd name="T6" fmla="*/ 38 w 75"/>
              <a:gd name="T7" fmla="*/ 0 h 69"/>
            </a:gdLst>
            <a:ahLst/>
            <a:cxnLst>
              <a:cxn ang="0">
                <a:pos x="T0" y="T1"/>
              </a:cxn>
              <a:cxn ang="0">
                <a:pos x="T2" y="T3"/>
              </a:cxn>
              <a:cxn ang="0">
                <a:pos x="T4" y="T5"/>
              </a:cxn>
              <a:cxn ang="0">
                <a:pos x="T6" y="T7"/>
              </a:cxn>
            </a:cxnLst>
            <a:rect l="0" t="0" r="r" b="b"/>
            <a:pathLst>
              <a:path w="75" h="69">
                <a:moveTo>
                  <a:pt x="38" y="0"/>
                </a:moveTo>
                <a:lnTo>
                  <a:pt x="75" y="69"/>
                </a:lnTo>
                <a:lnTo>
                  <a:pt x="0" y="59"/>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54" name="Line 1138">
            <a:extLst>
              <a:ext uri="{FF2B5EF4-FFF2-40B4-BE49-F238E27FC236}">
                <a16:creationId xmlns:a16="http://schemas.microsoft.com/office/drawing/2014/main" id="{A9056233-E611-B988-6789-802870FEAB37}"/>
              </a:ext>
            </a:extLst>
          </p:cNvPr>
          <p:cNvSpPr>
            <a:spLocks noChangeShapeType="1"/>
          </p:cNvSpPr>
          <p:nvPr/>
        </p:nvSpPr>
        <p:spPr bwMode="auto">
          <a:xfrm flipH="1" flipV="1">
            <a:off x="5253038" y="3587750"/>
            <a:ext cx="153987" cy="2381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55" name="Line 1139">
            <a:extLst>
              <a:ext uri="{FF2B5EF4-FFF2-40B4-BE49-F238E27FC236}">
                <a16:creationId xmlns:a16="http://schemas.microsoft.com/office/drawing/2014/main" id="{DEF2297F-4FC6-5140-5B2B-27198A0E8ADB}"/>
              </a:ext>
            </a:extLst>
          </p:cNvPr>
          <p:cNvSpPr>
            <a:spLocks noChangeShapeType="1"/>
          </p:cNvSpPr>
          <p:nvPr/>
        </p:nvSpPr>
        <p:spPr bwMode="auto">
          <a:xfrm flipV="1">
            <a:off x="5173663" y="3587750"/>
            <a:ext cx="79375" cy="1111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56" name="Line 1140">
            <a:extLst>
              <a:ext uri="{FF2B5EF4-FFF2-40B4-BE49-F238E27FC236}">
                <a16:creationId xmlns:a16="http://schemas.microsoft.com/office/drawing/2014/main" id="{22C06837-DEE0-B41A-31D8-8A9D9E784292}"/>
              </a:ext>
            </a:extLst>
          </p:cNvPr>
          <p:cNvSpPr>
            <a:spLocks noChangeShapeType="1"/>
          </p:cNvSpPr>
          <p:nvPr/>
        </p:nvSpPr>
        <p:spPr bwMode="auto">
          <a:xfrm flipV="1">
            <a:off x="5562600" y="3521075"/>
            <a:ext cx="79375" cy="1238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57" name="Freeform 1141">
            <a:extLst>
              <a:ext uri="{FF2B5EF4-FFF2-40B4-BE49-F238E27FC236}">
                <a16:creationId xmlns:a16="http://schemas.microsoft.com/office/drawing/2014/main" id="{C37AC715-B55B-16D0-73CB-98DCDC5C2016}"/>
              </a:ext>
            </a:extLst>
          </p:cNvPr>
          <p:cNvSpPr>
            <a:spLocks/>
          </p:cNvSpPr>
          <p:nvPr/>
        </p:nvSpPr>
        <p:spPr bwMode="auto">
          <a:xfrm>
            <a:off x="5019675" y="3678238"/>
            <a:ext cx="153988" cy="144462"/>
          </a:xfrm>
          <a:custGeom>
            <a:avLst/>
            <a:gdLst>
              <a:gd name="T0" fmla="*/ 74 w 74"/>
              <a:gd name="T1" fmla="*/ 10 h 69"/>
              <a:gd name="T2" fmla="*/ 0 w 74"/>
              <a:gd name="T3" fmla="*/ 0 h 69"/>
              <a:gd name="T4" fmla="*/ 37 w 74"/>
              <a:gd name="T5" fmla="*/ 69 h 69"/>
              <a:gd name="T6" fmla="*/ 74 w 74"/>
              <a:gd name="T7" fmla="*/ 10 h 69"/>
            </a:gdLst>
            <a:ahLst/>
            <a:cxnLst>
              <a:cxn ang="0">
                <a:pos x="T0" y="T1"/>
              </a:cxn>
              <a:cxn ang="0">
                <a:pos x="T2" y="T3"/>
              </a:cxn>
              <a:cxn ang="0">
                <a:pos x="T4" y="T5"/>
              </a:cxn>
              <a:cxn ang="0">
                <a:pos x="T6" y="T7"/>
              </a:cxn>
            </a:cxnLst>
            <a:rect l="0" t="0" r="r" b="b"/>
            <a:pathLst>
              <a:path w="74" h="69">
                <a:moveTo>
                  <a:pt x="74" y="10"/>
                </a:moveTo>
                <a:lnTo>
                  <a:pt x="0" y="0"/>
                </a:lnTo>
                <a:lnTo>
                  <a:pt x="37" y="69"/>
                </a:lnTo>
                <a:lnTo>
                  <a:pt x="74"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58" name="Freeform 1142">
            <a:extLst>
              <a:ext uri="{FF2B5EF4-FFF2-40B4-BE49-F238E27FC236}">
                <a16:creationId xmlns:a16="http://schemas.microsoft.com/office/drawing/2014/main" id="{6EE796C4-751C-BBE2-E2A1-F7A7FC41C043}"/>
              </a:ext>
            </a:extLst>
          </p:cNvPr>
          <p:cNvSpPr>
            <a:spLocks/>
          </p:cNvSpPr>
          <p:nvPr/>
        </p:nvSpPr>
        <p:spPr bwMode="auto">
          <a:xfrm>
            <a:off x="5330825" y="3611563"/>
            <a:ext cx="153988" cy="142875"/>
          </a:xfrm>
          <a:custGeom>
            <a:avLst/>
            <a:gdLst>
              <a:gd name="T0" fmla="*/ 37 w 74"/>
              <a:gd name="T1" fmla="*/ 0 h 69"/>
              <a:gd name="T2" fmla="*/ 74 w 74"/>
              <a:gd name="T3" fmla="*/ 69 h 69"/>
              <a:gd name="T4" fmla="*/ 0 w 74"/>
              <a:gd name="T5" fmla="*/ 58 h 69"/>
              <a:gd name="T6" fmla="*/ 37 w 74"/>
              <a:gd name="T7" fmla="*/ 0 h 69"/>
            </a:gdLst>
            <a:ahLst/>
            <a:cxnLst>
              <a:cxn ang="0">
                <a:pos x="T0" y="T1"/>
              </a:cxn>
              <a:cxn ang="0">
                <a:pos x="T2" y="T3"/>
              </a:cxn>
              <a:cxn ang="0">
                <a:pos x="T4" y="T5"/>
              </a:cxn>
              <a:cxn ang="0">
                <a:pos x="T6" y="T7"/>
              </a:cxn>
            </a:cxnLst>
            <a:rect l="0" t="0" r="r" b="b"/>
            <a:pathLst>
              <a:path w="74" h="69">
                <a:moveTo>
                  <a:pt x="37" y="0"/>
                </a:moveTo>
                <a:lnTo>
                  <a:pt x="74" y="69"/>
                </a:lnTo>
                <a:lnTo>
                  <a:pt x="0" y="58"/>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59" name="Freeform 1143">
            <a:extLst>
              <a:ext uri="{FF2B5EF4-FFF2-40B4-BE49-F238E27FC236}">
                <a16:creationId xmlns:a16="http://schemas.microsoft.com/office/drawing/2014/main" id="{797B6EBB-EA14-BBDF-5D6E-AA8BE2759217}"/>
              </a:ext>
            </a:extLst>
          </p:cNvPr>
          <p:cNvSpPr>
            <a:spLocks/>
          </p:cNvSpPr>
          <p:nvPr/>
        </p:nvSpPr>
        <p:spPr bwMode="auto">
          <a:xfrm>
            <a:off x="5407025" y="3611563"/>
            <a:ext cx="155575" cy="142875"/>
          </a:xfrm>
          <a:custGeom>
            <a:avLst/>
            <a:gdLst>
              <a:gd name="T0" fmla="*/ 74 w 74"/>
              <a:gd name="T1" fmla="*/ 16 h 69"/>
              <a:gd name="T2" fmla="*/ 0 w 74"/>
              <a:gd name="T3" fmla="*/ 0 h 69"/>
              <a:gd name="T4" fmla="*/ 37 w 74"/>
              <a:gd name="T5" fmla="*/ 69 h 69"/>
              <a:gd name="T6" fmla="*/ 74 w 74"/>
              <a:gd name="T7" fmla="*/ 16 h 69"/>
            </a:gdLst>
            <a:ahLst/>
            <a:cxnLst>
              <a:cxn ang="0">
                <a:pos x="T0" y="T1"/>
              </a:cxn>
              <a:cxn ang="0">
                <a:pos x="T2" y="T3"/>
              </a:cxn>
              <a:cxn ang="0">
                <a:pos x="T4" y="T5"/>
              </a:cxn>
              <a:cxn ang="0">
                <a:pos x="T6" y="T7"/>
              </a:cxn>
            </a:cxnLst>
            <a:rect l="0" t="0" r="r" b="b"/>
            <a:pathLst>
              <a:path w="74" h="69">
                <a:moveTo>
                  <a:pt x="74" y="16"/>
                </a:moveTo>
                <a:lnTo>
                  <a:pt x="0" y="0"/>
                </a:lnTo>
                <a:lnTo>
                  <a:pt x="37" y="69"/>
                </a:lnTo>
                <a:lnTo>
                  <a:pt x="7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60" name="Line 1144">
            <a:extLst>
              <a:ext uri="{FF2B5EF4-FFF2-40B4-BE49-F238E27FC236}">
                <a16:creationId xmlns:a16="http://schemas.microsoft.com/office/drawing/2014/main" id="{3D24EBFD-B5EC-DA9F-D401-FDF02BBC572C}"/>
              </a:ext>
            </a:extLst>
          </p:cNvPr>
          <p:cNvSpPr>
            <a:spLocks noChangeShapeType="1"/>
          </p:cNvSpPr>
          <p:nvPr/>
        </p:nvSpPr>
        <p:spPr bwMode="auto">
          <a:xfrm flipH="1" flipV="1">
            <a:off x="5019675" y="3678238"/>
            <a:ext cx="153988" cy="206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61" name="Line 1145">
            <a:extLst>
              <a:ext uri="{FF2B5EF4-FFF2-40B4-BE49-F238E27FC236}">
                <a16:creationId xmlns:a16="http://schemas.microsoft.com/office/drawing/2014/main" id="{567A3BFE-8655-2352-B114-1E3B3D34F828}"/>
              </a:ext>
            </a:extLst>
          </p:cNvPr>
          <p:cNvSpPr>
            <a:spLocks noChangeShapeType="1"/>
          </p:cNvSpPr>
          <p:nvPr/>
        </p:nvSpPr>
        <p:spPr bwMode="auto">
          <a:xfrm flipH="1" flipV="1">
            <a:off x="5407025" y="3611563"/>
            <a:ext cx="155575" cy="333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62" name="Line 1146">
            <a:extLst>
              <a:ext uri="{FF2B5EF4-FFF2-40B4-BE49-F238E27FC236}">
                <a16:creationId xmlns:a16="http://schemas.microsoft.com/office/drawing/2014/main" id="{D63FC5F4-B907-9CE8-B919-41A8BEE801D2}"/>
              </a:ext>
            </a:extLst>
          </p:cNvPr>
          <p:cNvSpPr>
            <a:spLocks noChangeShapeType="1"/>
          </p:cNvSpPr>
          <p:nvPr/>
        </p:nvSpPr>
        <p:spPr bwMode="auto">
          <a:xfrm flipV="1">
            <a:off x="5330825" y="3611563"/>
            <a:ext cx="76200" cy="1206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63" name="Freeform 1147">
            <a:extLst>
              <a:ext uri="{FF2B5EF4-FFF2-40B4-BE49-F238E27FC236}">
                <a16:creationId xmlns:a16="http://schemas.microsoft.com/office/drawing/2014/main" id="{2563C2C2-07B0-D37C-AD34-DFD7EA84E6F6}"/>
              </a:ext>
            </a:extLst>
          </p:cNvPr>
          <p:cNvSpPr>
            <a:spLocks/>
          </p:cNvSpPr>
          <p:nvPr/>
        </p:nvSpPr>
        <p:spPr bwMode="auto">
          <a:xfrm>
            <a:off x="5095875" y="3698875"/>
            <a:ext cx="157163" cy="144463"/>
          </a:xfrm>
          <a:custGeom>
            <a:avLst/>
            <a:gdLst>
              <a:gd name="T0" fmla="*/ 37 w 75"/>
              <a:gd name="T1" fmla="*/ 0 h 69"/>
              <a:gd name="T2" fmla="*/ 75 w 75"/>
              <a:gd name="T3" fmla="*/ 69 h 69"/>
              <a:gd name="T4" fmla="*/ 0 w 75"/>
              <a:gd name="T5" fmla="*/ 59 h 69"/>
              <a:gd name="T6" fmla="*/ 37 w 75"/>
              <a:gd name="T7" fmla="*/ 0 h 69"/>
            </a:gdLst>
            <a:ahLst/>
            <a:cxnLst>
              <a:cxn ang="0">
                <a:pos x="T0" y="T1"/>
              </a:cxn>
              <a:cxn ang="0">
                <a:pos x="T2" y="T3"/>
              </a:cxn>
              <a:cxn ang="0">
                <a:pos x="T4" y="T5"/>
              </a:cxn>
              <a:cxn ang="0">
                <a:pos x="T6" y="T7"/>
              </a:cxn>
            </a:cxnLst>
            <a:rect l="0" t="0" r="r" b="b"/>
            <a:pathLst>
              <a:path w="75" h="69">
                <a:moveTo>
                  <a:pt x="37" y="0"/>
                </a:moveTo>
                <a:lnTo>
                  <a:pt x="75" y="69"/>
                </a:lnTo>
                <a:lnTo>
                  <a:pt x="0" y="59"/>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64" name="Freeform 1148">
            <a:extLst>
              <a:ext uri="{FF2B5EF4-FFF2-40B4-BE49-F238E27FC236}">
                <a16:creationId xmlns:a16="http://schemas.microsoft.com/office/drawing/2014/main" id="{D0D04218-A3E8-169C-9B44-43CA74984BC1}"/>
              </a:ext>
            </a:extLst>
          </p:cNvPr>
          <p:cNvSpPr>
            <a:spLocks/>
          </p:cNvSpPr>
          <p:nvPr/>
        </p:nvSpPr>
        <p:spPr bwMode="auto">
          <a:xfrm>
            <a:off x="5173663" y="3698875"/>
            <a:ext cx="157162" cy="144463"/>
          </a:xfrm>
          <a:custGeom>
            <a:avLst/>
            <a:gdLst>
              <a:gd name="T0" fmla="*/ 75 w 75"/>
              <a:gd name="T1" fmla="*/ 16 h 69"/>
              <a:gd name="T2" fmla="*/ 0 w 75"/>
              <a:gd name="T3" fmla="*/ 0 h 69"/>
              <a:gd name="T4" fmla="*/ 38 w 75"/>
              <a:gd name="T5" fmla="*/ 69 h 69"/>
              <a:gd name="T6" fmla="*/ 75 w 75"/>
              <a:gd name="T7" fmla="*/ 16 h 69"/>
            </a:gdLst>
            <a:ahLst/>
            <a:cxnLst>
              <a:cxn ang="0">
                <a:pos x="T0" y="T1"/>
              </a:cxn>
              <a:cxn ang="0">
                <a:pos x="T2" y="T3"/>
              </a:cxn>
              <a:cxn ang="0">
                <a:pos x="T4" y="T5"/>
              </a:cxn>
              <a:cxn ang="0">
                <a:pos x="T6" y="T7"/>
              </a:cxn>
            </a:cxnLst>
            <a:rect l="0" t="0" r="r" b="b"/>
            <a:pathLst>
              <a:path w="75" h="69">
                <a:moveTo>
                  <a:pt x="75" y="16"/>
                </a:moveTo>
                <a:lnTo>
                  <a:pt x="0" y="0"/>
                </a:lnTo>
                <a:lnTo>
                  <a:pt x="38" y="69"/>
                </a:lnTo>
                <a:lnTo>
                  <a:pt x="75"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65" name="Freeform 1149">
            <a:extLst>
              <a:ext uri="{FF2B5EF4-FFF2-40B4-BE49-F238E27FC236}">
                <a16:creationId xmlns:a16="http://schemas.microsoft.com/office/drawing/2014/main" id="{F6BF542C-8184-99F8-F981-E0000AA58904}"/>
              </a:ext>
            </a:extLst>
          </p:cNvPr>
          <p:cNvSpPr>
            <a:spLocks/>
          </p:cNvSpPr>
          <p:nvPr/>
        </p:nvSpPr>
        <p:spPr bwMode="auto">
          <a:xfrm>
            <a:off x="5484813" y="3644900"/>
            <a:ext cx="157162" cy="144463"/>
          </a:xfrm>
          <a:custGeom>
            <a:avLst/>
            <a:gdLst>
              <a:gd name="T0" fmla="*/ 37 w 75"/>
              <a:gd name="T1" fmla="*/ 0 h 69"/>
              <a:gd name="T2" fmla="*/ 75 w 75"/>
              <a:gd name="T3" fmla="*/ 69 h 69"/>
              <a:gd name="T4" fmla="*/ 0 w 75"/>
              <a:gd name="T5" fmla="*/ 53 h 69"/>
              <a:gd name="T6" fmla="*/ 37 w 75"/>
              <a:gd name="T7" fmla="*/ 0 h 69"/>
            </a:gdLst>
            <a:ahLst/>
            <a:cxnLst>
              <a:cxn ang="0">
                <a:pos x="T0" y="T1"/>
              </a:cxn>
              <a:cxn ang="0">
                <a:pos x="T2" y="T3"/>
              </a:cxn>
              <a:cxn ang="0">
                <a:pos x="T4" y="T5"/>
              </a:cxn>
              <a:cxn ang="0">
                <a:pos x="T6" y="T7"/>
              </a:cxn>
            </a:cxnLst>
            <a:rect l="0" t="0" r="r" b="b"/>
            <a:pathLst>
              <a:path w="75" h="69">
                <a:moveTo>
                  <a:pt x="37" y="0"/>
                </a:moveTo>
                <a:lnTo>
                  <a:pt x="75" y="69"/>
                </a:lnTo>
                <a:lnTo>
                  <a:pt x="0" y="53"/>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66" name="Freeform 1150">
            <a:extLst>
              <a:ext uri="{FF2B5EF4-FFF2-40B4-BE49-F238E27FC236}">
                <a16:creationId xmlns:a16="http://schemas.microsoft.com/office/drawing/2014/main" id="{BB50111A-A13C-725E-1EDF-E50C8D3D3CCF}"/>
              </a:ext>
            </a:extLst>
          </p:cNvPr>
          <p:cNvSpPr>
            <a:spLocks/>
          </p:cNvSpPr>
          <p:nvPr/>
        </p:nvSpPr>
        <p:spPr bwMode="auto">
          <a:xfrm>
            <a:off x="5562600" y="3644900"/>
            <a:ext cx="155575" cy="144463"/>
          </a:xfrm>
          <a:custGeom>
            <a:avLst/>
            <a:gdLst>
              <a:gd name="T0" fmla="*/ 75 w 75"/>
              <a:gd name="T1" fmla="*/ 10 h 69"/>
              <a:gd name="T2" fmla="*/ 0 w 75"/>
              <a:gd name="T3" fmla="*/ 0 h 69"/>
              <a:gd name="T4" fmla="*/ 38 w 75"/>
              <a:gd name="T5" fmla="*/ 69 h 69"/>
              <a:gd name="T6" fmla="*/ 75 w 75"/>
              <a:gd name="T7" fmla="*/ 10 h 69"/>
            </a:gdLst>
            <a:ahLst/>
            <a:cxnLst>
              <a:cxn ang="0">
                <a:pos x="T0" y="T1"/>
              </a:cxn>
              <a:cxn ang="0">
                <a:pos x="T2" y="T3"/>
              </a:cxn>
              <a:cxn ang="0">
                <a:pos x="T4" y="T5"/>
              </a:cxn>
              <a:cxn ang="0">
                <a:pos x="T6" y="T7"/>
              </a:cxn>
            </a:cxnLst>
            <a:rect l="0" t="0" r="r" b="b"/>
            <a:pathLst>
              <a:path w="75" h="69">
                <a:moveTo>
                  <a:pt x="75" y="10"/>
                </a:moveTo>
                <a:lnTo>
                  <a:pt x="0" y="0"/>
                </a:lnTo>
                <a:lnTo>
                  <a:pt x="38" y="69"/>
                </a:lnTo>
                <a:lnTo>
                  <a:pt x="7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67" name="Line 1151">
            <a:extLst>
              <a:ext uri="{FF2B5EF4-FFF2-40B4-BE49-F238E27FC236}">
                <a16:creationId xmlns:a16="http://schemas.microsoft.com/office/drawing/2014/main" id="{FA2C6357-C68B-EEA1-272C-61EF44752DF1}"/>
              </a:ext>
            </a:extLst>
          </p:cNvPr>
          <p:cNvSpPr>
            <a:spLocks noChangeShapeType="1"/>
          </p:cNvSpPr>
          <p:nvPr/>
        </p:nvSpPr>
        <p:spPr bwMode="auto">
          <a:xfrm flipH="1" flipV="1">
            <a:off x="5173663" y="3698875"/>
            <a:ext cx="157162" cy="333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68" name="Line 1152">
            <a:extLst>
              <a:ext uri="{FF2B5EF4-FFF2-40B4-BE49-F238E27FC236}">
                <a16:creationId xmlns:a16="http://schemas.microsoft.com/office/drawing/2014/main" id="{90C834ED-196D-C78E-D64A-B0730F7F65AA}"/>
              </a:ext>
            </a:extLst>
          </p:cNvPr>
          <p:cNvSpPr>
            <a:spLocks noChangeShapeType="1"/>
          </p:cNvSpPr>
          <p:nvPr/>
        </p:nvSpPr>
        <p:spPr bwMode="auto">
          <a:xfrm flipV="1">
            <a:off x="5095875" y="3698875"/>
            <a:ext cx="77788" cy="1238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69" name="Line 1153">
            <a:extLst>
              <a:ext uri="{FF2B5EF4-FFF2-40B4-BE49-F238E27FC236}">
                <a16:creationId xmlns:a16="http://schemas.microsoft.com/office/drawing/2014/main" id="{ADFBF6EB-48C9-13F8-3BF6-6D2DFD6235C7}"/>
              </a:ext>
            </a:extLst>
          </p:cNvPr>
          <p:cNvSpPr>
            <a:spLocks noChangeShapeType="1"/>
          </p:cNvSpPr>
          <p:nvPr/>
        </p:nvSpPr>
        <p:spPr bwMode="auto">
          <a:xfrm flipH="1" flipV="1">
            <a:off x="5562600" y="3644900"/>
            <a:ext cx="155575"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70" name="Line 1154">
            <a:extLst>
              <a:ext uri="{FF2B5EF4-FFF2-40B4-BE49-F238E27FC236}">
                <a16:creationId xmlns:a16="http://schemas.microsoft.com/office/drawing/2014/main" id="{E01CFCF0-F16E-180E-26DE-68D43FF34EC0}"/>
              </a:ext>
            </a:extLst>
          </p:cNvPr>
          <p:cNvSpPr>
            <a:spLocks noChangeShapeType="1"/>
          </p:cNvSpPr>
          <p:nvPr/>
        </p:nvSpPr>
        <p:spPr bwMode="auto">
          <a:xfrm flipV="1">
            <a:off x="5484813" y="3644900"/>
            <a:ext cx="77787" cy="1095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71" name="Freeform 1155">
            <a:extLst>
              <a:ext uri="{FF2B5EF4-FFF2-40B4-BE49-F238E27FC236}">
                <a16:creationId xmlns:a16="http://schemas.microsoft.com/office/drawing/2014/main" id="{120DEF11-6DCA-DBBD-E6EC-9048FCD25F9B}"/>
              </a:ext>
            </a:extLst>
          </p:cNvPr>
          <p:cNvSpPr>
            <a:spLocks/>
          </p:cNvSpPr>
          <p:nvPr/>
        </p:nvSpPr>
        <p:spPr bwMode="auto">
          <a:xfrm>
            <a:off x="5253038" y="3732213"/>
            <a:ext cx="153987" cy="144462"/>
          </a:xfrm>
          <a:custGeom>
            <a:avLst/>
            <a:gdLst>
              <a:gd name="T0" fmla="*/ 37 w 74"/>
              <a:gd name="T1" fmla="*/ 0 h 69"/>
              <a:gd name="T2" fmla="*/ 74 w 74"/>
              <a:gd name="T3" fmla="*/ 69 h 69"/>
              <a:gd name="T4" fmla="*/ 0 w 74"/>
              <a:gd name="T5" fmla="*/ 53 h 69"/>
              <a:gd name="T6" fmla="*/ 37 w 74"/>
              <a:gd name="T7" fmla="*/ 0 h 69"/>
            </a:gdLst>
            <a:ahLst/>
            <a:cxnLst>
              <a:cxn ang="0">
                <a:pos x="T0" y="T1"/>
              </a:cxn>
              <a:cxn ang="0">
                <a:pos x="T2" y="T3"/>
              </a:cxn>
              <a:cxn ang="0">
                <a:pos x="T4" y="T5"/>
              </a:cxn>
              <a:cxn ang="0">
                <a:pos x="T6" y="T7"/>
              </a:cxn>
            </a:cxnLst>
            <a:rect l="0" t="0" r="r" b="b"/>
            <a:pathLst>
              <a:path w="74" h="69">
                <a:moveTo>
                  <a:pt x="37" y="0"/>
                </a:moveTo>
                <a:lnTo>
                  <a:pt x="74" y="69"/>
                </a:lnTo>
                <a:lnTo>
                  <a:pt x="0" y="53"/>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72" name="Freeform 1156">
            <a:extLst>
              <a:ext uri="{FF2B5EF4-FFF2-40B4-BE49-F238E27FC236}">
                <a16:creationId xmlns:a16="http://schemas.microsoft.com/office/drawing/2014/main" id="{CD58A9C0-F94C-C64A-61B7-113F35426CF0}"/>
              </a:ext>
            </a:extLst>
          </p:cNvPr>
          <p:cNvSpPr>
            <a:spLocks/>
          </p:cNvSpPr>
          <p:nvPr/>
        </p:nvSpPr>
        <p:spPr bwMode="auto">
          <a:xfrm>
            <a:off x="5330825" y="3732213"/>
            <a:ext cx="153988" cy="144462"/>
          </a:xfrm>
          <a:custGeom>
            <a:avLst/>
            <a:gdLst>
              <a:gd name="T0" fmla="*/ 74 w 74"/>
              <a:gd name="T1" fmla="*/ 11 h 69"/>
              <a:gd name="T2" fmla="*/ 0 w 74"/>
              <a:gd name="T3" fmla="*/ 0 h 69"/>
              <a:gd name="T4" fmla="*/ 37 w 74"/>
              <a:gd name="T5" fmla="*/ 69 h 69"/>
              <a:gd name="T6" fmla="*/ 74 w 74"/>
              <a:gd name="T7" fmla="*/ 11 h 69"/>
            </a:gdLst>
            <a:ahLst/>
            <a:cxnLst>
              <a:cxn ang="0">
                <a:pos x="T0" y="T1"/>
              </a:cxn>
              <a:cxn ang="0">
                <a:pos x="T2" y="T3"/>
              </a:cxn>
              <a:cxn ang="0">
                <a:pos x="T4" y="T5"/>
              </a:cxn>
              <a:cxn ang="0">
                <a:pos x="T6" y="T7"/>
              </a:cxn>
            </a:cxnLst>
            <a:rect l="0" t="0" r="r" b="b"/>
            <a:pathLst>
              <a:path w="74" h="69">
                <a:moveTo>
                  <a:pt x="74" y="11"/>
                </a:moveTo>
                <a:lnTo>
                  <a:pt x="0" y="0"/>
                </a:lnTo>
                <a:lnTo>
                  <a:pt x="37" y="69"/>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73" name="Line 1157">
            <a:extLst>
              <a:ext uri="{FF2B5EF4-FFF2-40B4-BE49-F238E27FC236}">
                <a16:creationId xmlns:a16="http://schemas.microsoft.com/office/drawing/2014/main" id="{D7578A81-B7EC-EAE6-28C0-85700FACD6C1}"/>
              </a:ext>
            </a:extLst>
          </p:cNvPr>
          <p:cNvSpPr>
            <a:spLocks noChangeShapeType="1"/>
          </p:cNvSpPr>
          <p:nvPr/>
        </p:nvSpPr>
        <p:spPr bwMode="auto">
          <a:xfrm flipH="1">
            <a:off x="5340350" y="3065463"/>
            <a:ext cx="1290638" cy="6334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74" name="Line 1158">
            <a:extLst>
              <a:ext uri="{FF2B5EF4-FFF2-40B4-BE49-F238E27FC236}">
                <a16:creationId xmlns:a16="http://schemas.microsoft.com/office/drawing/2014/main" id="{6B7FF3EA-FB99-E93B-24FB-AAD62B674D16}"/>
              </a:ext>
            </a:extLst>
          </p:cNvPr>
          <p:cNvSpPr>
            <a:spLocks noChangeShapeType="1"/>
          </p:cNvSpPr>
          <p:nvPr/>
        </p:nvSpPr>
        <p:spPr bwMode="auto">
          <a:xfrm flipV="1">
            <a:off x="5340350" y="3065463"/>
            <a:ext cx="1290638" cy="6334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75" name="Line 1159">
            <a:extLst>
              <a:ext uri="{FF2B5EF4-FFF2-40B4-BE49-F238E27FC236}">
                <a16:creationId xmlns:a16="http://schemas.microsoft.com/office/drawing/2014/main" id="{E0B1DF34-DD32-CDE5-8E07-FEDFAD0618CE}"/>
              </a:ext>
            </a:extLst>
          </p:cNvPr>
          <p:cNvSpPr>
            <a:spLocks noChangeShapeType="1"/>
          </p:cNvSpPr>
          <p:nvPr/>
        </p:nvSpPr>
        <p:spPr bwMode="auto">
          <a:xfrm flipH="1" flipV="1">
            <a:off x="5330825" y="3732213"/>
            <a:ext cx="153988"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76" name="Line 1160">
            <a:extLst>
              <a:ext uri="{FF2B5EF4-FFF2-40B4-BE49-F238E27FC236}">
                <a16:creationId xmlns:a16="http://schemas.microsoft.com/office/drawing/2014/main" id="{DF5B23F3-7A8B-71B7-FF8A-9CE9CFC8BF87}"/>
              </a:ext>
            </a:extLst>
          </p:cNvPr>
          <p:cNvSpPr>
            <a:spLocks noChangeShapeType="1"/>
          </p:cNvSpPr>
          <p:nvPr/>
        </p:nvSpPr>
        <p:spPr bwMode="auto">
          <a:xfrm flipV="1">
            <a:off x="5253038" y="3732213"/>
            <a:ext cx="77787" cy="1111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77" name="Freeform 1161">
            <a:extLst>
              <a:ext uri="{FF2B5EF4-FFF2-40B4-BE49-F238E27FC236}">
                <a16:creationId xmlns:a16="http://schemas.microsoft.com/office/drawing/2014/main" id="{ECCF2925-884B-E214-4446-5BB37149D204}"/>
              </a:ext>
            </a:extLst>
          </p:cNvPr>
          <p:cNvSpPr>
            <a:spLocks/>
          </p:cNvSpPr>
          <p:nvPr/>
        </p:nvSpPr>
        <p:spPr bwMode="auto">
          <a:xfrm>
            <a:off x="5019675" y="3822700"/>
            <a:ext cx="153988" cy="142875"/>
          </a:xfrm>
          <a:custGeom>
            <a:avLst/>
            <a:gdLst>
              <a:gd name="T0" fmla="*/ 37 w 74"/>
              <a:gd name="T1" fmla="*/ 0 h 69"/>
              <a:gd name="T2" fmla="*/ 74 w 74"/>
              <a:gd name="T3" fmla="*/ 69 h 69"/>
              <a:gd name="T4" fmla="*/ 0 w 74"/>
              <a:gd name="T5" fmla="*/ 58 h 69"/>
              <a:gd name="T6" fmla="*/ 37 w 74"/>
              <a:gd name="T7" fmla="*/ 0 h 69"/>
            </a:gdLst>
            <a:ahLst/>
            <a:cxnLst>
              <a:cxn ang="0">
                <a:pos x="T0" y="T1"/>
              </a:cxn>
              <a:cxn ang="0">
                <a:pos x="T2" y="T3"/>
              </a:cxn>
              <a:cxn ang="0">
                <a:pos x="T4" y="T5"/>
              </a:cxn>
              <a:cxn ang="0">
                <a:pos x="T6" y="T7"/>
              </a:cxn>
            </a:cxnLst>
            <a:rect l="0" t="0" r="r" b="b"/>
            <a:pathLst>
              <a:path w="74" h="69">
                <a:moveTo>
                  <a:pt x="37" y="0"/>
                </a:moveTo>
                <a:lnTo>
                  <a:pt x="74" y="69"/>
                </a:lnTo>
                <a:lnTo>
                  <a:pt x="0" y="58"/>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78" name="Freeform 1162">
            <a:extLst>
              <a:ext uri="{FF2B5EF4-FFF2-40B4-BE49-F238E27FC236}">
                <a16:creationId xmlns:a16="http://schemas.microsoft.com/office/drawing/2014/main" id="{2D1DBFF2-658B-4830-B123-B4111FD8D4A5}"/>
              </a:ext>
            </a:extLst>
          </p:cNvPr>
          <p:cNvSpPr>
            <a:spLocks/>
          </p:cNvSpPr>
          <p:nvPr/>
        </p:nvSpPr>
        <p:spPr bwMode="auto">
          <a:xfrm>
            <a:off x="5095875" y="3822700"/>
            <a:ext cx="157163" cy="142875"/>
          </a:xfrm>
          <a:custGeom>
            <a:avLst/>
            <a:gdLst>
              <a:gd name="T0" fmla="*/ 75 w 75"/>
              <a:gd name="T1" fmla="*/ 10 h 69"/>
              <a:gd name="T2" fmla="*/ 0 w 75"/>
              <a:gd name="T3" fmla="*/ 0 h 69"/>
              <a:gd name="T4" fmla="*/ 37 w 75"/>
              <a:gd name="T5" fmla="*/ 69 h 69"/>
              <a:gd name="T6" fmla="*/ 75 w 75"/>
              <a:gd name="T7" fmla="*/ 10 h 69"/>
            </a:gdLst>
            <a:ahLst/>
            <a:cxnLst>
              <a:cxn ang="0">
                <a:pos x="T0" y="T1"/>
              </a:cxn>
              <a:cxn ang="0">
                <a:pos x="T2" y="T3"/>
              </a:cxn>
              <a:cxn ang="0">
                <a:pos x="T4" y="T5"/>
              </a:cxn>
              <a:cxn ang="0">
                <a:pos x="T6" y="T7"/>
              </a:cxn>
            </a:cxnLst>
            <a:rect l="0" t="0" r="r" b="b"/>
            <a:pathLst>
              <a:path w="75" h="69">
                <a:moveTo>
                  <a:pt x="75" y="10"/>
                </a:moveTo>
                <a:lnTo>
                  <a:pt x="0" y="0"/>
                </a:lnTo>
                <a:lnTo>
                  <a:pt x="37" y="69"/>
                </a:lnTo>
                <a:lnTo>
                  <a:pt x="7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79" name="Freeform 1163">
            <a:extLst>
              <a:ext uri="{FF2B5EF4-FFF2-40B4-BE49-F238E27FC236}">
                <a16:creationId xmlns:a16="http://schemas.microsoft.com/office/drawing/2014/main" id="{AF0D17EA-7981-9012-1EA6-87B8042D6016}"/>
              </a:ext>
            </a:extLst>
          </p:cNvPr>
          <p:cNvSpPr>
            <a:spLocks/>
          </p:cNvSpPr>
          <p:nvPr/>
        </p:nvSpPr>
        <p:spPr bwMode="auto">
          <a:xfrm>
            <a:off x="5407025" y="3754438"/>
            <a:ext cx="155575" cy="146050"/>
          </a:xfrm>
          <a:custGeom>
            <a:avLst/>
            <a:gdLst>
              <a:gd name="T0" fmla="*/ 37 w 74"/>
              <a:gd name="T1" fmla="*/ 0 h 69"/>
              <a:gd name="T2" fmla="*/ 74 w 74"/>
              <a:gd name="T3" fmla="*/ 69 h 69"/>
              <a:gd name="T4" fmla="*/ 0 w 74"/>
              <a:gd name="T5" fmla="*/ 58 h 69"/>
              <a:gd name="T6" fmla="*/ 37 w 74"/>
              <a:gd name="T7" fmla="*/ 0 h 69"/>
            </a:gdLst>
            <a:ahLst/>
            <a:cxnLst>
              <a:cxn ang="0">
                <a:pos x="T0" y="T1"/>
              </a:cxn>
              <a:cxn ang="0">
                <a:pos x="T2" y="T3"/>
              </a:cxn>
              <a:cxn ang="0">
                <a:pos x="T4" y="T5"/>
              </a:cxn>
              <a:cxn ang="0">
                <a:pos x="T6" y="T7"/>
              </a:cxn>
            </a:cxnLst>
            <a:rect l="0" t="0" r="r" b="b"/>
            <a:pathLst>
              <a:path w="74" h="69">
                <a:moveTo>
                  <a:pt x="37" y="0"/>
                </a:moveTo>
                <a:lnTo>
                  <a:pt x="74" y="69"/>
                </a:lnTo>
                <a:lnTo>
                  <a:pt x="0" y="58"/>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80" name="Freeform 1164">
            <a:extLst>
              <a:ext uri="{FF2B5EF4-FFF2-40B4-BE49-F238E27FC236}">
                <a16:creationId xmlns:a16="http://schemas.microsoft.com/office/drawing/2014/main" id="{110562EB-5C01-6E20-8ED4-43A56905003D}"/>
              </a:ext>
            </a:extLst>
          </p:cNvPr>
          <p:cNvSpPr>
            <a:spLocks/>
          </p:cNvSpPr>
          <p:nvPr/>
        </p:nvSpPr>
        <p:spPr bwMode="auto">
          <a:xfrm>
            <a:off x="5484813" y="3754438"/>
            <a:ext cx="157162" cy="146050"/>
          </a:xfrm>
          <a:custGeom>
            <a:avLst/>
            <a:gdLst>
              <a:gd name="T0" fmla="*/ 75 w 75"/>
              <a:gd name="T1" fmla="*/ 16 h 69"/>
              <a:gd name="T2" fmla="*/ 0 w 75"/>
              <a:gd name="T3" fmla="*/ 0 h 69"/>
              <a:gd name="T4" fmla="*/ 37 w 75"/>
              <a:gd name="T5" fmla="*/ 69 h 69"/>
              <a:gd name="T6" fmla="*/ 75 w 75"/>
              <a:gd name="T7" fmla="*/ 16 h 69"/>
            </a:gdLst>
            <a:ahLst/>
            <a:cxnLst>
              <a:cxn ang="0">
                <a:pos x="T0" y="T1"/>
              </a:cxn>
              <a:cxn ang="0">
                <a:pos x="T2" y="T3"/>
              </a:cxn>
              <a:cxn ang="0">
                <a:pos x="T4" y="T5"/>
              </a:cxn>
              <a:cxn ang="0">
                <a:pos x="T6" y="T7"/>
              </a:cxn>
            </a:cxnLst>
            <a:rect l="0" t="0" r="r" b="b"/>
            <a:pathLst>
              <a:path w="75" h="69">
                <a:moveTo>
                  <a:pt x="75" y="16"/>
                </a:moveTo>
                <a:lnTo>
                  <a:pt x="0" y="0"/>
                </a:lnTo>
                <a:lnTo>
                  <a:pt x="37" y="69"/>
                </a:lnTo>
                <a:lnTo>
                  <a:pt x="75"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81" name="Line 1165">
            <a:extLst>
              <a:ext uri="{FF2B5EF4-FFF2-40B4-BE49-F238E27FC236}">
                <a16:creationId xmlns:a16="http://schemas.microsoft.com/office/drawing/2014/main" id="{48BAA0B8-F924-4778-FC87-30AA2905AF9E}"/>
              </a:ext>
            </a:extLst>
          </p:cNvPr>
          <p:cNvSpPr>
            <a:spLocks noChangeShapeType="1"/>
          </p:cNvSpPr>
          <p:nvPr/>
        </p:nvSpPr>
        <p:spPr bwMode="auto">
          <a:xfrm flipH="1" flipV="1">
            <a:off x="5095875" y="3822700"/>
            <a:ext cx="157163" cy="206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82" name="Line 1166">
            <a:extLst>
              <a:ext uri="{FF2B5EF4-FFF2-40B4-BE49-F238E27FC236}">
                <a16:creationId xmlns:a16="http://schemas.microsoft.com/office/drawing/2014/main" id="{05BC128C-6B33-C38E-BDF5-C3E36BC2903E}"/>
              </a:ext>
            </a:extLst>
          </p:cNvPr>
          <p:cNvSpPr>
            <a:spLocks noChangeShapeType="1"/>
          </p:cNvSpPr>
          <p:nvPr/>
        </p:nvSpPr>
        <p:spPr bwMode="auto">
          <a:xfrm flipH="1" flipV="1">
            <a:off x="5484813" y="3754438"/>
            <a:ext cx="157162" cy="349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83" name="Line 1167">
            <a:extLst>
              <a:ext uri="{FF2B5EF4-FFF2-40B4-BE49-F238E27FC236}">
                <a16:creationId xmlns:a16="http://schemas.microsoft.com/office/drawing/2014/main" id="{6C4A9078-8C70-3AC3-2327-39714F84131C}"/>
              </a:ext>
            </a:extLst>
          </p:cNvPr>
          <p:cNvSpPr>
            <a:spLocks noChangeShapeType="1"/>
          </p:cNvSpPr>
          <p:nvPr/>
        </p:nvSpPr>
        <p:spPr bwMode="auto">
          <a:xfrm flipV="1">
            <a:off x="5407025" y="3754438"/>
            <a:ext cx="77788" cy="1222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84" name="Freeform 1168">
            <a:extLst>
              <a:ext uri="{FF2B5EF4-FFF2-40B4-BE49-F238E27FC236}">
                <a16:creationId xmlns:a16="http://schemas.microsoft.com/office/drawing/2014/main" id="{0D2CBAEB-110A-2647-DB8A-33F5B0D3486A}"/>
              </a:ext>
            </a:extLst>
          </p:cNvPr>
          <p:cNvSpPr>
            <a:spLocks/>
          </p:cNvSpPr>
          <p:nvPr/>
        </p:nvSpPr>
        <p:spPr bwMode="auto">
          <a:xfrm>
            <a:off x="5173663" y="3843338"/>
            <a:ext cx="157162" cy="157162"/>
          </a:xfrm>
          <a:custGeom>
            <a:avLst/>
            <a:gdLst>
              <a:gd name="T0" fmla="*/ 38 w 75"/>
              <a:gd name="T1" fmla="*/ 0 h 75"/>
              <a:gd name="T2" fmla="*/ 75 w 75"/>
              <a:gd name="T3" fmla="*/ 75 h 75"/>
              <a:gd name="T4" fmla="*/ 0 w 75"/>
              <a:gd name="T5" fmla="*/ 59 h 75"/>
              <a:gd name="T6" fmla="*/ 38 w 75"/>
              <a:gd name="T7" fmla="*/ 0 h 75"/>
            </a:gdLst>
            <a:ahLst/>
            <a:cxnLst>
              <a:cxn ang="0">
                <a:pos x="T0" y="T1"/>
              </a:cxn>
              <a:cxn ang="0">
                <a:pos x="T2" y="T3"/>
              </a:cxn>
              <a:cxn ang="0">
                <a:pos x="T4" y="T5"/>
              </a:cxn>
              <a:cxn ang="0">
                <a:pos x="T6" y="T7"/>
              </a:cxn>
            </a:cxnLst>
            <a:rect l="0" t="0" r="r" b="b"/>
            <a:pathLst>
              <a:path w="75" h="75">
                <a:moveTo>
                  <a:pt x="38" y="0"/>
                </a:moveTo>
                <a:lnTo>
                  <a:pt x="75" y="75"/>
                </a:lnTo>
                <a:lnTo>
                  <a:pt x="0" y="59"/>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85" name="Freeform 1169">
            <a:extLst>
              <a:ext uri="{FF2B5EF4-FFF2-40B4-BE49-F238E27FC236}">
                <a16:creationId xmlns:a16="http://schemas.microsoft.com/office/drawing/2014/main" id="{FFEDE5F1-3817-4190-C615-B3BC66DC9617}"/>
              </a:ext>
            </a:extLst>
          </p:cNvPr>
          <p:cNvSpPr>
            <a:spLocks/>
          </p:cNvSpPr>
          <p:nvPr/>
        </p:nvSpPr>
        <p:spPr bwMode="auto">
          <a:xfrm>
            <a:off x="5253038" y="3843338"/>
            <a:ext cx="153987" cy="157162"/>
          </a:xfrm>
          <a:custGeom>
            <a:avLst/>
            <a:gdLst>
              <a:gd name="T0" fmla="*/ 74 w 74"/>
              <a:gd name="T1" fmla="*/ 16 h 75"/>
              <a:gd name="T2" fmla="*/ 0 w 74"/>
              <a:gd name="T3" fmla="*/ 0 h 75"/>
              <a:gd name="T4" fmla="*/ 37 w 74"/>
              <a:gd name="T5" fmla="*/ 75 h 75"/>
              <a:gd name="T6" fmla="*/ 74 w 74"/>
              <a:gd name="T7" fmla="*/ 16 h 75"/>
            </a:gdLst>
            <a:ahLst/>
            <a:cxnLst>
              <a:cxn ang="0">
                <a:pos x="T0" y="T1"/>
              </a:cxn>
              <a:cxn ang="0">
                <a:pos x="T2" y="T3"/>
              </a:cxn>
              <a:cxn ang="0">
                <a:pos x="T4" y="T5"/>
              </a:cxn>
              <a:cxn ang="0">
                <a:pos x="T6" y="T7"/>
              </a:cxn>
            </a:cxnLst>
            <a:rect l="0" t="0" r="r" b="b"/>
            <a:pathLst>
              <a:path w="74" h="75">
                <a:moveTo>
                  <a:pt x="74" y="16"/>
                </a:moveTo>
                <a:lnTo>
                  <a:pt x="0" y="0"/>
                </a:lnTo>
                <a:lnTo>
                  <a:pt x="37" y="75"/>
                </a:lnTo>
                <a:lnTo>
                  <a:pt x="7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86" name="Freeform 1170">
            <a:extLst>
              <a:ext uri="{FF2B5EF4-FFF2-40B4-BE49-F238E27FC236}">
                <a16:creationId xmlns:a16="http://schemas.microsoft.com/office/drawing/2014/main" id="{CB5B8E3A-4D97-AB85-512E-9D45520DA2D6}"/>
              </a:ext>
            </a:extLst>
          </p:cNvPr>
          <p:cNvSpPr>
            <a:spLocks/>
          </p:cNvSpPr>
          <p:nvPr/>
        </p:nvSpPr>
        <p:spPr bwMode="auto">
          <a:xfrm>
            <a:off x="5562600" y="3789363"/>
            <a:ext cx="155575" cy="144462"/>
          </a:xfrm>
          <a:custGeom>
            <a:avLst/>
            <a:gdLst>
              <a:gd name="T0" fmla="*/ 38 w 75"/>
              <a:gd name="T1" fmla="*/ 0 h 69"/>
              <a:gd name="T2" fmla="*/ 75 w 75"/>
              <a:gd name="T3" fmla="*/ 69 h 69"/>
              <a:gd name="T4" fmla="*/ 0 w 75"/>
              <a:gd name="T5" fmla="*/ 53 h 69"/>
              <a:gd name="T6" fmla="*/ 38 w 75"/>
              <a:gd name="T7" fmla="*/ 0 h 69"/>
            </a:gdLst>
            <a:ahLst/>
            <a:cxnLst>
              <a:cxn ang="0">
                <a:pos x="T0" y="T1"/>
              </a:cxn>
              <a:cxn ang="0">
                <a:pos x="T2" y="T3"/>
              </a:cxn>
              <a:cxn ang="0">
                <a:pos x="T4" y="T5"/>
              </a:cxn>
              <a:cxn ang="0">
                <a:pos x="T6" y="T7"/>
              </a:cxn>
            </a:cxnLst>
            <a:rect l="0" t="0" r="r" b="b"/>
            <a:pathLst>
              <a:path w="75" h="69">
                <a:moveTo>
                  <a:pt x="38" y="0"/>
                </a:moveTo>
                <a:lnTo>
                  <a:pt x="75" y="69"/>
                </a:lnTo>
                <a:lnTo>
                  <a:pt x="0" y="53"/>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87" name="Line 1171">
            <a:extLst>
              <a:ext uri="{FF2B5EF4-FFF2-40B4-BE49-F238E27FC236}">
                <a16:creationId xmlns:a16="http://schemas.microsoft.com/office/drawing/2014/main" id="{49EF5A3D-7583-FACF-1598-C1A323E1B349}"/>
              </a:ext>
            </a:extLst>
          </p:cNvPr>
          <p:cNvSpPr>
            <a:spLocks noChangeShapeType="1"/>
          </p:cNvSpPr>
          <p:nvPr/>
        </p:nvSpPr>
        <p:spPr bwMode="auto">
          <a:xfrm flipH="1" flipV="1">
            <a:off x="5253038" y="3843338"/>
            <a:ext cx="153987" cy="333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88" name="Line 1172">
            <a:extLst>
              <a:ext uri="{FF2B5EF4-FFF2-40B4-BE49-F238E27FC236}">
                <a16:creationId xmlns:a16="http://schemas.microsoft.com/office/drawing/2014/main" id="{29885C25-A0B0-F64B-4FFA-184B2D730EA3}"/>
              </a:ext>
            </a:extLst>
          </p:cNvPr>
          <p:cNvSpPr>
            <a:spLocks noChangeShapeType="1"/>
          </p:cNvSpPr>
          <p:nvPr/>
        </p:nvSpPr>
        <p:spPr bwMode="auto">
          <a:xfrm flipV="1">
            <a:off x="5173663" y="3843338"/>
            <a:ext cx="79375" cy="1222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89" name="Line 1173">
            <a:extLst>
              <a:ext uri="{FF2B5EF4-FFF2-40B4-BE49-F238E27FC236}">
                <a16:creationId xmlns:a16="http://schemas.microsoft.com/office/drawing/2014/main" id="{05F13D30-FC2D-AFF0-5272-073C96900983}"/>
              </a:ext>
            </a:extLst>
          </p:cNvPr>
          <p:cNvSpPr>
            <a:spLocks noChangeShapeType="1"/>
          </p:cNvSpPr>
          <p:nvPr/>
        </p:nvSpPr>
        <p:spPr bwMode="auto">
          <a:xfrm flipV="1">
            <a:off x="5562600" y="3789363"/>
            <a:ext cx="79375" cy="1111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90" name="Freeform 1174">
            <a:extLst>
              <a:ext uri="{FF2B5EF4-FFF2-40B4-BE49-F238E27FC236}">
                <a16:creationId xmlns:a16="http://schemas.microsoft.com/office/drawing/2014/main" id="{DEAA6B17-9C6B-322A-3850-8409B800D030}"/>
              </a:ext>
            </a:extLst>
          </p:cNvPr>
          <p:cNvSpPr>
            <a:spLocks/>
          </p:cNvSpPr>
          <p:nvPr/>
        </p:nvSpPr>
        <p:spPr bwMode="auto">
          <a:xfrm>
            <a:off x="5019675" y="3943350"/>
            <a:ext cx="153988" cy="144463"/>
          </a:xfrm>
          <a:custGeom>
            <a:avLst/>
            <a:gdLst>
              <a:gd name="T0" fmla="*/ 74 w 74"/>
              <a:gd name="T1" fmla="*/ 11 h 69"/>
              <a:gd name="T2" fmla="*/ 0 w 74"/>
              <a:gd name="T3" fmla="*/ 0 h 69"/>
              <a:gd name="T4" fmla="*/ 37 w 74"/>
              <a:gd name="T5" fmla="*/ 69 h 69"/>
              <a:gd name="T6" fmla="*/ 74 w 74"/>
              <a:gd name="T7" fmla="*/ 11 h 69"/>
            </a:gdLst>
            <a:ahLst/>
            <a:cxnLst>
              <a:cxn ang="0">
                <a:pos x="T0" y="T1"/>
              </a:cxn>
              <a:cxn ang="0">
                <a:pos x="T2" y="T3"/>
              </a:cxn>
              <a:cxn ang="0">
                <a:pos x="T4" y="T5"/>
              </a:cxn>
              <a:cxn ang="0">
                <a:pos x="T6" y="T7"/>
              </a:cxn>
            </a:cxnLst>
            <a:rect l="0" t="0" r="r" b="b"/>
            <a:pathLst>
              <a:path w="74" h="69">
                <a:moveTo>
                  <a:pt x="74" y="11"/>
                </a:moveTo>
                <a:lnTo>
                  <a:pt x="0" y="0"/>
                </a:lnTo>
                <a:lnTo>
                  <a:pt x="37" y="69"/>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91" name="Freeform 1175">
            <a:extLst>
              <a:ext uri="{FF2B5EF4-FFF2-40B4-BE49-F238E27FC236}">
                <a16:creationId xmlns:a16="http://schemas.microsoft.com/office/drawing/2014/main" id="{5703BB9D-EC7A-2A42-6CA2-A072E37806B0}"/>
              </a:ext>
            </a:extLst>
          </p:cNvPr>
          <p:cNvSpPr>
            <a:spLocks/>
          </p:cNvSpPr>
          <p:nvPr/>
        </p:nvSpPr>
        <p:spPr bwMode="auto">
          <a:xfrm>
            <a:off x="5330825" y="3876675"/>
            <a:ext cx="153988" cy="146050"/>
          </a:xfrm>
          <a:custGeom>
            <a:avLst/>
            <a:gdLst>
              <a:gd name="T0" fmla="*/ 37 w 74"/>
              <a:gd name="T1" fmla="*/ 0 h 70"/>
              <a:gd name="T2" fmla="*/ 74 w 74"/>
              <a:gd name="T3" fmla="*/ 70 h 70"/>
              <a:gd name="T4" fmla="*/ 0 w 74"/>
              <a:gd name="T5" fmla="*/ 59 h 70"/>
              <a:gd name="T6" fmla="*/ 37 w 74"/>
              <a:gd name="T7" fmla="*/ 0 h 70"/>
            </a:gdLst>
            <a:ahLst/>
            <a:cxnLst>
              <a:cxn ang="0">
                <a:pos x="T0" y="T1"/>
              </a:cxn>
              <a:cxn ang="0">
                <a:pos x="T2" y="T3"/>
              </a:cxn>
              <a:cxn ang="0">
                <a:pos x="T4" y="T5"/>
              </a:cxn>
              <a:cxn ang="0">
                <a:pos x="T6" y="T7"/>
              </a:cxn>
            </a:cxnLst>
            <a:rect l="0" t="0" r="r" b="b"/>
            <a:pathLst>
              <a:path w="74" h="70">
                <a:moveTo>
                  <a:pt x="37" y="0"/>
                </a:moveTo>
                <a:lnTo>
                  <a:pt x="74" y="70"/>
                </a:lnTo>
                <a:lnTo>
                  <a:pt x="0" y="59"/>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92" name="Freeform 1176">
            <a:extLst>
              <a:ext uri="{FF2B5EF4-FFF2-40B4-BE49-F238E27FC236}">
                <a16:creationId xmlns:a16="http://schemas.microsoft.com/office/drawing/2014/main" id="{F2486A84-93D2-6723-E554-801EAA301B0A}"/>
              </a:ext>
            </a:extLst>
          </p:cNvPr>
          <p:cNvSpPr>
            <a:spLocks/>
          </p:cNvSpPr>
          <p:nvPr/>
        </p:nvSpPr>
        <p:spPr bwMode="auto">
          <a:xfrm>
            <a:off x="5407025" y="3876675"/>
            <a:ext cx="155575" cy="146050"/>
          </a:xfrm>
          <a:custGeom>
            <a:avLst/>
            <a:gdLst>
              <a:gd name="T0" fmla="*/ 74 w 74"/>
              <a:gd name="T1" fmla="*/ 11 h 70"/>
              <a:gd name="T2" fmla="*/ 0 w 74"/>
              <a:gd name="T3" fmla="*/ 0 h 70"/>
              <a:gd name="T4" fmla="*/ 37 w 74"/>
              <a:gd name="T5" fmla="*/ 70 h 70"/>
              <a:gd name="T6" fmla="*/ 74 w 74"/>
              <a:gd name="T7" fmla="*/ 11 h 70"/>
            </a:gdLst>
            <a:ahLst/>
            <a:cxnLst>
              <a:cxn ang="0">
                <a:pos x="T0" y="T1"/>
              </a:cxn>
              <a:cxn ang="0">
                <a:pos x="T2" y="T3"/>
              </a:cxn>
              <a:cxn ang="0">
                <a:pos x="T4" y="T5"/>
              </a:cxn>
              <a:cxn ang="0">
                <a:pos x="T6" y="T7"/>
              </a:cxn>
            </a:cxnLst>
            <a:rect l="0" t="0" r="r" b="b"/>
            <a:pathLst>
              <a:path w="74" h="70">
                <a:moveTo>
                  <a:pt x="74" y="11"/>
                </a:moveTo>
                <a:lnTo>
                  <a:pt x="0" y="0"/>
                </a:lnTo>
                <a:lnTo>
                  <a:pt x="37" y="70"/>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93" name="Line 1177">
            <a:extLst>
              <a:ext uri="{FF2B5EF4-FFF2-40B4-BE49-F238E27FC236}">
                <a16:creationId xmlns:a16="http://schemas.microsoft.com/office/drawing/2014/main" id="{51FBA785-4086-55D9-D237-7D8803018D43}"/>
              </a:ext>
            </a:extLst>
          </p:cNvPr>
          <p:cNvSpPr>
            <a:spLocks noChangeShapeType="1"/>
          </p:cNvSpPr>
          <p:nvPr/>
        </p:nvSpPr>
        <p:spPr bwMode="auto">
          <a:xfrm flipH="1" flipV="1">
            <a:off x="5019675" y="3943350"/>
            <a:ext cx="153988"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94" name="Line 1178">
            <a:extLst>
              <a:ext uri="{FF2B5EF4-FFF2-40B4-BE49-F238E27FC236}">
                <a16:creationId xmlns:a16="http://schemas.microsoft.com/office/drawing/2014/main" id="{E4C9C81D-ADFC-DBBD-FBF5-BFA4A5FD05E2}"/>
              </a:ext>
            </a:extLst>
          </p:cNvPr>
          <p:cNvSpPr>
            <a:spLocks noChangeShapeType="1"/>
          </p:cNvSpPr>
          <p:nvPr/>
        </p:nvSpPr>
        <p:spPr bwMode="auto">
          <a:xfrm flipH="1" flipV="1">
            <a:off x="5407025" y="3876675"/>
            <a:ext cx="155575" cy="2381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95" name="Line 1179">
            <a:extLst>
              <a:ext uri="{FF2B5EF4-FFF2-40B4-BE49-F238E27FC236}">
                <a16:creationId xmlns:a16="http://schemas.microsoft.com/office/drawing/2014/main" id="{F512BFBC-5E9E-FFEB-3741-E44D35329B1A}"/>
              </a:ext>
            </a:extLst>
          </p:cNvPr>
          <p:cNvSpPr>
            <a:spLocks noChangeShapeType="1"/>
          </p:cNvSpPr>
          <p:nvPr/>
        </p:nvSpPr>
        <p:spPr bwMode="auto">
          <a:xfrm flipV="1">
            <a:off x="5330825" y="3876675"/>
            <a:ext cx="76200" cy="1238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396" name="Freeform 1180">
            <a:extLst>
              <a:ext uri="{FF2B5EF4-FFF2-40B4-BE49-F238E27FC236}">
                <a16:creationId xmlns:a16="http://schemas.microsoft.com/office/drawing/2014/main" id="{D409331E-F6CF-5AE1-61DB-C9F435E97820}"/>
              </a:ext>
            </a:extLst>
          </p:cNvPr>
          <p:cNvSpPr>
            <a:spLocks/>
          </p:cNvSpPr>
          <p:nvPr/>
        </p:nvSpPr>
        <p:spPr bwMode="auto">
          <a:xfrm>
            <a:off x="5095875" y="3965575"/>
            <a:ext cx="157163" cy="144463"/>
          </a:xfrm>
          <a:custGeom>
            <a:avLst/>
            <a:gdLst>
              <a:gd name="T0" fmla="*/ 37 w 75"/>
              <a:gd name="T1" fmla="*/ 0 h 69"/>
              <a:gd name="T2" fmla="*/ 75 w 75"/>
              <a:gd name="T3" fmla="*/ 69 h 69"/>
              <a:gd name="T4" fmla="*/ 0 w 75"/>
              <a:gd name="T5" fmla="*/ 58 h 69"/>
              <a:gd name="T6" fmla="*/ 37 w 75"/>
              <a:gd name="T7" fmla="*/ 0 h 69"/>
            </a:gdLst>
            <a:ahLst/>
            <a:cxnLst>
              <a:cxn ang="0">
                <a:pos x="T0" y="T1"/>
              </a:cxn>
              <a:cxn ang="0">
                <a:pos x="T2" y="T3"/>
              </a:cxn>
              <a:cxn ang="0">
                <a:pos x="T4" y="T5"/>
              </a:cxn>
              <a:cxn ang="0">
                <a:pos x="T6" y="T7"/>
              </a:cxn>
            </a:cxnLst>
            <a:rect l="0" t="0" r="r" b="b"/>
            <a:pathLst>
              <a:path w="75" h="69">
                <a:moveTo>
                  <a:pt x="37" y="0"/>
                </a:moveTo>
                <a:lnTo>
                  <a:pt x="75" y="69"/>
                </a:lnTo>
                <a:lnTo>
                  <a:pt x="0" y="58"/>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97" name="Freeform 1181">
            <a:extLst>
              <a:ext uri="{FF2B5EF4-FFF2-40B4-BE49-F238E27FC236}">
                <a16:creationId xmlns:a16="http://schemas.microsoft.com/office/drawing/2014/main" id="{5064FFC1-D725-EC26-895A-22C21425A946}"/>
              </a:ext>
            </a:extLst>
          </p:cNvPr>
          <p:cNvSpPr>
            <a:spLocks/>
          </p:cNvSpPr>
          <p:nvPr/>
        </p:nvSpPr>
        <p:spPr bwMode="auto">
          <a:xfrm>
            <a:off x="5173663" y="3965575"/>
            <a:ext cx="157162" cy="144463"/>
          </a:xfrm>
          <a:custGeom>
            <a:avLst/>
            <a:gdLst>
              <a:gd name="T0" fmla="*/ 75 w 75"/>
              <a:gd name="T1" fmla="*/ 16 h 69"/>
              <a:gd name="T2" fmla="*/ 0 w 75"/>
              <a:gd name="T3" fmla="*/ 0 h 69"/>
              <a:gd name="T4" fmla="*/ 38 w 75"/>
              <a:gd name="T5" fmla="*/ 69 h 69"/>
              <a:gd name="T6" fmla="*/ 75 w 75"/>
              <a:gd name="T7" fmla="*/ 16 h 69"/>
            </a:gdLst>
            <a:ahLst/>
            <a:cxnLst>
              <a:cxn ang="0">
                <a:pos x="T0" y="T1"/>
              </a:cxn>
              <a:cxn ang="0">
                <a:pos x="T2" y="T3"/>
              </a:cxn>
              <a:cxn ang="0">
                <a:pos x="T4" y="T5"/>
              </a:cxn>
              <a:cxn ang="0">
                <a:pos x="T6" y="T7"/>
              </a:cxn>
            </a:cxnLst>
            <a:rect l="0" t="0" r="r" b="b"/>
            <a:pathLst>
              <a:path w="75" h="69">
                <a:moveTo>
                  <a:pt x="75" y="16"/>
                </a:moveTo>
                <a:lnTo>
                  <a:pt x="0" y="0"/>
                </a:lnTo>
                <a:lnTo>
                  <a:pt x="38" y="69"/>
                </a:lnTo>
                <a:lnTo>
                  <a:pt x="75"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98" name="Freeform 1182">
            <a:extLst>
              <a:ext uri="{FF2B5EF4-FFF2-40B4-BE49-F238E27FC236}">
                <a16:creationId xmlns:a16="http://schemas.microsoft.com/office/drawing/2014/main" id="{03F21FAA-E6CD-0BF7-BF62-D03478CC4CE9}"/>
              </a:ext>
            </a:extLst>
          </p:cNvPr>
          <p:cNvSpPr>
            <a:spLocks/>
          </p:cNvSpPr>
          <p:nvPr/>
        </p:nvSpPr>
        <p:spPr bwMode="auto">
          <a:xfrm>
            <a:off x="5484813" y="3900488"/>
            <a:ext cx="157162" cy="153987"/>
          </a:xfrm>
          <a:custGeom>
            <a:avLst/>
            <a:gdLst>
              <a:gd name="T0" fmla="*/ 37 w 75"/>
              <a:gd name="T1" fmla="*/ 0 h 74"/>
              <a:gd name="T2" fmla="*/ 75 w 75"/>
              <a:gd name="T3" fmla="*/ 74 h 74"/>
              <a:gd name="T4" fmla="*/ 0 w 75"/>
              <a:gd name="T5" fmla="*/ 59 h 74"/>
              <a:gd name="T6" fmla="*/ 37 w 75"/>
              <a:gd name="T7" fmla="*/ 0 h 74"/>
            </a:gdLst>
            <a:ahLst/>
            <a:cxnLst>
              <a:cxn ang="0">
                <a:pos x="T0" y="T1"/>
              </a:cxn>
              <a:cxn ang="0">
                <a:pos x="T2" y="T3"/>
              </a:cxn>
              <a:cxn ang="0">
                <a:pos x="T4" y="T5"/>
              </a:cxn>
              <a:cxn ang="0">
                <a:pos x="T6" y="T7"/>
              </a:cxn>
            </a:cxnLst>
            <a:rect l="0" t="0" r="r" b="b"/>
            <a:pathLst>
              <a:path w="75" h="74">
                <a:moveTo>
                  <a:pt x="37" y="0"/>
                </a:moveTo>
                <a:lnTo>
                  <a:pt x="75" y="74"/>
                </a:lnTo>
                <a:lnTo>
                  <a:pt x="0" y="59"/>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399" name="Freeform 1183">
            <a:extLst>
              <a:ext uri="{FF2B5EF4-FFF2-40B4-BE49-F238E27FC236}">
                <a16:creationId xmlns:a16="http://schemas.microsoft.com/office/drawing/2014/main" id="{A38AA27E-36A5-1367-AA9B-DC530B834570}"/>
              </a:ext>
            </a:extLst>
          </p:cNvPr>
          <p:cNvSpPr>
            <a:spLocks/>
          </p:cNvSpPr>
          <p:nvPr/>
        </p:nvSpPr>
        <p:spPr bwMode="auto">
          <a:xfrm>
            <a:off x="5562600" y="3900488"/>
            <a:ext cx="155575" cy="153987"/>
          </a:xfrm>
          <a:custGeom>
            <a:avLst/>
            <a:gdLst>
              <a:gd name="T0" fmla="*/ 75 w 75"/>
              <a:gd name="T1" fmla="*/ 16 h 74"/>
              <a:gd name="T2" fmla="*/ 0 w 75"/>
              <a:gd name="T3" fmla="*/ 0 h 74"/>
              <a:gd name="T4" fmla="*/ 38 w 75"/>
              <a:gd name="T5" fmla="*/ 74 h 74"/>
              <a:gd name="T6" fmla="*/ 75 w 75"/>
              <a:gd name="T7" fmla="*/ 16 h 74"/>
            </a:gdLst>
            <a:ahLst/>
            <a:cxnLst>
              <a:cxn ang="0">
                <a:pos x="T0" y="T1"/>
              </a:cxn>
              <a:cxn ang="0">
                <a:pos x="T2" y="T3"/>
              </a:cxn>
              <a:cxn ang="0">
                <a:pos x="T4" y="T5"/>
              </a:cxn>
              <a:cxn ang="0">
                <a:pos x="T6" y="T7"/>
              </a:cxn>
            </a:cxnLst>
            <a:rect l="0" t="0" r="r" b="b"/>
            <a:pathLst>
              <a:path w="75" h="74">
                <a:moveTo>
                  <a:pt x="75" y="16"/>
                </a:moveTo>
                <a:lnTo>
                  <a:pt x="0" y="0"/>
                </a:lnTo>
                <a:lnTo>
                  <a:pt x="38" y="74"/>
                </a:lnTo>
                <a:lnTo>
                  <a:pt x="75"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00" name="Line 1184">
            <a:extLst>
              <a:ext uri="{FF2B5EF4-FFF2-40B4-BE49-F238E27FC236}">
                <a16:creationId xmlns:a16="http://schemas.microsoft.com/office/drawing/2014/main" id="{B5CF0917-A103-55D9-5924-D0B07CD612A0}"/>
              </a:ext>
            </a:extLst>
          </p:cNvPr>
          <p:cNvSpPr>
            <a:spLocks noChangeShapeType="1"/>
          </p:cNvSpPr>
          <p:nvPr/>
        </p:nvSpPr>
        <p:spPr bwMode="auto">
          <a:xfrm flipH="1" flipV="1">
            <a:off x="5173663" y="3965575"/>
            <a:ext cx="157162" cy="349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01" name="Line 1185">
            <a:extLst>
              <a:ext uri="{FF2B5EF4-FFF2-40B4-BE49-F238E27FC236}">
                <a16:creationId xmlns:a16="http://schemas.microsoft.com/office/drawing/2014/main" id="{CF8CC043-3E6E-23A4-034B-FD985C94F2E4}"/>
              </a:ext>
            </a:extLst>
          </p:cNvPr>
          <p:cNvSpPr>
            <a:spLocks noChangeShapeType="1"/>
          </p:cNvSpPr>
          <p:nvPr/>
        </p:nvSpPr>
        <p:spPr bwMode="auto">
          <a:xfrm flipV="1">
            <a:off x="5095875" y="3965575"/>
            <a:ext cx="77788" cy="1222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02" name="Line 1186">
            <a:extLst>
              <a:ext uri="{FF2B5EF4-FFF2-40B4-BE49-F238E27FC236}">
                <a16:creationId xmlns:a16="http://schemas.microsoft.com/office/drawing/2014/main" id="{18A54FCE-17E0-7EA2-4D6E-82A3D0F573FE}"/>
              </a:ext>
            </a:extLst>
          </p:cNvPr>
          <p:cNvSpPr>
            <a:spLocks noChangeShapeType="1"/>
          </p:cNvSpPr>
          <p:nvPr/>
        </p:nvSpPr>
        <p:spPr bwMode="auto">
          <a:xfrm flipH="1" flipV="1">
            <a:off x="5562600" y="3900488"/>
            <a:ext cx="155575" cy="333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03" name="Line 1187">
            <a:extLst>
              <a:ext uri="{FF2B5EF4-FFF2-40B4-BE49-F238E27FC236}">
                <a16:creationId xmlns:a16="http://schemas.microsoft.com/office/drawing/2014/main" id="{F9830457-B1C7-76FD-9DA9-6100D119ABE1}"/>
              </a:ext>
            </a:extLst>
          </p:cNvPr>
          <p:cNvSpPr>
            <a:spLocks noChangeShapeType="1"/>
          </p:cNvSpPr>
          <p:nvPr/>
        </p:nvSpPr>
        <p:spPr bwMode="auto">
          <a:xfrm flipV="1">
            <a:off x="5484813" y="3900488"/>
            <a:ext cx="77787" cy="1222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04" name="Freeform 1188">
            <a:extLst>
              <a:ext uri="{FF2B5EF4-FFF2-40B4-BE49-F238E27FC236}">
                <a16:creationId xmlns:a16="http://schemas.microsoft.com/office/drawing/2014/main" id="{8CD86033-A3B2-E022-B5D2-5A91C6348F11}"/>
              </a:ext>
            </a:extLst>
          </p:cNvPr>
          <p:cNvSpPr>
            <a:spLocks/>
          </p:cNvSpPr>
          <p:nvPr/>
        </p:nvSpPr>
        <p:spPr bwMode="auto">
          <a:xfrm>
            <a:off x="5253038" y="4000500"/>
            <a:ext cx="153987" cy="144463"/>
          </a:xfrm>
          <a:custGeom>
            <a:avLst/>
            <a:gdLst>
              <a:gd name="T0" fmla="*/ 37 w 74"/>
              <a:gd name="T1" fmla="*/ 0 h 69"/>
              <a:gd name="T2" fmla="*/ 74 w 74"/>
              <a:gd name="T3" fmla="*/ 69 h 69"/>
              <a:gd name="T4" fmla="*/ 0 w 74"/>
              <a:gd name="T5" fmla="*/ 53 h 69"/>
              <a:gd name="T6" fmla="*/ 37 w 74"/>
              <a:gd name="T7" fmla="*/ 0 h 69"/>
            </a:gdLst>
            <a:ahLst/>
            <a:cxnLst>
              <a:cxn ang="0">
                <a:pos x="T0" y="T1"/>
              </a:cxn>
              <a:cxn ang="0">
                <a:pos x="T2" y="T3"/>
              </a:cxn>
              <a:cxn ang="0">
                <a:pos x="T4" y="T5"/>
              </a:cxn>
              <a:cxn ang="0">
                <a:pos x="T6" y="T7"/>
              </a:cxn>
            </a:cxnLst>
            <a:rect l="0" t="0" r="r" b="b"/>
            <a:pathLst>
              <a:path w="74" h="69">
                <a:moveTo>
                  <a:pt x="37" y="0"/>
                </a:moveTo>
                <a:lnTo>
                  <a:pt x="74" y="69"/>
                </a:lnTo>
                <a:lnTo>
                  <a:pt x="0" y="53"/>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05" name="Freeform 1189">
            <a:extLst>
              <a:ext uri="{FF2B5EF4-FFF2-40B4-BE49-F238E27FC236}">
                <a16:creationId xmlns:a16="http://schemas.microsoft.com/office/drawing/2014/main" id="{52366358-0B20-A3FB-AA28-C66AA8AAFB72}"/>
              </a:ext>
            </a:extLst>
          </p:cNvPr>
          <p:cNvSpPr>
            <a:spLocks/>
          </p:cNvSpPr>
          <p:nvPr/>
        </p:nvSpPr>
        <p:spPr bwMode="auto">
          <a:xfrm>
            <a:off x="5330825" y="4000500"/>
            <a:ext cx="153988" cy="144463"/>
          </a:xfrm>
          <a:custGeom>
            <a:avLst/>
            <a:gdLst>
              <a:gd name="T0" fmla="*/ 74 w 74"/>
              <a:gd name="T1" fmla="*/ 11 h 69"/>
              <a:gd name="T2" fmla="*/ 0 w 74"/>
              <a:gd name="T3" fmla="*/ 0 h 69"/>
              <a:gd name="T4" fmla="*/ 37 w 74"/>
              <a:gd name="T5" fmla="*/ 69 h 69"/>
              <a:gd name="T6" fmla="*/ 74 w 74"/>
              <a:gd name="T7" fmla="*/ 11 h 69"/>
            </a:gdLst>
            <a:ahLst/>
            <a:cxnLst>
              <a:cxn ang="0">
                <a:pos x="T0" y="T1"/>
              </a:cxn>
              <a:cxn ang="0">
                <a:pos x="T2" y="T3"/>
              </a:cxn>
              <a:cxn ang="0">
                <a:pos x="T4" y="T5"/>
              </a:cxn>
              <a:cxn ang="0">
                <a:pos x="T6" y="T7"/>
              </a:cxn>
            </a:cxnLst>
            <a:rect l="0" t="0" r="r" b="b"/>
            <a:pathLst>
              <a:path w="74" h="69">
                <a:moveTo>
                  <a:pt x="74" y="11"/>
                </a:moveTo>
                <a:lnTo>
                  <a:pt x="0" y="0"/>
                </a:lnTo>
                <a:lnTo>
                  <a:pt x="37" y="69"/>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06" name="Line 1190">
            <a:extLst>
              <a:ext uri="{FF2B5EF4-FFF2-40B4-BE49-F238E27FC236}">
                <a16:creationId xmlns:a16="http://schemas.microsoft.com/office/drawing/2014/main" id="{740995CA-3CA7-F3B6-CBAF-8179375CFC42}"/>
              </a:ext>
            </a:extLst>
          </p:cNvPr>
          <p:cNvSpPr>
            <a:spLocks noChangeShapeType="1"/>
          </p:cNvSpPr>
          <p:nvPr/>
        </p:nvSpPr>
        <p:spPr bwMode="auto">
          <a:xfrm flipH="1" flipV="1">
            <a:off x="5330825" y="4000500"/>
            <a:ext cx="153988"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07" name="Line 1191">
            <a:extLst>
              <a:ext uri="{FF2B5EF4-FFF2-40B4-BE49-F238E27FC236}">
                <a16:creationId xmlns:a16="http://schemas.microsoft.com/office/drawing/2014/main" id="{0E2B905A-0818-7814-5BB1-33594F7D4004}"/>
              </a:ext>
            </a:extLst>
          </p:cNvPr>
          <p:cNvSpPr>
            <a:spLocks noChangeShapeType="1"/>
          </p:cNvSpPr>
          <p:nvPr/>
        </p:nvSpPr>
        <p:spPr bwMode="auto">
          <a:xfrm flipV="1">
            <a:off x="5253038" y="4000500"/>
            <a:ext cx="77787" cy="1095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08" name="Freeform 1192">
            <a:extLst>
              <a:ext uri="{FF2B5EF4-FFF2-40B4-BE49-F238E27FC236}">
                <a16:creationId xmlns:a16="http://schemas.microsoft.com/office/drawing/2014/main" id="{57816489-6005-7FE8-AD6D-AA00AC2C749D}"/>
              </a:ext>
            </a:extLst>
          </p:cNvPr>
          <p:cNvSpPr>
            <a:spLocks/>
          </p:cNvSpPr>
          <p:nvPr/>
        </p:nvSpPr>
        <p:spPr bwMode="auto">
          <a:xfrm>
            <a:off x="5019675" y="4087813"/>
            <a:ext cx="153988" cy="157162"/>
          </a:xfrm>
          <a:custGeom>
            <a:avLst/>
            <a:gdLst>
              <a:gd name="T0" fmla="*/ 37 w 74"/>
              <a:gd name="T1" fmla="*/ 0 h 75"/>
              <a:gd name="T2" fmla="*/ 74 w 74"/>
              <a:gd name="T3" fmla="*/ 75 h 75"/>
              <a:gd name="T4" fmla="*/ 0 w 74"/>
              <a:gd name="T5" fmla="*/ 59 h 75"/>
              <a:gd name="T6" fmla="*/ 37 w 74"/>
              <a:gd name="T7" fmla="*/ 0 h 75"/>
            </a:gdLst>
            <a:ahLst/>
            <a:cxnLst>
              <a:cxn ang="0">
                <a:pos x="T0" y="T1"/>
              </a:cxn>
              <a:cxn ang="0">
                <a:pos x="T2" y="T3"/>
              </a:cxn>
              <a:cxn ang="0">
                <a:pos x="T4" y="T5"/>
              </a:cxn>
              <a:cxn ang="0">
                <a:pos x="T6" y="T7"/>
              </a:cxn>
            </a:cxnLst>
            <a:rect l="0" t="0" r="r" b="b"/>
            <a:pathLst>
              <a:path w="74" h="75">
                <a:moveTo>
                  <a:pt x="37" y="0"/>
                </a:moveTo>
                <a:lnTo>
                  <a:pt x="74" y="75"/>
                </a:lnTo>
                <a:lnTo>
                  <a:pt x="0" y="59"/>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09" name="Freeform 1193">
            <a:extLst>
              <a:ext uri="{FF2B5EF4-FFF2-40B4-BE49-F238E27FC236}">
                <a16:creationId xmlns:a16="http://schemas.microsoft.com/office/drawing/2014/main" id="{B9D5D89E-C591-94E4-F9E3-BEF9E4A8BBDE}"/>
              </a:ext>
            </a:extLst>
          </p:cNvPr>
          <p:cNvSpPr>
            <a:spLocks/>
          </p:cNvSpPr>
          <p:nvPr/>
        </p:nvSpPr>
        <p:spPr bwMode="auto">
          <a:xfrm>
            <a:off x="5095875" y="4087813"/>
            <a:ext cx="157163" cy="157162"/>
          </a:xfrm>
          <a:custGeom>
            <a:avLst/>
            <a:gdLst>
              <a:gd name="T0" fmla="*/ 75 w 75"/>
              <a:gd name="T1" fmla="*/ 11 h 75"/>
              <a:gd name="T2" fmla="*/ 0 w 75"/>
              <a:gd name="T3" fmla="*/ 0 h 75"/>
              <a:gd name="T4" fmla="*/ 37 w 75"/>
              <a:gd name="T5" fmla="*/ 75 h 75"/>
              <a:gd name="T6" fmla="*/ 75 w 75"/>
              <a:gd name="T7" fmla="*/ 11 h 75"/>
            </a:gdLst>
            <a:ahLst/>
            <a:cxnLst>
              <a:cxn ang="0">
                <a:pos x="T0" y="T1"/>
              </a:cxn>
              <a:cxn ang="0">
                <a:pos x="T2" y="T3"/>
              </a:cxn>
              <a:cxn ang="0">
                <a:pos x="T4" y="T5"/>
              </a:cxn>
              <a:cxn ang="0">
                <a:pos x="T6" y="T7"/>
              </a:cxn>
            </a:cxnLst>
            <a:rect l="0" t="0" r="r" b="b"/>
            <a:pathLst>
              <a:path w="75" h="75">
                <a:moveTo>
                  <a:pt x="75" y="11"/>
                </a:moveTo>
                <a:lnTo>
                  <a:pt x="0" y="0"/>
                </a:lnTo>
                <a:lnTo>
                  <a:pt x="37" y="75"/>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10" name="Freeform 1194">
            <a:extLst>
              <a:ext uri="{FF2B5EF4-FFF2-40B4-BE49-F238E27FC236}">
                <a16:creationId xmlns:a16="http://schemas.microsoft.com/office/drawing/2014/main" id="{02318919-7AEE-6CDF-A4C9-E40D8B64DC52}"/>
              </a:ext>
            </a:extLst>
          </p:cNvPr>
          <p:cNvSpPr>
            <a:spLocks/>
          </p:cNvSpPr>
          <p:nvPr/>
        </p:nvSpPr>
        <p:spPr bwMode="auto">
          <a:xfrm>
            <a:off x="5407025" y="4022725"/>
            <a:ext cx="155575" cy="153988"/>
          </a:xfrm>
          <a:custGeom>
            <a:avLst/>
            <a:gdLst>
              <a:gd name="T0" fmla="*/ 37 w 74"/>
              <a:gd name="T1" fmla="*/ 0 h 74"/>
              <a:gd name="T2" fmla="*/ 74 w 74"/>
              <a:gd name="T3" fmla="*/ 74 h 74"/>
              <a:gd name="T4" fmla="*/ 0 w 74"/>
              <a:gd name="T5" fmla="*/ 58 h 74"/>
              <a:gd name="T6" fmla="*/ 37 w 74"/>
              <a:gd name="T7" fmla="*/ 0 h 74"/>
            </a:gdLst>
            <a:ahLst/>
            <a:cxnLst>
              <a:cxn ang="0">
                <a:pos x="T0" y="T1"/>
              </a:cxn>
              <a:cxn ang="0">
                <a:pos x="T2" y="T3"/>
              </a:cxn>
              <a:cxn ang="0">
                <a:pos x="T4" y="T5"/>
              </a:cxn>
              <a:cxn ang="0">
                <a:pos x="T6" y="T7"/>
              </a:cxn>
            </a:cxnLst>
            <a:rect l="0" t="0" r="r" b="b"/>
            <a:pathLst>
              <a:path w="74" h="74">
                <a:moveTo>
                  <a:pt x="37" y="0"/>
                </a:moveTo>
                <a:lnTo>
                  <a:pt x="74" y="74"/>
                </a:lnTo>
                <a:lnTo>
                  <a:pt x="0" y="58"/>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11" name="Freeform 1195">
            <a:extLst>
              <a:ext uri="{FF2B5EF4-FFF2-40B4-BE49-F238E27FC236}">
                <a16:creationId xmlns:a16="http://schemas.microsoft.com/office/drawing/2014/main" id="{8C01C083-246E-F091-C372-C29DF850B805}"/>
              </a:ext>
            </a:extLst>
          </p:cNvPr>
          <p:cNvSpPr>
            <a:spLocks/>
          </p:cNvSpPr>
          <p:nvPr/>
        </p:nvSpPr>
        <p:spPr bwMode="auto">
          <a:xfrm>
            <a:off x="5484813" y="4022725"/>
            <a:ext cx="157162" cy="153988"/>
          </a:xfrm>
          <a:custGeom>
            <a:avLst/>
            <a:gdLst>
              <a:gd name="T0" fmla="*/ 75 w 75"/>
              <a:gd name="T1" fmla="*/ 15 h 74"/>
              <a:gd name="T2" fmla="*/ 0 w 75"/>
              <a:gd name="T3" fmla="*/ 0 h 74"/>
              <a:gd name="T4" fmla="*/ 37 w 75"/>
              <a:gd name="T5" fmla="*/ 74 h 74"/>
              <a:gd name="T6" fmla="*/ 75 w 75"/>
              <a:gd name="T7" fmla="*/ 15 h 74"/>
            </a:gdLst>
            <a:ahLst/>
            <a:cxnLst>
              <a:cxn ang="0">
                <a:pos x="T0" y="T1"/>
              </a:cxn>
              <a:cxn ang="0">
                <a:pos x="T2" y="T3"/>
              </a:cxn>
              <a:cxn ang="0">
                <a:pos x="T4" y="T5"/>
              </a:cxn>
              <a:cxn ang="0">
                <a:pos x="T6" y="T7"/>
              </a:cxn>
            </a:cxnLst>
            <a:rect l="0" t="0" r="r" b="b"/>
            <a:pathLst>
              <a:path w="75" h="74">
                <a:moveTo>
                  <a:pt x="75" y="15"/>
                </a:moveTo>
                <a:lnTo>
                  <a:pt x="0" y="0"/>
                </a:lnTo>
                <a:lnTo>
                  <a:pt x="37" y="74"/>
                </a:lnTo>
                <a:lnTo>
                  <a:pt x="75"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12" name="Line 1196">
            <a:extLst>
              <a:ext uri="{FF2B5EF4-FFF2-40B4-BE49-F238E27FC236}">
                <a16:creationId xmlns:a16="http://schemas.microsoft.com/office/drawing/2014/main" id="{20F7299C-4633-17ED-6A48-A9FD8E4A04B5}"/>
              </a:ext>
            </a:extLst>
          </p:cNvPr>
          <p:cNvSpPr>
            <a:spLocks noChangeShapeType="1"/>
          </p:cNvSpPr>
          <p:nvPr/>
        </p:nvSpPr>
        <p:spPr bwMode="auto">
          <a:xfrm flipH="1" flipV="1">
            <a:off x="5095875" y="4087813"/>
            <a:ext cx="157163"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13" name="Line 1197">
            <a:extLst>
              <a:ext uri="{FF2B5EF4-FFF2-40B4-BE49-F238E27FC236}">
                <a16:creationId xmlns:a16="http://schemas.microsoft.com/office/drawing/2014/main" id="{93454A2C-EB31-752D-804A-B99524A519CA}"/>
              </a:ext>
            </a:extLst>
          </p:cNvPr>
          <p:cNvSpPr>
            <a:spLocks noChangeShapeType="1"/>
          </p:cNvSpPr>
          <p:nvPr/>
        </p:nvSpPr>
        <p:spPr bwMode="auto">
          <a:xfrm flipH="1" flipV="1">
            <a:off x="5484813" y="4022725"/>
            <a:ext cx="157162" cy="317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14" name="Line 1198">
            <a:extLst>
              <a:ext uri="{FF2B5EF4-FFF2-40B4-BE49-F238E27FC236}">
                <a16:creationId xmlns:a16="http://schemas.microsoft.com/office/drawing/2014/main" id="{80D6A2CE-994C-EC74-98E4-8DA644403F05}"/>
              </a:ext>
            </a:extLst>
          </p:cNvPr>
          <p:cNvSpPr>
            <a:spLocks noChangeShapeType="1"/>
          </p:cNvSpPr>
          <p:nvPr/>
        </p:nvSpPr>
        <p:spPr bwMode="auto">
          <a:xfrm flipV="1">
            <a:off x="5407025" y="4022725"/>
            <a:ext cx="77788" cy="1222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15" name="Freeform 1199">
            <a:extLst>
              <a:ext uri="{FF2B5EF4-FFF2-40B4-BE49-F238E27FC236}">
                <a16:creationId xmlns:a16="http://schemas.microsoft.com/office/drawing/2014/main" id="{4DDB061A-AA6B-8DCE-838D-01DD6F529E52}"/>
              </a:ext>
            </a:extLst>
          </p:cNvPr>
          <p:cNvSpPr>
            <a:spLocks/>
          </p:cNvSpPr>
          <p:nvPr/>
        </p:nvSpPr>
        <p:spPr bwMode="auto">
          <a:xfrm>
            <a:off x="5173663" y="4110038"/>
            <a:ext cx="157162" cy="157162"/>
          </a:xfrm>
          <a:custGeom>
            <a:avLst/>
            <a:gdLst>
              <a:gd name="T0" fmla="*/ 38 w 75"/>
              <a:gd name="T1" fmla="*/ 0 h 75"/>
              <a:gd name="T2" fmla="*/ 75 w 75"/>
              <a:gd name="T3" fmla="*/ 75 h 75"/>
              <a:gd name="T4" fmla="*/ 0 w 75"/>
              <a:gd name="T5" fmla="*/ 64 h 75"/>
              <a:gd name="T6" fmla="*/ 38 w 75"/>
              <a:gd name="T7" fmla="*/ 0 h 75"/>
            </a:gdLst>
            <a:ahLst/>
            <a:cxnLst>
              <a:cxn ang="0">
                <a:pos x="T0" y="T1"/>
              </a:cxn>
              <a:cxn ang="0">
                <a:pos x="T2" y="T3"/>
              </a:cxn>
              <a:cxn ang="0">
                <a:pos x="T4" y="T5"/>
              </a:cxn>
              <a:cxn ang="0">
                <a:pos x="T6" y="T7"/>
              </a:cxn>
            </a:cxnLst>
            <a:rect l="0" t="0" r="r" b="b"/>
            <a:pathLst>
              <a:path w="75" h="75">
                <a:moveTo>
                  <a:pt x="38" y="0"/>
                </a:moveTo>
                <a:lnTo>
                  <a:pt x="75" y="75"/>
                </a:lnTo>
                <a:lnTo>
                  <a:pt x="0" y="64"/>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16" name="Freeform 1200">
            <a:extLst>
              <a:ext uri="{FF2B5EF4-FFF2-40B4-BE49-F238E27FC236}">
                <a16:creationId xmlns:a16="http://schemas.microsoft.com/office/drawing/2014/main" id="{9138BBAD-F50F-3C50-2BFE-58AA8D0261C4}"/>
              </a:ext>
            </a:extLst>
          </p:cNvPr>
          <p:cNvSpPr>
            <a:spLocks/>
          </p:cNvSpPr>
          <p:nvPr/>
        </p:nvSpPr>
        <p:spPr bwMode="auto">
          <a:xfrm>
            <a:off x="5253038" y="4110038"/>
            <a:ext cx="153987" cy="157162"/>
          </a:xfrm>
          <a:custGeom>
            <a:avLst/>
            <a:gdLst>
              <a:gd name="T0" fmla="*/ 74 w 74"/>
              <a:gd name="T1" fmla="*/ 16 h 75"/>
              <a:gd name="T2" fmla="*/ 0 w 74"/>
              <a:gd name="T3" fmla="*/ 0 h 75"/>
              <a:gd name="T4" fmla="*/ 37 w 74"/>
              <a:gd name="T5" fmla="*/ 75 h 75"/>
              <a:gd name="T6" fmla="*/ 74 w 74"/>
              <a:gd name="T7" fmla="*/ 16 h 75"/>
            </a:gdLst>
            <a:ahLst/>
            <a:cxnLst>
              <a:cxn ang="0">
                <a:pos x="T0" y="T1"/>
              </a:cxn>
              <a:cxn ang="0">
                <a:pos x="T2" y="T3"/>
              </a:cxn>
              <a:cxn ang="0">
                <a:pos x="T4" y="T5"/>
              </a:cxn>
              <a:cxn ang="0">
                <a:pos x="T6" y="T7"/>
              </a:cxn>
            </a:cxnLst>
            <a:rect l="0" t="0" r="r" b="b"/>
            <a:pathLst>
              <a:path w="74" h="75">
                <a:moveTo>
                  <a:pt x="74" y="16"/>
                </a:moveTo>
                <a:lnTo>
                  <a:pt x="0" y="0"/>
                </a:lnTo>
                <a:lnTo>
                  <a:pt x="37" y="75"/>
                </a:lnTo>
                <a:lnTo>
                  <a:pt x="7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17" name="Freeform 1201">
            <a:extLst>
              <a:ext uri="{FF2B5EF4-FFF2-40B4-BE49-F238E27FC236}">
                <a16:creationId xmlns:a16="http://schemas.microsoft.com/office/drawing/2014/main" id="{B1AD8DC6-3C6B-9ABA-B993-E030E37EB07F}"/>
              </a:ext>
            </a:extLst>
          </p:cNvPr>
          <p:cNvSpPr>
            <a:spLocks/>
          </p:cNvSpPr>
          <p:nvPr/>
        </p:nvSpPr>
        <p:spPr bwMode="auto">
          <a:xfrm>
            <a:off x="5562600" y="4054475"/>
            <a:ext cx="155575" cy="155575"/>
          </a:xfrm>
          <a:custGeom>
            <a:avLst/>
            <a:gdLst>
              <a:gd name="T0" fmla="*/ 38 w 75"/>
              <a:gd name="T1" fmla="*/ 0 h 75"/>
              <a:gd name="T2" fmla="*/ 75 w 75"/>
              <a:gd name="T3" fmla="*/ 75 h 75"/>
              <a:gd name="T4" fmla="*/ 0 w 75"/>
              <a:gd name="T5" fmla="*/ 59 h 75"/>
              <a:gd name="T6" fmla="*/ 38 w 75"/>
              <a:gd name="T7" fmla="*/ 0 h 75"/>
            </a:gdLst>
            <a:ahLst/>
            <a:cxnLst>
              <a:cxn ang="0">
                <a:pos x="T0" y="T1"/>
              </a:cxn>
              <a:cxn ang="0">
                <a:pos x="T2" y="T3"/>
              </a:cxn>
              <a:cxn ang="0">
                <a:pos x="T4" y="T5"/>
              </a:cxn>
              <a:cxn ang="0">
                <a:pos x="T6" y="T7"/>
              </a:cxn>
            </a:cxnLst>
            <a:rect l="0" t="0" r="r" b="b"/>
            <a:pathLst>
              <a:path w="75" h="75">
                <a:moveTo>
                  <a:pt x="38" y="0"/>
                </a:moveTo>
                <a:lnTo>
                  <a:pt x="75" y="75"/>
                </a:lnTo>
                <a:lnTo>
                  <a:pt x="0" y="59"/>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18" name="Line 1202">
            <a:extLst>
              <a:ext uri="{FF2B5EF4-FFF2-40B4-BE49-F238E27FC236}">
                <a16:creationId xmlns:a16="http://schemas.microsoft.com/office/drawing/2014/main" id="{695725E6-E67E-13B5-E00A-B9F6CBCC3708}"/>
              </a:ext>
            </a:extLst>
          </p:cNvPr>
          <p:cNvSpPr>
            <a:spLocks noChangeShapeType="1"/>
          </p:cNvSpPr>
          <p:nvPr/>
        </p:nvSpPr>
        <p:spPr bwMode="auto">
          <a:xfrm flipH="1" flipV="1">
            <a:off x="5253038" y="4110038"/>
            <a:ext cx="153987" cy="349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19" name="Line 1203">
            <a:extLst>
              <a:ext uri="{FF2B5EF4-FFF2-40B4-BE49-F238E27FC236}">
                <a16:creationId xmlns:a16="http://schemas.microsoft.com/office/drawing/2014/main" id="{09876C68-326E-238E-1557-FAAE19E2415C}"/>
              </a:ext>
            </a:extLst>
          </p:cNvPr>
          <p:cNvSpPr>
            <a:spLocks noChangeShapeType="1"/>
          </p:cNvSpPr>
          <p:nvPr/>
        </p:nvSpPr>
        <p:spPr bwMode="auto">
          <a:xfrm flipV="1">
            <a:off x="5173663" y="4110038"/>
            <a:ext cx="79375" cy="1349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20" name="Line 1204">
            <a:extLst>
              <a:ext uri="{FF2B5EF4-FFF2-40B4-BE49-F238E27FC236}">
                <a16:creationId xmlns:a16="http://schemas.microsoft.com/office/drawing/2014/main" id="{F45497E8-630B-DC4E-08DD-F27A56785502}"/>
              </a:ext>
            </a:extLst>
          </p:cNvPr>
          <p:cNvSpPr>
            <a:spLocks noChangeShapeType="1"/>
          </p:cNvSpPr>
          <p:nvPr/>
        </p:nvSpPr>
        <p:spPr bwMode="auto">
          <a:xfrm flipV="1">
            <a:off x="5562600" y="4054475"/>
            <a:ext cx="79375" cy="1222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21" name="Freeform 1205">
            <a:extLst>
              <a:ext uri="{FF2B5EF4-FFF2-40B4-BE49-F238E27FC236}">
                <a16:creationId xmlns:a16="http://schemas.microsoft.com/office/drawing/2014/main" id="{DB6C0A0C-DCC7-456A-EC7B-675705613783}"/>
              </a:ext>
            </a:extLst>
          </p:cNvPr>
          <p:cNvSpPr>
            <a:spLocks/>
          </p:cNvSpPr>
          <p:nvPr/>
        </p:nvSpPr>
        <p:spPr bwMode="auto">
          <a:xfrm>
            <a:off x="5330825" y="4144963"/>
            <a:ext cx="153988" cy="153987"/>
          </a:xfrm>
          <a:custGeom>
            <a:avLst/>
            <a:gdLst>
              <a:gd name="T0" fmla="*/ 37 w 74"/>
              <a:gd name="T1" fmla="*/ 0 h 74"/>
              <a:gd name="T2" fmla="*/ 74 w 74"/>
              <a:gd name="T3" fmla="*/ 74 h 74"/>
              <a:gd name="T4" fmla="*/ 0 w 74"/>
              <a:gd name="T5" fmla="*/ 59 h 74"/>
              <a:gd name="T6" fmla="*/ 37 w 74"/>
              <a:gd name="T7" fmla="*/ 0 h 74"/>
            </a:gdLst>
            <a:ahLst/>
            <a:cxnLst>
              <a:cxn ang="0">
                <a:pos x="T0" y="T1"/>
              </a:cxn>
              <a:cxn ang="0">
                <a:pos x="T2" y="T3"/>
              </a:cxn>
              <a:cxn ang="0">
                <a:pos x="T4" y="T5"/>
              </a:cxn>
              <a:cxn ang="0">
                <a:pos x="T6" y="T7"/>
              </a:cxn>
            </a:cxnLst>
            <a:rect l="0" t="0" r="r" b="b"/>
            <a:pathLst>
              <a:path w="74" h="74">
                <a:moveTo>
                  <a:pt x="37" y="0"/>
                </a:moveTo>
                <a:lnTo>
                  <a:pt x="74" y="74"/>
                </a:lnTo>
                <a:lnTo>
                  <a:pt x="0" y="59"/>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22" name="Freeform 1206">
            <a:extLst>
              <a:ext uri="{FF2B5EF4-FFF2-40B4-BE49-F238E27FC236}">
                <a16:creationId xmlns:a16="http://schemas.microsoft.com/office/drawing/2014/main" id="{1AEF3A19-F7E5-8010-C0EE-89C0A87F799C}"/>
              </a:ext>
            </a:extLst>
          </p:cNvPr>
          <p:cNvSpPr>
            <a:spLocks/>
          </p:cNvSpPr>
          <p:nvPr/>
        </p:nvSpPr>
        <p:spPr bwMode="auto">
          <a:xfrm>
            <a:off x="5407025" y="4144963"/>
            <a:ext cx="155575" cy="153987"/>
          </a:xfrm>
          <a:custGeom>
            <a:avLst/>
            <a:gdLst>
              <a:gd name="T0" fmla="*/ 74 w 74"/>
              <a:gd name="T1" fmla="*/ 16 h 74"/>
              <a:gd name="T2" fmla="*/ 0 w 74"/>
              <a:gd name="T3" fmla="*/ 0 h 74"/>
              <a:gd name="T4" fmla="*/ 37 w 74"/>
              <a:gd name="T5" fmla="*/ 74 h 74"/>
              <a:gd name="T6" fmla="*/ 74 w 74"/>
              <a:gd name="T7" fmla="*/ 16 h 74"/>
            </a:gdLst>
            <a:ahLst/>
            <a:cxnLst>
              <a:cxn ang="0">
                <a:pos x="T0" y="T1"/>
              </a:cxn>
              <a:cxn ang="0">
                <a:pos x="T2" y="T3"/>
              </a:cxn>
              <a:cxn ang="0">
                <a:pos x="T4" y="T5"/>
              </a:cxn>
              <a:cxn ang="0">
                <a:pos x="T6" y="T7"/>
              </a:cxn>
            </a:cxnLst>
            <a:rect l="0" t="0" r="r" b="b"/>
            <a:pathLst>
              <a:path w="74" h="74">
                <a:moveTo>
                  <a:pt x="74" y="16"/>
                </a:moveTo>
                <a:lnTo>
                  <a:pt x="0" y="0"/>
                </a:lnTo>
                <a:lnTo>
                  <a:pt x="37" y="74"/>
                </a:lnTo>
                <a:lnTo>
                  <a:pt x="7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23" name="Line 1207">
            <a:extLst>
              <a:ext uri="{FF2B5EF4-FFF2-40B4-BE49-F238E27FC236}">
                <a16:creationId xmlns:a16="http://schemas.microsoft.com/office/drawing/2014/main" id="{DAC49A0E-4E24-78C1-C033-1BCF7BA1559C}"/>
              </a:ext>
            </a:extLst>
          </p:cNvPr>
          <p:cNvSpPr>
            <a:spLocks noChangeShapeType="1"/>
          </p:cNvSpPr>
          <p:nvPr/>
        </p:nvSpPr>
        <p:spPr bwMode="auto">
          <a:xfrm flipH="1" flipV="1">
            <a:off x="5407025" y="4144963"/>
            <a:ext cx="155575" cy="317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24" name="Line 1208">
            <a:extLst>
              <a:ext uri="{FF2B5EF4-FFF2-40B4-BE49-F238E27FC236}">
                <a16:creationId xmlns:a16="http://schemas.microsoft.com/office/drawing/2014/main" id="{ABF259A9-20FD-D311-8F63-4AF38590A2B7}"/>
              </a:ext>
            </a:extLst>
          </p:cNvPr>
          <p:cNvSpPr>
            <a:spLocks noChangeShapeType="1"/>
          </p:cNvSpPr>
          <p:nvPr/>
        </p:nvSpPr>
        <p:spPr bwMode="auto">
          <a:xfrm flipV="1">
            <a:off x="5330825" y="4144963"/>
            <a:ext cx="76200" cy="1222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25" name="Line 1209">
            <a:extLst>
              <a:ext uri="{FF2B5EF4-FFF2-40B4-BE49-F238E27FC236}">
                <a16:creationId xmlns:a16="http://schemas.microsoft.com/office/drawing/2014/main" id="{608BDF2E-119A-CB78-6D83-3D8DC3DE4C86}"/>
              </a:ext>
            </a:extLst>
          </p:cNvPr>
          <p:cNvSpPr>
            <a:spLocks noChangeShapeType="1"/>
          </p:cNvSpPr>
          <p:nvPr/>
        </p:nvSpPr>
        <p:spPr bwMode="auto">
          <a:xfrm flipH="1" flipV="1">
            <a:off x="2773363" y="3387725"/>
            <a:ext cx="2566987" cy="3111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26" name="Line 1210">
            <a:extLst>
              <a:ext uri="{FF2B5EF4-FFF2-40B4-BE49-F238E27FC236}">
                <a16:creationId xmlns:a16="http://schemas.microsoft.com/office/drawing/2014/main" id="{365356B1-0508-569F-3FD7-8187DBD033E0}"/>
              </a:ext>
            </a:extLst>
          </p:cNvPr>
          <p:cNvSpPr>
            <a:spLocks noChangeShapeType="1"/>
          </p:cNvSpPr>
          <p:nvPr/>
        </p:nvSpPr>
        <p:spPr bwMode="auto">
          <a:xfrm>
            <a:off x="2773363" y="3387725"/>
            <a:ext cx="2566987" cy="3111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27" name="Line 1211">
            <a:extLst>
              <a:ext uri="{FF2B5EF4-FFF2-40B4-BE49-F238E27FC236}">
                <a16:creationId xmlns:a16="http://schemas.microsoft.com/office/drawing/2014/main" id="{5CA4B2D8-8848-9BE0-00E0-28C2968EEAB0}"/>
              </a:ext>
            </a:extLst>
          </p:cNvPr>
          <p:cNvSpPr>
            <a:spLocks noChangeShapeType="1"/>
          </p:cNvSpPr>
          <p:nvPr/>
        </p:nvSpPr>
        <p:spPr bwMode="auto">
          <a:xfrm flipV="1">
            <a:off x="5340350" y="3698875"/>
            <a:ext cx="1588" cy="187007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28" name="Line 1212">
            <a:extLst>
              <a:ext uri="{FF2B5EF4-FFF2-40B4-BE49-F238E27FC236}">
                <a16:creationId xmlns:a16="http://schemas.microsoft.com/office/drawing/2014/main" id="{7890124A-0E31-4E52-7D1C-11EA073ADB14}"/>
              </a:ext>
            </a:extLst>
          </p:cNvPr>
          <p:cNvSpPr>
            <a:spLocks noChangeShapeType="1"/>
          </p:cNvSpPr>
          <p:nvPr/>
        </p:nvSpPr>
        <p:spPr bwMode="auto">
          <a:xfrm>
            <a:off x="5340350" y="3698875"/>
            <a:ext cx="1588" cy="187007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29" name="Line 1213">
            <a:extLst>
              <a:ext uri="{FF2B5EF4-FFF2-40B4-BE49-F238E27FC236}">
                <a16:creationId xmlns:a16="http://schemas.microsoft.com/office/drawing/2014/main" id="{3405FE0C-4BC1-6A8D-D299-8E6BD88C91FF}"/>
              </a:ext>
            </a:extLst>
          </p:cNvPr>
          <p:cNvSpPr>
            <a:spLocks noChangeShapeType="1"/>
          </p:cNvSpPr>
          <p:nvPr/>
        </p:nvSpPr>
        <p:spPr bwMode="auto">
          <a:xfrm flipH="1" flipV="1">
            <a:off x="4062413" y="2743200"/>
            <a:ext cx="2568575" cy="32226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30" name="Line 1214">
            <a:extLst>
              <a:ext uri="{FF2B5EF4-FFF2-40B4-BE49-F238E27FC236}">
                <a16:creationId xmlns:a16="http://schemas.microsoft.com/office/drawing/2014/main" id="{33117393-82F4-C79C-1947-7BC7240194C3}"/>
              </a:ext>
            </a:extLst>
          </p:cNvPr>
          <p:cNvSpPr>
            <a:spLocks noChangeShapeType="1"/>
          </p:cNvSpPr>
          <p:nvPr/>
        </p:nvSpPr>
        <p:spPr bwMode="auto">
          <a:xfrm flipH="1" flipV="1">
            <a:off x="4062413" y="2743200"/>
            <a:ext cx="2568575" cy="32226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31" name="Freeform 1215">
            <a:extLst>
              <a:ext uri="{FF2B5EF4-FFF2-40B4-BE49-F238E27FC236}">
                <a16:creationId xmlns:a16="http://schemas.microsoft.com/office/drawing/2014/main" id="{26E45456-02D0-25A5-F870-55AF80756C5A}"/>
              </a:ext>
            </a:extLst>
          </p:cNvPr>
          <p:cNvSpPr>
            <a:spLocks/>
          </p:cNvSpPr>
          <p:nvPr/>
        </p:nvSpPr>
        <p:spPr bwMode="auto">
          <a:xfrm>
            <a:off x="4540250" y="3222625"/>
            <a:ext cx="157163" cy="144463"/>
          </a:xfrm>
          <a:custGeom>
            <a:avLst/>
            <a:gdLst>
              <a:gd name="T0" fmla="*/ 0 w 75"/>
              <a:gd name="T1" fmla="*/ 58 h 69"/>
              <a:gd name="T2" fmla="*/ 75 w 75"/>
              <a:gd name="T3" fmla="*/ 69 h 69"/>
              <a:gd name="T4" fmla="*/ 37 w 75"/>
              <a:gd name="T5" fmla="*/ 0 h 69"/>
              <a:gd name="T6" fmla="*/ 0 w 75"/>
              <a:gd name="T7" fmla="*/ 58 h 69"/>
            </a:gdLst>
            <a:ahLst/>
            <a:cxnLst>
              <a:cxn ang="0">
                <a:pos x="T0" y="T1"/>
              </a:cxn>
              <a:cxn ang="0">
                <a:pos x="T2" y="T3"/>
              </a:cxn>
              <a:cxn ang="0">
                <a:pos x="T4" y="T5"/>
              </a:cxn>
              <a:cxn ang="0">
                <a:pos x="T6" y="T7"/>
              </a:cxn>
            </a:cxnLst>
            <a:rect l="0" t="0" r="r" b="b"/>
            <a:pathLst>
              <a:path w="75" h="69">
                <a:moveTo>
                  <a:pt x="0" y="58"/>
                </a:moveTo>
                <a:lnTo>
                  <a:pt x="75" y="69"/>
                </a:lnTo>
                <a:lnTo>
                  <a:pt x="37" y="0"/>
                </a:lnTo>
                <a:lnTo>
                  <a:pt x="0" y="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32" name="Freeform 1216">
            <a:extLst>
              <a:ext uri="{FF2B5EF4-FFF2-40B4-BE49-F238E27FC236}">
                <a16:creationId xmlns:a16="http://schemas.microsoft.com/office/drawing/2014/main" id="{69C58B69-4822-F29A-C3FE-3CAA886F9AC0}"/>
              </a:ext>
            </a:extLst>
          </p:cNvPr>
          <p:cNvSpPr>
            <a:spLocks/>
          </p:cNvSpPr>
          <p:nvPr/>
        </p:nvSpPr>
        <p:spPr bwMode="auto">
          <a:xfrm>
            <a:off x="4616450" y="3222625"/>
            <a:ext cx="168275" cy="144463"/>
          </a:xfrm>
          <a:custGeom>
            <a:avLst/>
            <a:gdLst>
              <a:gd name="T0" fmla="*/ 80 w 80"/>
              <a:gd name="T1" fmla="*/ 15 h 69"/>
              <a:gd name="T2" fmla="*/ 0 w 80"/>
              <a:gd name="T3" fmla="*/ 0 h 69"/>
              <a:gd name="T4" fmla="*/ 38 w 80"/>
              <a:gd name="T5" fmla="*/ 69 h 69"/>
              <a:gd name="T6" fmla="*/ 80 w 80"/>
              <a:gd name="T7" fmla="*/ 15 h 69"/>
            </a:gdLst>
            <a:ahLst/>
            <a:cxnLst>
              <a:cxn ang="0">
                <a:pos x="T0" y="T1"/>
              </a:cxn>
              <a:cxn ang="0">
                <a:pos x="T2" y="T3"/>
              </a:cxn>
              <a:cxn ang="0">
                <a:pos x="T4" y="T5"/>
              </a:cxn>
              <a:cxn ang="0">
                <a:pos x="T6" y="T7"/>
              </a:cxn>
            </a:cxnLst>
            <a:rect l="0" t="0" r="r" b="b"/>
            <a:pathLst>
              <a:path w="80" h="69">
                <a:moveTo>
                  <a:pt x="80" y="15"/>
                </a:moveTo>
                <a:lnTo>
                  <a:pt x="0" y="0"/>
                </a:lnTo>
                <a:lnTo>
                  <a:pt x="38" y="69"/>
                </a:lnTo>
                <a:lnTo>
                  <a:pt x="80"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33" name="Line 1217">
            <a:extLst>
              <a:ext uri="{FF2B5EF4-FFF2-40B4-BE49-F238E27FC236}">
                <a16:creationId xmlns:a16="http://schemas.microsoft.com/office/drawing/2014/main" id="{BB2B4013-6AB9-DD70-2CDF-CB8C86131DA5}"/>
              </a:ext>
            </a:extLst>
          </p:cNvPr>
          <p:cNvSpPr>
            <a:spLocks noChangeShapeType="1"/>
          </p:cNvSpPr>
          <p:nvPr/>
        </p:nvSpPr>
        <p:spPr bwMode="auto">
          <a:xfrm>
            <a:off x="4616450" y="3222625"/>
            <a:ext cx="168275" cy="3016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34" name="Freeform 1218">
            <a:extLst>
              <a:ext uri="{FF2B5EF4-FFF2-40B4-BE49-F238E27FC236}">
                <a16:creationId xmlns:a16="http://schemas.microsoft.com/office/drawing/2014/main" id="{4371FA11-DE9C-06CB-2757-D54579A84C9F}"/>
              </a:ext>
            </a:extLst>
          </p:cNvPr>
          <p:cNvSpPr>
            <a:spLocks/>
          </p:cNvSpPr>
          <p:nvPr/>
        </p:nvSpPr>
        <p:spPr bwMode="auto">
          <a:xfrm>
            <a:off x="4697413" y="3252788"/>
            <a:ext cx="163512" cy="146050"/>
          </a:xfrm>
          <a:custGeom>
            <a:avLst/>
            <a:gdLst>
              <a:gd name="T0" fmla="*/ 0 w 79"/>
              <a:gd name="T1" fmla="*/ 54 h 70"/>
              <a:gd name="T2" fmla="*/ 79 w 79"/>
              <a:gd name="T3" fmla="*/ 70 h 70"/>
              <a:gd name="T4" fmla="*/ 42 w 79"/>
              <a:gd name="T5" fmla="*/ 0 h 70"/>
              <a:gd name="T6" fmla="*/ 0 w 79"/>
              <a:gd name="T7" fmla="*/ 54 h 70"/>
            </a:gdLst>
            <a:ahLst/>
            <a:cxnLst>
              <a:cxn ang="0">
                <a:pos x="T0" y="T1"/>
              </a:cxn>
              <a:cxn ang="0">
                <a:pos x="T2" y="T3"/>
              </a:cxn>
              <a:cxn ang="0">
                <a:pos x="T4" y="T5"/>
              </a:cxn>
              <a:cxn ang="0">
                <a:pos x="T6" y="T7"/>
              </a:cxn>
            </a:cxnLst>
            <a:rect l="0" t="0" r="r" b="b"/>
            <a:pathLst>
              <a:path w="79" h="70">
                <a:moveTo>
                  <a:pt x="0" y="54"/>
                </a:moveTo>
                <a:lnTo>
                  <a:pt x="79" y="70"/>
                </a:lnTo>
                <a:lnTo>
                  <a:pt x="42" y="0"/>
                </a:lnTo>
                <a:lnTo>
                  <a:pt x="0" y="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35" name="Freeform 1219">
            <a:extLst>
              <a:ext uri="{FF2B5EF4-FFF2-40B4-BE49-F238E27FC236}">
                <a16:creationId xmlns:a16="http://schemas.microsoft.com/office/drawing/2014/main" id="{144100EE-EFB1-FC49-15CE-04F2658D0B94}"/>
              </a:ext>
            </a:extLst>
          </p:cNvPr>
          <p:cNvSpPr>
            <a:spLocks/>
          </p:cNvSpPr>
          <p:nvPr/>
        </p:nvSpPr>
        <p:spPr bwMode="auto">
          <a:xfrm>
            <a:off x="4784725" y="3252788"/>
            <a:ext cx="155575" cy="146050"/>
          </a:xfrm>
          <a:custGeom>
            <a:avLst/>
            <a:gdLst>
              <a:gd name="T0" fmla="*/ 75 w 75"/>
              <a:gd name="T1" fmla="*/ 11 h 70"/>
              <a:gd name="T2" fmla="*/ 0 w 75"/>
              <a:gd name="T3" fmla="*/ 0 h 70"/>
              <a:gd name="T4" fmla="*/ 37 w 75"/>
              <a:gd name="T5" fmla="*/ 70 h 70"/>
              <a:gd name="T6" fmla="*/ 75 w 75"/>
              <a:gd name="T7" fmla="*/ 11 h 70"/>
            </a:gdLst>
            <a:ahLst/>
            <a:cxnLst>
              <a:cxn ang="0">
                <a:pos x="T0" y="T1"/>
              </a:cxn>
              <a:cxn ang="0">
                <a:pos x="T2" y="T3"/>
              </a:cxn>
              <a:cxn ang="0">
                <a:pos x="T4" y="T5"/>
              </a:cxn>
              <a:cxn ang="0">
                <a:pos x="T6" y="T7"/>
              </a:cxn>
            </a:cxnLst>
            <a:rect l="0" t="0" r="r" b="b"/>
            <a:pathLst>
              <a:path w="75" h="70">
                <a:moveTo>
                  <a:pt x="75" y="11"/>
                </a:moveTo>
                <a:lnTo>
                  <a:pt x="0" y="0"/>
                </a:lnTo>
                <a:lnTo>
                  <a:pt x="37" y="70"/>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36" name="Line 1220">
            <a:extLst>
              <a:ext uri="{FF2B5EF4-FFF2-40B4-BE49-F238E27FC236}">
                <a16:creationId xmlns:a16="http://schemas.microsoft.com/office/drawing/2014/main" id="{95B6E318-D740-25F0-2EAD-7EA53F60B8A9}"/>
              </a:ext>
            </a:extLst>
          </p:cNvPr>
          <p:cNvSpPr>
            <a:spLocks noChangeShapeType="1"/>
          </p:cNvSpPr>
          <p:nvPr/>
        </p:nvSpPr>
        <p:spPr bwMode="auto">
          <a:xfrm>
            <a:off x="4784725" y="3252788"/>
            <a:ext cx="155575" cy="238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37" name="Line 1221">
            <a:extLst>
              <a:ext uri="{FF2B5EF4-FFF2-40B4-BE49-F238E27FC236}">
                <a16:creationId xmlns:a16="http://schemas.microsoft.com/office/drawing/2014/main" id="{48C6CC30-6179-CCDA-D157-ED2ECBFDD6B8}"/>
              </a:ext>
            </a:extLst>
          </p:cNvPr>
          <p:cNvSpPr>
            <a:spLocks noChangeShapeType="1"/>
          </p:cNvSpPr>
          <p:nvPr/>
        </p:nvSpPr>
        <p:spPr bwMode="auto">
          <a:xfrm flipV="1">
            <a:off x="4697413" y="3252788"/>
            <a:ext cx="87312" cy="11430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38" name="Freeform 1222">
            <a:extLst>
              <a:ext uri="{FF2B5EF4-FFF2-40B4-BE49-F238E27FC236}">
                <a16:creationId xmlns:a16="http://schemas.microsoft.com/office/drawing/2014/main" id="{C8711974-2975-ACDE-A2DA-1CCF1390B0F4}"/>
              </a:ext>
            </a:extLst>
          </p:cNvPr>
          <p:cNvSpPr>
            <a:spLocks/>
          </p:cNvSpPr>
          <p:nvPr/>
        </p:nvSpPr>
        <p:spPr bwMode="auto">
          <a:xfrm>
            <a:off x="4540250" y="3344863"/>
            <a:ext cx="157163" cy="142875"/>
          </a:xfrm>
          <a:custGeom>
            <a:avLst/>
            <a:gdLst>
              <a:gd name="T0" fmla="*/ 75 w 75"/>
              <a:gd name="T1" fmla="*/ 11 h 69"/>
              <a:gd name="T2" fmla="*/ 0 w 75"/>
              <a:gd name="T3" fmla="*/ 0 h 69"/>
              <a:gd name="T4" fmla="*/ 37 w 75"/>
              <a:gd name="T5" fmla="*/ 69 h 69"/>
              <a:gd name="T6" fmla="*/ 75 w 75"/>
              <a:gd name="T7" fmla="*/ 11 h 69"/>
            </a:gdLst>
            <a:ahLst/>
            <a:cxnLst>
              <a:cxn ang="0">
                <a:pos x="T0" y="T1"/>
              </a:cxn>
              <a:cxn ang="0">
                <a:pos x="T2" y="T3"/>
              </a:cxn>
              <a:cxn ang="0">
                <a:pos x="T4" y="T5"/>
              </a:cxn>
              <a:cxn ang="0">
                <a:pos x="T6" y="T7"/>
              </a:cxn>
            </a:cxnLst>
            <a:rect l="0" t="0" r="r" b="b"/>
            <a:pathLst>
              <a:path w="75" h="69">
                <a:moveTo>
                  <a:pt x="75" y="11"/>
                </a:moveTo>
                <a:lnTo>
                  <a:pt x="0" y="0"/>
                </a:lnTo>
                <a:lnTo>
                  <a:pt x="37" y="69"/>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39" name="Line 1223">
            <a:extLst>
              <a:ext uri="{FF2B5EF4-FFF2-40B4-BE49-F238E27FC236}">
                <a16:creationId xmlns:a16="http://schemas.microsoft.com/office/drawing/2014/main" id="{F50976B1-2456-69E6-F035-76B1E84A7E50}"/>
              </a:ext>
            </a:extLst>
          </p:cNvPr>
          <p:cNvSpPr>
            <a:spLocks noChangeShapeType="1"/>
          </p:cNvSpPr>
          <p:nvPr/>
        </p:nvSpPr>
        <p:spPr bwMode="auto">
          <a:xfrm flipH="1" flipV="1">
            <a:off x="4540250" y="3344863"/>
            <a:ext cx="157163"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40" name="Freeform 1224">
            <a:extLst>
              <a:ext uri="{FF2B5EF4-FFF2-40B4-BE49-F238E27FC236}">
                <a16:creationId xmlns:a16="http://schemas.microsoft.com/office/drawing/2014/main" id="{AF8C8E55-69C2-052F-BA3F-1F5F9A2E8CFB}"/>
              </a:ext>
            </a:extLst>
          </p:cNvPr>
          <p:cNvSpPr>
            <a:spLocks/>
          </p:cNvSpPr>
          <p:nvPr/>
        </p:nvSpPr>
        <p:spPr bwMode="auto">
          <a:xfrm>
            <a:off x="4860925" y="3276600"/>
            <a:ext cx="158750" cy="144463"/>
          </a:xfrm>
          <a:custGeom>
            <a:avLst/>
            <a:gdLst>
              <a:gd name="T0" fmla="*/ 38 w 75"/>
              <a:gd name="T1" fmla="*/ 0 h 69"/>
              <a:gd name="T2" fmla="*/ 75 w 75"/>
              <a:gd name="T3" fmla="*/ 69 h 69"/>
              <a:gd name="T4" fmla="*/ 0 w 75"/>
              <a:gd name="T5" fmla="*/ 59 h 69"/>
              <a:gd name="T6" fmla="*/ 38 w 75"/>
              <a:gd name="T7" fmla="*/ 0 h 69"/>
            </a:gdLst>
            <a:ahLst/>
            <a:cxnLst>
              <a:cxn ang="0">
                <a:pos x="T0" y="T1"/>
              </a:cxn>
              <a:cxn ang="0">
                <a:pos x="T2" y="T3"/>
              </a:cxn>
              <a:cxn ang="0">
                <a:pos x="T4" y="T5"/>
              </a:cxn>
              <a:cxn ang="0">
                <a:pos x="T6" y="T7"/>
              </a:cxn>
            </a:cxnLst>
            <a:rect l="0" t="0" r="r" b="b"/>
            <a:pathLst>
              <a:path w="75" h="69">
                <a:moveTo>
                  <a:pt x="38" y="0"/>
                </a:moveTo>
                <a:lnTo>
                  <a:pt x="75" y="69"/>
                </a:lnTo>
                <a:lnTo>
                  <a:pt x="0" y="59"/>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41" name="Freeform 1225">
            <a:extLst>
              <a:ext uri="{FF2B5EF4-FFF2-40B4-BE49-F238E27FC236}">
                <a16:creationId xmlns:a16="http://schemas.microsoft.com/office/drawing/2014/main" id="{016A099A-8690-855F-CFF5-DA4E01F3912A}"/>
              </a:ext>
            </a:extLst>
          </p:cNvPr>
          <p:cNvSpPr>
            <a:spLocks/>
          </p:cNvSpPr>
          <p:nvPr/>
        </p:nvSpPr>
        <p:spPr bwMode="auto">
          <a:xfrm>
            <a:off x="4940300" y="3276600"/>
            <a:ext cx="155575" cy="144463"/>
          </a:xfrm>
          <a:custGeom>
            <a:avLst/>
            <a:gdLst>
              <a:gd name="T0" fmla="*/ 74 w 74"/>
              <a:gd name="T1" fmla="*/ 11 h 69"/>
              <a:gd name="T2" fmla="*/ 0 w 74"/>
              <a:gd name="T3" fmla="*/ 0 h 69"/>
              <a:gd name="T4" fmla="*/ 37 w 74"/>
              <a:gd name="T5" fmla="*/ 69 h 69"/>
              <a:gd name="T6" fmla="*/ 74 w 74"/>
              <a:gd name="T7" fmla="*/ 11 h 69"/>
            </a:gdLst>
            <a:ahLst/>
            <a:cxnLst>
              <a:cxn ang="0">
                <a:pos x="T0" y="T1"/>
              </a:cxn>
              <a:cxn ang="0">
                <a:pos x="T2" y="T3"/>
              </a:cxn>
              <a:cxn ang="0">
                <a:pos x="T4" y="T5"/>
              </a:cxn>
              <a:cxn ang="0">
                <a:pos x="T6" y="T7"/>
              </a:cxn>
            </a:cxnLst>
            <a:rect l="0" t="0" r="r" b="b"/>
            <a:pathLst>
              <a:path w="74" h="69">
                <a:moveTo>
                  <a:pt x="74" y="11"/>
                </a:moveTo>
                <a:lnTo>
                  <a:pt x="0" y="0"/>
                </a:lnTo>
                <a:lnTo>
                  <a:pt x="37" y="69"/>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42" name="Line 1226">
            <a:extLst>
              <a:ext uri="{FF2B5EF4-FFF2-40B4-BE49-F238E27FC236}">
                <a16:creationId xmlns:a16="http://schemas.microsoft.com/office/drawing/2014/main" id="{F2CAA1DC-516E-BE4E-181D-462DB4E91517}"/>
              </a:ext>
            </a:extLst>
          </p:cNvPr>
          <p:cNvSpPr>
            <a:spLocks noChangeShapeType="1"/>
          </p:cNvSpPr>
          <p:nvPr/>
        </p:nvSpPr>
        <p:spPr bwMode="auto">
          <a:xfrm>
            <a:off x="4940300" y="3276600"/>
            <a:ext cx="155575"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43" name="Line 1227">
            <a:extLst>
              <a:ext uri="{FF2B5EF4-FFF2-40B4-BE49-F238E27FC236}">
                <a16:creationId xmlns:a16="http://schemas.microsoft.com/office/drawing/2014/main" id="{89717487-A9BA-336D-8678-DD76CE01CF2A}"/>
              </a:ext>
            </a:extLst>
          </p:cNvPr>
          <p:cNvSpPr>
            <a:spLocks noChangeShapeType="1"/>
          </p:cNvSpPr>
          <p:nvPr/>
        </p:nvSpPr>
        <p:spPr bwMode="auto">
          <a:xfrm flipV="1">
            <a:off x="4860925" y="3276600"/>
            <a:ext cx="79375" cy="1222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44" name="Freeform 1228">
            <a:extLst>
              <a:ext uri="{FF2B5EF4-FFF2-40B4-BE49-F238E27FC236}">
                <a16:creationId xmlns:a16="http://schemas.microsoft.com/office/drawing/2014/main" id="{879709C9-8AF0-B996-2EB7-B15895152F9C}"/>
              </a:ext>
            </a:extLst>
          </p:cNvPr>
          <p:cNvSpPr>
            <a:spLocks/>
          </p:cNvSpPr>
          <p:nvPr/>
        </p:nvSpPr>
        <p:spPr bwMode="auto">
          <a:xfrm>
            <a:off x="4616450" y="3367088"/>
            <a:ext cx="168275" cy="142875"/>
          </a:xfrm>
          <a:custGeom>
            <a:avLst/>
            <a:gdLst>
              <a:gd name="T0" fmla="*/ 38 w 80"/>
              <a:gd name="T1" fmla="*/ 0 h 69"/>
              <a:gd name="T2" fmla="*/ 80 w 80"/>
              <a:gd name="T3" fmla="*/ 69 h 69"/>
              <a:gd name="T4" fmla="*/ 0 w 80"/>
              <a:gd name="T5" fmla="*/ 58 h 69"/>
              <a:gd name="T6" fmla="*/ 38 w 80"/>
              <a:gd name="T7" fmla="*/ 0 h 69"/>
            </a:gdLst>
            <a:ahLst/>
            <a:cxnLst>
              <a:cxn ang="0">
                <a:pos x="T0" y="T1"/>
              </a:cxn>
              <a:cxn ang="0">
                <a:pos x="T2" y="T3"/>
              </a:cxn>
              <a:cxn ang="0">
                <a:pos x="T4" y="T5"/>
              </a:cxn>
              <a:cxn ang="0">
                <a:pos x="T6" y="T7"/>
              </a:cxn>
            </a:cxnLst>
            <a:rect l="0" t="0" r="r" b="b"/>
            <a:pathLst>
              <a:path w="80" h="69">
                <a:moveTo>
                  <a:pt x="38" y="0"/>
                </a:moveTo>
                <a:lnTo>
                  <a:pt x="80" y="69"/>
                </a:lnTo>
                <a:lnTo>
                  <a:pt x="0" y="58"/>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45" name="Freeform 1229">
            <a:extLst>
              <a:ext uri="{FF2B5EF4-FFF2-40B4-BE49-F238E27FC236}">
                <a16:creationId xmlns:a16="http://schemas.microsoft.com/office/drawing/2014/main" id="{7282FD99-9D0E-C066-1651-983AA291A6F1}"/>
              </a:ext>
            </a:extLst>
          </p:cNvPr>
          <p:cNvSpPr>
            <a:spLocks/>
          </p:cNvSpPr>
          <p:nvPr/>
        </p:nvSpPr>
        <p:spPr bwMode="auto">
          <a:xfrm>
            <a:off x="4697413" y="3367088"/>
            <a:ext cx="163512" cy="142875"/>
          </a:xfrm>
          <a:custGeom>
            <a:avLst/>
            <a:gdLst>
              <a:gd name="T0" fmla="*/ 79 w 79"/>
              <a:gd name="T1" fmla="*/ 16 h 69"/>
              <a:gd name="T2" fmla="*/ 0 w 79"/>
              <a:gd name="T3" fmla="*/ 0 h 69"/>
              <a:gd name="T4" fmla="*/ 42 w 79"/>
              <a:gd name="T5" fmla="*/ 69 h 69"/>
              <a:gd name="T6" fmla="*/ 79 w 79"/>
              <a:gd name="T7" fmla="*/ 16 h 69"/>
            </a:gdLst>
            <a:ahLst/>
            <a:cxnLst>
              <a:cxn ang="0">
                <a:pos x="T0" y="T1"/>
              </a:cxn>
              <a:cxn ang="0">
                <a:pos x="T2" y="T3"/>
              </a:cxn>
              <a:cxn ang="0">
                <a:pos x="T4" y="T5"/>
              </a:cxn>
              <a:cxn ang="0">
                <a:pos x="T6" y="T7"/>
              </a:cxn>
            </a:cxnLst>
            <a:rect l="0" t="0" r="r" b="b"/>
            <a:pathLst>
              <a:path w="79" h="69">
                <a:moveTo>
                  <a:pt x="79" y="16"/>
                </a:moveTo>
                <a:lnTo>
                  <a:pt x="0" y="0"/>
                </a:lnTo>
                <a:lnTo>
                  <a:pt x="42" y="69"/>
                </a:lnTo>
                <a:lnTo>
                  <a:pt x="79"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46" name="Line 1230">
            <a:extLst>
              <a:ext uri="{FF2B5EF4-FFF2-40B4-BE49-F238E27FC236}">
                <a16:creationId xmlns:a16="http://schemas.microsoft.com/office/drawing/2014/main" id="{A1AED170-D8F2-B5AE-2E85-D4BA8A79B9E7}"/>
              </a:ext>
            </a:extLst>
          </p:cNvPr>
          <p:cNvSpPr>
            <a:spLocks noChangeShapeType="1"/>
          </p:cNvSpPr>
          <p:nvPr/>
        </p:nvSpPr>
        <p:spPr bwMode="auto">
          <a:xfrm flipH="1" flipV="1">
            <a:off x="4697413" y="3367088"/>
            <a:ext cx="163512" cy="317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47" name="Line 1231">
            <a:extLst>
              <a:ext uri="{FF2B5EF4-FFF2-40B4-BE49-F238E27FC236}">
                <a16:creationId xmlns:a16="http://schemas.microsoft.com/office/drawing/2014/main" id="{7A191555-0396-11C1-26BA-B6C53C057771}"/>
              </a:ext>
            </a:extLst>
          </p:cNvPr>
          <p:cNvSpPr>
            <a:spLocks noChangeShapeType="1"/>
          </p:cNvSpPr>
          <p:nvPr/>
        </p:nvSpPr>
        <p:spPr bwMode="auto">
          <a:xfrm flipV="1">
            <a:off x="4616450" y="3367088"/>
            <a:ext cx="80963" cy="1206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48" name="Freeform 1232">
            <a:extLst>
              <a:ext uri="{FF2B5EF4-FFF2-40B4-BE49-F238E27FC236}">
                <a16:creationId xmlns:a16="http://schemas.microsoft.com/office/drawing/2014/main" id="{F174B9CA-C6E4-54B2-CD25-CB58C53F9D4B}"/>
              </a:ext>
            </a:extLst>
          </p:cNvPr>
          <p:cNvSpPr>
            <a:spLocks/>
          </p:cNvSpPr>
          <p:nvPr/>
        </p:nvSpPr>
        <p:spPr bwMode="auto">
          <a:xfrm>
            <a:off x="5019675" y="3298825"/>
            <a:ext cx="153988" cy="146050"/>
          </a:xfrm>
          <a:custGeom>
            <a:avLst/>
            <a:gdLst>
              <a:gd name="T0" fmla="*/ 37 w 74"/>
              <a:gd name="T1" fmla="*/ 0 h 69"/>
              <a:gd name="T2" fmla="*/ 74 w 74"/>
              <a:gd name="T3" fmla="*/ 69 h 69"/>
              <a:gd name="T4" fmla="*/ 0 w 74"/>
              <a:gd name="T5" fmla="*/ 58 h 69"/>
              <a:gd name="T6" fmla="*/ 37 w 74"/>
              <a:gd name="T7" fmla="*/ 0 h 69"/>
            </a:gdLst>
            <a:ahLst/>
            <a:cxnLst>
              <a:cxn ang="0">
                <a:pos x="T0" y="T1"/>
              </a:cxn>
              <a:cxn ang="0">
                <a:pos x="T2" y="T3"/>
              </a:cxn>
              <a:cxn ang="0">
                <a:pos x="T4" y="T5"/>
              </a:cxn>
              <a:cxn ang="0">
                <a:pos x="T6" y="T7"/>
              </a:cxn>
            </a:cxnLst>
            <a:rect l="0" t="0" r="r" b="b"/>
            <a:pathLst>
              <a:path w="74" h="69">
                <a:moveTo>
                  <a:pt x="37" y="0"/>
                </a:moveTo>
                <a:lnTo>
                  <a:pt x="74" y="69"/>
                </a:lnTo>
                <a:lnTo>
                  <a:pt x="0" y="58"/>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49" name="Freeform 1233">
            <a:extLst>
              <a:ext uri="{FF2B5EF4-FFF2-40B4-BE49-F238E27FC236}">
                <a16:creationId xmlns:a16="http://schemas.microsoft.com/office/drawing/2014/main" id="{2E783717-7102-3654-A007-3DFF7FDFB56D}"/>
              </a:ext>
            </a:extLst>
          </p:cNvPr>
          <p:cNvSpPr>
            <a:spLocks/>
          </p:cNvSpPr>
          <p:nvPr/>
        </p:nvSpPr>
        <p:spPr bwMode="auto">
          <a:xfrm>
            <a:off x="5095875" y="3298825"/>
            <a:ext cx="157163" cy="146050"/>
          </a:xfrm>
          <a:custGeom>
            <a:avLst/>
            <a:gdLst>
              <a:gd name="T0" fmla="*/ 75 w 75"/>
              <a:gd name="T1" fmla="*/ 10 h 69"/>
              <a:gd name="T2" fmla="*/ 0 w 75"/>
              <a:gd name="T3" fmla="*/ 0 h 69"/>
              <a:gd name="T4" fmla="*/ 37 w 75"/>
              <a:gd name="T5" fmla="*/ 69 h 69"/>
              <a:gd name="T6" fmla="*/ 75 w 75"/>
              <a:gd name="T7" fmla="*/ 10 h 69"/>
            </a:gdLst>
            <a:ahLst/>
            <a:cxnLst>
              <a:cxn ang="0">
                <a:pos x="T0" y="T1"/>
              </a:cxn>
              <a:cxn ang="0">
                <a:pos x="T2" y="T3"/>
              </a:cxn>
              <a:cxn ang="0">
                <a:pos x="T4" y="T5"/>
              </a:cxn>
              <a:cxn ang="0">
                <a:pos x="T6" y="T7"/>
              </a:cxn>
            </a:cxnLst>
            <a:rect l="0" t="0" r="r" b="b"/>
            <a:pathLst>
              <a:path w="75" h="69">
                <a:moveTo>
                  <a:pt x="75" y="10"/>
                </a:moveTo>
                <a:lnTo>
                  <a:pt x="0" y="0"/>
                </a:lnTo>
                <a:lnTo>
                  <a:pt x="37" y="69"/>
                </a:lnTo>
                <a:lnTo>
                  <a:pt x="7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50" name="Line 1234">
            <a:extLst>
              <a:ext uri="{FF2B5EF4-FFF2-40B4-BE49-F238E27FC236}">
                <a16:creationId xmlns:a16="http://schemas.microsoft.com/office/drawing/2014/main" id="{E093BB98-8DA5-1859-A78C-E50D6BCC1E50}"/>
              </a:ext>
            </a:extLst>
          </p:cNvPr>
          <p:cNvSpPr>
            <a:spLocks noChangeShapeType="1"/>
          </p:cNvSpPr>
          <p:nvPr/>
        </p:nvSpPr>
        <p:spPr bwMode="auto">
          <a:xfrm>
            <a:off x="5095875" y="3298825"/>
            <a:ext cx="157163" cy="206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51" name="Line 1235">
            <a:extLst>
              <a:ext uri="{FF2B5EF4-FFF2-40B4-BE49-F238E27FC236}">
                <a16:creationId xmlns:a16="http://schemas.microsoft.com/office/drawing/2014/main" id="{A5CFD3AB-CA32-5BB5-F06F-AD86C031B4D7}"/>
              </a:ext>
            </a:extLst>
          </p:cNvPr>
          <p:cNvSpPr>
            <a:spLocks noChangeShapeType="1"/>
          </p:cNvSpPr>
          <p:nvPr/>
        </p:nvSpPr>
        <p:spPr bwMode="auto">
          <a:xfrm flipV="1">
            <a:off x="5019675" y="3298825"/>
            <a:ext cx="76200" cy="1222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52" name="Freeform 1236">
            <a:extLst>
              <a:ext uri="{FF2B5EF4-FFF2-40B4-BE49-F238E27FC236}">
                <a16:creationId xmlns:a16="http://schemas.microsoft.com/office/drawing/2014/main" id="{9754C241-AC9D-C331-8A52-E020ADE68BD2}"/>
              </a:ext>
            </a:extLst>
          </p:cNvPr>
          <p:cNvSpPr>
            <a:spLocks/>
          </p:cNvSpPr>
          <p:nvPr/>
        </p:nvSpPr>
        <p:spPr bwMode="auto">
          <a:xfrm>
            <a:off x="4784725" y="3398838"/>
            <a:ext cx="155575" cy="133350"/>
          </a:xfrm>
          <a:custGeom>
            <a:avLst/>
            <a:gdLst>
              <a:gd name="T0" fmla="*/ 37 w 75"/>
              <a:gd name="T1" fmla="*/ 0 h 63"/>
              <a:gd name="T2" fmla="*/ 75 w 75"/>
              <a:gd name="T3" fmla="*/ 63 h 63"/>
              <a:gd name="T4" fmla="*/ 0 w 75"/>
              <a:gd name="T5" fmla="*/ 53 h 63"/>
              <a:gd name="T6" fmla="*/ 37 w 75"/>
              <a:gd name="T7" fmla="*/ 0 h 63"/>
            </a:gdLst>
            <a:ahLst/>
            <a:cxnLst>
              <a:cxn ang="0">
                <a:pos x="T0" y="T1"/>
              </a:cxn>
              <a:cxn ang="0">
                <a:pos x="T2" y="T3"/>
              </a:cxn>
              <a:cxn ang="0">
                <a:pos x="T4" y="T5"/>
              </a:cxn>
              <a:cxn ang="0">
                <a:pos x="T6" y="T7"/>
              </a:cxn>
            </a:cxnLst>
            <a:rect l="0" t="0" r="r" b="b"/>
            <a:pathLst>
              <a:path w="75" h="63">
                <a:moveTo>
                  <a:pt x="37" y="0"/>
                </a:moveTo>
                <a:lnTo>
                  <a:pt x="75" y="63"/>
                </a:lnTo>
                <a:lnTo>
                  <a:pt x="0" y="53"/>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53" name="Freeform 1237">
            <a:extLst>
              <a:ext uri="{FF2B5EF4-FFF2-40B4-BE49-F238E27FC236}">
                <a16:creationId xmlns:a16="http://schemas.microsoft.com/office/drawing/2014/main" id="{6168AA74-074E-1CB0-825C-1DDA2B568EA1}"/>
              </a:ext>
            </a:extLst>
          </p:cNvPr>
          <p:cNvSpPr>
            <a:spLocks/>
          </p:cNvSpPr>
          <p:nvPr/>
        </p:nvSpPr>
        <p:spPr bwMode="auto">
          <a:xfrm>
            <a:off x="4860925" y="3398838"/>
            <a:ext cx="158750" cy="133350"/>
          </a:xfrm>
          <a:custGeom>
            <a:avLst/>
            <a:gdLst>
              <a:gd name="T0" fmla="*/ 75 w 75"/>
              <a:gd name="T1" fmla="*/ 10 h 63"/>
              <a:gd name="T2" fmla="*/ 0 w 75"/>
              <a:gd name="T3" fmla="*/ 0 h 63"/>
              <a:gd name="T4" fmla="*/ 38 w 75"/>
              <a:gd name="T5" fmla="*/ 63 h 63"/>
              <a:gd name="T6" fmla="*/ 75 w 75"/>
              <a:gd name="T7" fmla="*/ 10 h 63"/>
            </a:gdLst>
            <a:ahLst/>
            <a:cxnLst>
              <a:cxn ang="0">
                <a:pos x="T0" y="T1"/>
              </a:cxn>
              <a:cxn ang="0">
                <a:pos x="T2" y="T3"/>
              </a:cxn>
              <a:cxn ang="0">
                <a:pos x="T4" y="T5"/>
              </a:cxn>
              <a:cxn ang="0">
                <a:pos x="T6" y="T7"/>
              </a:cxn>
            </a:cxnLst>
            <a:rect l="0" t="0" r="r" b="b"/>
            <a:pathLst>
              <a:path w="75" h="63">
                <a:moveTo>
                  <a:pt x="75" y="10"/>
                </a:moveTo>
                <a:lnTo>
                  <a:pt x="0" y="0"/>
                </a:lnTo>
                <a:lnTo>
                  <a:pt x="38" y="63"/>
                </a:lnTo>
                <a:lnTo>
                  <a:pt x="7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54" name="Freeform 1238">
            <a:extLst>
              <a:ext uri="{FF2B5EF4-FFF2-40B4-BE49-F238E27FC236}">
                <a16:creationId xmlns:a16="http://schemas.microsoft.com/office/drawing/2014/main" id="{1710FA65-C796-3DC2-405F-5953FFF4EC22}"/>
              </a:ext>
            </a:extLst>
          </p:cNvPr>
          <p:cNvSpPr>
            <a:spLocks/>
          </p:cNvSpPr>
          <p:nvPr/>
        </p:nvSpPr>
        <p:spPr bwMode="auto">
          <a:xfrm>
            <a:off x="5173663" y="3319463"/>
            <a:ext cx="157162" cy="147637"/>
          </a:xfrm>
          <a:custGeom>
            <a:avLst/>
            <a:gdLst>
              <a:gd name="T0" fmla="*/ 38 w 75"/>
              <a:gd name="T1" fmla="*/ 0 h 70"/>
              <a:gd name="T2" fmla="*/ 75 w 75"/>
              <a:gd name="T3" fmla="*/ 70 h 70"/>
              <a:gd name="T4" fmla="*/ 0 w 75"/>
              <a:gd name="T5" fmla="*/ 59 h 70"/>
              <a:gd name="T6" fmla="*/ 38 w 75"/>
              <a:gd name="T7" fmla="*/ 0 h 70"/>
            </a:gdLst>
            <a:ahLst/>
            <a:cxnLst>
              <a:cxn ang="0">
                <a:pos x="T0" y="T1"/>
              </a:cxn>
              <a:cxn ang="0">
                <a:pos x="T2" y="T3"/>
              </a:cxn>
              <a:cxn ang="0">
                <a:pos x="T4" y="T5"/>
              </a:cxn>
              <a:cxn ang="0">
                <a:pos x="T6" y="T7"/>
              </a:cxn>
            </a:cxnLst>
            <a:rect l="0" t="0" r="r" b="b"/>
            <a:pathLst>
              <a:path w="75" h="70">
                <a:moveTo>
                  <a:pt x="38" y="0"/>
                </a:moveTo>
                <a:lnTo>
                  <a:pt x="75" y="70"/>
                </a:lnTo>
                <a:lnTo>
                  <a:pt x="0" y="59"/>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55" name="Freeform 1239">
            <a:extLst>
              <a:ext uri="{FF2B5EF4-FFF2-40B4-BE49-F238E27FC236}">
                <a16:creationId xmlns:a16="http://schemas.microsoft.com/office/drawing/2014/main" id="{343B68C1-1B39-D1BC-59E7-C5F17B252252}"/>
              </a:ext>
            </a:extLst>
          </p:cNvPr>
          <p:cNvSpPr>
            <a:spLocks/>
          </p:cNvSpPr>
          <p:nvPr/>
        </p:nvSpPr>
        <p:spPr bwMode="auto">
          <a:xfrm>
            <a:off x="5253038" y="3319463"/>
            <a:ext cx="153987" cy="147637"/>
          </a:xfrm>
          <a:custGeom>
            <a:avLst/>
            <a:gdLst>
              <a:gd name="T0" fmla="*/ 74 w 74"/>
              <a:gd name="T1" fmla="*/ 16 h 70"/>
              <a:gd name="T2" fmla="*/ 0 w 74"/>
              <a:gd name="T3" fmla="*/ 0 h 70"/>
              <a:gd name="T4" fmla="*/ 37 w 74"/>
              <a:gd name="T5" fmla="*/ 70 h 70"/>
              <a:gd name="T6" fmla="*/ 74 w 74"/>
              <a:gd name="T7" fmla="*/ 16 h 70"/>
            </a:gdLst>
            <a:ahLst/>
            <a:cxnLst>
              <a:cxn ang="0">
                <a:pos x="T0" y="T1"/>
              </a:cxn>
              <a:cxn ang="0">
                <a:pos x="T2" y="T3"/>
              </a:cxn>
              <a:cxn ang="0">
                <a:pos x="T4" y="T5"/>
              </a:cxn>
              <a:cxn ang="0">
                <a:pos x="T6" y="T7"/>
              </a:cxn>
            </a:cxnLst>
            <a:rect l="0" t="0" r="r" b="b"/>
            <a:pathLst>
              <a:path w="74" h="70">
                <a:moveTo>
                  <a:pt x="74" y="16"/>
                </a:moveTo>
                <a:lnTo>
                  <a:pt x="0" y="0"/>
                </a:lnTo>
                <a:lnTo>
                  <a:pt x="37" y="70"/>
                </a:lnTo>
                <a:lnTo>
                  <a:pt x="7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56" name="Line 1240">
            <a:extLst>
              <a:ext uri="{FF2B5EF4-FFF2-40B4-BE49-F238E27FC236}">
                <a16:creationId xmlns:a16="http://schemas.microsoft.com/office/drawing/2014/main" id="{6219DDF7-F869-D3FE-8D2C-B0E64E424325}"/>
              </a:ext>
            </a:extLst>
          </p:cNvPr>
          <p:cNvSpPr>
            <a:spLocks noChangeShapeType="1"/>
          </p:cNvSpPr>
          <p:nvPr/>
        </p:nvSpPr>
        <p:spPr bwMode="auto">
          <a:xfrm flipH="1" flipV="1">
            <a:off x="4860925" y="3398838"/>
            <a:ext cx="158750"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57" name="Line 1241">
            <a:extLst>
              <a:ext uri="{FF2B5EF4-FFF2-40B4-BE49-F238E27FC236}">
                <a16:creationId xmlns:a16="http://schemas.microsoft.com/office/drawing/2014/main" id="{2F55427B-25E9-4735-A876-D8ED83D32616}"/>
              </a:ext>
            </a:extLst>
          </p:cNvPr>
          <p:cNvSpPr>
            <a:spLocks noChangeShapeType="1"/>
          </p:cNvSpPr>
          <p:nvPr/>
        </p:nvSpPr>
        <p:spPr bwMode="auto">
          <a:xfrm flipV="1">
            <a:off x="4784725" y="3398838"/>
            <a:ext cx="76200" cy="1111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58" name="Line 1242">
            <a:extLst>
              <a:ext uri="{FF2B5EF4-FFF2-40B4-BE49-F238E27FC236}">
                <a16:creationId xmlns:a16="http://schemas.microsoft.com/office/drawing/2014/main" id="{875F5E01-7CEB-646F-9369-BFE95B1B5451}"/>
              </a:ext>
            </a:extLst>
          </p:cNvPr>
          <p:cNvSpPr>
            <a:spLocks noChangeShapeType="1"/>
          </p:cNvSpPr>
          <p:nvPr/>
        </p:nvSpPr>
        <p:spPr bwMode="auto">
          <a:xfrm>
            <a:off x="5253038" y="3319463"/>
            <a:ext cx="153987" cy="333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59" name="Line 1243">
            <a:extLst>
              <a:ext uri="{FF2B5EF4-FFF2-40B4-BE49-F238E27FC236}">
                <a16:creationId xmlns:a16="http://schemas.microsoft.com/office/drawing/2014/main" id="{EFDF0B5B-AF6E-1AE8-ADB2-78DCB47622A7}"/>
              </a:ext>
            </a:extLst>
          </p:cNvPr>
          <p:cNvSpPr>
            <a:spLocks noChangeShapeType="1"/>
          </p:cNvSpPr>
          <p:nvPr/>
        </p:nvSpPr>
        <p:spPr bwMode="auto">
          <a:xfrm flipV="1">
            <a:off x="5173663" y="3319463"/>
            <a:ext cx="79375" cy="1254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60" name="Freeform 1244">
            <a:extLst>
              <a:ext uri="{FF2B5EF4-FFF2-40B4-BE49-F238E27FC236}">
                <a16:creationId xmlns:a16="http://schemas.microsoft.com/office/drawing/2014/main" id="{F128739E-8048-9A1D-7C92-4C3177DD4F0B}"/>
              </a:ext>
            </a:extLst>
          </p:cNvPr>
          <p:cNvSpPr>
            <a:spLocks/>
          </p:cNvSpPr>
          <p:nvPr/>
        </p:nvSpPr>
        <p:spPr bwMode="auto">
          <a:xfrm>
            <a:off x="4540250" y="3487738"/>
            <a:ext cx="157163" cy="144462"/>
          </a:xfrm>
          <a:custGeom>
            <a:avLst/>
            <a:gdLst>
              <a:gd name="T0" fmla="*/ 37 w 75"/>
              <a:gd name="T1" fmla="*/ 0 h 69"/>
              <a:gd name="T2" fmla="*/ 75 w 75"/>
              <a:gd name="T3" fmla="*/ 69 h 69"/>
              <a:gd name="T4" fmla="*/ 0 w 75"/>
              <a:gd name="T5" fmla="*/ 59 h 69"/>
              <a:gd name="T6" fmla="*/ 37 w 75"/>
              <a:gd name="T7" fmla="*/ 0 h 69"/>
            </a:gdLst>
            <a:ahLst/>
            <a:cxnLst>
              <a:cxn ang="0">
                <a:pos x="T0" y="T1"/>
              </a:cxn>
              <a:cxn ang="0">
                <a:pos x="T2" y="T3"/>
              </a:cxn>
              <a:cxn ang="0">
                <a:pos x="T4" y="T5"/>
              </a:cxn>
              <a:cxn ang="0">
                <a:pos x="T6" y="T7"/>
              </a:cxn>
            </a:cxnLst>
            <a:rect l="0" t="0" r="r" b="b"/>
            <a:pathLst>
              <a:path w="75" h="69">
                <a:moveTo>
                  <a:pt x="37" y="0"/>
                </a:moveTo>
                <a:lnTo>
                  <a:pt x="75" y="69"/>
                </a:lnTo>
                <a:lnTo>
                  <a:pt x="0" y="59"/>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61" name="Freeform 1245">
            <a:extLst>
              <a:ext uri="{FF2B5EF4-FFF2-40B4-BE49-F238E27FC236}">
                <a16:creationId xmlns:a16="http://schemas.microsoft.com/office/drawing/2014/main" id="{8CA4BCF3-9D83-5998-EC7F-7DD90533AF69}"/>
              </a:ext>
            </a:extLst>
          </p:cNvPr>
          <p:cNvSpPr>
            <a:spLocks/>
          </p:cNvSpPr>
          <p:nvPr/>
        </p:nvSpPr>
        <p:spPr bwMode="auto">
          <a:xfrm>
            <a:off x="4616450" y="3487738"/>
            <a:ext cx="168275" cy="144462"/>
          </a:xfrm>
          <a:custGeom>
            <a:avLst/>
            <a:gdLst>
              <a:gd name="T0" fmla="*/ 80 w 80"/>
              <a:gd name="T1" fmla="*/ 11 h 69"/>
              <a:gd name="T2" fmla="*/ 0 w 80"/>
              <a:gd name="T3" fmla="*/ 0 h 69"/>
              <a:gd name="T4" fmla="*/ 38 w 80"/>
              <a:gd name="T5" fmla="*/ 69 h 69"/>
              <a:gd name="T6" fmla="*/ 80 w 80"/>
              <a:gd name="T7" fmla="*/ 11 h 69"/>
            </a:gdLst>
            <a:ahLst/>
            <a:cxnLst>
              <a:cxn ang="0">
                <a:pos x="T0" y="T1"/>
              </a:cxn>
              <a:cxn ang="0">
                <a:pos x="T2" y="T3"/>
              </a:cxn>
              <a:cxn ang="0">
                <a:pos x="T4" y="T5"/>
              </a:cxn>
              <a:cxn ang="0">
                <a:pos x="T6" y="T7"/>
              </a:cxn>
            </a:cxnLst>
            <a:rect l="0" t="0" r="r" b="b"/>
            <a:pathLst>
              <a:path w="80" h="69">
                <a:moveTo>
                  <a:pt x="80" y="11"/>
                </a:moveTo>
                <a:lnTo>
                  <a:pt x="0" y="0"/>
                </a:lnTo>
                <a:lnTo>
                  <a:pt x="38" y="69"/>
                </a:lnTo>
                <a:lnTo>
                  <a:pt x="80"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62" name="Line 1246">
            <a:extLst>
              <a:ext uri="{FF2B5EF4-FFF2-40B4-BE49-F238E27FC236}">
                <a16:creationId xmlns:a16="http://schemas.microsoft.com/office/drawing/2014/main" id="{A0919C5F-CC4B-375A-CBB4-618700BCFB55}"/>
              </a:ext>
            </a:extLst>
          </p:cNvPr>
          <p:cNvSpPr>
            <a:spLocks noChangeShapeType="1"/>
          </p:cNvSpPr>
          <p:nvPr/>
        </p:nvSpPr>
        <p:spPr bwMode="auto">
          <a:xfrm flipH="1" flipV="1">
            <a:off x="4616450" y="3487738"/>
            <a:ext cx="168275"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63" name="Freeform 1247">
            <a:extLst>
              <a:ext uri="{FF2B5EF4-FFF2-40B4-BE49-F238E27FC236}">
                <a16:creationId xmlns:a16="http://schemas.microsoft.com/office/drawing/2014/main" id="{1B81A849-0804-764E-E8C8-BD5F9E210057}"/>
              </a:ext>
            </a:extLst>
          </p:cNvPr>
          <p:cNvSpPr>
            <a:spLocks/>
          </p:cNvSpPr>
          <p:nvPr/>
        </p:nvSpPr>
        <p:spPr bwMode="auto">
          <a:xfrm>
            <a:off x="4940300" y="3421063"/>
            <a:ext cx="155575" cy="144462"/>
          </a:xfrm>
          <a:custGeom>
            <a:avLst/>
            <a:gdLst>
              <a:gd name="T0" fmla="*/ 37 w 74"/>
              <a:gd name="T1" fmla="*/ 0 h 69"/>
              <a:gd name="T2" fmla="*/ 74 w 74"/>
              <a:gd name="T3" fmla="*/ 69 h 69"/>
              <a:gd name="T4" fmla="*/ 0 w 74"/>
              <a:gd name="T5" fmla="*/ 53 h 69"/>
              <a:gd name="T6" fmla="*/ 37 w 74"/>
              <a:gd name="T7" fmla="*/ 0 h 69"/>
            </a:gdLst>
            <a:ahLst/>
            <a:cxnLst>
              <a:cxn ang="0">
                <a:pos x="T0" y="T1"/>
              </a:cxn>
              <a:cxn ang="0">
                <a:pos x="T2" y="T3"/>
              </a:cxn>
              <a:cxn ang="0">
                <a:pos x="T4" y="T5"/>
              </a:cxn>
              <a:cxn ang="0">
                <a:pos x="T6" y="T7"/>
              </a:cxn>
            </a:cxnLst>
            <a:rect l="0" t="0" r="r" b="b"/>
            <a:pathLst>
              <a:path w="74" h="69">
                <a:moveTo>
                  <a:pt x="37" y="0"/>
                </a:moveTo>
                <a:lnTo>
                  <a:pt x="74" y="69"/>
                </a:lnTo>
                <a:lnTo>
                  <a:pt x="0" y="53"/>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64" name="Freeform 1248">
            <a:extLst>
              <a:ext uri="{FF2B5EF4-FFF2-40B4-BE49-F238E27FC236}">
                <a16:creationId xmlns:a16="http://schemas.microsoft.com/office/drawing/2014/main" id="{C015C67D-B4D9-F506-300F-1EA702A31A78}"/>
              </a:ext>
            </a:extLst>
          </p:cNvPr>
          <p:cNvSpPr>
            <a:spLocks/>
          </p:cNvSpPr>
          <p:nvPr/>
        </p:nvSpPr>
        <p:spPr bwMode="auto">
          <a:xfrm>
            <a:off x="5019675" y="3421063"/>
            <a:ext cx="153988" cy="144462"/>
          </a:xfrm>
          <a:custGeom>
            <a:avLst/>
            <a:gdLst>
              <a:gd name="T0" fmla="*/ 74 w 74"/>
              <a:gd name="T1" fmla="*/ 11 h 69"/>
              <a:gd name="T2" fmla="*/ 0 w 74"/>
              <a:gd name="T3" fmla="*/ 0 h 69"/>
              <a:gd name="T4" fmla="*/ 37 w 74"/>
              <a:gd name="T5" fmla="*/ 69 h 69"/>
              <a:gd name="T6" fmla="*/ 74 w 74"/>
              <a:gd name="T7" fmla="*/ 11 h 69"/>
            </a:gdLst>
            <a:ahLst/>
            <a:cxnLst>
              <a:cxn ang="0">
                <a:pos x="T0" y="T1"/>
              </a:cxn>
              <a:cxn ang="0">
                <a:pos x="T2" y="T3"/>
              </a:cxn>
              <a:cxn ang="0">
                <a:pos x="T4" y="T5"/>
              </a:cxn>
              <a:cxn ang="0">
                <a:pos x="T6" y="T7"/>
              </a:cxn>
            </a:cxnLst>
            <a:rect l="0" t="0" r="r" b="b"/>
            <a:pathLst>
              <a:path w="74" h="69">
                <a:moveTo>
                  <a:pt x="74" y="11"/>
                </a:moveTo>
                <a:lnTo>
                  <a:pt x="0" y="0"/>
                </a:lnTo>
                <a:lnTo>
                  <a:pt x="37" y="69"/>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65" name="Freeform 1249">
            <a:extLst>
              <a:ext uri="{FF2B5EF4-FFF2-40B4-BE49-F238E27FC236}">
                <a16:creationId xmlns:a16="http://schemas.microsoft.com/office/drawing/2014/main" id="{F5216178-289D-65D1-26C9-06EBDB4A978F}"/>
              </a:ext>
            </a:extLst>
          </p:cNvPr>
          <p:cNvSpPr>
            <a:spLocks/>
          </p:cNvSpPr>
          <p:nvPr/>
        </p:nvSpPr>
        <p:spPr bwMode="auto">
          <a:xfrm>
            <a:off x="5330825" y="3352800"/>
            <a:ext cx="153988" cy="147638"/>
          </a:xfrm>
          <a:custGeom>
            <a:avLst/>
            <a:gdLst>
              <a:gd name="T0" fmla="*/ 37 w 74"/>
              <a:gd name="T1" fmla="*/ 0 h 70"/>
              <a:gd name="T2" fmla="*/ 74 w 74"/>
              <a:gd name="T3" fmla="*/ 70 h 70"/>
              <a:gd name="T4" fmla="*/ 0 w 74"/>
              <a:gd name="T5" fmla="*/ 54 h 70"/>
              <a:gd name="T6" fmla="*/ 37 w 74"/>
              <a:gd name="T7" fmla="*/ 0 h 70"/>
            </a:gdLst>
            <a:ahLst/>
            <a:cxnLst>
              <a:cxn ang="0">
                <a:pos x="T0" y="T1"/>
              </a:cxn>
              <a:cxn ang="0">
                <a:pos x="T2" y="T3"/>
              </a:cxn>
              <a:cxn ang="0">
                <a:pos x="T4" y="T5"/>
              </a:cxn>
              <a:cxn ang="0">
                <a:pos x="T6" y="T7"/>
              </a:cxn>
            </a:cxnLst>
            <a:rect l="0" t="0" r="r" b="b"/>
            <a:pathLst>
              <a:path w="74" h="70">
                <a:moveTo>
                  <a:pt x="37" y="0"/>
                </a:moveTo>
                <a:lnTo>
                  <a:pt x="74" y="70"/>
                </a:lnTo>
                <a:lnTo>
                  <a:pt x="0" y="54"/>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66" name="Freeform 1250">
            <a:extLst>
              <a:ext uri="{FF2B5EF4-FFF2-40B4-BE49-F238E27FC236}">
                <a16:creationId xmlns:a16="http://schemas.microsoft.com/office/drawing/2014/main" id="{7D3CDB2C-DD4B-3A1D-C9EF-A5978ECAEE68}"/>
              </a:ext>
            </a:extLst>
          </p:cNvPr>
          <p:cNvSpPr>
            <a:spLocks/>
          </p:cNvSpPr>
          <p:nvPr/>
        </p:nvSpPr>
        <p:spPr bwMode="auto">
          <a:xfrm>
            <a:off x="5407025" y="3352800"/>
            <a:ext cx="155575" cy="147638"/>
          </a:xfrm>
          <a:custGeom>
            <a:avLst/>
            <a:gdLst>
              <a:gd name="T0" fmla="*/ 74 w 74"/>
              <a:gd name="T1" fmla="*/ 11 h 70"/>
              <a:gd name="T2" fmla="*/ 0 w 74"/>
              <a:gd name="T3" fmla="*/ 0 h 70"/>
              <a:gd name="T4" fmla="*/ 37 w 74"/>
              <a:gd name="T5" fmla="*/ 70 h 70"/>
              <a:gd name="T6" fmla="*/ 74 w 74"/>
              <a:gd name="T7" fmla="*/ 11 h 70"/>
            </a:gdLst>
            <a:ahLst/>
            <a:cxnLst>
              <a:cxn ang="0">
                <a:pos x="T0" y="T1"/>
              </a:cxn>
              <a:cxn ang="0">
                <a:pos x="T2" y="T3"/>
              </a:cxn>
              <a:cxn ang="0">
                <a:pos x="T4" y="T5"/>
              </a:cxn>
              <a:cxn ang="0">
                <a:pos x="T6" y="T7"/>
              </a:cxn>
            </a:cxnLst>
            <a:rect l="0" t="0" r="r" b="b"/>
            <a:pathLst>
              <a:path w="74" h="70">
                <a:moveTo>
                  <a:pt x="74" y="11"/>
                </a:moveTo>
                <a:lnTo>
                  <a:pt x="0" y="0"/>
                </a:lnTo>
                <a:lnTo>
                  <a:pt x="37" y="70"/>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67" name="Line 1251">
            <a:extLst>
              <a:ext uri="{FF2B5EF4-FFF2-40B4-BE49-F238E27FC236}">
                <a16:creationId xmlns:a16="http://schemas.microsoft.com/office/drawing/2014/main" id="{6CA8509A-CEFA-13A9-CC49-288CD28AACD8}"/>
              </a:ext>
            </a:extLst>
          </p:cNvPr>
          <p:cNvSpPr>
            <a:spLocks noChangeShapeType="1"/>
          </p:cNvSpPr>
          <p:nvPr/>
        </p:nvSpPr>
        <p:spPr bwMode="auto">
          <a:xfrm flipH="1" flipV="1">
            <a:off x="5019675" y="3421063"/>
            <a:ext cx="153988" cy="238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68" name="Line 1252">
            <a:extLst>
              <a:ext uri="{FF2B5EF4-FFF2-40B4-BE49-F238E27FC236}">
                <a16:creationId xmlns:a16="http://schemas.microsoft.com/office/drawing/2014/main" id="{C513A444-91C0-BD88-A803-ECA195AB18AF}"/>
              </a:ext>
            </a:extLst>
          </p:cNvPr>
          <p:cNvSpPr>
            <a:spLocks noChangeShapeType="1"/>
          </p:cNvSpPr>
          <p:nvPr/>
        </p:nvSpPr>
        <p:spPr bwMode="auto">
          <a:xfrm flipV="1">
            <a:off x="4940300" y="3421063"/>
            <a:ext cx="79375" cy="1111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69" name="Line 1253">
            <a:extLst>
              <a:ext uri="{FF2B5EF4-FFF2-40B4-BE49-F238E27FC236}">
                <a16:creationId xmlns:a16="http://schemas.microsoft.com/office/drawing/2014/main" id="{2E36C14A-FF13-8AA6-97E6-332502F63013}"/>
              </a:ext>
            </a:extLst>
          </p:cNvPr>
          <p:cNvSpPr>
            <a:spLocks noChangeShapeType="1"/>
          </p:cNvSpPr>
          <p:nvPr/>
        </p:nvSpPr>
        <p:spPr bwMode="auto">
          <a:xfrm>
            <a:off x="5407025" y="3352800"/>
            <a:ext cx="155575" cy="2381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70" name="Line 1254">
            <a:extLst>
              <a:ext uri="{FF2B5EF4-FFF2-40B4-BE49-F238E27FC236}">
                <a16:creationId xmlns:a16="http://schemas.microsoft.com/office/drawing/2014/main" id="{A91FDC0C-D0DE-6DAF-E71F-D1CEECB45B3B}"/>
              </a:ext>
            </a:extLst>
          </p:cNvPr>
          <p:cNvSpPr>
            <a:spLocks noChangeShapeType="1"/>
          </p:cNvSpPr>
          <p:nvPr/>
        </p:nvSpPr>
        <p:spPr bwMode="auto">
          <a:xfrm flipV="1">
            <a:off x="5330825" y="3352800"/>
            <a:ext cx="76200" cy="11430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71" name="Freeform 1255">
            <a:extLst>
              <a:ext uri="{FF2B5EF4-FFF2-40B4-BE49-F238E27FC236}">
                <a16:creationId xmlns:a16="http://schemas.microsoft.com/office/drawing/2014/main" id="{198F27D8-4CCE-9C8E-6F58-8FCB5F600627}"/>
              </a:ext>
            </a:extLst>
          </p:cNvPr>
          <p:cNvSpPr>
            <a:spLocks/>
          </p:cNvSpPr>
          <p:nvPr/>
        </p:nvSpPr>
        <p:spPr bwMode="auto">
          <a:xfrm>
            <a:off x="5095875" y="3444875"/>
            <a:ext cx="157163" cy="142875"/>
          </a:xfrm>
          <a:custGeom>
            <a:avLst/>
            <a:gdLst>
              <a:gd name="T0" fmla="*/ 37 w 75"/>
              <a:gd name="T1" fmla="*/ 0 h 69"/>
              <a:gd name="T2" fmla="*/ 75 w 75"/>
              <a:gd name="T3" fmla="*/ 69 h 69"/>
              <a:gd name="T4" fmla="*/ 0 w 75"/>
              <a:gd name="T5" fmla="*/ 58 h 69"/>
              <a:gd name="T6" fmla="*/ 37 w 75"/>
              <a:gd name="T7" fmla="*/ 0 h 69"/>
            </a:gdLst>
            <a:ahLst/>
            <a:cxnLst>
              <a:cxn ang="0">
                <a:pos x="T0" y="T1"/>
              </a:cxn>
              <a:cxn ang="0">
                <a:pos x="T2" y="T3"/>
              </a:cxn>
              <a:cxn ang="0">
                <a:pos x="T4" y="T5"/>
              </a:cxn>
              <a:cxn ang="0">
                <a:pos x="T6" y="T7"/>
              </a:cxn>
            </a:cxnLst>
            <a:rect l="0" t="0" r="r" b="b"/>
            <a:pathLst>
              <a:path w="75" h="69">
                <a:moveTo>
                  <a:pt x="37" y="0"/>
                </a:moveTo>
                <a:lnTo>
                  <a:pt x="75" y="69"/>
                </a:lnTo>
                <a:lnTo>
                  <a:pt x="0" y="58"/>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72" name="Freeform 1256">
            <a:extLst>
              <a:ext uri="{FF2B5EF4-FFF2-40B4-BE49-F238E27FC236}">
                <a16:creationId xmlns:a16="http://schemas.microsoft.com/office/drawing/2014/main" id="{7A712CE5-14B7-F689-1098-F107DEA144E7}"/>
              </a:ext>
            </a:extLst>
          </p:cNvPr>
          <p:cNvSpPr>
            <a:spLocks/>
          </p:cNvSpPr>
          <p:nvPr/>
        </p:nvSpPr>
        <p:spPr bwMode="auto">
          <a:xfrm>
            <a:off x="5173663" y="3444875"/>
            <a:ext cx="157162" cy="142875"/>
          </a:xfrm>
          <a:custGeom>
            <a:avLst/>
            <a:gdLst>
              <a:gd name="T0" fmla="*/ 75 w 75"/>
              <a:gd name="T1" fmla="*/ 11 h 69"/>
              <a:gd name="T2" fmla="*/ 0 w 75"/>
              <a:gd name="T3" fmla="*/ 0 h 69"/>
              <a:gd name="T4" fmla="*/ 38 w 75"/>
              <a:gd name="T5" fmla="*/ 69 h 69"/>
              <a:gd name="T6" fmla="*/ 75 w 75"/>
              <a:gd name="T7" fmla="*/ 11 h 69"/>
            </a:gdLst>
            <a:ahLst/>
            <a:cxnLst>
              <a:cxn ang="0">
                <a:pos x="T0" y="T1"/>
              </a:cxn>
              <a:cxn ang="0">
                <a:pos x="T2" y="T3"/>
              </a:cxn>
              <a:cxn ang="0">
                <a:pos x="T4" y="T5"/>
              </a:cxn>
              <a:cxn ang="0">
                <a:pos x="T6" y="T7"/>
              </a:cxn>
            </a:cxnLst>
            <a:rect l="0" t="0" r="r" b="b"/>
            <a:pathLst>
              <a:path w="75" h="69">
                <a:moveTo>
                  <a:pt x="75" y="11"/>
                </a:moveTo>
                <a:lnTo>
                  <a:pt x="0" y="0"/>
                </a:lnTo>
                <a:lnTo>
                  <a:pt x="38" y="69"/>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73" name="Freeform 1257">
            <a:extLst>
              <a:ext uri="{FF2B5EF4-FFF2-40B4-BE49-F238E27FC236}">
                <a16:creationId xmlns:a16="http://schemas.microsoft.com/office/drawing/2014/main" id="{909A94D1-66F7-266C-CB36-24FECB652786}"/>
              </a:ext>
            </a:extLst>
          </p:cNvPr>
          <p:cNvSpPr>
            <a:spLocks/>
          </p:cNvSpPr>
          <p:nvPr/>
        </p:nvSpPr>
        <p:spPr bwMode="auto">
          <a:xfrm>
            <a:off x="5484813" y="3376613"/>
            <a:ext cx="157162" cy="144462"/>
          </a:xfrm>
          <a:custGeom>
            <a:avLst/>
            <a:gdLst>
              <a:gd name="T0" fmla="*/ 37 w 75"/>
              <a:gd name="T1" fmla="*/ 0 h 69"/>
              <a:gd name="T2" fmla="*/ 75 w 75"/>
              <a:gd name="T3" fmla="*/ 69 h 69"/>
              <a:gd name="T4" fmla="*/ 0 w 75"/>
              <a:gd name="T5" fmla="*/ 59 h 69"/>
              <a:gd name="T6" fmla="*/ 37 w 75"/>
              <a:gd name="T7" fmla="*/ 0 h 69"/>
            </a:gdLst>
            <a:ahLst/>
            <a:cxnLst>
              <a:cxn ang="0">
                <a:pos x="T0" y="T1"/>
              </a:cxn>
              <a:cxn ang="0">
                <a:pos x="T2" y="T3"/>
              </a:cxn>
              <a:cxn ang="0">
                <a:pos x="T4" y="T5"/>
              </a:cxn>
              <a:cxn ang="0">
                <a:pos x="T6" y="T7"/>
              </a:cxn>
            </a:cxnLst>
            <a:rect l="0" t="0" r="r" b="b"/>
            <a:pathLst>
              <a:path w="75" h="69">
                <a:moveTo>
                  <a:pt x="37" y="0"/>
                </a:moveTo>
                <a:lnTo>
                  <a:pt x="75" y="69"/>
                </a:lnTo>
                <a:lnTo>
                  <a:pt x="0" y="59"/>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74" name="Freeform 1258">
            <a:extLst>
              <a:ext uri="{FF2B5EF4-FFF2-40B4-BE49-F238E27FC236}">
                <a16:creationId xmlns:a16="http://schemas.microsoft.com/office/drawing/2014/main" id="{06F87D6B-E5F4-33BA-5BF1-EBBF09B012E7}"/>
              </a:ext>
            </a:extLst>
          </p:cNvPr>
          <p:cNvSpPr>
            <a:spLocks/>
          </p:cNvSpPr>
          <p:nvPr/>
        </p:nvSpPr>
        <p:spPr bwMode="auto">
          <a:xfrm>
            <a:off x="5562600" y="3376613"/>
            <a:ext cx="155575" cy="144462"/>
          </a:xfrm>
          <a:custGeom>
            <a:avLst/>
            <a:gdLst>
              <a:gd name="T0" fmla="*/ 75 w 75"/>
              <a:gd name="T1" fmla="*/ 11 h 69"/>
              <a:gd name="T2" fmla="*/ 0 w 75"/>
              <a:gd name="T3" fmla="*/ 0 h 69"/>
              <a:gd name="T4" fmla="*/ 38 w 75"/>
              <a:gd name="T5" fmla="*/ 69 h 69"/>
              <a:gd name="T6" fmla="*/ 75 w 75"/>
              <a:gd name="T7" fmla="*/ 11 h 69"/>
            </a:gdLst>
            <a:ahLst/>
            <a:cxnLst>
              <a:cxn ang="0">
                <a:pos x="T0" y="T1"/>
              </a:cxn>
              <a:cxn ang="0">
                <a:pos x="T2" y="T3"/>
              </a:cxn>
              <a:cxn ang="0">
                <a:pos x="T4" y="T5"/>
              </a:cxn>
              <a:cxn ang="0">
                <a:pos x="T6" y="T7"/>
              </a:cxn>
            </a:cxnLst>
            <a:rect l="0" t="0" r="r" b="b"/>
            <a:pathLst>
              <a:path w="75" h="69">
                <a:moveTo>
                  <a:pt x="75" y="11"/>
                </a:moveTo>
                <a:lnTo>
                  <a:pt x="0" y="0"/>
                </a:lnTo>
                <a:lnTo>
                  <a:pt x="38" y="69"/>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75" name="Line 1259">
            <a:extLst>
              <a:ext uri="{FF2B5EF4-FFF2-40B4-BE49-F238E27FC236}">
                <a16:creationId xmlns:a16="http://schemas.microsoft.com/office/drawing/2014/main" id="{635C4CE4-DB22-5845-6627-33A07001A725}"/>
              </a:ext>
            </a:extLst>
          </p:cNvPr>
          <p:cNvSpPr>
            <a:spLocks noChangeShapeType="1"/>
          </p:cNvSpPr>
          <p:nvPr/>
        </p:nvSpPr>
        <p:spPr bwMode="auto">
          <a:xfrm flipH="1" flipV="1">
            <a:off x="5173663" y="3444875"/>
            <a:ext cx="157162"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76" name="Line 1260">
            <a:extLst>
              <a:ext uri="{FF2B5EF4-FFF2-40B4-BE49-F238E27FC236}">
                <a16:creationId xmlns:a16="http://schemas.microsoft.com/office/drawing/2014/main" id="{C7D977B4-1561-04A0-26C1-86D0A02A3A03}"/>
              </a:ext>
            </a:extLst>
          </p:cNvPr>
          <p:cNvSpPr>
            <a:spLocks noChangeShapeType="1"/>
          </p:cNvSpPr>
          <p:nvPr/>
        </p:nvSpPr>
        <p:spPr bwMode="auto">
          <a:xfrm flipV="1">
            <a:off x="5095875" y="3444875"/>
            <a:ext cx="77788" cy="1206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77" name="Line 1261">
            <a:extLst>
              <a:ext uri="{FF2B5EF4-FFF2-40B4-BE49-F238E27FC236}">
                <a16:creationId xmlns:a16="http://schemas.microsoft.com/office/drawing/2014/main" id="{D03B6D75-1DF7-77A6-4C0C-245AFBAF066F}"/>
              </a:ext>
            </a:extLst>
          </p:cNvPr>
          <p:cNvSpPr>
            <a:spLocks noChangeShapeType="1"/>
          </p:cNvSpPr>
          <p:nvPr/>
        </p:nvSpPr>
        <p:spPr bwMode="auto">
          <a:xfrm>
            <a:off x="5562600" y="3376613"/>
            <a:ext cx="155575"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78" name="Line 1262">
            <a:extLst>
              <a:ext uri="{FF2B5EF4-FFF2-40B4-BE49-F238E27FC236}">
                <a16:creationId xmlns:a16="http://schemas.microsoft.com/office/drawing/2014/main" id="{B0D6801A-58EB-B9E1-7BFC-E8CDBD135634}"/>
              </a:ext>
            </a:extLst>
          </p:cNvPr>
          <p:cNvSpPr>
            <a:spLocks noChangeShapeType="1"/>
          </p:cNvSpPr>
          <p:nvPr/>
        </p:nvSpPr>
        <p:spPr bwMode="auto">
          <a:xfrm flipV="1">
            <a:off x="5484813" y="3376613"/>
            <a:ext cx="77787" cy="1238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79" name="Freeform 1263">
            <a:extLst>
              <a:ext uri="{FF2B5EF4-FFF2-40B4-BE49-F238E27FC236}">
                <a16:creationId xmlns:a16="http://schemas.microsoft.com/office/drawing/2014/main" id="{B871C146-A771-D264-4B96-C2C205CC18CB}"/>
              </a:ext>
            </a:extLst>
          </p:cNvPr>
          <p:cNvSpPr>
            <a:spLocks/>
          </p:cNvSpPr>
          <p:nvPr/>
        </p:nvSpPr>
        <p:spPr bwMode="auto">
          <a:xfrm>
            <a:off x="5253038" y="3467100"/>
            <a:ext cx="153987" cy="144463"/>
          </a:xfrm>
          <a:custGeom>
            <a:avLst/>
            <a:gdLst>
              <a:gd name="T0" fmla="*/ 37 w 74"/>
              <a:gd name="T1" fmla="*/ 0 h 69"/>
              <a:gd name="T2" fmla="*/ 74 w 74"/>
              <a:gd name="T3" fmla="*/ 69 h 69"/>
              <a:gd name="T4" fmla="*/ 0 w 74"/>
              <a:gd name="T5" fmla="*/ 58 h 69"/>
              <a:gd name="T6" fmla="*/ 37 w 74"/>
              <a:gd name="T7" fmla="*/ 0 h 69"/>
            </a:gdLst>
            <a:ahLst/>
            <a:cxnLst>
              <a:cxn ang="0">
                <a:pos x="T0" y="T1"/>
              </a:cxn>
              <a:cxn ang="0">
                <a:pos x="T2" y="T3"/>
              </a:cxn>
              <a:cxn ang="0">
                <a:pos x="T4" y="T5"/>
              </a:cxn>
              <a:cxn ang="0">
                <a:pos x="T6" y="T7"/>
              </a:cxn>
            </a:cxnLst>
            <a:rect l="0" t="0" r="r" b="b"/>
            <a:pathLst>
              <a:path w="74" h="69">
                <a:moveTo>
                  <a:pt x="37" y="0"/>
                </a:moveTo>
                <a:lnTo>
                  <a:pt x="74" y="69"/>
                </a:lnTo>
                <a:lnTo>
                  <a:pt x="0" y="58"/>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80" name="Freeform 1264">
            <a:extLst>
              <a:ext uri="{FF2B5EF4-FFF2-40B4-BE49-F238E27FC236}">
                <a16:creationId xmlns:a16="http://schemas.microsoft.com/office/drawing/2014/main" id="{361D32AE-6B5F-8C59-A080-23106396154A}"/>
              </a:ext>
            </a:extLst>
          </p:cNvPr>
          <p:cNvSpPr>
            <a:spLocks/>
          </p:cNvSpPr>
          <p:nvPr/>
        </p:nvSpPr>
        <p:spPr bwMode="auto">
          <a:xfrm>
            <a:off x="5330825" y="3467100"/>
            <a:ext cx="153988" cy="144463"/>
          </a:xfrm>
          <a:custGeom>
            <a:avLst/>
            <a:gdLst>
              <a:gd name="T0" fmla="*/ 74 w 74"/>
              <a:gd name="T1" fmla="*/ 16 h 69"/>
              <a:gd name="T2" fmla="*/ 0 w 74"/>
              <a:gd name="T3" fmla="*/ 0 h 69"/>
              <a:gd name="T4" fmla="*/ 37 w 74"/>
              <a:gd name="T5" fmla="*/ 69 h 69"/>
              <a:gd name="T6" fmla="*/ 74 w 74"/>
              <a:gd name="T7" fmla="*/ 16 h 69"/>
            </a:gdLst>
            <a:ahLst/>
            <a:cxnLst>
              <a:cxn ang="0">
                <a:pos x="T0" y="T1"/>
              </a:cxn>
              <a:cxn ang="0">
                <a:pos x="T2" y="T3"/>
              </a:cxn>
              <a:cxn ang="0">
                <a:pos x="T4" y="T5"/>
              </a:cxn>
              <a:cxn ang="0">
                <a:pos x="T6" y="T7"/>
              </a:cxn>
            </a:cxnLst>
            <a:rect l="0" t="0" r="r" b="b"/>
            <a:pathLst>
              <a:path w="74" h="69">
                <a:moveTo>
                  <a:pt x="74" y="16"/>
                </a:moveTo>
                <a:lnTo>
                  <a:pt x="0" y="0"/>
                </a:lnTo>
                <a:lnTo>
                  <a:pt x="37" y="69"/>
                </a:lnTo>
                <a:lnTo>
                  <a:pt x="7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81" name="Line 1265">
            <a:extLst>
              <a:ext uri="{FF2B5EF4-FFF2-40B4-BE49-F238E27FC236}">
                <a16:creationId xmlns:a16="http://schemas.microsoft.com/office/drawing/2014/main" id="{DE0B0581-B2AF-433D-155A-6B38B8935078}"/>
              </a:ext>
            </a:extLst>
          </p:cNvPr>
          <p:cNvSpPr>
            <a:spLocks noChangeShapeType="1"/>
          </p:cNvSpPr>
          <p:nvPr/>
        </p:nvSpPr>
        <p:spPr bwMode="auto">
          <a:xfrm flipH="1" flipV="1">
            <a:off x="5330825" y="3467100"/>
            <a:ext cx="153988" cy="333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82" name="Line 1266">
            <a:extLst>
              <a:ext uri="{FF2B5EF4-FFF2-40B4-BE49-F238E27FC236}">
                <a16:creationId xmlns:a16="http://schemas.microsoft.com/office/drawing/2014/main" id="{1206658F-58A4-CA78-C8AA-B028E865838D}"/>
              </a:ext>
            </a:extLst>
          </p:cNvPr>
          <p:cNvSpPr>
            <a:spLocks noChangeShapeType="1"/>
          </p:cNvSpPr>
          <p:nvPr/>
        </p:nvSpPr>
        <p:spPr bwMode="auto">
          <a:xfrm flipV="1">
            <a:off x="5253038" y="3467100"/>
            <a:ext cx="77787" cy="1206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83" name="Freeform 1267">
            <a:extLst>
              <a:ext uri="{FF2B5EF4-FFF2-40B4-BE49-F238E27FC236}">
                <a16:creationId xmlns:a16="http://schemas.microsoft.com/office/drawing/2014/main" id="{DE2A138C-4859-3CA8-4370-10484176BD6E}"/>
              </a:ext>
            </a:extLst>
          </p:cNvPr>
          <p:cNvSpPr>
            <a:spLocks/>
          </p:cNvSpPr>
          <p:nvPr/>
        </p:nvSpPr>
        <p:spPr bwMode="auto">
          <a:xfrm>
            <a:off x="5407025" y="3500438"/>
            <a:ext cx="155575" cy="144462"/>
          </a:xfrm>
          <a:custGeom>
            <a:avLst/>
            <a:gdLst>
              <a:gd name="T0" fmla="*/ 37 w 74"/>
              <a:gd name="T1" fmla="*/ 0 h 69"/>
              <a:gd name="T2" fmla="*/ 74 w 74"/>
              <a:gd name="T3" fmla="*/ 69 h 69"/>
              <a:gd name="T4" fmla="*/ 0 w 74"/>
              <a:gd name="T5" fmla="*/ 53 h 69"/>
              <a:gd name="T6" fmla="*/ 37 w 74"/>
              <a:gd name="T7" fmla="*/ 0 h 69"/>
            </a:gdLst>
            <a:ahLst/>
            <a:cxnLst>
              <a:cxn ang="0">
                <a:pos x="T0" y="T1"/>
              </a:cxn>
              <a:cxn ang="0">
                <a:pos x="T2" y="T3"/>
              </a:cxn>
              <a:cxn ang="0">
                <a:pos x="T4" y="T5"/>
              </a:cxn>
              <a:cxn ang="0">
                <a:pos x="T6" y="T7"/>
              </a:cxn>
            </a:cxnLst>
            <a:rect l="0" t="0" r="r" b="b"/>
            <a:pathLst>
              <a:path w="74" h="69">
                <a:moveTo>
                  <a:pt x="37" y="0"/>
                </a:moveTo>
                <a:lnTo>
                  <a:pt x="74" y="69"/>
                </a:lnTo>
                <a:lnTo>
                  <a:pt x="0" y="53"/>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84" name="Freeform 1268">
            <a:extLst>
              <a:ext uri="{FF2B5EF4-FFF2-40B4-BE49-F238E27FC236}">
                <a16:creationId xmlns:a16="http://schemas.microsoft.com/office/drawing/2014/main" id="{FF46D177-4D78-4F65-32EB-0F8C92655F8B}"/>
              </a:ext>
            </a:extLst>
          </p:cNvPr>
          <p:cNvSpPr>
            <a:spLocks/>
          </p:cNvSpPr>
          <p:nvPr/>
        </p:nvSpPr>
        <p:spPr bwMode="auto">
          <a:xfrm>
            <a:off x="5484813" y="3500438"/>
            <a:ext cx="157162" cy="144462"/>
          </a:xfrm>
          <a:custGeom>
            <a:avLst/>
            <a:gdLst>
              <a:gd name="T0" fmla="*/ 75 w 75"/>
              <a:gd name="T1" fmla="*/ 10 h 69"/>
              <a:gd name="T2" fmla="*/ 0 w 75"/>
              <a:gd name="T3" fmla="*/ 0 h 69"/>
              <a:gd name="T4" fmla="*/ 37 w 75"/>
              <a:gd name="T5" fmla="*/ 69 h 69"/>
              <a:gd name="T6" fmla="*/ 75 w 75"/>
              <a:gd name="T7" fmla="*/ 10 h 69"/>
            </a:gdLst>
            <a:ahLst/>
            <a:cxnLst>
              <a:cxn ang="0">
                <a:pos x="T0" y="T1"/>
              </a:cxn>
              <a:cxn ang="0">
                <a:pos x="T2" y="T3"/>
              </a:cxn>
              <a:cxn ang="0">
                <a:pos x="T4" y="T5"/>
              </a:cxn>
              <a:cxn ang="0">
                <a:pos x="T6" y="T7"/>
              </a:cxn>
            </a:cxnLst>
            <a:rect l="0" t="0" r="r" b="b"/>
            <a:pathLst>
              <a:path w="75" h="69">
                <a:moveTo>
                  <a:pt x="75" y="10"/>
                </a:moveTo>
                <a:lnTo>
                  <a:pt x="0" y="0"/>
                </a:lnTo>
                <a:lnTo>
                  <a:pt x="37" y="69"/>
                </a:lnTo>
                <a:lnTo>
                  <a:pt x="7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85" name="Line 1269">
            <a:extLst>
              <a:ext uri="{FF2B5EF4-FFF2-40B4-BE49-F238E27FC236}">
                <a16:creationId xmlns:a16="http://schemas.microsoft.com/office/drawing/2014/main" id="{FCA128B3-1AE7-417B-095D-D44BE325AEA7}"/>
              </a:ext>
            </a:extLst>
          </p:cNvPr>
          <p:cNvSpPr>
            <a:spLocks noChangeShapeType="1"/>
          </p:cNvSpPr>
          <p:nvPr/>
        </p:nvSpPr>
        <p:spPr bwMode="auto">
          <a:xfrm flipH="1" flipV="1">
            <a:off x="5484813" y="3500438"/>
            <a:ext cx="157162" cy="206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86" name="Line 1270">
            <a:extLst>
              <a:ext uri="{FF2B5EF4-FFF2-40B4-BE49-F238E27FC236}">
                <a16:creationId xmlns:a16="http://schemas.microsoft.com/office/drawing/2014/main" id="{5DEED8CA-CBDC-6224-07CC-C8D53E06FFB6}"/>
              </a:ext>
            </a:extLst>
          </p:cNvPr>
          <p:cNvSpPr>
            <a:spLocks noChangeShapeType="1"/>
          </p:cNvSpPr>
          <p:nvPr/>
        </p:nvSpPr>
        <p:spPr bwMode="auto">
          <a:xfrm flipV="1">
            <a:off x="5407025" y="3500438"/>
            <a:ext cx="77788" cy="1111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87" name="Line 1271">
            <a:extLst>
              <a:ext uri="{FF2B5EF4-FFF2-40B4-BE49-F238E27FC236}">
                <a16:creationId xmlns:a16="http://schemas.microsoft.com/office/drawing/2014/main" id="{6F376A54-53FB-5491-032B-949CEF299FB1}"/>
              </a:ext>
            </a:extLst>
          </p:cNvPr>
          <p:cNvSpPr>
            <a:spLocks noChangeShapeType="1"/>
          </p:cNvSpPr>
          <p:nvPr/>
        </p:nvSpPr>
        <p:spPr bwMode="auto">
          <a:xfrm flipH="1">
            <a:off x="5340350" y="3065463"/>
            <a:ext cx="1290638" cy="6334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88" name="Line 1272">
            <a:extLst>
              <a:ext uri="{FF2B5EF4-FFF2-40B4-BE49-F238E27FC236}">
                <a16:creationId xmlns:a16="http://schemas.microsoft.com/office/drawing/2014/main" id="{0A3A5F9C-DAFC-C417-B7B0-49576F855563}"/>
              </a:ext>
            </a:extLst>
          </p:cNvPr>
          <p:cNvSpPr>
            <a:spLocks noChangeShapeType="1"/>
          </p:cNvSpPr>
          <p:nvPr/>
        </p:nvSpPr>
        <p:spPr bwMode="auto">
          <a:xfrm flipV="1">
            <a:off x="5340350" y="3065463"/>
            <a:ext cx="1290638" cy="6334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89" name="Line 1273">
            <a:extLst>
              <a:ext uri="{FF2B5EF4-FFF2-40B4-BE49-F238E27FC236}">
                <a16:creationId xmlns:a16="http://schemas.microsoft.com/office/drawing/2014/main" id="{8D798BCD-5869-807F-AA08-F1AC0D25EED5}"/>
              </a:ext>
            </a:extLst>
          </p:cNvPr>
          <p:cNvSpPr>
            <a:spLocks noChangeShapeType="1"/>
          </p:cNvSpPr>
          <p:nvPr/>
        </p:nvSpPr>
        <p:spPr bwMode="auto">
          <a:xfrm flipH="1" flipV="1">
            <a:off x="2773363" y="3387725"/>
            <a:ext cx="2566987" cy="3111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90" name="Line 1274">
            <a:extLst>
              <a:ext uri="{FF2B5EF4-FFF2-40B4-BE49-F238E27FC236}">
                <a16:creationId xmlns:a16="http://schemas.microsoft.com/office/drawing/2014/main" id="{4B38E82C-69BA-CA5F-45BE-2DC0AB2E5B73}"/>
              </a:ext>
            </a:extLst>
          </p:cNvPr>
          <p:cNvSpPr>
            <a:spLocks noChangeShapeType="1"/>
          </p:cNvSpPr>
          <p:nvPr/>
        </p:nvSpPr>
        <p:spPr bwMode="auto">
          <a:xfrm>
            <a:off x="2773363" y="3387725"/>
            <a:ext cx="2566987" cy="3111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91" name="Line 1275">
            <a:extLst>
              <a:ext uri="{FF2B5EF4-FFF2-40B4-BE49-F238E27FC236}">
                <a16:creationId xmlns:a16="http://schemas.microsoft.com/office/drawing/2014/main" id="{DC29CBFF-DA8A-9FCE-824C-9CAF10D1597A}"/>
              </a:ext>
            </a:extLst>
          </p:cNvPr>
          <p:cNvSpPr>
            <a:spLocks noChangeShapeType="1"/>
          </p:cNvSpPr>
          <p:nvPr/>
        </p:nvSpPr>
        <p:spPr bwMode="auto">
          <a:xfrm flipH="1" flipV="1">
            <a:off x="4062413" y="2743200"/>
            <a:ext cx="2568575" cy="32226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92" name="Line 1276">
            <a:extLst>
              <a:ext uri="{FF2B5EF4-FFF2-40B4-BE49-F238E27FC236}">
                <a16:creationId xmlns:a16="http://schemas.microsoft.com/office/drawing/2014/main" id="{CD5F2044-5BD5-59A2-3BA6-0BCF875650C0}"/>
              </a:ext>
            </a:extLst>
          </p:cNvPr>
          <p:cNvSpPr>
            <a:spLocks noChangeShapeType="1"/>
          </p:cNvSpPr>
          <p:nvPr/>
        </p:nvSpPr>
        <p:spPr bwMode="auto">
          <a:xfrm flipH="1" flipV="1">
            <a:off x="4062413" y="2743200"/>
            <a:ext cx="2568575" cy="32226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93" name="Freeform 1277">
            <a:extLst>
              <a:ext uri="{FF2B5EF4-FFF2-40B4-BE49-F238E27FC236}">
                <a16:creationId xmlns:a16="http://schemas.microsoft.com/office/drawing/2014/main" id="{F4D61B03-3A43-8DB2-CBC9-7A7F105848A2}"/>
              </a:ext>
            </a:extLst>
          </p:cNvPr>
          <p:cNvSpPr>
            <a:spLocks/>
          </p:cNvSpPr>
          <p:nvPr/>
        </p:nvSpPr>
        <p:spPr bwMode="auto">
          <a:xfrm>
            <a:off x="5484813" y="3376613"/>
            <a:ext cx="157162" cy="144462"/>
          </a:xfrm>
          <a:custGeom>
            <a:avLst/>
            <a:gdLst>
              <a:gd name="T0" fmla="*/ 37 w 75"/>
              <a:gd name="T1" fmla="*/ 0 h 69"/>
              <a:gd name="T2" fmla="*/ 75 w 75"/>
              <a:gd name="T3" fmla="*/ 69 h 69"/>
              <a:gd name="T4" fmla="*/ 0 w 75"/>
              <a:gd name="T5" fmla="*/ 59 h 69"/>
              <a:gd name="T6" fmla="*/ 37 w 75"/>
              <a:gd name="T7" fmla="*/ 0 h 69"/>
            </a:gdLst>
            <a:ahLst/>
            <a:cxnLst>
              <a:cxn ang="0">
                <a:pos x="T0" y="T1"/>
              </a:cxn>
              <a:cxn ang="0">
                <a:pos x="T2" y="T3"/>
              </a:cxn>
              <a:cxn ang="0">
                <a:pos x="T4" y="T5"/>
              </a:cxn>
              <a:cxn ang="0">
                <a:pos x="T6" y="T7"/>
              </a:cxn>
            </a:cxnLst>
            <a:rect l="0" t="0" r="r" b="b"/>
            <a:pathLst>
              <a:path w="75" h="69">
                <a:moveTo>
                  <a:pt x="37" y="0"/>
                </a:moveTo>
                <a:lnTo>
                  <a:pt x="75" y="69"/>
                </a:lnTo>
                <a:lnTo>
                  <a:pt x="0" y="59"/>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94" name="Freeform 1278">
            <a:extLst>
              <a:ext uri="{FF2B5EF4-FFF2-40B4-BE49-F238E27FC236}">
                <a16:creationId xmlns:a16="http://schemas.microsoft.com/office/drawing/2014/main" id="{69BE0D33-EF60-4FE5-31EE-81395F444F15}"/>
              </a:ext>
            </a:extLst>
          </p:cNvPr>
          <p:cNvSpPr>
            <a:spLocks/>
          </p:cNvSpPr>
          <p:nvPr/>
        </p:nvSpPr>
        <p:spPr bwMode="auto">
          <a:xfrm>
            <a:off x="5562600" y="3376613"/>
            <a:ext cx="155575" cy="144462"/>
          </a:xfrm>
          <a:custGeom>
            <a:avLst/>
            <a:gdLst>
              <a:gd name="T0" fmla="*/ 75 w 75"/>
              <a:gd name="T1" fmla="*/ 11 h 69"/>
              <a:gd name="T2" fmla="*/ 0 w 75"/>
              <a:gd name="T3" fmla="*/ 0 h 69"/>
              <a:gd name="T4" fmla="*/ 38 w 75"/>
              <a:gd name="T5" fmla="*/ 69 h 69"/>
              <a:gd name="T6" fmla="*/ 75 w 75"/>
              <a:gd name="T7" fmla="*/ 11 h 69"/>
            </a:gdLst>
            <a:ahLst/>
            <a:cxnLst>
              <a:cxn ang="0">
                <a:pos x="T0" y="T1"/>
              </a:cxn>
              <a:cxn ang="0">
                <a:pos x="T2" y="T3"/>
              </a:cxn>
              <a:cxn ang="0">
                <a:pos x="T4" y="T5"/>
              </a:cxn>
              <a:cxn ang="0">
                <a:pos x="T6" y="T7"/>
              </a:cxn>
            </a:cxnLst>
            <a:rect l="0" t="0" r="r" b="b"/>
            <a:pathLst>
              <a:path w="75" h="69">
                <a:moveTo>
                  <a:pt x="75" y="11"/>
                </a:moveTo>
                <a:lnTo>
                  <a:pt x="0" y="0"/>
                </a:lnTo>
                <a:lnTo>
                  <a:pt x="38" y="69"/>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95" name="Line 1279">
            <a:extLst>
              <a:ext uri="{FF2B5EF4-FFF2-40B4-BE49-F238E27FC236}">
                <a16:creationId xmlns:a16="http://schemas.microsoft.com/office/drawing/2014/main" id="{F63E969C-D76B-7992-FE2B-E75661820FF4}"/>
              </a:ext>
            </a:extLst>
          </p:cNvPr>
          <p:cNvSpPr>
            <a:spLocks noChangeShapeType="1"/>
          </p:cNvSpPr>
          <p:nvPr/>
        </p:nvSpPr>
        <p:spPr bwMode="auto">
          <a:xfrm>
            <a:off x="5562600" y="3376613"/>
            <a:ext cx="155575"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96" name="Freeform 1280">
            <a:extLst>
              <a:ext uri="{FF2B5EF4-FFF2-40B4-BE49-F238E27FC236}">
                <a16:creationId xmlns:a16="http://schemas.microsoft.com/office/drawing/2014/main" id="{FC957B59-C852-803A-1731-C0B402AB5366}"/>
              </a:ext>
            </a:extLst>
          </p:cNvPr>
          <p:cNvSpPr>
            <a:spLocks/>
          </p:cNvSpPr>
          <p:nvPr/>
        </p:nvSpPr>
        <p:spPr bwMode="auto">
          <a:xfrm>
            <a:off x="5641975" y="3398838"/>
            <a:ext cx="155575" cy="155575"/>
          </a:xfrm>
          <a:custGeom>
            <a:avLst/>
            <a:gdLst>
              <a:gd name="T0" fmla="*/ 37 w 74"/>
              <a:gd name="T1" fmla="*/ 0 h 74"/>
              <a:gd name="T2" fmla="*/ 74 w 74"/>
              <a:gd name="T3" fmla="*/ 74 h 74"/>
              <a:gd name="T4" fmla="*/ 0 w 74"/>
              <a:gd name="T5" fmla="*/ 58 h 74"/>
              <a:gd name="T6" fmla="*/ 37 w 74"/>
              <a:gd name="T7" fmla="*/ 0 h 74"/>
            </a:gdLst>
            <a:ahLst/>
            <a:cxnLst>
              <a:cxn ang="0">
                <a:pos x="T0" y="T1"/>
              </a:cxn>
              <a:cxn ang="0">
                <a:pos x="T2" y="T3"/>
              </a:cxn>
              <a:cxn ang="0">
                <a:pos x="T4" y="T5"/>
              </a:cxn>
              <a:cxn ang="0">
                <a:pos x="T6" y="T7"/>
              </a:cxn>
            </a:cxnLst>
            <a:rect l="0" t="0" r="r" b="b"/>
            <a:pathLst>
              <a:path w="74" h="74">
                <a:moveTo>
                  <a:pt x="37" y="0"/>
                </a:moveTo>
                <a:lnTo>
                  <a:pt x="74" y="74"/>
                </a:lnTo>
                <a:lnTo>
                  <a:pt x="0" y="58"/>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97" name="Freeform 1281">
            <a:extLst>
              <a:ext uri="{FF2B5EF4-FFF2-40B4-BE49-F238E27FC236}">
                <a16:creationId xmlns:a16="http://schemas.microsoft.com/office/drawing/2014/main" id="{989ECADE-A412-44F1-E7BE-3F6D3821293E}"/>
              </a:ext>
            </a:extLst>
          </p:cNvPr>
          <p:cNvSpPr>
            <a:spLocks/>
          </p:cNvSpPr>
          <p:nvPr/>
        </p:nvSpPr>
        <p:spPr bwMode="auto">
          <a:xfrm>
            <a:off x="5718175" y="3398838"/>
            <a:ext cx="155575" cy="155575"/>
          </a:xfrm>
          <a:custGeom>
            <a:avLst/>
            <a:gdLst>
              <a:gd name="T0" fmla="*/ 74 w 74"/>
              <a:gd name="T1" fmla="*/ 16 h 74"/>
              <a:gd name="T2" fmla="*/ 0 w 74"/>
              <a:gd name="T3" fmla="*/ 0 h 74"/>
              <a:gd name="T4" fmla="*/ 37 w 74"/>
              <a:gd name="T5" fmla="*/ 74 h 74"/>
              <a:gd name="T6" fmla="*/ 74 w 74"/>
              <a:gd name="T7" fmla="*/ 16 h 74"/>
            </a:gdLst>
            <a:ahLst/>
            <a:cxnLst>
              <a:cxn ang="0">
                <a:pos x="T0" y="T1"/>
              </a:cxn>
              <a:cxn ang="0">
                <a:pos x="T2" y="T3"/>
              </a:cxn>
              <a:cxn ang="0">
                <a:pos x="T4" y="T5"/>
              </a:cxn>
              <a:cxn ang="0">
                <a:pos x="T6" y="T7"/>
              </a:cxn>
            </a:cxnLst>
            <a:rect l="0" t="0" r="r" b="b"/>
            <a:pathLst>
              <a:path w="74" h="74">
                <a:moveTo>
                  <a:pt x="74" y="16"/>
                </a:moveTo>
                <a:lnTo>
                  <a:pt x="0" y="0"/>
                </a:lnTo>
                <a:lnTo>
                  <a:pt x="37" y="74"/>
                </a:lnTo>
                <a:lnTo>
                  <a:pt x="7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498" name="Line 1282">
            <a:extLst>
              <a:ext uri="{FF2B5EF4-FFF2-40B4-BE49-F238E27FC236}">
                <a16:creationId xmlns:a16="http://schemas.microsoft.com/office/drawing/2014/main" id="{707F0F69-B969-2CD8-22D8-285D8B1B638A}"/>
              </a:ext>
            </a:extLst>
          </p:cNvPr>
          <p:cNvSpPr>
            <a:spLocks noChangeShapeType="1"/>
          </p:cNvSpPr>
          <p:nvPr/>
        </p:nvSpPr>
        <p:spPr bwMode="auto">
          <a:xfrm>
            <a:off x="5718175" y="3398838"/>
            <a:ext cx="155575" cy="333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499" name="Line 1283">
            <a:extLst>
              <a:ext uri="{FF2B5EF4-FFF2-40B4-BE49-F238E27FC236}">
                <a16:creationId xmlns:a16="http://schemas.microsoft.com/office/drawing/2014/main" id="{89F048B5-0D7E-EE26-530B-114B53A44B55}"/>
              </a:ext>
            </a:extLst>
          </p:cNvPr>
          <p:cNvSpPr>
            <a:spLocks noChangeShapeType="1"/>
          </p:cNvSpPr>
          <p:nvPr/>
        </p:nvSpPr>
        <p:spPr bwMode="auto">
          <a:xfrm flipV="1">
            <a:off x="5641975" y="3398838"/>
            <a:ext cx="76200" cy="1222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00" name="Freeform 1284">
            <a:extLst>
              <a:ext uri="{FF2B5EF4-FFF2-40B4-BE49-F238E27FC236}">
                <a16:creationId xmlns:a16="http://schemas.microsoft.com/office/drawing/2014/main" id="{9812F118-65E8-FFEE-C276-AB1320E48B4F}"/>
              </a:ext>
            </a:extLst>
          </p:cNvPr>
          <p:cNvSpPr>
            <a:spLocks/>
          </p:cNvSpPr>
          <p:nvPr/>
        </p:nvSpPr>
        <p:spPr bwMode="auto">
          <a:xfrm>
            <a:off x="5484813" y="3500438"/>
            <a:ext cx="157162" cy="144462"/>
          </a:xfrm>
          <a:custGeom>
            <a:avLst/>
            <a:gdLst>
              <a:gd name="T0" fmla="*/ 75 w 75"/>
              <a:gd name="T1" fmla="*/ 10 h 69"/>
              <a:gd name="T2" fmla="*/ 0 w 75"/>
              <a:gd name="T3" fmla="*/ 0 h 69"/>
              <a:gd name="T4" fmla="*/ 37 w 75"/>
              <a:gd name="T5" fmla="*/ 69 h 69"/>
              <a:gd name="T6" fmla="*/ 75 w 75"/>
              <a:gd name="T7" fmla="*/ 10 h 69"/>
            </a:gdLst>
            <a:ahLst/>
            <a:cxnLst>
              <a:cxn ang="0">
                <a:pos x="T0" y="T1"/>
              </a:cxn>
              <a:cxn ang="0">
                <a:pos x="T2" y="T3"/>
              </a:cxn>
              <a:cxn ang="0">
                <a:pos x="T4" y="T5"/>
              </a:cxn>
              <a:cxn ang="0">
                <a:pos x="T6" y="T7"/>
              </a:cxn>
            </a:cxnLst>
            <a:rect l="0" t="0" r="r" b="b"/>
            <a:pathLst>
              <a:path w="75" h="69">
                <a:moveTo>
                  <a:pt x="75" y="10"/>
                </a:moveTo>
                <a:lnTo>
                  <a:pt x="0" y="0"/>
                </a:lnTo>
                <a:lnTo>
                  <a:pt x="37" y="69"/>
                </a:lnTo>
                <a:lnTo>
                  <a:pt x="7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501" name="Freeform 1285">
            <a:extLst>
              <a:ext uri="{FF2B5EF4-FFF2-40B4-BE49-F238E27FC236}">
                <a16:creationId xmlns:a16="http://schemas.microsoft.com/office/drawing/2014/main" id="{8B0E44B1-158E-9BDC-2BCB-519F0D316CFA}"/>
              </a:ext>
            </a:extLst>
          </p:cNvPr>
          <p:cNvSpPr>
            <a:spLocks/>
          </p:cNvSpPr>
          <p:nvPr/>
        </p:nvSpPr>
        <p:spPr bwMode="auto">
          <a:xfrm>
            <a:off x="5797550" y="3432175"/>
            <a:ext cx="153988" cy="146050"/>
          </a:xfrm>
          <a:custGeom>
            <a:avLst/>
            <a:gdLst>
              <a:gd name="T0" fmla="*/ 37 w 74"/>
              <a:gd name="T1" fmla="*/ 0 h 69"/>
              <a:gd name="T2" fmla="*/ 74 w 74"/>
              <a:gd name="T3" fmla="*/ 69 h 69"/>
              <a:gd name="T4" fmla="*/ 0 w 74"/>
              <a:gd name="T5" fmla="*/ 58 h 69"/>
              <a:gd name="T6" fmla="*/ 37 w 74"/>
              <a:gd name="T7" fmla="*/ 0 h 69"/>
            </a:gdLst>
            <a:ahLst/>
            <a:cxnLst>
              <a:cxn ang="0">
                <a:pos x="T0" y="T1"/>
              </a:cxn>
              <a:cxn ang="0">
                <a:pos x="T2" y="T3"/>
              </a:cxn>
              <a:cxn ang="0">
                <a:pos x="T4" y="T5"/>
              </a:cxn>
              <a:cxn ang="0">
                <a:pos x="T6" y="T7"/>
              </a:cxn>
            </a:cxnLst>
            <a:rect l="0" t="0" r="r" b="b"/>
            <a:pathLst>
              <a:path w="74" h="69">
                <a:moveTo>
                  <a:pt x="37" y="0"/>
                </a:moveTo>
                <a:lnTo>
                  <a:pt x="74" y="69"/>
                </a:lnTo>
                <a:lnTo>
                  <a:pt x="0" y="58"/>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502" name="Freeform 1286">
            <a:extLst>
              <a:ext uri="{FF2B5EF4-FFF2-40B4-BE49-F238E27FC236}">
                <a16:creationId xmlns:a16="http://schemas.microsoft.com/office/drawing/2014/main" id="{11AE51D0-43B0-9272-03DA-649F0F9FB21F}"/>
              </a:ext>
            </a:extLst>
          </p:cNvPr>
          <p:cNvSpPr>
            <a:spLocks/>
          </p:cNvSpPr>
          <p:nvPr/>
        </p:nvSpPr>
        <p:spPr bwMode="auto">
          <a:xfrm>
            <a:off x="5873750" y="3432175"/>
            <a:ext cx="157163" cy="146050"/>
          </a:xfrm>
          <a:custGeom>
            <a:avLst/>
            <a:gdLst>
              <a:gd name="T0" fmla="*/ 75 w 75"/>
              <a:gd name="T1" fmla="*/ 10 h 69"/>
              <a:gd name="T2" fmla="*/ 0 w 75"/>
              <a:gd name="T3" fmla="*/ 0 h 69"/>
              <a:gd name="T4" fmla="*/ 37 w 75"/>
              <a:gd name="T5" fmla="*/ 69 h 69"/>
              <a:gd name="T6" fmla="*/ 75 w 75"/>
              <a:gd name="T7" fmla="*/ 10 h 69"/>
            </a:gdLst>
            <a:ahLst/>
            <a:cxnLst>
              <a:cxn ang="0">
                <a:pos x="T0" y="T1"/>
              </a:cxn>
              <a:cxn ang="0">
                <a:pos x="T2" y="T3"/>
              </a:cxn>
              <a:cxn ang="0">
                <a:pos x="T4" y="T5"/>
              </a:cxn>
              <a:cxn ang="0">
                <a:pos x="T6" y="T7"/>
              </a:cxn>
            </a:cxnLst>
            <a:rect l="0" t="0" r="r" b="b"/>
            <a:pathLst>
              <a:path w="75" h="69">
                <a:moveTo>
                  <a:pt x="75" y="10"/>
                </a:moveTo>
                <a:lnTo>
                  <a:pt x="0" y="0"/>
                </a:lnTo>
                <a:lnTo>
                  <a:pt x="37" y="69"/>
                </a:lnTo>
                <a:lnTo>
                  <a:pt x="7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503" name="Line 1287">
            <a:extLst>
              <a:ext uri="{FF2B5EF4-FFF2-40B4-BE49-F238E27FC236}">
                <a16:creationId xmlns:a16="http://schemas.microsoft.com/office/drawing/2014/main" id="{AB15AAA8-47A8-5B0D-BAA4-605379C64B6C}"/>
              </a:ext>
            </a:extLst>
          </p:cNvPr>
          <p:cNvSpPr>
            <a:spLocks noChangeShapeType="1"/>
          </p:cNvSpPr>
          <p:nvPr/>
        </p:nvSpPr>
        <p:spPr bwMode="auto">
          <a:xfrm flipH="1" flipV="1">
            <a:off x="5484813" y="3500438"/>
            <a:ext cx="157162" cy="206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04" name="Line 1288">
            <a:extLst>
              <a:ext uri="{FF2B5EF4-FFF2-40B4-BE49-F238E27FC236}">
                <a16:creationId xmlns:a16="http://schemas.microsoft.com/office/drawing/2014/main" id="{D7667DD0-1E70-884A-FF22-414AE81EB995}"/>
              </a:ext>
            </a:extLst>
          </p:cNvPr>
          <p:cNvSpPr>
            <a:spLocks noChangeShapeType="1"/>
          </p:cNvSpPr>
          <p:nvPr/>
        </p:nvSpPr>
        <p:spPr bwMode="auto">
          <a:xfrm>
            <a:off x="5873750" y="3432175"/>
            <a:ext cx="157163" cy="206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05" name="Line 1289">
            <a:extLst>
              <a:ext uri="{FF2B5EF4-FFF2-40B4-BE49-F238E27FC236}">
                <a16:creationId xmlns:a16="http://schemas.microsoft.com/office/drawing/2014/main" id="{47C78749-14D7-A140-24F7-BB58BD9F761F}"/>
              </a:ext>
            </a:extLst>
          </p:cNvPr>
          <p:cNvSpPr>
            <a:spLocks noChangeShapeType="1"/>
          </p:cNvSpPr>
          <p:nvPr/>
        </p:nvSpPr>
        <p:spPr bwMode="auto">
          <a:xfrm flipV="1">
            <a:off x="5797550" y="3432175"/>
            <a:ext cx="76200" cy="1222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06" name="Freeform 1290">
            <a:extLst>
              <a:ext uri="{FF2B5EF4-FFF2-40B4-BE49-F238E27FC236}">
                <a16:creationId xmlns:a16="http://schemas.microsoft.com/office/drawing/2014/main" id="{536EE7E3-CB24-CD97-7CA0-78F0DDEFED25}"/>
              </a:ext>
            </a:extLst>
          </p:cNvPr>
          <p:cNvSpPr>
            <a:spLocks/>
          </p:cNvSpPr>
          <p:nvPr/>
        </p:nvSpPr>
        <p:spPr bwMode="auto">
          <a:xfrm>
            <a:off x="5562600" y="3521075"/>
            <a:ext cx="155575" cy="146050"/>
          </a:xfrm>
          <a:custGeom>
            <a:avLst/>
            <a:gdLst>
              <a:gd name="T0" fmla="*/ 38 w 75"/>
              <a:gd name="T1" fmla="*/ 0 h 69"/>
              <a:gd name="T2" fmla="*/ 75 w 75"/>
              <a:gd name="T3" fmla="*/ 69 h 69"/>
              <a:gd name="T4" fmla="*/ 0 w 75"/>
              <a:gd name="T5" fmla="*/ 59 h 69"/>
              <a:gd name="T6" fmla="*/ 38 w 75"/>
              <a:gd name="T7" fmla="*/ 0 h 69"/>
            </a:gdLst>
            <a:ahLst/>
            <a:cxnLst>
              <a:cxn ang="0">
                <a:pos x="T0" y="T1"/>
              </a:cxn>
              <a:cxn ang="0">
                <a:pos x="T2" y="T3"/>
              </a:cxn>
              <a:cxn ang="0">
                <a:pos x="T4" y="T5"/>
              </a:cxn>
              <a:cxn ang="0">
                <a:pos x="T6" y="T7"/>
              </a:cxn>
            </a:cxnLst>
            <a:rect l="0" t="0" r="r" b="b"/>
            <a:pathLst>
              <a:path w="75" h="69">
                <a:moveTo>
                  <a:pt x="38" y="0"/>
                </a:moveTo>
                <a:lnTo>
                  <a:pt x="75" y="69"/>
                </a:lnTo>
                <a:lnTo>
                  <a:pt x="0" y="59"/>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507" name="Freeform 1291">
            <a:extLst>
              <a:ext uri="{FF2B5EF4-FFF2-40B4-BE49-F238E27FC236}">
                <a16:creationId xmlns:a16="http://schemas.microsoft.com/office/drawing/2014/main" id="{84DA1BC4-D0A4-4E43-2256-3ED67C9301D8}"/>
              </a:ext>
            </a:extLst>
          </p:cNvPr>
          <p:cNvSpPr>
            <a:spLocks/>
          </p:cNvSpPr>
          <p:nvPr/>
        </p:nvSpPr>
        <p:spPr bwMode="auto">
          <a:xfrm>
            <a:off x="5641975" y="3521075"/>
            <a:ext cx="155575" cy="146050"/>
          </a:xfrm>
          <a:custGeom>
            <a:avLst/>
            <a:gdLst>
              <a:gd name="T0" fmla="*/ 74 w 74"/>
              <a:gd name="T1" fmla="*/ 16 h 69"/>
              <a:gd name="T2" fmla="*/ 0 w 74"/>
              <a:gd name="T3" fmla="*/ 0 h 69"/>
              <a:gd name="T4" fmla="*/ 37 w 74"/>
              <a:gd name="T5" fmla="*/ 69 h 69"/>
              <a:gd name="T6" fmla="*/ 74 w 74"/>
              <a:gd name="T7" fmla="*/ 16 h 69"/>
            </a:gdLst>
            <a:ahLst/>
            <a:cxnLst>
              <a:cxn ang="0">
                <a:pos x="T0" y="T1"/>
              </a:cxn>
              <a:cxn ang="0">
                <a:pos x="T2" y="T3"/>
              </a:cxn>
              <a:cxn ang="0">
                <a:pos x="T4" y="T5"/>
              </a:cxn>
              <a:cxn ang="0">
                <a:pos x="T6" y="T7"/>
              </a:cxn>
            </a:cxnLst>
            <a:rect l="0" t="0" r="r" b="b"/>
            <a:pathLst>
              <a:path w="74" h="69">
                <a:moveTo>
                  <a:pt x="74" y="16"/>
                </a:moveTo>
                <a:lnTo>
                  <a:pt x="0" y="0"/>
                </a:lnTo>
                <a:lnTo>
                  <a:pt x="37" y="69"/>
                </a:lnTo>
                <a:lnTo>
                  <a:pt x="7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508" name="Freeform 1292">
            <a:extLst>
              <a:ext uri="{FF2B5EF4-FFF2-40B4-BE49-F238E27FC236}">
                <a16:creationId xmlns:a16="http://schemas.microsoft.com/office/drawing/2014/main" id="{BA5812D4-D8A5-9CBF-129A-084209CDFB7C}"/>
              </a:ext>
            </a:extLst>
          </p:cNvPr>
          <p:cNvSpPr>
            <a:spLocks/>
          </p:cNvSpPr>
          <p:nvPr/>
        </p:nvSpPr>
        <p:spPr bwMode="auto">
          <a:xfrm>
            <a:off x="5951538" y="3452813"/>
            <a:ext cx="155575" cy="158750"/>
          </a:xfrm>
          <a:custGeom>
            <a:avLst/>
            <a:gdLst>
              <a:gd name="T0" fmla="*/ 38 w 75"/>
              <a:gd name="T1" fmla="*/ 0 h 75"/>
              <a:gd name="T2" fmla="*/ 75 w 75"/>
              <a:gd name="T3" fmla="*/ 75 h 75"/>
              <a:gd name="T4" fmla="*/ 0 w 75"/>
              <a:gd name="T5" fmla="*/ 59 h 75"/>
              <a:gd name="T6" fmla="*/ 38 w 75"/>
              <a:gd name="T7" fmla="*/ 0 h 75"/>
            </a:gdLst>
            <a:ahLst/>
            <a:cxnLst>
              <a:cxn ang="0">
                <a:pos x="T0" y="T1"/>
              </a:cxn>
              <a:cxn ang="0">
                <a:pos x="T2" y="T3"/>
              </a:cxn>
              <a:cxn ang="0">
                <a:pos x="T4" y="T5"/>
              </a:cxn>
              <a:cxn ang="0">
                <a:pos x="T6" y="T7"/>
              </a:cxn>
            </a:cxnLst>
            <a:rect l="0" t="0" r="r" b="b"/>
            <a:pathLst>
              <a:path w="75" h="75">
                <a:moveTo>
                  <a:pt x="38" y="0"/>
                </a:moveTo>
                <a:lnTo>
                  <a:pt x="75" y="75"/>
                </a:lnTo>
                <a:lnTo>
                  <a:pt x="0" y="59"/>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509" name="Freeform 1293">
            <a:extLst>
              <a:ext uri="{FF2B5EF4-FFF2-40B4-BE49-F238E27FC236}">
                <a16:creationId xmlns:a16="http://schemas.microsoft.com/office/drawing/2014/main" id="{745013B3-548F-BC28-2508-445C6EC91855}"/>
              </a:ext>
            </a:extLst>
          </p:cNvPr>
          <p:cNvSpPr>
            <a:spLocks/>
          </p:cNvSpPr>
          <p:nvPr/>
        </p:nvSpPr>
        <p:spPr bwMode="auto">
          <a:xfrm>
            <a:off x="6030913" y="3452813"/>
            <a:ext cx="153987" cy="158750"/>
          </a:xfrm>
          <a:custGeom>
            <a:avLst/>
            <a:gdLst>
              <a:gd name="T0" fmla="*/ 74 w 74"/>
              <a:gd name="T1" fmla="*/ 16 h 75"/>
              <a:gd name="T2" fmla="*/ 0 w 74"/>
              <a:gd name="T3" fmla="*/ 0 h 75"/>
              <a:gd name="T4" fmla="*/ 37 w 74"/>
              <a:gd name="T5" fmla="*/ 75 h 75"/>
              <a:gd name="T6" fmla="*/ 74 w 74"/>
              <a:gd name="T7" fmla="*/ 16 h 75"/>
            </a:gdLst>
            <a:ahLst/>
            <a:cxnLst>
              <a:cxn ang="0">
                <a:pos x="T0" y="T1"/>
              </a:cxn>
              <a:cxn ang="0">
                <a:pos x="T2" y="T3"/>
              </a:cxn>
              <a:cxn ang="0">
                <a:pos x="T4" y="T5"/>
              </a:cxn>
              <a:cxn ang="0">
                <a:pos x="T6" y="T7"/>
              </a:cxn>
            </a:cxnLst>
            <a:rect l="0" t="0" r="r" b="b"/>
            <a:pathLst>
              <a:path w="74" h="75">
                <a:moveTo>
                  <a:pt x="74" y="16"/>
                </a:moveTo>
                <a:lnTo>
                  <a:pt x="0" y="0"/>
                </a:lnTo>
                <a:lnTo>
                  <a:pt x="37" y="75"/>
                </a:lnTo>
                <a:lnTo>
                  <a:pt x="7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510" name="Line 1294">
            <a:extLst>
              <a:ext uri="{FF2B5EF4-FFF2-40B4-BE49-F238E27FC236}">
                <a16:creationId xmlns:a16="http://schemas.microsoft.com/office/drawing/2014/main" id="{437881B7-A3E4-8B26-05B0-DC474E9A91AF}"/>
              </a:ext>
            </a:extLst>
          </p:cNvPr>
          <p:cNvSpPr>
            <a:spLocks noChangeShapeType="1"/>
          </p:cNvSpPr>
          <p:nvPr/>
        </p:nvSpPr>
        <p:spPr bwMode="auto">
          <a:xfrm flipH="1" flipV="1">
            <a:off x="5641975" y="3521075"/>
            <a:ext cx="155575" cy="333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11" name="Line 1295">
            <a:extLst>
              <a:ext uri="{FF2B5EF4-FFF2-40B4-BE49-F238E27FC236}">
                <a16:creationId xmlns:a16="http://schemas.microsoft.com/office/drawing/2014/main" id="{C0751B81-D29B-478A-7CEF-78F2B5E49C30}"/>
              </a:ext>
            </a:extLst>
          </p:cNvPr>
          <p:cNvSpPr>
            <a:spLocks noChangeShapeType="1"/>
          </p:cNvSpPr>
          <p:nvPr/>
        </p:nvSpPr>
        <p:spPr bwMode="auto">
          <a:xfrm flipV="1">
            <a:off x="5562600" y="3521075"/>
            <a:ext cx="79375" cy="1238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12" name="Line 1296">
            <a:extLst>
              <a:ext uri="{FF2B5EF4-FFF2-40B4-BE49-F238E27FC236}">
                <a16:creationId xmlns:a16="http://schemas.microsoft.com/office/drawing/2014/main" id="{ABDFF1B4-F219-365A-4247-42E862CC41C1}"/>
              </a:ext>
            </a:extLst>
          </p:cNvPr>
          <p:cNvSpPr>
            <a:spLocks noChangeShapeType="1"/>
          </p:cNvSpPr>
          <p:nvPr/>
        </p:nvSpPr>
        <p:spPr bwMode="auto">
          <a:xfrm flipH="1" flipV="1">
            <a:off x="6030913" y="3452813"/>
            <a:ext cx="153987" cy="349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13" name="Line 1297">
            <a:extLst>
              <a:ext uri="{FF2B5EF4-FFF2-40B4-BE49-F238E27FC236}">
                <a16:creationId xmlns:a16="http://schemas.microsoft.com/office/drawing/2014/main" id="{BBE43500-8ED2-AABF-880A-C71CB573F7BD}"/>
              </a:ext>
            </a:extLst>
          </p:cNvPr>
          <p:cNvSpPr>
            <a:spLocks noChangeShapeType="1"/>
          </p:cNvSpPr>
          <p:nvPr/>
        </p:nvSpPr>
        <p:spPr bwMode="auto">
          <a:xfrm flipH="1">
            <a:off x="5951538" y="3452813"/>
            <a:ext cx="79375" cy="1254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14" name="Freeform 1298">
            <a:extLst>
              <a:ext uri="{FF2B5EF4-FFF2-40B4-BE49-F238E27FC236}">
                <a16:creationId xmlns:a16="http://schemas.microsoft.com/office/drawing/2014/main" id="{86FAA497-78A1-F9A6-E2CE-65C0A6AC02CD}"/>
              </a:ext>
            </a:extLst>
          </p:cNvPr>
          <p:cNvSpPr>
            <a:spLocks/>
          </p:cNvSpPr>
          <p:nvPr/>
        </p:nvSpPr>
        <p:spPr bwMode="auto">
          <a:xfrm>
            <a:off x="5718175" y="3554413"/>
            <a:ext cx="155575" cy="144462"/>
          </a:xfrm>
          <a:custGeom>
            <a:avLst/>
            <a:gdLst>
              <a:gd name="T0" fmla="*/ 37 w 74"/>
              <a:gd name="T1" fmla="*/ 0 h 69"/>
              <a:gd name="T2" fmla="*/ 74 w 74"/>
              <a:gd name="T3" fmla="*/ 69 h 69"/>
              <a:gd name="T4" fmla="*/ 0 w 74"/>
              <a:gd name="T5" fmla="*/ 53 h 69"/>
              <a:gd name="T6" fmla="*/ 37 w 74"/>
              <a:gd name="T7" fmla="*/ 0 h 69"/>
            </a:gdLst>
            <a:ahLst/>
            <a:cxnLst>
              <a:cxn ang="0">
                <a:pos x="T0" y="T1"/>
              </a:cxn>
              <a:cxn ang="0">
                <a:pos x="T2" y="T3"/>
              </a:cxn>
              <a:cxn ang="0">
                <a:pos x="T4" y="T5"/>
              </a:cxn>
              <a:cxn ang="0">
                <a:pos x="T6" y="T7"/>
              </a:cxn>
            </a:cxnLst>
            <a:rect l="0" t="0" r="r" b="b"/>
            <a:pathLst>
              <a:path w="74" h="69">
                <a:moveTo>
                  <a:pt x="37" y="0"/>
                </a:moveTo>
                <a:lnTo>
                  <a:pt x="74" y="69"/>
                </a:lnTo>
                <a:lnTo>
                  <a:pt x="0" y="53"/>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515" name="Freeform 1299">
            <a:extLst>
              <a:ext uri="{FF2B5EF4-FFF2-40B4-BE49-F238E27FC236}">
                <a16:creationId xmlns:a16="http://schemas.microsoft.com/office/drawing/2014/main" id="{342508E2-E947-561F-40AF-67D9D8D48E1F}"/>
              </a:ext>
            </a:extLst>
          </p:cNvPr>
          <p:cNvSpPr>
            <a:spLocks/>
          </p:cNvSpPr>
          <p:nvPr/>
        </p:nvSpPr>
        <p:spPr bwMode="auto">
          <a:xfrm>
            <a:off x="5797550" y="3554413"/>
            <a:ext cx="153988" cy="144462"/>
          </a:xfrm>
          <a:custGeom>
            <a:avLst/>
            <a:gdLst>
              <a:gd name="T0" fmla="*/ 74 w 74"/>
              <a:gd name="T1" fmla="*/ 11 h 69"/>
              <a:gd name="T2" fmla="*/ 0 w 74"/>
              <a:gd name="T3" fmla="*/ 0 h 69"/>
              <a:gd name="T4" fmla="*/ 37 w 74"/>
              <a:gd name="T5" fmla="*/ 69 h 69"/>
              <a:gd name="T6" fmla="*/ 74 w 74"/>
              <a:gd name="T7" fmla="*/ 11 h 69"/>
            </a:gdLst>
            <a:ahLst/>
            <a:cxnLst>
              <a:cxn ang="0">
                <a:pos x="T0" y="T1"/>
              </a:cxn>
              <a:cxn ang="0">
                <a:pos x="T2" y="T3"/>
              </a:cxn>
              <a:cxn ang="0">
                <a:pos x="T4" y="T5"/>
              </a:cxn>
              <a:cxn ang="0">
                <a:pos x="T6" y="T7"/>
              </a:cxn>
            </a:cxnLst>
            <a:rect l="0" t="0" r="r" b="b"/>
            <a:pathLst>
              <a:path w="74" h="69">
                <a:moveTo>
                  <a:pt x="74" y="11"/>
                </a:moveTo>
                <a:lnTo>
                  <a:pt x="0" y="0"/>
                </a:lnTo>
                <a:lnTo>
                  <a:pt x="37" y="69"/>
                </a:lnTo>
                <a:lnTo>
                  <a:pt x="74"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516" name="Freeform 1300">
            <a:extLst>
              <a:ext uri="{FF2B5EF4-FFF2-40B4-BE49-F238E27FC236}">
                <a16:creationId xmlns:a16="http://schemas.microsoft.com/office/drawing/2014/main" id="{405FA4A8-CA99-DA96-CDE4-C6094C86525F}"/>
              </a:ext>
            </a:extLst>
          </p:cNvPr>
          <p:cNvSpPr>
            <a:spLocks/>
          </p:cNvSpPr>
          <p:nvPr/>
        </p:nvSpPr>
        <p:spPr bwMode="auto">
          <a:xfrm>
            <a:off x="6107113" y="3487738"/>
            <a:ext cx="155575" cy="144462"/>
          </a:xfrm>
          <a:custGeom>
            <a:avLst/>
            <a:gdLst>
              <a:gd name="T0" fmla="*/ 37 w 74"/>
              <a:gd name="T1" fmla="*/ 0 h 69"/>
              <a:gd name="T2" fmla="*/ 74 w 74"/>
              <a:gd name="T3" fmla="*/ 69 h 69"/>
              <a:gd name="T4" fmla="*/ 0 w 74"/>
              <a:gd name="T5" fmla="*/ 59 h 69"/>
              <a:gd name="T6" fmla="*/ 37 w 74"/>
              <a:gd name="T7" fmla="*/ 0 h 69"/>
            </a:gdLst>
            <a:ahLst/>
            <a:cxnLst>
              <a:cxn ang="0">
                <a:pos x="T0" y="T1"/>
              </a:cxn>
              <a:cxn ang="0">
                <a:pos x="T2" y="T3"/>
              </a:cxn>
              <a:cxn ang="0">
                <a:pos x="T4" y="T5"/>
              </a:cxn>
              <a:cxn ang="0">
                <a:pos x="T6" y="T7"/>
              </a:cxn>
            </a:cxnLst>
            <a:rect l="0" t="0" r="r" b="b"/>
            <a:pathLst>
              <a:path w="74" h="69">
                <a:moveTo>
                  <a:pt x="37" y="0"/>
                </a:moveTo>
                <a:lnTo>
                  <a:pt x="74" y="69"/>
                </a:lnTo>
                <a:lnTo>
                  <a:pt x="0" y="59"/>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517" name="Freeform 1301">
            <a:extLst>
              <a:ext uri="{FF2B5EF4-FFF2-40B4-BE49-F238E27FC236}">
                <a16:creationId xmlns:a16="http://schemas.microsoft.com/office/drawing/2014/main" id="{A3D16191-3510-B248-C59E-76E5CE745240}"/>
              </a:ext>
            </a:extLst>
          </p:cNvPr>
          <p:cNvSpPr>
            <a:spLocks/>
          </p:cNvSpPr>
          <p:nvPr/>
        </p:nvSpPr>
        <p:spPr bwMode="auto">
          <a:xfrm>
            <a:off x="6184900" y="3487738"/>
            <a:ext cx="157163" cy="144462"/>
          </a:xfrm>
          <a:custGeom>
            <a:avLst/>
            <a:gdLst>
              <a:gd name="T0" fmla="*/ 75 w 75"/>
              <a:gd name="T1" fmla="*/ 11 h 69"/>
              <a:gd name="T2" fmla="*/ 0 w 75"/>
              <a:gd name="T3" fmla="*/ 0 h 69"/>
              <a:gd name="T4" fmla="*/ 37 w 75"/>
              <a:gd name="T5" fmla="*/ 69 h 69"/>
              <a:gd name="T6" fmla="*/ 75 w 75"/>
              <a:gd name="T7" fmla="*/ 11 h 69"/>
            </a:gdLst>
            <a:ahLst/>
            <a:cxnLst>
              <a:cxn ang="0">
                <a:pos x="T0" y="T1"/>
              </a:cxn>
              <a:cxn ang="0">
                <a:pos x="T2" y="T3"/>
              </a:cxn>
              <a:cxn ang="0">
                <a:pos x="T4" y="T5"/>
              </a:cxn>
              <a:cxn ang="0">
                <a:pos x="T6" y="T7"/>
              </a:cxn>
            </a:cxnLst>
            <a:rect l="0" t="0" r="r" b="b"/>
            <a:pathLst>
              <a:path w="75" h="69">
                <a:moveTo>
                  <a:pt x="75" y="11"/>
                </a:moveTo>
                <a:lnTo>
                  <a:pt x="0" y="0"/>
                </a:lnTo>
                <a:lnTo>
                  <a:pt x="37" y="69"/>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518" name="Line 1302">
            <a:extLst>
              <a:ext uri="{FF2B5EF4-FFF2-40B4-BE49-F238E27FC236}">
                <a16:creationId xmlns:a16="http://schemas.microsoft.com/office/drawing/2014/main" id="{57564E9F-052E-117C-D3F9-DBC139E1CEF2}"/>
              </a:ext>
            </a:extLst>
          </p:cNvPr>
          <p:cNvSpPr>
            <a:spLocks noChangeShapeType="1"/>
          </p:cNvSpPr>
          <p:nvPr/>
        </p:nvSpPr>
        <p:spPr bwMode="auto">
          <a:xfrm flipH="1" flipV="1">
            <a:off x="5797550" y="3554413"/>
            <a:ext cx="153988" cy="238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19" name="Line 1303">
            <a:extLst>
              <a:ext uri="{FF2B5EF4-FFF2-40B4-BE49-F238E27FC236}">
                <a16:creationId xmlns:a16="http://schemas.microsoft.com/office/drawing/2014/main" id="{78CF2DFB-BFAA-3431-A594-5919FDE14A34}"/>
              </a:ext>
            </a:extLst>
          </p:cNvPr>
          <p:cNvSpPr>
            <a:spLocks noChangeShapeType="1"/>
          </p:cNvSpPr>
          <p:nvPr/>
        </p:nvSpPr>
        <p:spPr bwMode="auto">
          <a:xfrm flipV="1">
            <a:off x="5718175" y="3554413"/>
            <a:ext cx="79375" cy="1127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20" name="Line 1304">
            <a:extLst>
              <a:ext uri="{FF2B5EF4-FFF2-40B4-BE49-F238E27FC236}">
                <a16:creationId xmlns:a16="http://schemas.microsoft.com/office/drawing/2014/main" id="{907A12CA-13C1-765A-4AB4-50643A3CCEA8}"/>
              </a:ext>
            </a:extLst>
          </p:cNvPr>
          <p:cNvSpPr>
            <a:spLocks noChangeShapeType="1"/>
          </p:cNvSpPr>
          <p:nvPr/>
        </p:nvSpPr>
        <p:spPr bwMode="auto">
          <a:xfrm>
            <a:off x="6184900" y="3487738"/>
            <a:ext cx="157163"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21" name="Line 1305">
            <a:extLst>
              <a:ext uri="{FF2B5EF4-FFF2-40B4-BE49-F238E27FC236}">
                <a16:creationId xmlns:a16="http://schemas.microsoft.com/office/drawing/2014/main" id="{5E2F392F-5BCF-507E-C88E-661CB8C98C27}"/>
              </a:ext>
            </a:extLst>
          </p:cNvPr>
          <p:cNvSpPr>
            <a:spLocks noChangeShapeType="1"/>
          </p:cNvSpPr>
          <p:nvPr/>
        </p:nvSpPr>
        <p:spPr bwMode="auto">
          <a:xfrm flipV="1">
            <a:off x="6107113" y="3487738"/>
            <a:ext cx="77787" cy="1238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22" name="Freeform 1306">
            <a:extLst>
              <a:ext uri="{FF2B5EF4-FFF2-40B4-BE49-F238E27FC236}">
                <a16:creationId xmlns:a16="http://schemas.microsoft.com/office/drawing/2014/main" id="{02D42541-438F-F30C-B8E2-8EC9581D561C}"/>
              </a:ext>
            </a:extLst>
          </p:cNvPr>
          <p:cNvSpPr>
            <a:spLocks/>
          </p:cNvSpPr>
          <p:nvPr/>
        </p:nvSpPr>
        <p:spPr bwMode="auto">
          <a:xfrm>
            <a:off x="5484813" y="3644900"/>
            <a:ext cx="157162" cy="144463"/>
          </a:xfrm>
          <a:custGeom>
            <a:avLst/>
            <a:gdLst>
              <a:gd name="T0" fmla="*/ 37 w 75"/>
              <a:gd name="T1" fmla="*/ 0 h 69"/>
              <a:gd name="T2" fmla="*/ 75 w 75"/>
              <a:gd name="T3" fmla="*/ 69 h 69"/>
              <a:gd name="T4" fmla="*/ 0 w 75"/>
              <a:gd name="T5" fmla="*/ 53 h 69"/>
              <a:gd name="T6" fmla="*/ 37 w 75"/>
              <a:gd name="T7" fmla="*/ 0 h 69"/>
            </a:gdLst>
            <a:ahLst/>
            <a:cxnLst>
              <a:cxn ang="0">
                <a:pos x="T0" y="T1"/>
              </a:cxn>
              <a:cxn ang="0">
                <a:pos x="T2" y="T3"/>
              </a:cxn>
              <a:cxn ang="0">
                <a:pos x="T4" y="T5"/>
              </a:cxn>
              <a:cxn ang="0">
                <a:pos x="T6" y="T7"/>
              </a:cxn>
            </a:cxnLst>
            <a:rect l="0" t="0" r="r" b="b"/>
            <a:pathLst>
              <a:path w="75" h="69">
                <a:moveTo>
                  <a:pt x="37" y="0"/>
                </a:moveTo>
                <a:lnTo>
                  <a:pt x="75" y="69"/>
                </a:lnTo>
                <a:lnTo>
                  <a:pt x="0" y="53"/>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523" name="Freeform 1307">
            <a:extLst>
              <a:ext uri="{FF2B5EF4-FFF2-40B4-BE49-F238E27FC236}">
                <a16:creationId xmlns:a16="http://schemas.microsoft.com/office/drawing/2014/main" id="{9C83AFB5-9453-71F2-0CF8-B1B9F9AD5966}"/>
              </a:ext>
            </a:extLst>
          </p:cNvPr>
          <p:cNvSpPr>
            <a:spLocks/>
          </p:cNvSpPr>
          <p:nvPr/>
        </p:nvSpPr>
        <p:spPr bwMode="auto">
          <a:xfrm>
            <a:off x="5562600" y="3644900"/>
            <a:ext cx="155575" cy="144463"/>
          </a:xfrm>
          <a:custGeom>
            <a:avLst/>
            <a:gdLst>
              <a:gd name="T0" fmla="*/ 75 w 75"/>
              <a:gd name="T1" fmla="*/ 10 h 69"/>
              <a:gd name="T2" fmla="*/ 0 w 75"/>
              <a:gd name="T3" fmla="*/ 0 h 69"/>
              <a:gd name="T4" fmla="*/ 38 w 75"/>
              <a:gd name="T5" fmla="*/ 69 h 69"/>
              <a:gd name="T6" fmla="*/ 75 w 75"/>
              <a:gd name="T7" fmla="*/ 10 h 69"/>
            </a:gdLst>
            <a:ahLst/>
            <a:cxnLst>
              <a:cxn ang="0">
                <a:pos x="T0" y="T1"/>
              </a:cxn>
              <a:cxn ang="0">
                <a:pos x="T2" y="T3"/>
              </a:cxn>
              <a:cxn ang="0">
                <a:pos x="T4" y="T5"/>
              </a:cxn>
              <a:cxn ang="0">
                <a:pos x="T6" y="T7"/>
              </a:cxn>
            </a:cxnLst>
            <a:rect l="0" t="0" r="r" b="b"/>
            <a:pathLst>
              <a:path w="75" h="69">
                <a:moveTo>
                  <a:pt x="75" y="10"/>
                </a:moveTo>
                <a:lnTo>
                  <a:pt x="0" y="0"/>
                </a:lnTo>
                <a:lnTo>
                  <a:pt x="38" y="69"/>
                </a:lnTo>
                <a:lnTo>
                  <a:pt x="7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524" name="Freeform 1308">
            <a:extLst>
              <a:ext uri="{FF2B5EF4-FFF2-40B4-BE49-F238E27FC236}">
                <a16:creationId xmlns:a16="http://schemas.microsoft.com/office/drawing/2014/main" id="{D9BA5AA8-E984-B7B5-CF89-82BB69CF00C0}"/>
              </a:ext>
            </a:extLst>
          </p:cNvPr>
          <p:cNvSpPr>
            <a:spLocks/>
          </p:cNvSpPr>
          <p:nvPr/>
        </p:nvSpPr>
        <p:spPr bwMode="auto">
          <a:xfrm>
            <a:off x="5873750" y="3578225"/>
            <a:ext cx="157163" cy="142875"/>
          </a:xfrm>
          <a:custGeom>
            <a:avLst/>
            <a:gdLst>
              <a:gd name="T0" fmla="*/ 37 w 75"/>
              <a:gd name="T1" fmla="*/ 0 h 69"/>
              <a:gd name="T2" fmla="*/ 75 w 75"/>
              <a:gd name="T3" fmla="*/ 69 h 69"/>
              <a:gd name="T4" fmla="*/ 0 w 75"/>
              <a:gd name="T5" fmla="*/ 58 h 69"/>
              <a:gd name="T6" fmla="*/ 37 w 75"/>
              <a:gd name="T7" fmla="*/ 0 h 69"/>
            </a:gdLst>
            <a:ahLst/>
            <a:cxnLst>
              <a:cxn ang="0">
                <a:pos x="T0" y="T1"/>
              </a:cxn>
              <a:cxn ang="0">
                <a:pos x="T2" y="T3"/>
              </a:cxn>
              <a:cxn ang="0">
                <a:pos x="T4" y="T5"/>
              </a:cxn>
              <a:cxn ang="0">
                <a:pos x="T6" y="T7"/>
              </a:cxn>
            </a:cxnLst>
            <a:rect l="0" t="0" r="r" b="b"/>
            <a:pathLst>
              <a:path w="75" h="69">
                <a:moveTo>
                  <a:pt x="37" y="0"/>
                </a:moveTo>
                <a:lnTo>
                  <a:pt x="75" y="69"/>
                </a:lnTo>
                <a:lnTo>
                  <a:pt x="0" y="58"/>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525" name="Freeform 1309">
            <a:extLst>
              <a:ext uri="{FF2B5EF4-FFF2-40B4-BE49-F238E27FC236}">
                <a16:creationId xmlns:a16="http://schemas.microsoft.com/office/drawing/2014/main" id="{CBF3036F-AFDA-D2C5-BE24-F911503E62E4}"/>
              </a:ext>
            </a:extLst>
          </p:cNvPr>
          <p:cNvSpPr>
            <a:spLocks/>
          </p:cNvSpPr>
          <p:nvPr/>
        </p:nvSpPr>
        <p:spPr bwMode="auto">
          <a:xfrm>
            <a:off x="5951538" y="3578225"/>
            <a:ext cx="155575" cy="142875"/>
          </a:xfrm>
          <a:custGeom>
            <a:avLst/>
            <a:gdLst>
              <a:gd name="T0" fmla="*/ 75 w 75"/>
              <a:gd name="T1" fmla="*/ 16 h 69"/>
              <a:gd name="T2" fmla="*/ 0 w 75"/>
              <a:gd name="T3" fmla="*/ 0 h 69"/>
              <a:gd name="T4" fmla="*/ 38 w 75"/>
              <a:gd name="T5" fmla="*/ 69 h 69"/>
              <a:gd name="T6" fmla="*/ 75 w 75"/>
              <a:gd name="T7" fmla="*/ 16 h 69"/>
            </a:gdLst>
            <a:ahLst/>
            <a:cxnLst>
              <a:cxn ang="0">
                <a:pos x="T0" y="T1"/>
              </a:cxn>
              <a:cxn ang="0">
                <a:pos x="T2" y="T3"/>
              </a:cxn>
              <a:cxn ang="0">
                <a:pos x="T4" y="T5"/>
              </a:cxn>
              <a:cxn ang="0">
                <a:pos x="T6" y="T7"/>
              </a:cxn>
            </a:cxnLst>
            <a:rect l="0" t="0" r="r" b="b"/>
            <a:pathLst>
              <a:path w="75" h="69">
                <a:moveTo>
                  <a:pt x="75" y="16"/>
                </a:moveTo>
                <a:lnTo>
                  <a:pt x="0" y="0"/>
                </a:lnTo>
                <a:lnTo>
                  <a:pt x="38" y="69"/>
                </a:lnTo>
                <a:lnTo>
                  <a:pt x="75"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526" name="Line 1310">
            <a:extLst>
              <a:ext uri="{FF2B5EF4-FFF2-40B4-BE49-F238E27FC236}">
                <a16:creationId xmlns:a16="http://schemas.microsoft.com/office/drawing/2014/main" id="{5A4F0A4B-FA9A-FBD4-9E53-F888E5AC444A}"/>
              </a:ext>
            </a:extLst>
          </p:cNvPr>
          <p:cNvSpPr>
            <a:spLocks noChangeShapeType="1"/>
          </p:cNvSpPr>
          <p:nvPr/>
        </p:nvSpPr>
        <p:spPr bwMode="auto">
          <a:xfrm flipH="1" flipV="1">
            <a:off x="5562600" y="3644900"/>
            <a:ext cx="155575"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27" name="Line 1311">
            <a:extLst>
              <a:ext uri="{FF2B5EF4-FFF2-40B4-BE49-F238E27FC236}">
                <a16:creationId xmlns:a16="http://schemas.microsoft.com/office/drawing/2014/main" id="{398B4CF9-2971-8A74-8575-D16B5D733A08}"/>
              </a:ext>
            </a:extLst>
          </p:cNvPr>
          <p:cNvSpPr>
            <a:spLocks noChangeShapeType="1"/>
          </p:cNvSpPr>
          <p:nvPr/>
        </p:nvSpPr>
        <p:spPr bwMode="auto">
          <a:xfrm>
            <a:off x="5951538" y="3578225"/>
            <a:ext cx="155575" cy="333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28" name="Line 1312">
            <a:extLst>
              <a:ext uri="{FF2B5EF4-FFF2-40B4-BE49-F238E27FC236}">
                <a16:creationId xmlns:a16="http://schemas.microsoft.com/office/drawing/2014/main" id="{726010B7-65BF-C88E-6E47-6E371F104F74}"/>
              </a:ext>
            </a:extLst>
          </p:cNvPr>
          <p:cNvSpPr>
            <a:spLocks noChangeShapeType="1"/>
          </p:cNvSpPr>
          <p:nvPr/>
        </p:nvSpPr>
        <p:spPr bwMode="auto">
          <a:xfrm flipV="1">
            <a:off x="5873750" y="3578225"/>
            <a:ext cx="77788" cy="1206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29" name="Line 1313">
            <a:extLst>
              <a:ext uri="{FF2B5EF4-FFF2-40B4-BE49-F238E27FC236}">
                <a16:creationId xmlns:a16="http://schemas.microsoft.com/office/drawing/2014/main" id="{0593668E-6902-8209-2E80-9D53ED14178E}"/>
              </a:ext>
            </a:extLst>
          </p:cNvPr>
          <p:cNvSpPr>
            <a:spLocks noChangeShapeType="1"/>
          </p:cNvSpPr>
          <p:nvPr/>
        </p:nvSpPr>
        <p:spPr bwMode="auto">
          <a:xfrm flipH="1">
            <a:off x="6262688" y="3509963"/>
            <a:ext cx="79375" cy="1222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30" name="Line 1314">
            <a:extLst>
              <a:ext uri="{FF2B5EF4-FFF2-40B4-BE49-F238E27FC236}">
                <a16:creationId xmlns:a16="http://schemas.microsoft.com/office/drawing/2014/main" id="{034B82AB-5335-4746-0407-1096168C79BA}"/>
              </a:ext>
            </a:extLst>
          </p:cNvPr>
          <p:cNvSpPr>
            <a:spLocks noChangeShapeType="1"/>
          </p:cNvSpPr>
          <p:nvPr/>
        </p:nvSpPr>
        <p:spPr bwMode="auto">
          <a:xfrm flipH="1">
            <a:off x="5340350" y="3065463"/>
            <a:ext cx="1290638" cy="6334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31" name="Line 1315">
            <a:extLst>
              <a:ext uri="{FF2B5EF4-FFF2-40B4-BE49-F238E27FC236}">
                <a16:creationId xmlns:a16="http://schemas.microsoft.com/office/drawing/2014/main" id="{44DB1B89-1862-9349-7C5B-DF8DF75B7101}"/>
              </a:ext>
            </a:extLst>
          </p:cNvPr>
          <p:cNvSpPr>
            <a:spLocks noChangeShapeType="1"/>
          </p:cNvSpPr>
          <p:nvPr/>
        </p:nvSpPr>
        <p:spPr bwMode="auto">
          <a:xfrm flipV="1">
            <a:off x="5340350" y="3065463"/>
            <a:ext cx="1290638" cy="6334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32" name="Freeform 1316">
            <a:extLst>
              <a:ext uri="{FF2B5EF4-FFF2-40B4-BE49-F238E27FC236}">
                <a16:creationId xmlns:a16="http://schemas.microsoft.com/office/drawing/2014/main" id="{EBA99491-5A48-B790-E7FE-B2AC76A76474}"/>
              </a:ext>
            </a:extLst>
          </p:cNvPr>
          <p:cNvSpPr>
            <a:spLocks/>
          </p:cNvSpPr>
          <p:nvPr/>
        </p:nvSpPr>
        <p:spPr bwMode="auto">
          <a:xfrm>
            <a:off x="5641975" y="3667125"/>
            <a:ext cx="155575" cy="142875"/>
          </a:xfrm>
          <a:custGeom>
            <a:avLst/>
            <a:gdLst>
              <a:gd name="T0" fmla="*/ 37 w 74"/>
              <a:gd name="T1" fmla="*/ 0 h 69"/>
              <a:gd name="T2" fmla="*/ 74 w 74"/>
              <a:gd name="T3" fmla="*/ 69 h 69"/>
              <a:gd name="T4" fmla="*/ 0 w 74"/>
              <a:gd name="T5" fmla="*/ 59 h 69"/>
              <a:gd name="T6" fmla="*/ 37 w 74"/>
              <a:gd name="T7" fmla="*/ 0 h 69"/>
            </a:gdLst>
            <a:ahLst/>
            <a:cxnLst>
              <a:cxn ang="0">
                <a:pos x="T0" y="T1"/>
              </a:cxn>
              <a:cxn ang="0">
                <a:pos x="T2" y="T3"/>
              </a:cxn>
              <a:cxn ang="0">
                <a:pos x="T4" y="T5"/>
              </a:cxn>
              <a:cxn ang="0">
                <a:pos x="T6" y="T7"/>
              </a:cxn>
            </a:cxnLst>
            <a:rect l="0" t="0" r="r" b="b"/>
            <a:pathLst>
              <a:path w="74" h="69">
                <a:moveTo>
                  <a:pt x="37" y="0"/>
                </a:moveTo>
                <a:lnTo>
                  <a:pt x="74" y="69"/>
                </a:lnTo>
                <a:lnTo>
                  <a:pt x="0" y="59"/>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533" name="Freeform 1317">
            <a:extLst>
              <a:ext uri="{FF2B5EF4-FFF2-40B4-BE49-F238E27FC236}">
                <a16:creationId xmlns:a16="http://schemas.microsoft.com/office/drawing/2014/main" id="{7000CE54-5AB8-03DE-98C7-131D59B5AE7B}"/>
              </a:ext>
            </a:extLst>
          </p:cNvPr>
          <p:cNvSpPr>
            <a:spLocks/>
          </p:cNvSpPr>
          <p:nvPr/>
        </p:nvSpPr>
        <p:spPr bwMode="auto">
          <a:xfrm>
            <a:off x="5718175" y="3667125"/>
            <a:ext cx="155575" cy="142875"/>
          </a:xfrm>
          <a:custGeom>
            <a:avLst/>
            <a:gdLst>
              <a:gd name="T0" fmla="*/ 74 w 74"/>
              <a:gd name="T1" fmla="*/ 16 h 69"/>
              <a:gd name="T2" fmla="*/ 0 w 74"/>
              <a:gd name="T3" fmla="*/ 0 h 69"/>
              <a:gd name="T4" fmla="*/ 37 w 74"/>
              <a:gd name="T5" fmla="*/ 69 h 69"/>
              <a:gd name="T6" fmla="*/ 74 w 74"/>
              <a:gd name="T7" fmla="*/ 16 h 69"/>
            </a:gdLst>
            <a:ahLst/>
            <a:cxnLst>
              <a:cxn ang="0">
                <a:pos x="T0" y="T1"/>
              </a:cxn>
              <a:cxn ang="0">
                <a:pos x="T2" y="T3"/>
              </a:cxn>
              <a:cxn ang="0">
                <a:pos x="T4" y="T5"/>
              </a:cxn>
              <a:cxn ang="0">
                <a:pos x="T6" y="T7"/>
              </a:cxn>
            </a:cxnLst>
            <a:rect l="0" t="0" r="r" b="b"/>
            <a:pathLst>
              <a:path w="74" h="69">
                <a:moveTo>
                  <a:pt x="74" y="16"/>
                </a:moveTo>
                <a:lnTo>
                  <a:pt x="0" y="0"/>
                </a:lnTo>
                <a:lnTo>
                  <a:pt x="37" y="69"/>
                </a:lnTo>
                <a:lnTo>
                  <a:pt x="7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534" name="Freeform 1318">
            <a:extLst>
              <a:ext uri="{FF2B5EF4-FFF2-40B4-BE49-F238E27FC236}">
                <a16:creationId xmlns:a16="http://schemas.microsoft.com/office/drawing/2014/main" id="{5AF7F2F0-A2DA-F579-C683-E9A45F4085C9}"/>
              </a:ext>
            </a:extLst>
          </p:cNvPr>
          <p:cNvSpPr>
            <a:spLocks/>
          </p:cNvSpPr>
          <p:nvPr/>
        </p:nvSpPr>
        <p:spPr bwMode="auto">
          <a:xfrm>
            <a:off x="6030913" y="3611563"/>
            <a:ext cx="153987" cy="142875"/>
          </a:xfrm>
          <a:custGeom>
            <a:avLst/>
            <a:gdLst>
              <a:gd name="T0" fmla="*/ 37 w 74"/>
              <a:gd name="T1" fmla="*/ 0 h 69"/>
              <a:gd name="T2" fmla="*/ 74 w 74"/>
              <a:gd name="T3" fmla="*/ 69 h 69"/>
              <a:gd name="T4" fmla="*/ 0 w 74"/>
              <a:gd name="T5" fmla="*/ 53 h 69"/>
              <a:gd name="T6" fmla="*/ 37 w 74"/>
              <a:gd name="T7" fmla="*/ 0 h 69"/>
            </a:gdLst>
            <a:ahLst/>
            <a:cxnLst>
              <a:cxn ang="0">
                <a:pos x="T0" y="T1"/>
              </a:cxn>
              <a:cxn ang="0">
                <a:pos x="T2" y="T3"/>
              </a:cxn>
              <a:cxn ang="0">
                <a:pos x="T4" y="T5"/>
              </a:cxn>
              <a:cxn ang="0">
                <a:pos x="T6" y="T7"/>
              </a:cxn>
            </a:cxnLst>
            <a:rect l="0" t="0" r="r" b="b"/>
            <a:pathLst>
              <a:path w="74" h="69">
                <a:moveTo>
                  <a:pt x="37" y="0"/>
                </a:moveTo>
                <a:lnTo>
                  <a:pt x="74" y="69"/>
                </a:lnTo>
                <a:lnTo>
                  <a:pt x="0" y="53"/>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535" name="Freeform 1319">
            <a:extLst>
              <a:ext uri="{FF2B5EF4-FFF2-40B4-BE49-F238E27FC236}">
                <a16:creationId xmlns:a16="http://schemas.microsoft.com/office/drawing/2014/main" id="{7D9B3C7C-B4C2-DC95-EADF-C333590D154A}"/>
              </a:ext>
            </a:extLst>
          </p:cNvPr>
          <p:cNvSpPr>
            <a:spLocks/>
          </p:cNvSpPr>
          <p:nvPr/>
        </p:nvSpPr>
        <p:spPr bwMode="auto">
          <a:xfrm>
            <a:off x="6107113" y="3611563"/>
            <a:ext cx="155575" cy="142875"/>
          </a:xfrm>
          <a:custGeom>
            <a:avLst/>
            <a:gdLst>
              <a:gd name="T0" fmla="*/ 74 w 74"/>
              <a:gd name="T1" fmla="*/ 10 h 69"/>
              <a:gd name="T2" fmla="*/ 0 w 74"/>
              <a:gd name="T3" fmla="*/ 0 h 69"/>
              <a:gd name="T4" fmla="*/ 37 w 74"/>
              <a:gd name="T5" fmla="*/ 69 h 69"/>
              <a:gd name="T6" fmla="*/ 74 w 74"/>
              <a:gd name="T7" fmla="*/ 10 h 69"/>
            </a:gdLst>
            <a:ahLst/>
            <a:cxnLst>
              <a:cxn ang="0">
                <a:pos x="T0" y="T1"/>
              </a:cxn>
              <a:cxn ang="0">
                <a:pos x="T2" y="T3"/>
              </a:cxn>
              <a:cxn ang="0">
                <a:pos x="T4" y="T5"/>
              </a:cxn>
              <a:cxn ang="0">
                <a:pos x="T6" y="T7"/>
              </a:cxn>
            </a:cxnLst>
            <a:rect l="0" t="0" r="r" b="b"/>
            <a:pathLst>
              <a:path w="74" h="69">
                <a:moveTo>
                  <a:pt x="74" y="10"/>
                </a:moveTo>
                <a:lnTo>
                  <a:pt x="0" y="0"/>
                </a:lnTo>
                <a:lnTo>
                  <a:pt x="37" y="69"/>
                </a:lnTo>
                <a:lnTo>
                  <a:pt x="74"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536" name="Line 1320">
            <a:extLst>
              <a:ext uri="{FF2B5EF4-FFF2-40B4-BE49-F238E27FC236}">
                <a16:creationId xmlns:a16="http://schemas.microsoft.com/office/drawing/2014/main" id="{4B148A5E-4815-83E6-D549-5B41C16F14DF}"/>
              </a:ext>
            </a:extLst>
          </p:cNvPr>
          <p:cNvSpPr>
            <a:spLocks noChangeShapeType="1"/>
          </p:cNvSpPr>
          <p:nvPr/>
        </p:nvSpPr>
        <p:spPr bwMode="auto">
          <a:xfrm flipH="1" flipV="1">
            <a:off x="5718175" y="3667125"/>
            <a:ext cx="155575" cy="317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37" name="Line 1321">
            <a:extLst>
              <a:ext uri="{FF2B5EF4-FFF2-40B4-BE49-F238E27FC236}">
                <a16:creationId xmlns:a16="http://schemas.microsoft.com/office/drawing/2014/main" id="{08DB7F2C-7BAB-1779-E6D3-D3E9DEBCEF74}"/>
              </a:ext>
            </a:extLst>
          </p:cNvPr>
          <p:cNvSpPr>
            <a:spLocks noChangeShapeType="1"/>
          </p:cNvSpPr>
          <p:nvPr/>
        </p:nvSpPr>
        <p:spPr bwMode="auto">
          <a:xfrm flipV="1">
            <a:off x="5641975" y="3667125"/>
            <a:ext cx="76200" cy="1222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38" name="Line 1322">
            <a:extLst>
              <a:ext uri="{FF2B5EF4-FFF2-40B4-BE49-F238E27FC236}">
                <a16:creationId xmlns:a16="http://schemas.microsoft.com/office/drawing/2014/main" id="{F1FF7EA6-7B84-9FA3-AA02-787FA51DE123}"/>
              </a:ext>
            </a:extLst>
          </p:cNvPr>
          <p:cNvSpPr>
            <a:spLocks noChangeShapeType="1"/>
          </p:cNvSpPr>
          <p:nvPr/>
        </p:nvSpPr>
        <p:spPr bwMode="auto">
          <a:xfrm flipH="1" flipV="1">
            <a:off x="6107113" y="3611563"/>
            <a:ext cx="155575" cy="206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39" name="Line 1323">
            <a:extLst>
              <a:ext uri="{FF2B5EF4-FFF2-40B4-BE49-F238E27FC236}">
                <a16:creationId xmlns:a16="http://schemas.microsoft.com/office/drawing/2014/main" id="{0DC468B0-37F1-DED7-E814-A5A49AEFF165}"/>
              </a:ext>
            </a:extLst>
          </p:cNvPr>
          <p:cNvSpPr>
            <a:spLocks noChangeShapeType="1"/>
          </p:cNvSpPr>
          <p:nvPr/>
        </p:nvSpPr>
        <p:spPr bwMode="auto">
          <a:xfrm flipH="1">
            <a:off x="6030913" y="3611563"/>
            <a:ext cx="76200" cy="1095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40" name="Freeform 1324">
            <a:extLst>
              <a:ext uri="{FF2B5EF4-FFF2-40B4-BE49-F238E27FC236}">
                <a16:creationId xmlns:a16="http://schemas.microsoft.com/office/drawing/2014/main" id="{C271FEB2-A186-AF48-98A3-41C49262C427}"/>
              </a:ext>
            </a:extLst>
          </p:cNvPr>
          <p:cNvSpPr>
            <a:spLocks/>
          </p:cNvSpPr>
          <p:nvPr/>
        </p:nvSpPr>
        <p:spPr bwMode="auto">
          <a:xfrm>
            <a:off x="5484813" y="3754438"/>
            <a:ext cx="157162" cy="146050"/>
          </a:xfrm>
          <a:custGeom>
            <a:avLst/>
            <a:gdLst>
              <a:gd name="T0" fmla="*/ 75 w 75"/>
              <a:gd name="T1" fmla="*/ 16 h 69"/>
              <a:gd name="T2" fmla="*/ 0 w 75"/>
              <a:gd name="T3" fmla="*/ 0 h 69"/>
              <a:gd name="T4" fmla="*/ 37 w 75"/>
              <a:gd name="T5" fmla="*/ 69 h 69"/>
              <a:gd name="T6" fmla="*/ 75 w 75"/>
              <a:gd name="T7" fmla="*/ 16 h 69"/>
            </a:gdLst>
            <a:ahLst/>
            <a:cxnLst>
              <a:cxn ang="0">
                <a:pos x="T0" y="T1"/>
              </a:cxn>
              <a:cxn ang="0">
                <a:pos x="T2" y="T3"/>
              </a:cxn>
              <a:cxn ang="0">
                <a:pos x="T4" y="T5"/>
              </a:cxn>
              <a:cxn ang="0">
                <a:pos x="T6" y="T7"/>
              </a:cxn>
            </a:cxnLst>
            <a:rect l="0" t="0" r="r" b="b"/>
            <a:pathLst>
              <a:path w="75" h="69">
                <a:moveTo>
                  <a:pt x="75" y="16"/>
                </a:moveTo>
                <a:lnTo>
                  <a:pt x="0" y="0"/>
                </a:lnTo>
                <a:lnTo>
                  <a:pt x="37" y="69"/>
                </a:lnTo>
                <a:lnTo>
                  <a:pt x="75"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541" name="Freeform 1325">
            <a:extLst>
              <a:ext uri="{FF2B5EF4-FFF2-40B4-BE49-F238E27FC236}">
                <a16:creationId xmlns:a16="http://schemas.microsoft.com/office/drawing/2014/main" id="{3426761D-A88B-C6E6-6135-9E74FA8BBE87}"/>
              </a:ext>
            </a:extLst>
          </p:cNvPr>
          <p:cNvSpPr>
            <a:spLocks/>
          </p:cNvSpPr>
          <p:nvPr/>
        </p:nvSpPr>
        <p:spPr bwMode="auto">
          <a:xfrm>
            <a:off x="5797550" y="3698875"/>
            <a:ext cx="153988" cy="144463"/>
          </a:xfrm>
          <a:custGeom>
            <a:avLst/>
            <a:gdLst>
              <a:gd name="T0" fmla="*/ 37 w 74"/>
              <a:gd name="T1" fmla="*/ 0 h 69"/>
              <a:gd name="T2" fmla="*/ 74 w 74"/>
              <a:gd name="T3" fmla="*/ 69 h 69"/>
              <a:gd name="T4" fmla="*/ 0 w 74"/>
              <a:gd name="T5" fmla="*/ 53 h 69"/>
              <a:gd name="T6" fmla="*/ 37 w 74"/>
              <a:gd name="T7" fmla="*/ 0 h 69"/>
            </a:gdLst>
            <a:ahLst/>
            <a:cxnLst>
              <a:cxn ang="0">
                <a:pos x="T0" y="T1"/>
              </a:cxn>
              <a:cxn ang="0">
                <a:pos x="T2" y="T3"/>
              </a:cxn>
              <a:cxn ang="0">
                <a:pos x="T4" y="T5"/>
              </a:cxn>
              <a:cxn ang="0">
                <a:pos x="T6" y="T7"/>
              </a:cxn>
            </a:cxnLst>
            <a:rect l="0" t="0" r="r" b="b"/>
            <a:pathLst>
              <a:path w="74" h="69">
                <a:moveTo>
                  <a:pt x="37" y="0"/>
                </a:moveTo>
                <a:lnTo>
                  <a:pt x="74" y="69"/>
                </a:lnTo>
                <a:lnTo>
                  <a:pt x="0" y="53"/>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542" name="Freeform 1326">
            <a:extLst>
              <a:ext uri="{FF2B5EF4-FFF2-40B4-BE49-F238E27FC236}">
                <a16:creationId xmlns:a16="http://schemas.microsoft.com/office/drawing/2014/main" id="{BE9A16BC-7D26-CFFA-0B62-43442EFCC1C5}"/>
              </a:ext>
            </a:extLst>
          </p:cNvPr>
          <p:cNvSpPr>
            <a:spLocks/>
          </p:cNvSpPr>
          <p:nvPr/>
        </p:nvSpPr>
        <p:spPr bwMode="auto">
          <a:xfrm>
            <a:off x="5873750" y="3698875"/>
            <a:ext cx="157163" cy="144463"/>
          </a:xfrm>
          <a:custGeom>
            <a:avLst/>
            <a:gdLst>
              <a:gd name="T0" fmla="*/ 75 w 75"/>
              <a:gd name="T1" fmla="*/ 11 h 69"/>
              <a:gd name="T2" fmla="*/ 0 w 75"/>
              <a:gd name="T3" fmla="*/ 0 h 69"/>
              <a:gd name="T4" fmla="*/ 37 w 75"/>
              <a:gd name="T5" fmla="*/ 69 h 69"/>
              <a:gd name="T6" fmla="*/ 75 w 75"/>
              <a:gd name="T7" fmla="*/ 11 h 69"/>
            </a:gdLst>
            <a:ahLst/>
            <a:cxnLst>
              <a:cxn ang="0">
                <a:pos x="T0" y="T1"/>
              </a:cxn>
              <a:cxn ang="0">
                <a:pos x="T2" y="T3"/>
              </a:cxn>
              <a:cxn ang="0">
                <a:pos x="T4" y="T5"/>
              </a:cxn>
              <a:cxn ang="0">
                <a:pos x="T6" y="T7"/>
              </a:cxn>
            </a:cxnLst>
            <a:rect l="0" t="0" r="r" b="b"/>
            <a:pathLst>
              <a:path w="75" h="69">
                <a:moveTo>
                  <a:pt x="75" y="11"/>
                </a:moveTo>
                <a:lnTo>
                  <a:pt x="0" y="0"/>
                </a:lnTo>
                <a:lnTo>
                  <a:pt x="37" y="69"/>
                </a:lnTo>
                <a:lnTo>
                  <a:pt x="7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543" name="Line 1327">
            <a:extLst>
              <a:ext uri="{FF2B5EF4-FFF2-40B4-BE49-F238E27FC236}">
                <a16:creationId xmlns:a16="http://schemas.microsoft.com/office/drawing/2014/main" id="{8FA6B8CE-BF53-036A-9CEA-3BA0DFE20323}"/>
              </a:ext>
            </a:extLst>
          </p:cNvPr>
          <p:cNvSpPr>
            <a:spLocks noChangeShapeType="1"/>
          </p:cNvSpPr>
          <p:nvPr/>
        </p:nvSpPr>
        <p:spPr bwMode="auto">
          <a:xfrm flipH="1" flipV="1">
            <a:off x="5484813" y="3754438"/>
            <a:ext cx="157162" cy="349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44" name="Line 1328">
            <a:extLst>
              <a:ext uri="{FF2B5EF4-FFF2-40B4-BE49-F238E27FC236}">
                <a16:creationId xmlns:a16="http://schemas.microsoft.com/office/drawing/2014/main" id="{5F3C50A0-72A4-400C-74F0-50373B1B7C24}"/>
              </a:ext>
            </a:extLst>
          </p:cNvPr>
          <p:cNvSpPr>
            <a:spLocks noChangeShapeType="1"/>
          </p:cNvSpPr>
          <p:nvPr/>
        </p:nvSpPr>
        <p:spPr bwMode="auto">
          <a:xfrm flipH="1" flipV="1">
            <a:off x="5873750" y="3698875"/>
            <a:ext cx="157163" cy="222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45" name="Line 1329">
            <a:extLst>
              <a:ext uri="{FF2B5EF4-FFF2-40B4-BE49-F238E27FC236}">
                <a16:creationId xmlns:a16="http://schemas.microsoft.com/office/drawing/2014/main" id="{BADA8745-0976-B3AC-8DEF-40F27D039D41}"/>
              </a:ext>
            </a:extLst>
          </p:cNvPr>
          <p:cNvSpPr>
            <a:spLocks noChangeShapeType="1"/>
          </p:cNvSpPr>
          <p:nvPr/>
        </p:nvSpPr>
        <p:spPr bwMode="auto">
          <a:xfrm flipV="1">
            <a:off x="5797550" y="3698875"/>
            <a:ext cx="76200" cy="1111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46" name="Line 1330">
            <a:extLst>
              <a:ext uri="{FF2B5EF4-FFF2-40B4-BE49-F238E27FC236}">
                <a16:creationId xmlns:a16="http://schemas.microsoft.com/office/drawing/2014/main" id="{CD92D1D5-10CD-2270-9FA0-5ACFC6760DF6}"/>
              </a:ext>
            </a:extLst>
          </p:cNvPr>
          <p:cNvSpPr>
            <a:spLocks noChangeShapeType="1"/>
          </p:cNvSpPr>
          <p:nvPr/>
        </p:nvSpPr>
        <p:spPr bwMode="auto">
          <a:xfrm flipV="1">
            <a:off x="6184900" y="3632200"/>
            <a:ext cx="77788" cy="1222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47" name="Freeform 1331">
            <a:extLst>
              <a:ext uri="{FF2B5EF4-FFF2-40B4-BE49-F238E27FC236}">
                <a16:creationId xmlns:a16="http://schemas.microsoft.com/office/drawing/2014/main" id="{1B354EEE-B3A1-1F9E-953B-E9501DBADD2A}"/>
              </a:ext>
            </a:extLst>
          </p:cNvPr>
          <p:cNvSpPr>
            <a:spLocks/>
          </p:cNvSpPr>
          <p:nvPr/>
        </p:nvSpPr>
        <p:spPr bwMode="auto">
          <a:xfrm>
            <a:off x="5562600" y="3789363"/>
            <a:ext cx="155575" cy="144462"/>
          </a:xfrm>
          <a:custGeom>
            <a:avLst/>
            <a:gdLst>
              <a:gd name="T0" fmla="*/ 38 w 75"/>
              <a:gd name="T1" fmla="*/ 0 h 69"/>
              <a:gd name="T2" fmla="*/ 75 w 75"/>
              <a:gd name="T3" fmla="*/ 69 h 69"/>
              <a:gd name="T4" fmla="*/ 0 w 75"/>
              <a:gd name="T5" fmla="*/ 53 h 69"/>
              <a:gd name="T6" fmla="*/ 38 w 75"/>
              <a:gd name="T7" fmla="*/ 0 h 69"/>
            </a:gdLst>
            <a:ahLst/>
            <a:cxnLst>
              <a:cxn ang="0">
                <a:pos x="T0" y="T1"/>
              </a:cxn>
              <a:cxn ang="0">
                <a:pos x="T2" y="T3"/>
              </a:cxn>
              <a:cxn ang="0">
                <a:pos x="T4" y="T5"/>
              </a:cxn>
              <a:cxn ang="0">
                <a:pos x="T6" y="T7"/>
              </a:cxn>
            </a:cxnLst>
            <a:rect l="0" t="0" r="r" b="b"/>
            <a:pathLst>
              <a:path w="75" h="69">
                <a:moveTo>
                  <a:pt x="38" y="0"/>
                </a:moveTo>
                <a:lnTo>
                  <a:pt x="75" y="69"/>
                </a:lnTo>
                <a:lnTo>
                  <a:pt x="0" y="53"/>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548" name="Freeform 1332">
            <a:extLst>
              <a:ext uri="{FF2B5EF4-FFF2-40B4-BE49-F238E27FC236}">
                <a16:creationId xmlns:a16="http://schemas.microsoft.com/office/drawing/2014/main" id="{592B2AD0-A6D0-C87E-893C-068A6D87BBDB}"/>
              </a:ext>
            </a:extLst>
          </p:cNvPr>
          <p:cNvSpPr>
            <a:spLocks/>
          </p:cNvSpPr>
          <p:nvPr/>
        </p:nvSpPr>
        <p:spPr bwMode="auto">
          <a:xfrm>
            <a:off x="5641975" y="3789363"/>
            <a:ext cx="155575" cy="144462"/>
          </a:xfrm>
          <a:custGeom>
            <a:avLst/>
            <a:gdLst>
              <a:gd name="T0" fmla="*/ 74 w 74"/>
              <a:gd name="T1" fmla="*/ 10 h 69"/>
              <a:gd name="T2" fmla="*/ 0 w 74"/>
              <a:gd name="T3" fmla="*/ 0 h 69"/>
              <a:gd name="T4" fmla="*/ 37 w 74"/>
              <a:gd name="T5" fmla="*/ 69 h 69"/>
              <a:gd name="T6" fmla="*/ 74 w 74"/>
              <a:gd name="T7" fmla="*/ 10 h 69"/>
            </a:gdLst>
            <a:ahLst/>
            <a:cxnLst>
              <a:cxn ang="0">
                <a:pos x="T0" y="T1"/>
              </a:cxn>
              <a:cxn ang="0">
                <a:pos x="T2" y="T3"/>
              </a:cxn>
              <a:cxn ang="0">
                <a:pos x="T4" y="T5"/>
              </a:cxn>
              <a:cxn ang="0">
                <a:pos x="T6" y="T7"/>
              </a:cxn>
            </a:cxnLst>
            <a:rect l="0" t="0" r="r" b="b"/>
            <a:pathLst>
              <a:path w="74" h="69">
                <a:moveTo>
                  <a:pt x="74" y="10"/>
                </a:moveTo>
                <a:lnTo>
                  <a:pt x="0" y="0"/>
                </a:lnTo>
                <a:lnTo>
                  <a:pt x="37" y="69"/>
                </a:lnTo>
                <a:lnTo>
                  <a:pt x="74"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549" name="Freeform 1333">
            <a:extLst>
              <a:ext uri="{FF2B5EF4-FFF2-40B4-BE49-F238E27FC236}">
                <a16:creationId xmlns:a16="http://schemas.microsoft.com/office/drawing/2014/main" id="{65B0625B-F486-6343-BC68-A4DADA4F160B}"/>
              </a:ext>
            </a:extLst>
          </p:cNvPr>
          <p:cNvSpPr>
            <a:spLocks/>
          </p:cNvSpPr>
          <p:nvPr/>
        </p:nvSpPr>
        <p:spPr bwMode="auto">
          <a:xfrm>
            <a:off x="5951538" y="3721100"/>
            <a:ext cx="155575" cy="155575"/>
          </a:xfrm>
          <a:custGeom>
            <a:avLst/>
            <a:gdLst>
              <a:gd name="T0" fmla="*/ 38 w 75"/>
              <a:gd name="T1" fmla="*/ 0 h 74"/>
              <a:gd name="T2" fmla="*/ 75 w 75"/>
              <a:gd name="T3" fmla="*/ 74 h 74"/>
              <a:gd name="T4" fmla="*/ 0 w 75"/>
              <a:gd name="T5" fmla="*/ 58 h 74"/>
              <a:gd name="T6" fmla="*/ 38 w 75"/>
              <a:gd name="T7" fmla="*/ 0 h 74"/>
            </a:gdLst>
            <a:ahLst/>
            <a:cxnLst>
              <a:cxn ang="0">
                <a:pos x="T0" y="T1"/>
              </a:cxn>
              <a:cxn ang="0">
                <a:pos x="T2" y="T3"/>
              </a:cxn>
              <a:cxn ang="0">
                <a:pos x="T4" y="T5"/>
              </a:cxn>
              <a:cxn ang="0">
                <a:pos x="T6" y="T7"/>
              </a:cxn>
            </a:cxnLst>
            <a:rect l="0" t="0" r="r" b="b"/>
            <a:pathLst>
              <a:path w="75" h="74">
                <a:moveTo>
                  <a:pt x="38" y="0"/>
                </a:moveTo>
                <a:lnTo>
                  <a:pt x="75" y="74"/>
                </a:lnTo>
                <a:lnTo>
                  <a:pt x="0" y="58"/>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550" name="Freeform 1334">
            <a:extLst>
              <a:ext uri="{FF2B5EF4-FFF2-40B4-BE49-F238E27FC236}">
                <a16:creationId xmlns:a16="http://schemas.microsoft.com/office/drawing/2014/main" id="{CE7D4D30-8F83-8637-6606-E73849B03F62}"/>
              </a:ext>
            </a:extLst>
          </p:cNvPr>
          <p:cNvSpPr>
            <a:spLocks/>
          </p:cNvSpPr>
          <p:nvPr/>
        </p:nvSpPr>
        <p:spPr bwMode="auto">
          <a:xfrm>
            <a:off x="6030913" y="3721100"/>
            <a:ext cx="153987" cy="155575"/>
          </a:xfrm>
          <a:custGeom>
            <a:avLst/>
            <a:gdLst>
              <a:gd name="T0" fmla="*/ 74 w 74"/>
              <a:gd name="T1" fmla="*/ 16 h 74"/>
              <a:gd name="T2" fmla="*/ 0 w 74"/>
              <a:gd name="T3" fmla="*/ 0 h 74"/>
              <a:gd name="T4" fmla="*/ 37 w 74"/>
              <a:gd name="T5" fmla="*/ 74 h 74"/>
              <a:gd name="T6" fmla="*/ 74 w 74"/>
              <a:gd name="T7" fmla="*/ 16 h 74"/>
            </a:gdLst>
            <a:ahLst/>
            <a:cxnLst>
              <a:cxn ang="0">
                <a:pos x="T0" y="T1"/>
              </a:cxn>
              <a:cxn ang="0">
                <a:pos x="T2" y="T3"/>
              </a:cxn>
              <a:cxn ang="0">
                <a:pos x="T4" y="T5"/>
              </a:cxn>
              <a:cxn ang="0">
                <a:pos x="T6" y="T7"/>
              </a:cxn>
            </a:cxnLst>
            <a:rect l="0" t="0" r="r" b="b"/>
            <a:pathLst>
              <a:path w="74" h="74">
                <a:moveTo>
                  <a:pt x="74" y="16"/>
                </a:moveTo>
                <a:lnTo>
                  <a:pt x="0" y="0"/>
                </a:lnTo>
                <a:lnTo>
                  <a:pt x="37" y="74"/>
                </a:lnTo>
                <a:lnTo>
                  <a:pt x="7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551" name="Line 1335">
            <a:extLst>
              <a:ext uri="{FF2B5EF4-FFF2-40B4-BE49-F238E27FC236}">
                <a16:creationId xmlns:a16="http://schemas.microsoft.com/office/drawing/2014/main" id="{FD6D057B-C811-A6A5-F2A5-1F8984A2FDDD}"/>
              </a:ext>
            </a:extLst>
          </p:cNvPr>
          <p:cNvSpPr>
            <a:spLocks noChangeShapeType="1"/>
          </p:cNvSpPr>
          <p:nvPr/>
        </p:nvSpPr>
        <p:spPr bwMode="auto">
          <a:xfrm flipH="1" flipV="1">
            <a:off x="5641975" y="3789363"/>
            <a:ext cx="155575" cy="206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52" name="Line 1336">
            <a:extLst>
              <a:ext uri="{FF2B5EF4-FFF2-40B4-BE49-F238E27FC236}">
                <a16:creationId xmlns:a16="http://schemas.microsoft.com/office/drawing/2014/main" id="{A14F8834-3276-6BD3-C612-29F35FAA7F0F}"/>
              </a:ext>
            </a:extLst>
          </p:cNvPr>
          <p:cNvSpPr>
            <a:spLocks noChangeShapeType="1"/>
          </p:cNvSpPr>
          <p:nvPr/>
        </p:nvSpPr>
        <p:spPr bwMode="auto">
          <a:xfrm flipV="1">
            <a:off x="5562600" y="3789363"/>
            <a:ext cx="79375" cy="1111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53" name="Line 1337">
            <a:extLst>
              <a:ext uri="{FF2B5EF4-FFF2-40B4-BE49-F238E27FC236}">
                <a16:creationId xmlns:a16="http://schemas.microsoft.com/office/drawing/2014/main" id="{BAF12697-7EDB-78FA-0624-7C291D268A23}"/>
              </a:ext>
            </a:extLst>
          </p:cNvPr>
          <p:cNvSpPr>
            <a:spLocks noChangeShapeType="1"/>
          </p:cNvSpPr>
          <p:nvPr/>
        </p:nvSpPr>
        <p:spPr bwMode="auto">
          <a:xfrm flipH="1" flipV="1">
            <a:off x="6030913" y="3721100"/>
            <a:ext cx="153987" cy="333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54" name="Line 1338">
            <a:extLst>
              <a:ext uri="{FF2B5EF4-FFF2-40B4-BE49-F238E27FC236}">
                <a16:creationId xmlns:a16="http://schemas.microsoft.com/office/drawing/2014/main" id="{AD204F3C-BE25-DC3D-DBCF-1EAB4123F985}"/>
              </a:ext>
            </a:extLst>
          </p:cNvPr>
          <p:cNvSpPr>
            <a:spLocks noChangeShapeType="1"/>
          </p:cNvSpPr>
          <p:nvPr/>
        </p:nvSpPr>
        <p:spPr bwMode="auto">
          <a:xfrm flipH="1">
            <a:off x="5951538" y="3721100"/>
            <a:ext cx="79375" cy="1222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55" name="Freeform 1339">
            <a:extLst>
              <a:ext uri="{FF2B5EF4-FFF2-40B4-BE49-F238E27FC236}">
                <a16:creationId xmlns:a16="http://schemas.microsoft.com/office/drawing/2014/main" id="{6B6C2E4A-165C-FB79-F729-FD12A1280EF3}"/>
              </a:ext>
            </a:extLst>
          </p:cNvPr>
          <p:cNvSpPr>
            <a:spLocks/>
          </p:cNvSpPr>
          <p:nvPr/>
        </p:nvSpPr>
        <p:spPr bwMode="auto">
          <a:xfrm>
            <a:off x="5718175" y="3810000"/>
            <a:ext cx="155575" cy="155575"/>
          </a:xfrm>
          <a:custGeom>
            <a:avLst/>
            <a:gdLst>
              <a:gd name="T0" fmla="*/ 37 w 74"/>
              <a:gd name="T1" fmla="*/ 0 h 75"/>
              <a:gd name="T2" fmla="*/ 74 w 74"/>
              <a:gd name="T3" fmla="*/ 75 h 75"/>
              <a:gd name="T4" fmla="*/ 0 w 74"/>
              <a:gd name="T5" fmla="*/ 59 h 75"/>
              <a:gd name="T6" fmla="*/ 37 w 74"/>
              <a:gd name="T7" fmla="*/ 0 h 75"/>
            </a:gdLst>
            <a:ahLst/>
            <a:cxnLst>
              <a:cxn ang="0">
                <a:pos x="T0" y="T1"/>
              </a:cxn>
              <a:cxn ang="0">
                <a:pos x="T2" y="T3"/>
              </a:cxn>
              <a:cxn ang="0">
                <a:pos x="T4" y="T5"/>
              </a:cxn>
              <a:cxn ang="0">
                <a:pos x="T6" y="T7"/>
              </a:cxn>
            </a:cxnLst>
            <a:rect l="0" t="0" r="r" b="b"/>
            <a:pathLst>
              <a:path w="74" h="75">
                <a:moveTo>
                  <a:pt x="37" y="0"/>
                </a:moveTo>
                <a:lnTo>
                  <a:pt x="74" y="75"/>
                </a:lnTo>
                <a:lnTo>
                  <a:pt x="0" y="59"/>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556" name="Freeform 1340">
            <a:extLst>
              <a:ext uri="{FF2B5EF4-FFF2-40B4-BE49-F238E27FC236}">
                <a16:creationId xmlns:a16="http://schemas.microsoft.com/office/drawing/2014/main" id="{489EAE69-9A53-6593-E660-794559DC101D}"/>
              </a:ext>
            </a:extLst>
          </p:cNvPr>
          <p:cNvSpPr>
            <a:spLocks/>
          </p:cNvSpPr>
          <p:nvPr/>
        </p:nvSpPr>
        <p:spPr bwMode="auto">
          <a:xfrm>
            <a:off x="5797550" y="3810000"/>
            <a:ext cx="153988" cy="155575"/>
          </a:xfrm>
          <a:custGeom>
            <a:avLst/>
            <a:gdLst>
              <a:gd name="T0" fmla="*/ 74 w 74"/>
              <a:gd name="T1" fmla="*/ 16 h 75"/>
              <a:gd name="T2" fmla="*/ 0 w 74"/>
              <a:gd name="T3" fmla="*/ 0 h 75"/>
              <a:gd name="T4" fmla="*/ 37 w 74"/>
              <a:gd name="T5" fmla="*/ 75 h 75"/>
              <a:gd name="T6" fmla="*/ 74 w 74"/>
              <a:gd name="T7" fmla="*/ 16 h 75"/>
            </a:gdLst>
            <a:ahLst/>
            <a:cxnLst>
              <a:cxn ang="0">
                <a:pos x="T0" y="T1"/>
              </a:cxn>
              <a:cxn ang="0">
                <a:pos x="T2" y="T3"/>
              </a:cxn>
              <a:cxn ang="0">
                <a:pos x="T4" y="T5"/>
              </a:cxn>
              <a:cxn ang="0">
                <a:pos x="T6" y="T7"/>
              </a:cxn>
            </a:cxnLst>
            <a:rect l="0" t="0" r="r" b="b"/>
            <a:pathLst>
              <a:path w="74" h="75">
                <a:moveTo>
                  <a:pt x="74" y="16"/>
                </a:moveTo>
                <a:lnTo>
                  <a:pt x="0" y="0"/>
                </a:lnTo>
                <a:lnTo>
                  <a:pt x="37" y="75"/>
                </a:lnTo>
                <a:lnTo>
                  <a:pt x="7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557" name="Line 1341">
            <a:extLst>
              <a:ext uri="{FF2B5EF4-FFF2-40B4-BE49-F238E27FC236}">
                <a16:creationId xmlns:a16="http://schemas.microsoft.com/office/drawing/2014/main" id="{42F9E5E8-5C43-8FA7-A93D-6A2D7AA5BC27}"/>
              </a:ext>
            </a:extLst>
          </p:cNvPr>
          <p:cNvSpPr>
            <a:spLocks noChangeShapeType="1"/>
          </p:cNvSpPr>
          <p:nvPr/>
        </p:nvSpPr>
        <p:spPr bwMode="auto">
          <a:xfrm flipH="1" flipV="1">
            <a:off x="5797550" y="3810000"/>
            <a:ext cx="153988" cy="333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58" name="Line 1342">
            <a:extLst>
              <a:ext uri="{FF2B5EF4-FFF2-40B4-BE49-F238E27FC236}">
                <a16:creationId xmlns:a16="http://schemas.microsoft.com/office/drawing/2014/main" id="{449561F8-47AA-E487-BD2C-90BC79AA4724}"/>
              </a:ext>
            </a:extLst>
          </p:cNvPr>
          <p:cNvSpPr>
            <a:spLocks noChangeShapeType="1"/>
          </p:cNvSpPr>
          <p:nvPr/>
        </p:nvSpPr>
        <p:spPr bwMode="auto">
          <a:xfrm flipV="1">
            <a:off x="5718175" y="3810000"/>
            <a:ext cx="79375" cy="1238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59" name="Line 1343">
            <a:extLst>
              <a:ext uri="{FF2B5EF4-FFF2-40B4-BE49-F238E27FC236}">
                <a16:creationId xmlns:a16="http://schemas.microsoft.com/office/drawing/2014/main" id="{B9FAC023-DF6E-9FC6-13D8-14B1B943C319}"/>
              </a:ext>
            </a:extLst>
          </p:cNvPr>
          <p:cNvSpPr>
            <a:spLocks noChangeShapeType="1"/>
          </p:cNvSpPr>
          <p:nvPr/>
        </p:nvSpPr>
        <p:spPr bwMode="auto">
          <a:xfrm flipV="1">
            <a:off x="6107113" y="3754438"/>
            <a:ext cx="77787" cy="1222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60" name="Freeform 1344">
            <a:extLst>
              <a:ext uri="{FF2B5EF4-FFF2-40B4-BE49-F238E27FC236}">
                <a16:creationId xmlns:a16="http://schemas.microsoft.com/office/drawing/2014/main" id="{A4A5249C-B768-CC42-FA47-1E334E2EE3A0}"/>
              </a:ext>
            </a:extLst>
          </p:cNvPr>
          <p:cNvSpPr>
            <a:spLocks/>
          </p:cNvSpPr>
          <p:nvPr/>
        </p:nvSpPr>
        <p:spPr bwMode="auto">
          <a:xfrm>
            <a:off x="5484813" y="3900488"/>
            <a:ext cx="157162" cy="153987"/>
          </a:xfrm>
          <a:custGeom>
            <a:avLst/>
            <a:gdLst>
              <a:gd name="T0" fmla="*/ 37 w 75"/>
              <a:gd name="T1" fmla="*/ 0 h 74"/>
              <a:gd name="T2" fmla="*/ 75 w 75"/>
              <a:gd name="T3" fmla="*/ 74 h 74"/>
              <a:gd name="T4" fmla="*/ 0 w 75"/>
              <a:gd name="T5" fmla="*/ 59 h 74"/>
              <a:gd name="T6" fmla="*/ 37 w 75"/>
              <a:gd name="T7" fmla="*/ 0 h 74"/>
            </a:gdLst>
            <a:ahLst/>
            <a:cxnLst>
              <a:cxn ang="0">
                <a:pos x="T0" y="T1"/>
              </a:cxn>
              <a:cxn ang="0">
                <a:pos x="T2" y="T3"/>
              </a:cxn>
              <a:cxn ang="0">
                <a:pos x="T4" y="T5"/>
              </a:cxn>
              <a:cxn ang="0">
                <a:pos x="T6" y="T7"/>
              </a:cxn>
            </a:cxnLst>
            <a:rect l="0" t="0" r="r" b="b"/>
            <a:pathLst>
              <a:path w="75" h="74">
                <a:moveTo>
                  <a:pt x="37" y="0"/>
                </a:moveTo>
                <a:lnTo>
                  <a:pt x="75" y="74"/>
                </a:lnTo>
                <a:lnTo>
                  <a:pt x="0" y="59"/>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561" name="Freeform 1345">
            <a:extLst>
              <a:ext uri="{FF2B5EF4-FFF2-40B4-BE49-F238E27FC236}">
                <a16:creationId xmlns:a16="http://schemas.microsoft.com/office/drawing/2014/main" id="{93BDC8E0-FB8C-FA92-D2FE-905AA7532861}"/>
              </a:ext>
            </a:extLst>
          </p:cNvPr>
          <p:cNvSpPr>
            <a:spLocks/>
          </p:cNvSpPr>
          <p:nvPr/>
        </p:nvSpPr>
        <p:spPr bwMode="auto">
          <a:xfrm>
            <a:off x="5562600" y="3900488"/>
            <a:ext cx="155575" cy="153987"/>
          </a:xfrm>
          <a:custGeom>
            <a:avLst/>
            <a:gdLst>
              <a:gd name="T0" fmla="*/ 75 w 75"/>
              <a:gd name="T1" fmla="*/ 16 h 74"/>
              <a:gd name="T2" fmla="*/ 0 w 75"/>
              <a:gd name="T3" fmla="*/ 0 h 74"/>
              <a:gd name="T4" fmla="*/ 38 w 75"/>
              <a:gd name="T5" fmla="*/ 74 h 74"/>
              <a:gd name="T6" fmla="*/ 75 w 75"/>
              <a:gd name="T7" fmla="*/ 16 h 74"/>
            </a:gdLst>
            <a:ahLst/>
            <a:cxnLst>
              <a:cxn ang="0">
                <a:pos x="T0" y="T1"/>
              </a:cxn>
              <a:cxn ang="0">
                <a:pos x="T2" y="T3"/>
              </a:cxn>
              <a:cxn ang="0">
                <a:pos x="T4" y="T5"/>
              </a:cxn>
              <a:cxn ang="0">
                <a:pos x="T6" y="T7"/>
              </a:cxn>
            </a:cxnLst>
            <a:rect l="0" t="0" r="r" b="b"/>
            <a:pathLst>
              <a:path w="75" h="74">
                <a:moveTo>
                  <a:pt x="75" y="16"/>
                </a:moveTo>
                <a:lnTo>
                  <a:pt x="0" y="0"/>
                </a:lnTo>
                <a:lnTo>
                  <a:pt x="38" y="74"/>
                </a:lnTo>
                <a:lnTo>
                  <a:pt x="75"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562" name="Freeform 1346">
            <a:extLst>
              <a:ext uri="{FF2B5EF4-FFF2-40B4-BE49-F238E27FC236}">
                <a16:creationId xmlns:a16="http://schemas.microsoft.com/office/drawing/2014/main" id="{702E54AE-CA1D-4E8A-54FD-AC07794FD7D5}"/>
              </a:ext>
            </a:extLst>
          </p:cNvPr>
          <p:cNvSpPr>
            <a:spLocks/>
          </p:cNvSpPr>
          <p:nvPr/>
        </p:nvSpPr>
        <p:spPr bwMode="auto">
          <a:xfrm>
            <a:off x="5873750" y="3843338"/>
            <a:ext cx="157163" cy="157162"/>
          </a:xfrm>
          <a:custGeom>
            <a:avLst/>
            <a:gdLst>
              <a:gd name="T0" fmla="*/ 37 w 75"/>
              <a:gd name="T1" fmla="*/ 0 h 75"/>
              <a:gd name="T2" fmla="*/ 75 w 75"/>
              <a:gd name="T3" fmla="*/ 75 h 75"/>
              <a:gd name="T4" fmla="*/ 0 w 75"/>
              <a:gd name="T5" fmla="*/ 59 h 75"/>
              <a:gd name="T6" fmla="*/ 37 w 75"/>
              <a:gd name="T7" fmla="*/ 0 h 75"/>
            </a:gdLst>
            <a:ahLst/>
            <a:cxnLst>
              <a:cxn ang="0">
                <a:pos x="T0" y="T1"/>
              </a:cxn>
              <a:cxn ang="0">
                <a:pos x="T2" y="T3"/>
              </a:cxn>
              <a:cxn ang="0">
                <a:pos x="T4" y="T5"/>
              </a:cxn>
              <a:cxn ang="0">
                <a:pos x="T6" y="T7"/>
              </a:cxn>
            </a:cxnLst>
            <a:rect l="0" t="0" r="r" b="b"/>
            <a:pathLst>
              <a:path w="75" h="75">
                <a:moveTo>
                  <a:pt x="37" y="0"/>
                </a:moveTo>
                <a:lnTo>
                  <a:pt x="75" y="75"/>
                </a:lnTo>
                <a:lnTo>
                  <a:pt x="0" y="59"/>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563" name="Freeform 1347">
            <a:extLst>
              <a:ext uri="{FF2B5EF4-FFF2-40B4-BE49-F238E27FC236}">
                <a16:creationId xmlns:a16="http://schemas.microsoft.com/office/drawing/2014/main" id="{55960092-DB6A-2054-3E9C-F5C6C6699F13}"/>
              </a:ext>
            </a:extLst>
          </p:cNvPr>
          <p:cNvSpPr>
            <a:spLocks/>
          </p:cNvSpPr>
          <p:nvPr/>
        </p:nvSpPr>
        <p:spPr bwMode="auto">
          <a:xfrm>
            <a:off x="5951538" y="3843338"/>
            <a:ext cx="155575" cy="157162"/>
          </a:xfrm>
          <a:custGeom>
            <a:avLst/>
            <a:gdLst>
              <a:gd name="T0" fmla="*/ 75 w 75"/>
              <a:gd name="T1" fmla="*/ 16 h 75"/>
              <a:gd name="T2" fmla="*/ 0 w 75"/>
              <a:gd name="T3" fmla="*/ 0 h 75"/>
              <a:gd name="T4" fmla="*/ 38 w 75"/>
              <a:gd name="T5" fmla="*/ 75 h 75"/>
              <a:gd name="T6" fmla="*/ 75 w 75"/>
              <a:gd name="T7" fmla="*/ 16 h 75"/>
            </a:gdLst>
            <a:ahLst/>
            <a:cxnLst>
              <a:cxn ang="0">
                <a:pos x="T0" y="T1"/>
              </a:cxn>
              <a:cxn ang="0">
                <a:pos x="T2" y="T3"/>
              </a:cxn>
              <a:cxn ang="0">
                <a:pos x="T4" y="T5"/>
              </a:cxn>
              <a:cxn ang="0">
                <a:pos x="T6" y="T7"/>
              </a:cxn>
            </a:cxnLst>
            <a:rect l="0" t="0" r="r" b="b"/>
            <a:pathLst>
              <a:path w="75" h="75">
                <a:moveTo>
                  <a:pt x="75" y="16"/>
                </a:moveTo>
                <a:lnTo>
                  <a:pt x="0" y="0"/>
                </a:lnTo>
                <a:lnTo>
                  <a:pt x="38" y="75"/>
                </a:lnTo>
                <a:lnTo>
                  <a:pt x="75"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564" name="Line 1348">
            <a:extLst>
              <a:ext uri="{FF2B5EF4-FFF2-40B4-BE49-F238E27FC236}">
                <a16:creationId xmlns:a16="http://schemas.microsoft.com/office/drawing/2014/main" id="{812CDAB1-9841-776C-155A-B6D8FA64FC9C}"/>
              </a:ext>
            </a:extLst>
          </p:cNvPr>
          <p:cNvSpPr>
            <a:spLocks noChangeShapeType="1"/>
          </p:cNvSpPr>
          <p:nvPr/>
        </p:nvSpPr>
        <p:spPr bwMode="auto">
          <a:xfrm flipH="1" flipV="1">
            <a:off x="5562600" y="3900488"/>
            <a:ext cx="155575" cy="333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65" name="Line 1349">
            <a:extLst>
              <a:ext uri="{FF2B5EF4-FFF2-40B4-BE49-F238E27FC236}">
                <a16:creationId xmlns:a16="http://schemas.microsoft.com/office/drawing/2014/main" id="{235D7217-B2E0-6CB7-78AF-1D21057C9249}"/>
              </a:ext>
            </a:extLst>
          </p:cNvPr>
          <p:cNvSpPr>
            <a:spLocks noChangeShapeType="1"/>
          </p:cNvSpPr>
          <p:nvPr/>
        </p:nvSpPr>
        <p:spPr bwMode="auto">
          <a:xfrm flipH="1" flipV="1">
            <a:off x="5951538" y="3843338"/>
            <a:ext cx="155575" cy="333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66" name="Line 1350">
            <a:extLst>
              <a:ext uri="{FF2B5EF4-FFF2-40B4-BE49-F238E27FC236}">
                <a16:creationId xmlns:a16="http://schemas.microsoft.com/office/drawing/2014/main" id="{82DE0202-01B2-A6DB-92AB-DC1B312C73E4}"/>
              </a:ext>
            </a:extLst>
          </p:cNvPr>
          <p:cNvSpPr>
            <a:spLocks noChangeShapeType="1"/>
          </p:cNvSpPr>
          <p:nvPr/>
        </p:nvSpPr>
        <p:spPr bwMode="auto">
          <a:xfrm flipH="1">
            <a:off x="5873750" y="3843338"/>
            <a:ext cx="77788" cy="1222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67" name="Freeform 1351">
            <a:extLst>
              <a:ext uri="{FF2B5EF4-FFF2-40B4-BE49-F238E27FC236}">
                <a16:creationId xmlns:a16="http://schemas.microsoft.com/office/drawing/2014/main" id="{677F9A35-D0D1-7C61-7515-94009825CBE3}"/>
              </a:ext>
            </a:extLst>
          </p:cNvPr>
          <p:cNvSpPr>
            <a:spLocks/>
          </p:cNvSpPr>
          <p:nvPr/>
        </p:nvSpPr>
        <p:spPr bwMode="auto">
          <a:xfrm>
            <a:off x="5641975" y="3933825"/>
            <a:ext cx="155575" cy="153988"/>
          </a:xfrm>
          <a:custGeom>
            <a:avLst/>
            <a:gdLst>
              <a:gd name="T0" fmla="*/ 37 w 74"/>
              <a:gd name="T1" fmla="*/ 0 h 74"/>
              <a:gd name="T2" fmla="*/ 74 w 74"/>
              <a:gd name="T3" fmla="*/ 74 h 74"/>
              <a:gd name="T4" fmla="*/ 0 w 74"/>
              <a:gd name="T5" fmla="*/ 58 h 74"/>
              <a:gd name="T6" fmla="*/ 37 w 74"/>
              <a:gd name="T7" fmla="*/ 0 h 74"/>
            </a:gdLst>
            <a:ahLst/>
            <a:cxnLst>
              <a:cxn ang="0">
                <a:pos x="T0" y="T1"/>
              </a:cxn>
              <a:cxn ang="0">
                <a:pos x="T2" y="T3"/>
              </a:cxn>
              <a:cxn ang="0">
                <a:pos x="T4" y="T5"/>
              </a:cxn>
              <a:cxn ang="0">
                <a:pos x="T6" y="T7"/>
              </a:cxn>
            </a:cxnLst>
            <a:rect l="0" t="0" r="r" b="b"/>
            <a:pathLst>
              <a:path w="74" h="74">
                <a:moveTo>
                  <a:pt x="37" y="0"/>
                </a:moveTo>
                <a:lnTo>
                  <a:pt x="74" y="74"/>
                </a:lnTo>
                <a:lnTo>
                  <a:pt x="0" y="58"/>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568" name="Freeform 1352">
            <a:extLst>
              <a:ext uri="{FF2B5EF4-FFF2-40B4-BE49-F238E27FC236}">
                <a16:creationId xmlns:a16="http://schemas.microsoft.com/office/drawing/2014/main" id="{46C2C666-734F-80FB-3222-CE4362908FED}"/>
              </a:ext>
            </a:extLst>
          </p:cNvPr>
          <p:cNvSpPr>
            <a:spLocks/>
          </p:cNvSpPr>
          <p:nvPr/>
        </p:nvSpPr>
        <p:spPr bwMode="auto">
          <a:xfrm>
            <a:off x="5718175" y="3933825"/>
            <a:ext cx="155575" cy="153988"/>
          </a:xfrm>
          <a:custGeom>
            <a:avLst/>
            <a:gdLst>
              <a:gd name="T0" fmla="*/ 74 w 74"/>
              <a:gd name="T1" fmla="*/ 16 h 74"/>
              <a:gd name="T2" fmla="*/ 0 w 74"/>
              <a:gd name="T3" fmla="*/ 0 h 74"/>
              <a:gd name="T4" fmla="*/ 37 w 74"/>
              <a:gd name="T5" fmla="*/ 74 h 74"/>
              <a:gd name="T6" fmla="*/ 74 w 74"/>
              <a:gd name="T7" fmla="*/ 16 h 74"/>
            </a:gdLst>
            <a:ahLst/>
            <a:cxnLst>
              <a:cxn ang="0">
                <a:pos x="T0" y="T1"/>
              </a:cxn>
              <a:cxn ang="0">
                <a:pos x="T2" y="T3"/>
              </a:cxn>
              <a:cxn ang="0">
                <a:pos x="T4" y="T5"/>
              </a:cxn>
              <a:cxn ang="0">
                <a:pos x="T6" y="T7"/>
              </a:cxn>
            </a:cxnLst>
            <a:rect l="0" t="0" r="r" b="b"/>
            <a:pathLst>
              <a:path w="74" h="74">
                <a:moveTo>
                  <a:pt x="74" y="16"/>
                </a:moveTo>
                <a:lnTo>
                  <a:pt x="0" y="0"/>
                </a:lnTo>
                <a:lnTo>
                  <a:pt x="37" y="74"/>
                </a:lnTo>
                <a:lnTo>
                  <a:pt x="7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569" name="Line 1353">
            <a:extLst>
              <a:ext uri="{FF2B5EF4-FFF2-40B4-BE49-F238E27FC236}">
                <a16:creationId xmlns:a16="http://schemas.microsoft.com/office/drawing/2014/main" id="{1A1C5F31-5E5A-24F3-74A5-BFAA2653EB6C}"/>
              </a:ext>
            </a:extLst>
          </p:cNvPr>
          <p:cNvSpPr>
            <a:spLocks noChangeShapeType="1"/>
          </p:cNvSpPr>
          <p:nvPr/>
        </p:nvSpPr>
        <p:spPr bwMode="auto">
          <a:xfrm flipH="1" flipV="1">
            <a:off x="5718175" y="3933825"/>
            <a:ext cx="155575" cy="317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70" name="Line 1354">
            <a:extLst>
              <a:ext uri="{FF2B5EF4-FFF2-40B4-BE49-F238E27FC236}">
                <a16:creationId xmlns:a16="http://schemas.microsoft.com/office/drawing/2014/main" id="{FF26BF75-70F6-7937-6907-B6B5DF9EEA58}"/>
              </a:ext>
            </a:extLst>
          </p:cNvPr>
          <p:cNvSpPr>
            <a:spLocks noChangeShapeType="1"/>
          </p:cNvSpPr>
          <p:nvPr/>
        </p:nvSpPr>
        <p:spPr bwMode="auto">
          <a:xfrm flipV="1">
            <a:off x="5641975" y="3933825"/>
            <a:ext cx="76200" cy="1206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71" name="Line 1355">
            <a:extLst>
              <a:ext uri="{FF2B5EF4-FFF2-40B4-BE49-F238E27FC236}">
                <a16:creationId xmlns:a16="http://schemas.microsoft.com/office/drawing/2014/main" id="{6CA48FBD-72E4-A7DD-97BC-D86CEB93EFFF}"/>
              </a:ext>
            </a:extLst>
          </p:cNvPr>
          <p:cNvSpPr>
            <a:spLocks noChangeShapeType="1"/>
          </p:cNvSpPr>
          <p:nvPr/>
        </p:nvSpPr>
        <p:spPr bwMode="auto">
          <a:xfrm flipV="1">
            <a:off x="6030913" y="3876675"/>
            <a:ext cx="76200" cy="1238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72" name="Freeform 1356">
            <a:extLst>
              <a:ext uri="{FF2B5EF4-FFF2-40B4-BE49-F238E27FC236}">
                <a16:creationId xmlns:a16="http://schemas.microsoft.com/office/drawing/2014/main" id="{56234532-6DCF-064D-72B3-7D3432849828}"/>
              </a:ext>
            </a:extLst>
          </p:cNvPr>
          <p:cNvSpPr>
            <a:spLocks/>
          </p:cNvSpPr>
          <p:nvPr/>
        </p:nvSpPr>
        <p:spPr bwMode="auto">
          <a:xfrm>
            <a:off x="5484813" y="4022725"/>
            <a:ext cx="157162" cy="153988"/>
          </a:xfrm>
          <a:custGeom>
            <a:avLst/>
            <a:gdLst>
              <a:gd name="T0" fmla="*/ 75 w 75"/>
              <a:gd name="T1" fmla="*/ 15 h 74"/>
              <a:gd name="T2" fmla="*/ 0 w 75"/>
              <a:gd name="T3" fmla="*/ 0 h 74"/>
              <a:gd name="T4" fmla="*/ 37 w 75"/>
              <a:gd name="T5" fmla="*/ 74 h 74"/>
              <a:gd name="T6" fmla="*/ 75 w 75"/>
              <a:gd name="T7" fmla="*/ 15 h 74"/>
            </a:gdLst>
            <a:ahLst/>
            <a:cxnLst>
              <a:cxn ang="0">
                <a:pos x="T0" y="T1"/>
              </a:cxn>
              <a:cxn ang="0">
                <a:pos x="T2" y="T3"/>
              </a:cxn>
              <a:cxn ang="0">
                <a:pos x="T4" y="T5"/>
              </a:cxn>
              <a:cxn ang="0">
                <a:pos x="T6" y="T7"/>
              </a:cxn>
            </a:cxnLst>
            <a:rect l="0" t="0" r="r" b="b"/>
            <a:pathLst>
              <a:path w="75" h="74">
                <a:moveTo>
                  <a:pt x="75" y="15"/>
                </a:moveTo>
                <a:lnTo>
                  <a:pt x="0" y="0"/>
                </a:lnTo>
                <a:lnTo>
                  <a:pt x="37" y="74"/>
                </a:lnTo>
                <a:lnTo>
                  <a:pt x="75"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573" name="Freeform 1357">
            <a:extLst>
              <a:ext uri="{FF2B5EF4-FFF2-40B4-BE49-F238E27FC236}">
                <a16:creationId xmlns:a16="http://schemas.microsoft.com/office/drawing/2014/main" id="{3C7B1ECB-888E-0DFE-8980-277A8ED6F4BC}"/>
              </a:ext>
            </a:extLst>
          </p:cNvPr>
          <p:cNvSpPr>
            <a:spLocks/>
          </p:cNvSpPr>
          <p:nvPr/>
        </p:nvSpPr>
        <p:spPr bwMode="auto">
          <a:xfrm>
            <a:off x="5797550" y="3965575"/>
            <a:ext cx="153988" cy="157163"/>
          </a:xfrm>
          <a:custGeom>
            <a:avLst/>
            <a:gdLst>
              <a:gd name="T0" fmla="*/ 37 w 74"/>
              <a:gd name="T1" fmla="*/ 0 h 74"/>
              <a:gd name="T2" fmla="*/ 74 w 74"/>
              <a:gd name="T3" fmla="*/ 74 h 74"/>
              <a:gd name="T4" fmla="*/ 0 w 74"/>
              <a:gd name="T5" fmla="*/ 58 h 74"/>
              <a:gd name="T6" fmla="*/ 37 w 74"/>
              <a:gd name="T7" fmla="*/ 0 h 74"/>
            </a:gdLst>
            <a:ahLst/>
            <a:cxnLst>
              <a:cxn ang="0">
                <a:pos x="T0" y="T1"/>
              </a:cxn>
              <a:cxn ang="0">
                <a:pos x="T2" y="T3"/>
              </a:cxn>
              <a:cxn ang="0">
                <a:pos x="T4" y="T5"/>
              </a:cxn>
              <a:cxn ang="0">
                <a:pos x="T6" y="T7"/>
              </a:cxn>
            </a:cxnLst>
            <a:rect l="0" t="0" r="r" b="b"/>
            <a:pathLst>
              <a:path w="74" h="74">
                <a:moveTo>
                  <a:pt x="37" y="0"/>
                </a:moveTo>
                <a:lnTo>
                  <a:pt x="74" y="74"/>
                </a:lnTo>
                <a:lnTo>
                  <a:pt x="0" y="58"/>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574" name="Freeform 1358">
            <a:extLst>
              <a:ext uri="{FF2B5EF4-FFF2-40B4-BE49-F238E27FC236}">
                <a16:creationId xmlns:a16="http://schemas.microsoft.com/office/drawing/2014/main" id="{EFEDA549-89DC-9AA0-BFB7-C577C4025837}"/>
              </a:ext>
            </a:extLst>
          </p:cNvPr>
          <p:cNvSpPr>
            <a:spLocks/>
          </p:cNvSpPr>
          <p:nvPr/>
        </p:nvSpPr>
        <p:spPr bwMode="auto">
          <a:xfrm>
            <a:off x="5873750" y="3965575"/>
            <a:ext cx="157163" cy="157163"/>
          </a:xfrm>
          <a:custGeom>
            <a:avLst/>
            <a:gdLst>
              <a:gd name="T0" fmla="*/ 75 w 75"/>
              <a:gd name="T1" fmla="*/ 16 h 74"/>
              <a:gd name="T2" fmla="*/ 0 w 75"/>
              <a:gd name="T3" fmla="*/ 0 h 74"/>
              <a:gd name="T4" fmla="*/ 37 w 75"/>
              <a:gd name="T5" fmla="*/ 74 h 74"/>
              <a:gd name="T6" fmla="*/ 75 w 75"/>
              <a:gd name="T7" fmla="*/ 16 h 74"/>
            </a:gdLst>
            <a:ahLst/>
            <a:cxnLst>
              <a:cxn ang="0">
                <a:pos x="T0" y="T1"/>
              </a:cxn>
              <a:cxn ang="0">
                <a:pos x="T2" y="T3"/>
              </a:cxn>
              <a:cxn ang="0">
                <a:pos x="T4" y="T5"/>
              </a:cxn>
              <a:cxn ang="0">
                <a:pos x="T6" y="T7"/>
              </a:cxn>
            </a:cxnLst>
            <a:rect l="0" t="0" r="r" b="b"/>
            <a:pathLst>
              <a:path w="75" h="74">
                <a:moveTo>
                  <a:pt x="75" y="16"/>
                </a:moveTo>
                <a:lnTo>
                  <a:pt x="0" y="0"/>
                </a:lnTo>
                <a:lnTo>
                  <a:pt x="37" y="74"/>
                </a:lnTo>
                <a:lnTo>
                  <a:pt x="75"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575" name="Line 1359">
            <a:extLst>
              <a:ext uri="{FF2B5EF4-FFF2-40B4-BE49-F238E27FC236}">
                <a16:creationId xmlns:a16="http://schemas.microsoft.com/office/drawing/2014/main" id="{E9B8F8FC-D4F1-4B36-A4CF-7EDAA2A8B4F0}"/>
              </a:ext>
            </a:extLst>
          </p:cNvPr>
          <p:cNvSpPr>
            <a:spLocks noChangeShapeType="1"/>
          </p:cNvSpPr>
          <p:nvPr/>
        </p:nvSpPr>
        <p:spPr bwMode="auto">
          <a:xfrm flipH="1" flipV="1">
            <a:off x="5484813" y="4022725"/>
            <a:ext cx="157162" cy="31750"/>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76" name="Line 1360">
            <a:extLst>
              <a:ext uri="{FF2B5EF4-FFF2-40B4-BE49-F238E27FC236}">
                <a16:creationId xmlns:a16="http://schemas.microsoft.com/office/drawing/2014/main" id="{C4391CC6-2E30-7E83-7828-95EC0F59E715}"/>
              </a:ext>
            </a:extLst>
          </p:cNvPr>
          <p:cNvSpPr>
            <a:spLocks noChangeShapeType="1"/>
          </p:cNvSpPr>
          <p:nvPr/>
        </p:nvSpPr>
        <p:spPr bwMode="auto">
          <a:xfrm flipH="1" flipV="1">
            <a:off x="5873750" y="3965575"/>
            <a:ext cx="157163" cy="349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77" name="Line 1361">
            <a:extLst>
              <a:ext uri="{FF2B5EF4-FFF2-40B4-BE49-F238E27FC236}">
                <a16:creationId xmlns:a16="http://schemas.microsoft.com/office/drawing/2014/main" id="{8721EF09-0993-5328-478D-3204EFB96D93}"/>
              </a:ext>
            </a:extLst>
          </p:cNvPr>
          <p:cNvSpPr>
            <a:spLocks noChangeShapeType="1"/>
          </p:cNvSpPr>
          <p:nvPr/>
        </p:nvSpPr>
        <p:spPr bwMode="auto">
          <a:xfrm flipH="1">
            <a:off x="5797550" y="3965575"/>
            <a:ext cx="76200" cy="1222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78" name="Freeform 1362">
            <a:extLst>
              <a:ext uri="{FF2B5EF4-FFF2-40B4-BE49-F238E27FC236}">
                <a16:creationId xmlns:a16="http://schemas.microsoft.com/office/drawing/2014/main" id="{9BDDBAAB-8896-0839-B970-57DF0A4355C3}"/>
              </a:ext>
            </a:extLst>
          </p:cNvPr>
          <p:cNvSpPr>
            <a:spLocks/>
          </p:cNvSpPr>
          <p:nvPr/>
        </p:nvSpPr>
        <p:spPr bwMode="auto">
          <a:xfrm>
            <a:off x="5562600" y="4054475"/>
            <a:ext cx="155575" cy="155575"/>
          </a:xfrm>
          <a:custGeom>
            <a:avLst/>
            <a:gdLst>
              <a:gd name="T0" fmla="*/ 38 w 75"/>
              <a:gd name="T1" fmla="*/ 0 h 75"/>
              <a:gd name="T2" fmla="*/ 75 w 75"/>
              <a:gd name="T3" fmla="*/ 75 h 75"/>
              <a:gd name="T4" fmla="*/ 0 w 75"/>
              <a:gd name="T5" fmla="*/ 59 h 75"/>
              <a:gd name="T6" fmla="*/ 38 w 75"/>
              <a:gd name="T7" fmla="*/ 0 h 75"/>
            </a:gdLst>
            <a:ahLst/>
            <a:cxnLst>
              <a:cxn ang="0">
                <a:pos x="T0" y="T1"/>
              </a:cxn>
              <a:cxn ang="0">
                <a:pos x="T2" y="T3"/>
              </a:cxn>
              <a:cxn ang="0">
                <a:pos x="T4" y="T5"/>
              </a:cxn>
              <a:cxn ang="0">
                <a:pos x="T6" y="T7"/>
              </a:cxn>
            </a:cxnLst>
            <a:rect l="0" t="0" r="r" b="b"/>
            <a:pathLst>
              <a:path w="75" h="75">
                <a:moveTo>
                  <a:pt x="38" y="0"/>
                </a:moveTo>
                <a:lnTo>
                  <a:pt x="75" y="75"/>
                </a:lnTo>
                <a:lnTo>
                  <a:pt x="0" y="59"/>
                </a:lnTo>
                <a:lnTo>
                  <a:pt x="3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579" name="Freeform 1363">
            <a:extLst>
              <a:ext uri="{FF2B5EF4-FFF2-40B4-BE49-F238E27FC236}">
                <a16:creationId xmlns:a16="http://schemas.microsoft.com/office/drawing/2014/main" id="{1DF7F747-CAB4-4D64-7F5F-5960484EB12A}"/>
              </a:ext>
            </a:extLst>
          </p:cNvPr>
          <p:cNvSpPr>
            <a:spLocks/>
          </p:cNvSpPr>
          <p:nvPr/>
        </p:nvSpPr>
        <p:spPr bwMode="auto">
          <a:xfrm>
            <a:off x="5641975" y="4054475"/>
            <a:ext cx="155575" cy="155575"/>
          </a:xfrm>
          <a:custGeom>
            <a:avLst/>
            <a:gdLst>
              <a:gd name="T0" fmla="*/ 74 w 74"/>
              <a:gd name="T1" fmla="*/ 16 h 75"/>
              <a:gd name="T2" fmla="*/ 0 w 74"/>
              <a:gd name="T3" fmla="*/ 0 h 75"/>
              <a:gd name="T4" fmla="*/ 37 w 74"/>
              <a:gd name="T5" fmla="*/ 75 h 75"/>
              <a:gd name="T6" fmla="*/ 74 w 74"/>
              <a:gd name="T7" fmla="*/ 16 h 75"/>
            </a:gdLst>
            <a:ahLst/>
            <a:cxnLst>
              <a:cxn ang="0">
                <a:pos x="T0" y="T1"/>
              </a:cxn>
              <a:cxn ang="0">
                <a:pos x="T2" y="T3"/>
              </a:cxn>
              <a:cxn ang="0">
                <a:pos x="T4" y="T5"/>
              </a:cxn>
              <a:cxn ang="0">
                <a:pos x="T6" y="T7"/>
              </a:cxn>
            </a:cxnLst>
            <a:rect l="0" t="0" r="r" b="b"/>
            <a:pathLst>
              <a:path w="74" h="75">
                <a:moveTo>
                  <a:pt x="74" y="16"/>
                </a:moveTo>
                <a:lnTo>
                  <a:pt x="0" y="0"/>
                </a:lnTo>
                <a:lnTo>
                  <a:pt x="37" y="75"/>
                </a:lnTo>
                <a:lnTo>
                  <a:pt x="7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580" name="Line 1364">
            <a:extLst>
              <a:ext uri="{FF2B5EF4-FFF2-40B4-BE49-F238E27FC236}">
                <a16:creationId xmlns:a16="http://schemas.microsoft.com/office/drawing/2014/main" id="{2BB974C6-798D-0642-ABC2-20064719D05F}"/>
              </a:ext>
            </a:extLst>
          </p:cNvPr>
          <p:cNvSpPr>
            <a:spLocks noChangeShapeType="1"/>
          </p:cNvSpPr>
          <p:nvPr/>
        </p:nvSpPr>
        <p:spPr bwMode="auto">
          <a:xfrm flipH="1" flipV="1">
            <a:off x="5641975" y="4054475"/>
            <a:ext cx="155575" cy="333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81" name="Line 1365">
            <a:extLst>
              <a:ext uri="{FF2B5EF4-FFF2-40B4-BE49-F238E27FC236}">
                <a16:creationId xmlns:a16="http://schemas.microsoft.com/office/drawing/2014/main" id="{4EA348D2-512D-6B3D-3EFB-03F23BFB2904}"/>
              </a:ext>
            </a:extLst>
          </p:cNvPr>
          <p:cNvSpPr>
            <a:spLocks noChangeShapeType="1"/>
          </p:cNvSpPr>
          <p:nvPr/>
        </p:nvSpPr>
        <p:spPr bwMode="auto">
          <a:xfrm flipV="1">
            <a:off x="5562600" y="4054475"/>
            <a:ext cx="79375" cy="1222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82" name="Line 1366">
            <a:extLst>
              <a:ext uri="{FF2B5EF4-FFF2-40B4-BE49-F238E27FC236}">
                <a16:creationId xmlns:a16="http://schemas.microsoft.com/office/drawing/2014/main" id="{182DCD8D-3F85-D892-6C25-CF3AB904EC23}"/>
              </a:ext>
            </a:extLst>
          </p:cNvPr>
          <p:cNvSpPr>
            <a:spLocks noChangeShapeType="1"/>
          </p:cNvSpPr>
          <p:nvPr/>
        </p:nvSpPr>
        <p:spPr bwMode="auto">
          <a:xfrm flipV="1">
            <a:off x="5951538" y="4000500"/>
            <a:ext cx="79375" cy="12223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83" name="Freeform 1367">
            <a:extLst>
              <a:ext uri="{FF2B5EF4-FFF2-40B4-BE49-F238E27FC236}">
                <a16:creationId xmlns:a16="http://schemas.microsoft.com/office/drawing/2014/main" id="{B4A5A9BE-F0FA-B282-380F-52E58BE3D362}"/>
              </a:ext>
            </a:extLst>
          </p:cNvPr>
          <p:cNvSpPr>
            <a:spLocks/>
          </p:cNvSpPr>
          <p:nvPr/>
        </p:nvSpPr>
        <p:spPr bwMode="auto">
          <a:xfrm>
            <a:off x="5718175" y="4087813"/>
            <a:ext cx="155575" cy="157162"/>
          </a:xfrm>
          <a:custGeom>
            <a:avLst/>
            <a:gdLst>
              <a:gd name="T0" fmla="*/ 37 w 74"/>
              <a:gd name="T1" fmla="*/ 0 h 75"/>
              <a:gd name="T2" fmla="*/ 74 w 74"/>
              <a:gd name="T3" fmla="*/ 75 h 75"/>
              <a:gd name="T4" fmla="*/ 0 w 74"/>
              <a:gd name="T5" fmla="*/ 59 h 75"/>
              <a:gd name="T6" fmla="*/ 37 w 74"/>
              <a:gd name="T7" fmla="*/ 0 h 75"/>
            </a:gdLst>
            <a:ahLst/>
            <a:cxnLst>
              <a:cxn ang="0">
                <a:pos x="T0" y="T1"/>
              </a:cxn>
              <a:cxn ang="0">
                <a:pos x="T2" y="T3"/>
              </a:cxn>
              <a:cxn ang="0">
                <a:pos x="T4" y="T5"/>
              </a:cxn>
              <a:cxn ang="0">
                <a:pos x="T6" y="T7"/>
              </a:cxn>
            </a:cxnLst>
            <a:rect l="0" t="0" r="r" b="b"/>
            <a:pathLst>
              <a:path w="74" h="75">
                <a:moveTo>
                  <a:pt x="37" y="0"/>
                </a:moveTo>
                <a:lnTo>
                  <a:pt x="74" y="75"/>
                </a:lnTo>
                <a:lnTo>
                  <a:pt x="0" y="59"/>
                </a:lnTo>
                <a:lnTo>
                  <a:pt x="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584" name="Freeform 1368">
            <a:extLst>
              <a:ext uri="{FF2B5EF4-FFF2-40B4-BE49-F238E27FC236}">
                <a16:creationId xmlns:a16="http://schemas.microsoft.com/office/drawing/2014/main" id="{A70D6FD9-032D-7354-899F-43F1EEC2DB7D}"/>
              </a:ext>
            </a:extLst>
          </p:cNvPr>
          <p:cNvSpPr>
            <a:spLocks/>
          </p:cNvSpPr>
          <p:nvPr/>
        </p:nvSpPr>
        <p:spPr bwMode="auto">
          <a:xfrm>
            <a:off x="5797550" y="4087813"/>
            <a:ext cx="153988" cy="157162"/>
          </a:xfrm>
          <a:custGeom>
            <a:avLst/>
            <a:gdLst>
              <a:gd name="T0" fmla="*/ 74 w 74"/>
              <a:gd name="T1" fmla="*/ 16 h 75"/>
              <a:gd name="T2" fmla="*/ 0 w 74"/>
              <a:gd name="T3" fmla="*/ 0 h 75"/>
              <a:gd name="T4" fmla="*/ 37 w 74"/>
              <a:gd name="T5" fmla="*/ 75 h 75"/>
              <a:gd name="T6" fmla="*/ 74 w 74"/>
              <a:gd name="T7" fmla="*/ 16 h 75"/>
            </a:gdLst>
            <a:ahLst/>
            <a:cxnLst>
              <a:cxn ang="0">
                <a:pos x="T0" y="T1"/>
              </a:cxn>
              <a:cxn ang="0">
                <a:pos x="T2" y="T3"/>
              </a:cxn>
              <a:cxn ang="0">
                <a:pos x="T4" y="T5"/>
              </a:cxn>
              <a:cxn ang="0">
                <a:pos x="T6" y="T7"/>
              </a:cxn>
            </a:cxnLst>
            <a:rect l="0" t="0" r="r" b="b"/>
            <a:pathLst>
              <a:path w="74" h="75">
                <a:moveTo>
                  <a:pt x="74" y="16"/>
                </a:moveTo>
                <a:lnTo>
                  <a:pt x="0" y="0"/>
                </a:lnTo>
                <a:lnTo>
                  <a:pt x="37" y="75"/>
                </a:lnTo>
                <a:lnTo>
                  <a:pt x="74"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2585" name="Line 1369">
            <a:extLst>
              <a:ext uri="{FF2B5EF4-FFF2-40B4-BE49-F238E27FC236}">
                <a16:creationId xmlns:a16="http://schemas.microsoft.com/office/drawing/2014/main" id="{79C68073-0BEC-ABAC-EC0F-418A0CA539BA}"/>
              </a:ext>
            </a:extLst>
          </p:cNvPr>
          <p:cNvSpPr>
            <a:spLocks noChangeShapeType="1"/>
          </p:cNvSpPr>
          <p:nvPr/>
        </p:nvSpPr>
        <p:spPr bwMode="auto">
          <a:xfrm flipH="1" flipV="1">
            <a:off x="5797550" y="4087813"/>
            <a:ext cx="153988" cy="3492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86" name="Line 1370">
            <a:extLst>
              <a:ext uri="{FF2B5EF4-FFF2-40B4-BE49-F238E27FC236}">
                <a16:creationId xmlns:a16="http://schemas.microsoft.com/office/drawing/2014/main" id="{0BC10C09-97A7-3DC0-49A7-552C6ED4EEDC}"/>
              </a:ext>
            </a:extLst>
          </p:cNvPr>
          <p:cNvSpPr>
            <a:spLocks noChangeShapeType="1"/>
          </p:cNvSpPr>
          <p:nvPr/>
        </p:nvSpPr>
        <p:spPr bwMode="auto">
          <a:xfrm flipH="1">
            <a:off x="5718175" y="4087813"/>
            <a:ext cx="79375" cy="1222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87" name="Line 1371">
            <a:extLst>
              <a:ext uri="{FF2B5EF4-FFF2-40B4-BE49-F238E27FC236}">
                <a16:creationId xmlns:a16="http://schemas.microsoft.com/office/drawing/2014/main" id="{079CEC0D-C419-18A2-82AA-2D2A77E67435}"/>
              </a:ext>
            </a:extLst>
          </p:cNvPr>
          <p:cNvSpPr>
            <a:spLocks noChangeShapeType="1"/>
          </p:cNvSpPr>
          <p:nvPr/>
        </p:nvSpPr>
        <p:spPr bwMode="auto">
          <a:xfrm flipV="1">
            <a:off x="5873750" y="4122738"/>
            <a:ext cx="77788" cy="12223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88" name="Line 1372">
            <a:extLst>
              <a:ext uri="{FF2B5EF4-FFF2-40B4-BE49-F238E27FC236}">
                <a16:creationId xmlns:a16="http://schemas.microsoft.com/office/drawing/2014/main" id="{8C4D7A90-BCA1-EA78-BC7E-B23AE18D35C0}"/>
              </a:ext>
            </a:extLst>
          </p:cNvPr>
          <p:cNvSpPr>
            <a:spLocks noChangeShapeType="1"/>
          </p:cNvSpPr>
          <p:nvPr/>
        </p:nvSpPr>
        <p:spPr bwMode="auto">
          <a:xfrm flipH="1" flipV="1">
            <a:off x="4062413" y="2743200"/>
            <a:ext cx="2568575" cy="32226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89" name="Line 1373">
            <a:extLst>
              <a:ext uri="{FF2B5EF4-FFF2-40B4-BE49-F238E27FC236}">
                <a16:creationId xmlns:a16="http://schemas.microsoft.com/office/drawing/2014/main" id="{0C4FE714-1494-08FA-9A60-4EF3574D2568}"/>
              </a:ext>
            </a:extLst>
          </p:cNvPr>
          <p:cNvSpPr>
            <a:spLocks noChangeShapeType="1"/>
          </p:cNvSpPr>
          <p:nvPr/>
        </p:nvSpPr>
        <p:spPr bwMode="auto">
          <a:xfrm flipH="1" flipV="1">
            <a:off x="4062413" y="2743200"/>
            <a:ext cx="2568575" cy="32226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90" name="Line 1374">
            <a:extLst>
              <a:ext uri="{FF2B5EF4-FFF2-40B4-BE49-F238E27FC236}">
                <a16:creationId xmlns:a16="http://schemas.microsoft.com/office/drawing/2014/main" id="{F9AAC599-421B-A185-9BF1-D7B5693FD977}"/>
              </a:ext>
            </a:extLst>
          </p:cNvPr>
          <p:cNvSpPr>
            <a:spLocks noChangeShapeType="1"/>
          </p:cNvSpPr>
          <p:nvPr/>
        </p:nvSpPr>
        <p:spPr bwMode="auto">
          <a:xfrm flipH="1" flipV="1">
            <a:off x="4062413" y="2743200"/>
            <a:ext cx="2568575" cy="32226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91" name="Line 1375">
            <a:extLst>
              <a:ext uri="{FF2B5EF4-FFF2-40B4-BE49-F238E27FC236}">
                <a16:creationId xmlns:a16="http://schemas.microsoft.com/office/drawing/2014/main" id="{9F3127AD-7DA1-F771-982D-90F4F3035610}"/>
              </a:ext>
            </a:extLst>
          </p:cNvPr>
          <p:cNvSpPr>
            <a:spLocks noChangeShapeType="1"/>
          </p:cNvSpPr>
          <p:nvPr/>
        </p:nvSpPr>
        <p:spPr bwMode="auto">
          <a:xfrm flipH="1" flipV="1">
            <a:off x="4062413" y="2743200"/>
            <a:ext cx="2568575" cy="32226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92" name="Line 1376">
            <a:extLst>
              <a:ext uri="{FF2B5EF4-FFF2-40B4-BE49-F238E27FC236}">
                <a16:creationId xmlns:a16="http://schemas.microsoft.com/office/drawing/2014/main" id="{DED1197B-C798-51D7-8EC4-650A76C6609C}"/>
              </a:ext>
            </a:extLst>
          </p:cNvPr>
          <p:cNvSpPr>
            <a:spLocks noChangeShapeType="1"/>
          </p:cNvSpPr>
          <p:nvPr/>
        </p:nvSpPr>
        <p:spPr bwMode="auto">
          <a:xfrm flipV="1">
            <a:off x="6630988" y="3065463"/>
            <a:ext cx="1587" cy="185737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93" name="Line 1377">
            <a:extLst>
              <a:ext uri="{FF2B5EF4-FFF2-40B4-BE49-F238E27FC236}">
                <a16:creationId xmlns:a16="http://schemas.microsoft.com/office/drawing/2014/main" id="{D0125E50-D659-62CB-07F5-0D6C852BA393}"/>
              </a:ext>
            </a:extLst>
          </p:cNvPr>
          <p:cNvSpPr>
            <a:spLocks noChangeShapeType="1"/>
          </p:cNvSpPr>
          <p:nvPr/>
        </p:nvSpPr>
        <p:spPr bwMode="auto">
          <a:xfrm flipV="1">
            <a:off x="6630988" y="3065463"/>
            <a:ext cx="1587" cy="185737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94" name="Line 1378">
            <a:extLst>
              <a:ext uri="{FF2B5EF4-FFF2-40B4-BE49-F238E27FC236}">
                <a16:creationId xmlns:a16="http://schemas.microsoft.com/office/drawing/2014/main" id="{4362979E-5C30-4E84-8C5A-DDD566CF34F3}"/>
              </a:ext>
            </a:extLst>
          </p:cNvPr>
          <p:cNvSpPr>
            <a:spLocks noChangeShapeType="1"/>
          </p:cNvSpPr>
          <p:nvPr/>
        </p:nvSpPr>
        <p:spPr bwMode="auto">
          <a:xfrm flipH="1">
            <a:off x="5340350" y="3065463"/>
            <a:ext cx="1290638" cy="6334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95" name="Line 1379">
            <a:extLst>
              <a:ext uri="{FF2B5EF4-FFF2-40B4-BE49-F238E27FC236}">
                <a16:creationId xmlns:a16="http://schemas.microsoft.com/office/drawing/2014/main" id="{77EE84C1-A69F-A436-625C-338A94C361A3}"/>
              </a:ext>
            </a:extLst>
          </p:cNvPr>
          <p:cNvSpPr>
            <a:spLocks noChangeShapeType="1"/>
          </p:cNvSpPr>
          <p:nvPr/>
        </p:nvSpPr>
        <p:spPr bwMode="auto">
          <a:xfrm flipV="1">
            <a:off x="5340350" y="3065463"/>
            <a:ext cx="1290638" cy="6334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598" name="Text Box 1382">
            <a:extLst>
              <a:ext uri="{FF2B5EF4-FFF2-40B4-BE49-F238E27FC236}">
                <a16:creationId xmlns:a16="http://schemas.microsoft.com/office/drawing/2014/main" id="{20649717-3E38-201A-EA53-B89B722691BE}"/>
              </a:ext>
            </a:extLst>
          </p:cNvPr>
          <p:cNvSpPr txBox="1">
            <a:spLocks noChangeArrowheads="1"/>
          </p:cNvSpPr>
          <p:nvPr/>
        </p:nvSpPr>
        <p:spPr bwMode="auto">
          <a:xfrm>
            <a:off x="68580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10.2-12</a:t>
            </a:r>
            <a:endParaRPr lang="en-US" altLang="en-US" sz="1300">
              <a:latin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353" name="AutoShape 89">
            <a:extLst>
              <a:ext uri="{FF2B5EF4-FFF2-40B4-BE49-F238E27FC236}">
                <a16:creationId xmlns:a16="http://schemas.microsoft.com/office/drawing/2014/main" id="{9BBE4389-D5F4-640A-7D68-40B50645C9FD}"/>
              </a:ext>
            </a:extLst>
          </p:cNvPr>
          <p:cNvSpPr>
            <a:spLocks noChangeArrowheads="1"/>
          </p:cNvSpPr>
          <p:nvPr/>
        </p:nvSpPr>
        <p:spPr bwMode="auto">
          <a:xfrm>
            <a:off x="4953000" y="1066800"/>
            <a:ext cx="3352800" cy="3048000"/>
          </a:xfrm>
          <a:prstGeom prst="roundRect">
            <a:avLst>
              <a:gd name="adj" fmla="val 8491"/>
            </a:avLst>
          </a:prstGeom>
          <a:solidFill>
            <a:srgbClr val="FFFF99"/>
          </a:solidFill>
          <a:ln w="28575">
            <a:solidFill>
              <a:schemeClr val="accent2"/>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3352" name="AutoShape 88">
            <a:extLst>
              <a:ext uri="{FF2B5EF4-FFF2-40B4-BE49-F238E27FC236}">
                <a16:creationId xmlns:a16="http://schemas.microsoft.com/office/drawing/2014/main" id="{B00981D4-57BD-EDEA-ED06-310966AB0C8A}"/>
              </a:ext>
            </a:extLst>
          </p:cNvPr>
          <p:cNvSpPr>
            <a:spLocks noChangeArrowheads="1"/>
          </p:cNvSpPr>
          <p:nvPr/>
        </p:nvSpPr>
        <p:spPr bwMode="auto">
          <a:xfrm>
            <a:off x="533400" y="1066800"/>
            <a:ext cx="3352800" cy="3048000"/>
          </a:xfrm>
          <a:prstGeom prst="roundRect">
            <a:avLst>
              <a:gd name="adj" fmla="val 8491"/>
            </a:avLst>
          </a:prstGeom>
          <a:solidFill>
            <a:srgbClr val="FFFF99"/>
          </a:solidFill>
          <a:ln w="28575">
            <a:solidFill>
              <a:schemeClr val="accent2"/>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3266" name="Rectangle 2">
            <a:extLst>
              <a:ext uri="{FF2B5EF4-FFF2-40B4-BE49-F238E27FC236}">
                <a16:creationId xmlns:a16="http://schemas.microsoft.com/office/drawing/2014/main" id="{317584B9-FCC4-E9B3-B6A0-91B6933291F1}"/>
              </a:ext>
            </a:extLst>
          </p:cNvPr>
          <p:cNvSpPr>
            <a:spLocks noGrp="1" noChangeArrowheads="1"/>
          </p:cNvSpPr>
          <p:nvPr>
            <p:ph type="title"/>
          </p:nvPr>
        </p:nvSpPr>
        <p:spPr/>
        <p:txBody>
          <a:bodyPr/>
          <a:lstStyle/>
          <a:p>
            <a:r>
              <a:rPr lang="en-US" altLang="en-US"/>
              <a:t>Transformations &amp; Non-Linear Models</a:t>
            </a:r>
          </a:p>
        </p:txBody>
      </p:sp>
      <p:grpSp>
        <p:nvGrpSpPr>
          <p:cNvPr id="523267" name="Group 3">
            <a:extLst>
              <a:ext uri="{FF2B5EF4-FFF2-40B4-BE49-F238E27FC236}">
                <a16:creationId xmlns:a16="http://schemas.microsoft.com/office/drawing/2014/main" id="{2F722BFE-8E29-C288-AA2A-A885B522FC6A}"/>
              </a:ext>
            </a:extLst>
          </p:cNvPr>
          <p:cNvGrpSpPr>
            <a:grpSpLocks/>
          </p:cNvGrpSpPr>
          <p:nvPr/>
        </p:nvGrpSpPr>
        <p:grpSpPr bwMode="auto">
          <a:xfrm>
            <a:off x="914400" y="1219200"/>
            <a:ext cx="2587625" cy="2587625"/>
            <a:chOff x="0" y="0"/>
            <a:chExt cx="19734" cy="20000"/>
          </a:xfrm>
        </p:grpSpPr>
        <p:grpSp>
          <p:nvGrpSpPr>
            <p:cNvPr id="523268" name="Group 4">
              <a:extLst>
                <a:ext uri="{FF2B5EF4-FFF2-40B4-BE49-F238E27FC236}">
                  <a16:creationId xmlns:a16="http://schemas.microsoft.com/office/drawing/2014/main" id="{A78FC23A-0BC2-BEE7-DFCB-8DF8240C4200}"/>
                </a:ext>
              </a:extLst>
            </p:cNvPr>
            <p:cNvGrpSpPr>
              <a:grpSpLocks/>
            </p:cNvGrpSpPr>
            <p:nvPr/>
          </p:nvGrpSpPr>
          <p:grpSpPr bwMode="auto">
            <a:xfrm>
              <a:off x="0" y="0"/>
              <a:ext cx="19734" cy="20000"/>
              <a:chOff x="0" y="0"/>
              <a:chExt cx="19734" cy="20000"/>
            </a:xfrm>
          </p:grpSpPr>
          <p:sp>
            <p:nvSpPr>
              <p:cNvPr id="523269" name="Line 5">
                <a:extLst>
                  <a:ext uri="{FF2B5EF4-FFF2-40B4-BE49-F238E27FC236}">
                    <a16:creationId xmlns:a16="http://schemas.microsoft.com/office/drawing/2014/main" id="{CA4186FE-F2E4-C830-6AF6-C80A47E18456}"/>
                  </a:ext>
                </a:extLst>
              </p:cNvPr>
              <p:cNvSpPr>
                <a:spLocks noChangeShapeType="1"/>
              </p:cNvSpPr>
              <p:nvPr/>
            </p:nvSpPr>
            <p:spPr bwMode="auto">
              <a:xfrm flipV="1">
                <a:off x="0" y="0"/>
                <a:ext cx="11" cy="19933"/>
              </a:xfrm>
              <a:prstGeom prst="line">
                <a:avLst/>
              </a:prstGeom>
              <a:noFill/>
              <a:ln w="9525">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270" name="Line 6">
                <a:extLst>
                  <a:ext uri="{FF2B5EF4-FFF2-40B4-BE49-F238E27FC236}">
                    <a16:creationId xmlns:a16="http://schemas.microsoft.com/office/drawing/2014/main" id="{E6F48B51-1CE8-CC1E-AE1C-49123C8A8DF4}"/>
                  </a:ext>
                </a:extLst>
              </p:cNvPr>
              <p:cNvSpPr>
                <a:spLocks noChangeShapeType="1"/>
              </p:cNvSpPr>
              <p:nvPr/>
            </p:nvSpPr>
            <p:spPr bwMode="auto">
              <a:xfrm>
                <a:off x="88" y="19989"/>
                <a:ext cx="19646" cy="11"/>
              </a:xfrm>
              <a:prstGeom prst="line">
                <a:avLst/>
              </a:prstGeom>
              <a:noFill/>
              <a:ln w="9525">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sp>
          <p:nvSpPr>
            <p:cNvPr id="523271" name="Oval 7">
              <a:extLst>
                <a:ext uri="{FF2B5EF4-FFF2-40B4-BE49-F238E27FC236}">
                  <a16:creationId xmlns:a16="http://schemas.microsoft.com/office/drawing/2014/main" id="{D2595548-B984-51A8-1D7E-F946ED50D776}"/>
                </a:ext>
              </a:extLst>
            </p:cNvPr>
            <p:cNvSpPr>
              <a:spLocks noChangeArrowheads="1"/>
            </p:cNvSpPr>
            <p:nvPr/>
          </p:nvSpPr>
          <p:spPr bwMode="auto">
            <a:xfrm>
              <a:off x="1782" y="15257"/>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272" name="Oval 8">
              <a:extLst>
                <a:ext uri="{FF2B5EF4-FFF2-40B4-BE49-F238E27FC236}">
                  <a16:creationId xmlns:a16="http://schemas.microsoft.com/office/drawing/2014/main" id="{0CCCE193-5997-3FB8-FF9F-4FEA09489336}"/>
                </a:ext>
              </a:extLst>
            </p:cNvPr>
            <p:cNvSpPr>
              <a:spLocks noChangeArrowheads="1"/>
            </p:cNvSpPr>
            <p:nvPr/>
          </p:nvSpPr>
          <p:spPr bwMode="auto">
            <a:xfrm>
              <a:off x="2992" y="11663"/>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273" name="Oval 9">
              <a:extLst>
                <a:ext uri="{FF2B5EF4-FFF2-40B4-BE49-F238E27FC236}">
                  <a16:creationId xmlns:a16="http://schemas.microsoft.com/office/drawing/2014/main" id="{DF3A864B-E768-B9F8-D25A-2A19B522AE0C}"/>
                </a:ext>
              </a:extLst>
            </p:cNvPr>
            <p:cNvSpPr>
              <a:spLocks noChangeArrowheads="1"/>
            </p:cNvSpPr>
            <p:nvPr/>
          </p:nvSpPr>
          <p:spPr bwMode="auto">
            <a:xfrm>
              <a:off x="3047" y="13917"/>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274" name="Oval 10">
              <a:extLst>
                <a:ext uri="{FF2B5EF4-FFF2-40B4-BE49-F238E27FC236}">
                  <a16:creationId xmlns:a16="http://schemas.microsoft.com/office/drawing/2014/main" id="{728C8D94-EA32-FEC2-4774-1B45DB203796}"/>
                </a:ext>
              </a:extLst>
            </p:cNvPr>
            <p:cNvSpPr>
              <a:spLocks noChangeArrowheads="1"/>
            </p:cNvSpPr>
            <p:nvPr/>
          </p:nvSpPr>
          <p:spPr bwMode="auto">
            <a:xfrm>
              <a:off x="4741" y="11563"/>
              <a:ext cx="671" cy="680"/>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275" name="Oval 11">
              <a:extLst>
                <a:ext uri="{FF2B5EF4-FFF2-40B4-BE49-F238E27FC236}">
                  <a16:creationId xmlns:a16="http://schemas.microsoft.com/office/drawing/2014/main" id="{EFD6BF7F-9E9C-3909-BFC0-C534F1973F96}"/>
                </a:ext>
              </a:extLst>
            </p:cNvPr>
            <p:cNvSpPr>
              <a:spLocks noChangeArrowheads="1"/>
            </p:cNvSpPr>
            <p:nvPr/>
          </p:nvSpPr>
          <p:spPr bwMode="auto">
            <a:xfrm>
              <a:off x="6215" y="9141"/>
              <a:ext cx="671" cy="680"/>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276" name="Oval 12">
              <a:extLst>
                <a:ext uri="{FF2B5EF4-FFF2-40B4-BE49-F238E27FC236}">
                  <a16:creationId xmlns:a16="http://schemas.microsoft.com/office/drawing/2014/main" id="{FB66A069-9847-B021-E4CC-EE42945568E9}"/>
                </a:ext>
              </a:extLst>
            </p:cNvPr>
            <p:cNvSpPr>
              <a:spLocks noChangeArrowheads="1"/>
            </p:cNvSpPr>
            <p:nvPr/>
          </p:nvSpPr>
          <p:spPr bwMode="auto">
            <a:xfrm>
              <a:off x="6182" y="11228"/>
              <a:ext cx="671" cy="680"/>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277" name="Oval 13">
              <a:extLst>
                <a:ext uri="{FF2B5EF4-FFF2-40B4-BE49-F238E27FC236}">
                  <a16:creationId xmlns:a16="http://schemas.microsoft.com/office/drawing/2014/main" id="{E2C5BEB9-C31F-F5D6-479B-989C8FBC689D}"/>
                </a:ext>
              </a:extLst>
            </p:cNvPr>
            <p:cNvSpPr>
              <a:spLocks noChangeArrowheads="1"/>
            </p:cNvSpPr>
            <p:nvPr/>
          </p:nvSpPr>
          <p:spPr bwMode="auto">
            <a:xfrm>
              <a:off x="16544" y="5045"/>
              <a:ext cx="671" cy="680"/>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278" name="Oval 14">
              <a:extLst>
                <a:ext uri="{FF2B5EF4-FFF2-40B4-BE49-F238E27FC236}">
                  <a16:creationId xmlns:a16="http://schemas.microsoft.com/office/drawing/2014/main" id="{9D9980A4-158B-008C-7527-48BCDE1E3C91}"/>
                </a:ext>
              </a:extLst>
            </p:cNvPr>
            <p:cNvSpPr>
              <a:spLocks noChangeArrowheads="1"/>
            </p:cNvSpPr>
            <p:nvPr/>
          </p:nvSpPr>
          <p:spPr bwMode="auto">
            <a:xfrm>
              <a:off x="4829" y="12913"/>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279" name="Oval 15">
              <a:extLst>
                <a:ext uri="{FF2B5EF4-FFF2-40B4-BE49-F238E27FC236}">
                  <a16:creationId xmlns:a16="http://schemas.microsoft.com/office/drawing/2014/main" id="{46AA9458-315D-F563-2A4F-AB727653ADC4}"/>
                </a:ext>
              </a:extLst>
            </p:cNvPr>
            <p:cNvSpPr>
              <a:spLocks noChangeArrowheads="1"/>
            </p:cNvSpPr>
            <p:nvPr/>
          </p:nvSpPr>
          <p:spPr bwMode="auto">
            <a:xfrm>
              <a:off x="16346" y="7645"/>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280" name="Oval 16">
              <a:extLst>
                <a:ext uri="{FF2B5EF4-FFF2-40B4-BE49-F238E27FC236}">
                  <a16:creationId xmlns:a16="http://schemas.microsoft.com/office/drawing/2014/main" id="{B9D39AC5-4B67-C2E7-37EB-C7524A73C4A7}"/>
                </a:ext>
              </a:extLst>
            </p:cNvPr>
            <p:cNvSpPr>
              <a:spLocks noChangeArrowheads="1"/>
            </p:cNvSpPr>
            <p:nvPr/>
          </p:nvSpPr>
          <p:spPr bwMode="auto">
            <a:xfrm>
              <a:off x="4312" y="10402"/>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281" name="Oval 17">
              <a:extLst>
                <a:ext uri="{FF2B5EF4-FFF2-40B4-BE49-F238E27FC236}">
                  <a16:creationId xmlns:a16="http://schemas.microsoft.com/office/drawing/2014/main" id="{25E66B2F-277B-7291-C3E0-BA4120AB7262}"/>
                </a:ext>
              </a:extLst>
            </p:cNvPr>
            <p:cNvSpPr>
              <a:spLocks noChangeArrowheads="1"/>
            </p:cNvSpPr>
            <p:nvPr/>
          </p:nvSpPr>
          <p:spPr bwMode="auto">
            <a:xfrm>
              <a:off x="17809" y="7288"/>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282" name="Oval 18">
              <a:extLst>
                <a:ext uri="{FF2B5EF4-FFF2-40B4-BE49-F238E27FC236}">
                  <a16:creationId xmlns:a16="http://schemas.microsoft.com/office/drawing/2014/main" id="{0B588A3F-DBBC-3467-AA2B-DE1ABBEDB1D9}"/>
                </a:ext>
              </a:extLst>
            </p:cNvPr>
            <p:cNvSpPr>
              <a:spLocks noChangeArrowheads="1"/>
            </p:cNvSpPr>
            <p:nvPr/>
          </p:nvSpPr>
          <p:spPr bwMode="auto">
            <a:xfrm>
              <a:off x="8976" y="7969"/>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283" name="Oval 19">
              <a:extLst>
                <a:ext uri="{FF2B5EF4-FFF2-40B4-BE49-F238E27FC236}">
                  <a16:creationId xmlns:a16="http://schemas.microsoft.com/office/drawing/2014/main" id="{2FE2D5B0-8A8D-0E8B-742F-91638D95C82B}"/>
                </a:ext>
              </a:extLst>
            </p:cNvPr>
            <p:cNvSpPr>
              <a:spLocks noChangeArrowheads="1"/>
            </p:cNvSpPr>
            <p:nvPr/>
          </p:nvSpPr>
          <p:spPr bwMode="auto">
            <a:xfrm>
              <a:off x="7964" y="7299"/>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284" name="Oval 20">
              <a:extLst>
                <a:ext uri="{FF2B5EF4-FFF2-40B4-BE49-F238E27FC236}">
                  <a16:creationId xmlns:a16="http://schemas.microsoft.com/office/drawing/2014/main" id="{A00C20E5-57C2-94E0-F148-27F0F6CB1E51}"/>
                </a:ext>
              </a:extLst>
            </p:cNvPr>
            <p:cNvSpPr>
              <a:spLocks noChangeArrowheads="1"/>
            </p:cNvSpPr>
            <p:nvPr/>
          </p:nvSpPr>
          <p:spPr bwMode="auto">
            <a:xfrm>
              <a:off x="7359" y="8058"/>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285" name="Oval 21">
              <a:extLst>
                <a:ext uri="{FF2B5EF4-FFF2-40B4-BE49-F238E27FC236}">
                  <a16:creationId xmlns:a16="http://schemas.microsoft.com/office/drawing/2014/main" id="{DC544748-626B-5B9C-4E9E-F78F35BE2CA5}"/>
                </a:ext>
              </a:extLst>
            </p:cNvPr>
            <p:cNvSpPr>
              <a:spLocks noChangeArrowheads="1"/>
            </p:cNvSpPr>
            <p:nvPr/>
          </p:nvSpPr>
          <p:spPr bwMode="auto">
            <a:xfrm>
              <a:off x="7568" y="8884"/>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286" name="Oval 22">
              <a:extLst>
                <a:ext uri="{FF2B5EF4-FFF2-40B4-BE49-F238E27FC236}">
                  <a16:creationId xmlns:a16="http://schemas.microsoft.com/office/drawing/2014/main" id="{407974EB-B2ED-2739-B882-18548851BECE}"/>
                </a:ext>
              </a:extLst>
            </p:cNvPr>
            <p:cNvSpPr>
              <a:spLocks noChangeArrowheads="1"/>
            </p:cNvSpPr>
            <p:nvPr/>
          </p:nvSpPr>
          <p:spPr bwMode="auto">
            <a:xfrm>
              <a:off x="9361" y="5536"/>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287" name="Oval 23">
              <a:extLst>
                <a:ext uri="{FF2B5EF4-FFF2-40B4-BE49-F238E27FC236}">
                  <a16:creationId xmlns:a16="http://schemas.microsoft.com/office/drawing/2014/main" id="{DB962BBB-A662-6354-BE3B-8548F55349CE}"/>
                </a:ext>
              </a:extLst>
            </p:cNvPr>
            <p:cNvSpPr>
              <a:spLocks noChangeArrowheads="1"/>
            </p:cNvSpPr>
            <p:nvPr/>
          </p:nvSpPr>
          <p:spPr bwMode="auto">
            <a:xfrm>
              <a:off x="10241" y="7132"/>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288" name="Oval 24">
              <a:extLst>
                <a:ext uri="{FF2B5EF4-FFF2-40B4-BE49-F238E27FC236}">
                  <a16:creationId xmlns:a16="http://schemas.microsoft.com/office/drawing/2014/main" id="{D84CBC27-09FE-C010-8875-39F28CC1DEAE}"/>
                </a:ext>
              </a:extLst>
            </p:cNvPr>
            <p:cNvSpPr>
              <a:spLocks noChangeArrowheads="1"/>
            </p:cNvSpPr>
            <p:nvPr/>
          </p:nvSpPr>
          <p:spPr bwMode="auto">
            <a:xfrm>
              <a:off x="11286" y="6205"/>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289" name="Oval 25">
              <a:extLst>
                <a:ext uri="{FF2B5EF4-FFF2-40B4-BE49-F238E27FC236}">
                  <a16:creationId xmlns:a16="http://schemas.microsoft.com/office/drawing/2014/main" id="{22FD56D1-08D9-387F-DDE2-8B4C78AA9357}"/>
                </a:ext>
              </a:extLst>
            </p:cNvPr>
            <p:cNvSpPr>
              <a:spLocks noChangeArrowheads="1"/>
            </p:cNvSpPr>
            <p:nvPr/>
          </p:nvSpPr>
          <p:spPr bwMode="auto">
            <a:xfrm>
              <a:off x="12089" y="4040"/>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290" name="Oval 26">
              <a:extLst>
                <a:ext uri="{FF2B5EF4-FFF2-40B4-BE49-F238E27FC236}">
                  <a16:creationId xmlns:a16="http://schemas.microsoft.com/office/drawing/2014/main" id="{6E47E014-2DC3-9D16-9B7E-99C7EBE9C6BC}"/>
                </a:ext>
              </a:extLst>
            </p:cNvPr>
            <p:cNvSpPr>
              <a:spLocks noChangeArrowheads="1"/>
            </p:cNvSpPr>
            <p:nvPr/>
          </p:nvSpPr>
          <p:spPr bwMode="auto">
            <a:xfrm>
              <a:off x="12551" y="5625"/>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291" name="Oval 27">
              <a:extLst>
                <a:ext uri="{FF2B5EF4-FFF2-40B4-BE49-F238E27FC236}">
                  <a16:creationId xmlns:a16="http://schemas.microsoft.com/office/drawing/2014/main" id="{3BA1E3F8-73F8-5D3A-017A-0B2FAF3E0BAD}"/>
                </a:ext>
              </a:extLst>
            </p:cNvPr>
            <p:cNvSpPr>
              <a:spLocks noChangeArrowheads="1"/>
            </p:cNvSpPr>
            <p:nvPr/>
          </p:nvSpPr>
          <p:spPr bwMode="auto">
            <a:xfrm>
              <a:off x="14344" y="5536"/>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292" name="Oval 28">
              <a:extLst>
                <a:ext uri="{FF2B5EF4-FFF2-40B4-BE49-F238E27FC236}">
                  <a16:creationId xmlns:a16="http://schemas.microsoft.com/office/drawing/2014/main" id="{441CB117-AA04-47E0-62DE-F5BE453FE011}"/>
                </a:ext>
              </a:extLst>
            </p:cNvPr>
            <p:cNvSpPr>
              <a:spLocks noChangeArrowheads="1"/>
            </p:cNvSpPr>
            <p:nvPr/>
          </p:nvSpPr>
          <p:spPr bwMode="auto">
            <a:xfrm>
              <a:off x="13497" y="4710"/>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293" name="Oval 29">
              <a:extLst>
                <a:ext uri="{FF2B5EF4-FFF2-40B4-BE49-F238E27FC236}">
                  <a16:creationId xmlns:a16="http://schemas.microsoft.com/office/drawing/2014/main" id="{7B315C26-25A3-B1D0-A068-AEB13C08B42D}"/>
                </a:ext>
              </a:extLst>
            </p:cNvPr>
            <p:cNvSpPr>
              <a:spLocks noChangeArrowheads="1"/>
            </p:cNvSpPr>
            <p:nvPr/>
          </p:nvSpPr>
          <p:spPr bwMode="auto">
            <a:xfrm>
              <a:off x="15114" y="4286"/>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294" name="Oval 30">
              <a:extLst>
                <a:ext uri="{FF2B5EF4-FFF2-40B4-BE49-F238E27FC236}">
                  <a16:creationId xmlns:a16="http://schemas.microsoft.com/office/drawing/2014/main" id="{DB38A301-13EA-D73C-8ACD-09F665B40AEE}"/>
                </a:ext>
              </a:extLst>
            </p:cNvPr>
            <p:cNvSpPr>
              <a:spLocks noChangeArrowheads="1"/>
            </p:cNvSpPr>
            <p:nvPr/>
          </p:nvSpPr>
          <p:spPr bwMode="auto">
            <a:xfrm>
              <a:off x="15664" y="5625"/>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295" name="Oval 31">
              <a:extLst>
                <a:ext uri="{FF2B5EF4-FFF2-40B4-BE49-F238E27FC236}">
                  <a16:creationId xmlns:a16="http://schemas.microsoft.com/office/drawing/2014/main" id="{91C518E6-F06A-21AE-C65D-34184885B10D}"/>
                </a:ext>
              </a:extLst>
            </p:cNvPr>
            <p:cNvSpPr>
              <a:spLocks noChangeArrowheads="1"/>
            </p:cNvSpPr>
            <p:nvPr/>
          </p:nvSpPr>
          <p:spPr bwMode="auto">
            <a:xfrm>
              <a:off x="10516" y="4531"/>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296" name="Oval 32">
              <a:extLst>
                <a:ext uri="{FF2B5EF4-FFF2-40B4-BE49-F238E27FC236}">
                  <a16:creationId xmlns:a16="http://schemas.microsoft.com/office/drawing/2014/main" id="{14A69647-A67C-81B2-B613-7624C99E234E}"/>
                </a:ext>
              </a:extLst>
            </p:cNvPr>
            <p:cNvSpPr>
              <a:spLocks noChangeArrowheads="1"/>
            </p:cNvSpPr>
            <p:nvPr/>
          </p:nvSpPr>
          <p:spPr bwMode="auto">
            <a:xfrm>
              <a:off x="8459" y="6295"/>
              <a:ext cx="671" cy="680"/>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297" name="Oval 33">
              <a:extLst>
                <a:ext uri="{FF2B5EF4-FFF2-40B4-BE49-F238E27FC236}">
                  <a16:creationId xmlns:a16="http://schemas.microsoft.com/office/drawing/2014/main" id="{CC4A74BD-9509-16FB-F5B4-39FFF5D0A21A}"/>
                </a:ext>
              </a:extLst>
            </p:cNvPr>
            <p:cNvSpPr>
              <a:spLocks noChangeArrowheads="1"/>
            </p:cNvSpPr>
            <p:nvPr/>
          </p:nvSpPr>
          <p:spPr bwMode="auto">
            <a:xfrm>
              <a:off x="16852" y="6373"/>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298" name="Oval 34">
              <a:extLst>
                <a:ext uri="{FF2B5EF4-FFF2-40B4-BE49-F238E27FC236}">
                  <a16:creationId xmlns:a16="http://schemas.microsoft.com/office/drawing/2014/main" id="{30BFC7AC-27A6-2E23-3EF7-F67248211F04}"/>
                </a:ext>
              </a:extLst>
            </p:cNvPr>
            <p:cNvSpPr>
              <a:spLocks noChangeArrowheads="1"/>
            </p:cNvSpPr>
            <p:nvPr/>
          </p:nvSpPr>
          <p:spPr bwMode="auto">
            <a:xfrm>
              <a:off x="16775" y="9219"/>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299" name="Oval 35">
              <a:extLst>
                <a:ext uri="{FF2B5EF4-FFF2-40B4-BE49-F238E27FC236}">
                  <a16:creationId xmlns:a16="http://schemas.microsoft.com/office/drawing/2014/main" id="{0BD1B6F3-4A30-BF47-B22F-FD4D332CE0B8}"/>
                </a:ext>
              </a:extLst>
            </p:cNvPr>
            <p:cNvSpPr>
              <a:spLocks noChangeArrowheads="1"/>
            </p:cNvSpPr>
            <p:nvPr/>
          </p:nvSpPr>
          <p:spPr bwMode="auto">
            <a:xfrm>
              <a:off x="13728" y="3281"/>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300" name="Oval 36">
              <a:extLst>
                <a:ext uri="{FF2B5EF4-FFF2-40B4-BE49-F238E27FC236}">
                  <a16:creationId xmlns:a16="http://schemas.microsoft.com/office/drawing/2014/main" id="{B760C8FE-4096-8167-4E9C-3885E13EF2B3}"/>
                </a:ext>
              </a:extLst>
            </p:cNvPr>
            <p:cNvSpPr>
              <a:spLocks noChangeArrowheads="1"/>
            </p:cNvSpPr>
            <p:nvPr/>
          </p:nvSpPr>
          <p:spPr bwMode="auto">
            <a:xfrm>
              <a:off x="17688" y="7299"/>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301" name="Oval 37">
              <a:extLst>
                <a:ext uri="{FF2B5EF4-FFF2-40B4-BE49-F238E27FC236}">
                  <a16:creationId xmlns:a16="http://schemas.microsoft.com/office/drawing/2014/main" id="{FD62BF3E-D959-BB81-F302-1DE592F90DD7}"/>
                </a:ext>
              </a:extLst>
            </p:cNvPr>
            <p:cNvSpPr>
              <a:spLocks noChangeArrowheads="1"/>
            </p:cNvSpPr>
            <p:nvPr/>
          </p:nvSpPr>
          <p:spPr bwMode="auto">
            <a:xfrm>
              <a:off x="17688" y="7299"/>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302" name="Oval 38">
              <a:extLst>
                <a:ext uri="{FF2B5EF4-FFF2-40B4-BE49-F238E27FC236}">
                  <a16:creationId xmlns:a16="http://schemas.microsoft.com/office/drawing/2014/main" id="{95576E0E-4708-551E-173A-B1BE27A910C8}"/>
                </a:ext>
              </a:extLst>
            </p:cNvPr>
            <p:cNvSpPr>
              <a:spLocks noChangeArrowheads="1"/>
            </p:cNvSpPr>
            <p:nvPr/>
          </p:nvSpPr>
          <p:spPr bwMode="auto">
            <a:xfrm>
              <a:off x="17688" y="7299"/>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303" name="Oval 39">
              <a:extLst>
                <a:ext uri="{FF2B5EF4-FFF2-40B4-BE49-F238E27FC236}">
                  <a16:creationId xmlns:a16="http://schemas.microsoft.com/office/drawing/2014/main" id="{28E1D4D2-B765-470B-3C07-C6603BEBEEB5}"/>
                </a:ext>
              </a:extLst>
            </p:cNvPr>
            <p:cNvSpPr>
              <a:spLocks noChangeArrowheads="1"/>
            </p:cNvSpPr>
            <p:nvPr/>
          </p:nvSpPr>
          <p:spPr bwMode="auto">
            <a:xfrm>
              <a:off x="10274" y="5871"/>
              <a:ext cx="671" cy="680"/>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304" name="Oval 40">
              <a:extLst>
                <a:ext uri="{FF2B5EF4-FFF2-40B4-BE49-F238E27FC236}">
                  <a16:creationId xmlns:a16="http://schemas.microsoft.com/office/drawing/2014/main" id="{D4855F1B-6C32-1982-73DA-E36525980988}"/>
                </a:ext>
              </a:extLst>
            </p:cNvPr>
            <p:cNvSpPr>
              <a:spLocks noChangeArrowheads="1"/>
            </p:cNvSpPr>
            <p:nvPr/>
          </p:nvSpPr>
          <p:spPr bwMode="auto">
            <a:xfrm>
              <a:off x="5819" y="10223"/>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305" name="Oval 41">
              <a:extLst>
                <a:ext uri="{FF2B5EF4-FFF2-40B4-BE49-F238E27FC236}">
                  <a16:creationId xmlns:a16="http://schemas.microsoft.com/office/drawing/2014/main" id="{F2FC2AEE-989D-EB7E-19DD-336D49015A2E}"/>
                </a:ext>
              </a:extLst>
            </p:cNvPr>
            <p:cNvSpPr>
              <a:spLocks noChangeArrowheads="1"/>
            </p:cNvSpPr>
            <p:nvPr/>
          </p:nvSpPr>
          <p:spPr bwMode="auto">
            <a:xfrm>
              <a:off x="18106" y="8460"/>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306" name="Oval 42">
              <a:extLst>
                <a:ext uri="{FF2B5EF4-FFF2-40B4-BE49-F238E27FC236}">
                  <a16:creationId xmlns:a16="http://schemas.microsoft.com/office/drawing/2014/main" id="{753E21AC-A9E3-7A92-24AD-0C5F471E171C}"/>
                </a:ext>
              </a:extLst>
            </p:cNvPr>
            <p:cNvSpPr>
              <a:spLocks noChangeArrowheads="1"/>
            </p:cNvSpPr>
            <p:nvPr/>
          </p:nvSpPr>
          <p:spPr bwMode="auto">
            <a:xfrm>
              <a:off x="18766" y="9799"/>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grpSp>
        <p:nvGrpSpPr>
          <p:cNvPr id="523307" name="Group 43">
            <a:extLst>
              <a:ext uri="{FF2B5EF4-FFF2-40B4-BE49-F238E27FC236}">
                <a16:creationId xmlns:a16="http://schemas.microsoft.com/office/drawing/2014/main" id="{153C46E3-C4FE-932C-208A-1A8B615E64C0}"/>
              </a:ext>
            </a:extLst>
          </p:cNvPr>
          <p:cNvGrpSpPr>
            <a:grpSpLocks/>
          </p:cNvGrpSpPr>
          <p:nvPr/>
        </p:nvGrpSpPr>
        <p:grpSpPr bwMode="auto">
          <a:xfrm>
            <a:off x="5334000" y="1219200"/>
            <a:ext cx="2590800" cy="2587625"/>
            <a:chOff x="0" y="0"/>
            <a:chExt cx="19734" cy="20000"/>
          </a:xfrm>
        </p:grpSpPr>
        <p:grpSp>
          <p:nvGrpSpPr>
            <p:cNvPr id="523308" name="Group 44">
              <a:extLst>
                <a:ext uri="{FF2B5EF4-FFF2-40B4-BE49-F238E27FC236}">
                  <a16:creationId xmlns:a16="http://schemas.microsoft.com/office/drawing/2014/main" id="{96C90E2C-3EBF-D56F-9FC5-298AADE1C474}"/>
                </a:ext>
              </a:extLst>
            </p:cNvPr>
            <p:cNvGrpSpPr>
              <a:grpSpLocks/>
            </p:cNvGrpSpPr>
            <p:nvPr/>
          </p:nvGrpSpPr>
          <p:grpSpPr bwMode="auto">
            <a:xfrm>
              <a:off x="0" y="0"/>
              <a:ext cx="19734" cy="20000"/>
              <a:chOff x="0" y="0"/>
              <a:chExt cx="19734" cy="20000"/>
            </a:xfrm>
          </p:grpSpPr>
          <p:sp>
            <p:nvSpPr>
              <p:cNvPr id="523309" name="Line 45">
                <a:extLst>
                  <a:ext uri="{FF2B5EF4-FFF2-40B4-BE49-F238E27FC236}">
                    <a16:creationId xmlns:a16="http://schemas.microsoft.com/office/drawing/2014/main" id="{82C7F9DC-FAF6-F049-27F9-AA58C9DE9B89}"/>
                  </a:ext>
                </a:extLst>
              </p:cNvPr>
              <p:cNvSpPr>
                <a:spLocks noChangeShapeType="1"/>
              </p:cNvSpPr>
              <p:nvPr/>
            </p:nvSpPr>
            <p:spPr bwMode="auto">
              <a:xfrm flipV="1">
                <a:off x="0" y="0"/>
                <a:ext cx="11" cy="19933"/>
              </a:xfrm>
              <a:prstGeom prst="line">
                <a:avLst/>
              </a:prstGeom>
              <a:noFill/>
              <a:ln w="9525">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310" name="Line 46">
                <a:extLst>
                  <a:ext uri="{FF2B5EF4-FFF2-40B4-BE49-F238E27FC236}">
                    <a16:creationId xmlns:a16="http://schemas.microsoft.com/office/drawing/2014/main" id="{3F3FAC42-7E5D-7363-BB94-3D6FB6D1AC4A}"/>
                  </a:ext>
                </a:extLst>
              </p:cNvPr>
              <p:cNvSpPr>
                <a:spLocks noChangeShapeType="1"/>
              </p:cNvSpPr>
              <p:nvPr/>
            </p:nvSpPr>
            <p:spPr bwMode="auto">
              <a:xfrm>
                <a:off x="88" y="19989"/>
                <a:ext cx="19646" cy="11"/>
              </a:xfrm>
              <a:prstGeom prst="line">
                <a:avLst/>
              </a:prstGeom>
              <a:noFill/>
              <a:ln w="9525">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sp>
          <p:nvSpPr>
            <p:cNvPr id="523311" name="Oval 47">
              <a:extLst>
                <a:ext uri="{FF2B5EF4-FFF2-40B4-BE49-F238E27FC236}">
                  <a16:creationId xmlns:a16="http://schemas.microsoft.com/office/drawing/2014/main" id="{6467F67A-45D9-D3F2-3417-C60015B2BE63}"/>
                </a:ext>
              </a:extLst>
            </p:cNvPr>
            <p:cNvSpPr>
              <a:spLocks noChangeArrowheads="1"/>
            </p:cNvSpPr>
            <p:nvPr/>
          </p:nvSpPr>
          <p:spPr bwMode="auto">
            <a:xfrm>
              <a:off x="1122" y="2879"/>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312" name="Oval 48">
              <a:extLst>
                <a:ext uri="{FF2B5EF4-FFF2-40B4-BE49-F238E27FC236}">
                  <a16:creationId xmlns:a16="http://schemas.microsoft.com/office/drawing/2014/main" id="{4AF5732C-B9D0-9E68-53B4-68B229A5E97E}"/>
                </a:ext>
              </a:extLst>
            </p:cNvPr>
            <p:cNvSpPr>
              <a:spLocks noChangeArrowheads="1"/>
            </p:cNvSpPr>
            <p:nvPr/>
          </p:nvSpPr>
          <p:spPr bwMode="auto">
            <a:xfrm>
              <a:off x="2332" y="6473"/>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313" name="Oval 49">
              <a:extLst>
                <a:ext uri="{FF2B5EF4-FFF2-40B4-BE49-F238E27FC236}">
                  <a16:creationId xmlns:a16="http://schemas.microsoft.com/office/drawing/2014/main" id="{7192833F-FD36-931D-347B-2747D4380FD8}"/>
                </a:ext>
              </a:extLst>
            </p:cNvPr>
            <p:cNvSpPr>
              <a:spLocks noChangeArrowheads="1"/>
            </p:cNvSpPr>
            <p:nvPr/>
          </p:nvSpPr>
          <p:spPr bwMode="auto">
            <a:xfrm>
              <a:off x="2387" y="4219"/>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314" name="Oval 50">
              <a:extLst>
                <a:ext uri="{FF2B5EF4-FFF2-40B4-BE49-F238E27FC236}">
                  <a16:creationId xmlns:a16="http://schemas.microsoft.com/office/drawing/2014/main" id="{6311E09C-69AD-88A9-F86A-775414284C55}"/>
                </a:ext>
              </a:extLst>
            </p:cNvPr>
            <p:cNvSpPr>
              <a:spLocks noChangeArrowheads="1"/>
            </p:cNvSpPr>
            <p:nvPr/>
          </p:nvSpPr>
          <p:spPr bwMode="auto">
            <a:xfrm>
              <a:off x="4081" y="6574"/>
              <a:ext cx="671" cy="680"/>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315" name="Oval 51">
              <a:extLst>
                <a:ext uri="{FF2B5EF4-FFF2-40B4-BE49-F238E27FC236}">
                  <a16:creationId xmlns:a16="http://schemas.microsoft.com/office/drawing/2014/main" id="{FFDB69AB-1290-C0D8-E9E7-3B417E501F4E}"/>
                </a:ext>
              </a:extLst>
            </p:cNvPr>
            <p:cNvSpPr>
              <a:spLocks noChangeArrowheads="1"/>
            </p:cNvSpPr>
            <p:nvPr/>
          </p:nvSpPr>
          <p:spPr bwMode="auto">
            <a:xfrm>
              <a:off x="5555" y="8996"/>
              <a:ext cx="671" cy="680"/>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316" name="Oval 52">
              <a:extLst>
                <a:ext uri="{FF2B5EF4-FFF2-40B4-BE49-F238E27FC236}">
                  <a16:creationId xmlns:a16="http://schemas.microsoft.com/office/drawing/2014/main" id="{9A4DDA45-7A96-DC53-5ACF-0DE0CFC6DB0F}"/>
                </a:ext>
              </a:extLst>
            </p:cNvPr>
            <p:cNvSpPr>
              <a:spLocks noChangeArrowheads="1"/>
            </p:cNvSpPr>
            <p:nvPr/>
          </p:nvSpPr>
          <p:spPr bwMode="auto">
            <a:xfrm>
              <a:off x="1452" y="5681"/>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317" name="Oval 53">
              <a:extLst>
                <a:ext uri="{FF2B5EF4-FFF2-40B4-BE49-F238E27FC236}">
                  <a16:creationId xmlns:a16="http://schemas.microsoft.com/office/drawing/2014/main" id="{70CB476D-D743-2F80-EB31-7AFEA386D25B}"/>
                </a:ext>
              </a:extLst>
            </p:cNvPr>
            <p:cNvSpPr>
              <a:spLocks noChangeArrowheads="1"/>
            </p:cNvSpPr>
            <p:nvPr/>
          </p:nvSpPr>
          <p:spPr bwMode="auto">
            <a:xfrm>
              <a:off x="12254" y="15324"/>
              <a:ext cx="671" cy="680"/>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318" name="Oval 54">
              <a:extLst>
                <a:ext uri="{FF2B5EF4-FFF2-40B4-BE49-F238E27FC236}">
                  <a16:creationId xmlns:a16="http://schemas.microsoft.com/office/drawing/2014/main" id="{7A298CA3-7B64-7E66-684F-D22D4C38F5C3}"/>
                </a:ext>
              </a:extLst>
            </p:cNvPr>
            <p:cNvSpPr>
              <a:spLocks noChangeArrowheads="1"/>
            </p:cNvSpPr>
            <p:nvPr/>
          </p:nvSpPr>
          <p:spPr bwMode="auto">
            <a:xfrm>
              <a:off x="2299" y="8683"/>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319" name="Oval 55">
              <a:extLst>
                <a:ext uri="{FF2B5EF4-FFF2-40B4-BE49-F238E27FC236}">
                  <a16:creationId xmlns:a16="http://schemas.microsoft.com/office/drawing/2014/main" id="{0333CD5C-D64A-5EDB-3CDC-2CDCF0CB0CBF}"/>
                </a:ext>
              </a:extLst>
            </p:cNvPr>
            <p:cNvSpPr>
              <a:spLocks noChangeArrowheads="1"/>
            </p:cNvSpPr>
            <p:nvPr/>
          </p:nvSpPr>
          <p:spPr bwMode="auto">
            <a:xfrm>
              <a:off x="9196" y="16071"/>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320" name="Oval 56">
              <a:extLst>
                <a:ext uri="{FF2B5EF4-FFF2-40B4-BE49-F238E27FC236}">
                  <a16:creationId xmlns:a16="http://schemas.microsoft.com/office/drawing/2014/main" id="{699C11FC-7C50-79CD-69F6-0762F9FB3EC4}"/>
                </a:ext>
              </a:extLst>
            </p:cNvPr>
            <p:cNvSpPr>
              <a:spLocks noChangeArrowheads="1"/>
            </p:cNvSpPr>
            <p:nvPr/>
          </p:nvSpPr>
          <p:spPr bwMode="auto">
            <a:xfrm>
              <a:off x="3652" y="7734"/>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321" name="Oval 57">
              <a:extLst>
                <a:ext uri="{FF2B5EF4-FFF2-40B4-BE49-F238E27FC236}">
                  <a16:creationId xmlns:a16="http://schemas.microsoft.com/office/drawing/2014/main" id="{B9E83058-0E3F-9DF4-4583-6700FD262CD9}"/>
                </a:ext>
              </a:extLst>
            </p:cNvPr>
            <p:cNvSpPr>
              <a:spLocks noChangeArrowheads="1"/>
            </p:cNvSpPr>
            <p:nvPr/>
          </p:nvSpPr>
          <p:spPr bwMode="auto">
            <a:xfrm>
              <a:off x="13079" y="15982"/>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322" name="Oval 58">
              <a:extLst>
                <a:ext uri="{FF2B5EF4-FFF2-40B4-BE49-F238E27FC236}">
                  <a16:creationId xmlns:a16="http://schemas.microsoft.com/office/drawing/2014/main" id="{91BBFA53-2CB0-BFEE-B3BA-D830E8DBFB12}"/>
                </a:ext>
              </a:extLst>
            </p:cNvPr>
            <p:cNvSpPr>
              <a:spLocks noChangeArrowheads="1"/>
            </p:cNvSpPr>
            <p:nvPr/>
          </p:nvSpPr>
          <p:spPr bwMode="auto">
            <a:xfrm>
              <a:off x="18436" y="18315"/>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323" name="Oval 59">
              <a:extLst>
                <a:ext uri="{FF2B5EF4-FFF2-40B4-BE49-F238E27FC236}">
                  <a16:creationId xmlns:a16="http://schemas.microsoft.com/office/drawing/2014/main" id="{2C32D6E1-E321-D61D-87B8-E58856C3FD45}"/>
                </a:ext>
              </a:extLst>
            </p:cNvPr>
            <p:cNvSpPr>
              <a:spLocks noChangeArrowheads="1"/>
            </p:cNvSpPr>
            <p:nvPr/>
          </p:nvSpPr>
          <p:spPr bwMode="auto">
            <a:xfrm>
              <a:off x="5654" y="10502"/>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324" name="Oval 60">
              <a:extLst>
                <a:ext uri="{FF2B5EF4-FFF2-40B4-BE49-F238E27FC236}">
                  <a16:creationId xmlns:a16="http://schemas.microsoft.com/office/drawing/2014/main" id="{3F7D8E35-D354-58AB-D755-5EF9130CE728}"/>
                </a:ext>
              </a:extLst>
            </p:cNvPr>
            <p:cNvSpPr>
              <a:spLocks noChangeArrowheads="1"/>
            </p:cNvSpPr>
            <p:nvPr/>
          </p:nvSpPr>
          <p:spPr bwMode="auto">
            <a:xfrm>
              <a:off x="4609" y="13092"/>
              <a:ext cx="671" cy="680"/>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325" name="Oval 61">
              <a:extLst>
                <a:ext uri="{FF2B5EF4-FFF2-40B4-BE49-F238E27FC236}">
                  <a16:creationId xmlns:a16="http://schemas.microsoft.com/office/drawing/2014/main" id="{28E813C6-2524-8D8F-71C8-5EDDB40C6327}"/>
                </a:ext>
              </a:extLst>
            </p:cNvPr>
            <p:cNvSpPr>
              <a:spLocks noChangeArrowheads="1"/>
            </p:cNvSpPr>
            <p:nvPr/>
          </p:nvSpPr>
          <p:spPr bwMode="auto">
            <a:xfrm>
              <a:off x="3718" y="11150"/>
              <a:ext cx="671" cy="680"/>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326" name="Oval 62">
              <a:extLst>
                <a:ext uri="{FF2B5EF4-FFF2-40B4-BE49-F238E27FC236}">
                  <a16:creationId xmlns:a16="http://schemas.microsoft.com/office/drawing/2014/main" id="{A24BB846-24B6-4428-9182-586515046D0D}"/>
                </a:ext>
              </a:extLst>
            </p:cNvPr>
            <p:cNvSpPr>
              <a:spLocks noChangeArrowheads="1"/>
            </p:cNvSpPr>
            <p:nvPr/>
          </p:nvSpPr>
          <p:spPr bwMode="auto">
            <a:xfrm>
              <a:off x="6391" y="16507"/>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327" name="Oval 63">
              <a:extLst>
                <a:ext uri="{FF2B5EF4-FFF2-40B4-BE49-F238E27FC236}">
                  <a16:creationId xmlns:a16="http://schemas.microsoft.com/office/drawing/2014/main" id="{BA9A56DA-4488-DD52-5220-62813B545713}"/>
                </a:ext>
              </a:extLst>
            </p:cNvPr>
            <p:cNvSpPr>
              <a:spLocks noChangeArrowheads="1"/>
            </p:cNvSpPr>
            <p:nvPr/>
          </p:nvSpPr>
          <p:spPr bwMode="auto">
            <a:xfrm>
              <a:off x="10901" y="15357"/>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328" name="Oval 64">
              <a:extLst>
                <a:ext uri="{FF2B5EF4-FFF2-40B4-BE49-F238E27FC236}">
                  <a16:creationId xmlns:a16="http://schemas.microsoft.com/office/drawing/2014/main" id="{BCF897EE-6B03-0B2F-16D9-CE0DF424FB11}"/>
                </a:ext>
              </a:extLst>
            </p:cNvPr>
            <p:cNvSpPr>
              <a:spLocks noChangeArrowheads="1"/>
            </p:cNvSpPr>
            <p:nvPr/>
          </p:nvSpPr>
          <p:spPr bwMode="auto">
            <a:xfrm>
              <a:off x="4136" y="9587"/>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329" name="Oval 65">
              <a:extLst>
                <a:ext uri="{FF2B5EF4-FFF2-40B4-BE49-F238E27FC236}">
                  <a16:creationId xmlns:a16="http://schemas.microsoft.com/office/drawing/2014/main" id="{D2247412-ABAE-BC66-4962-2DDB4CB43FCF}"/>
                </a:ext>
              </a:extLst>
            </p:cNvPr>
            <p:cNvSpPr>
              <a:spLocks noChangeArrowheads="1"/>
            </p:cNvSpPr>
            <p:nvPr/>
          </p:nvSpPr>
          <p:spPr bwMode="auto">
            <a:xfrm>
              <a:off x="9779" y="14766"/>
              <a:ext cx="671" cy="680"/>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330" name="Oval 66">
              <a:extLst>
                <a:ext uri="{FF2B5EF4-FFF2-40B4-BE49-F238E27FC236}">
                  <a16:creationId xmlns:a16="http://schemas.microsoft.com/office/drawing/2014/main" id="{17F6AA71-03EB-D479-2838-E10F6B4D5C4E}"/>
                </a:ext>
              </a:extLst>
            </p:cNvPr>
            <p:cNvSpPr>
              <a:spLocks noChangeArrowheads="1"/>
            </p:cNvSpPr>
            <p:nvPr/>
          </p:nvSpPr>
          <p:spPr bwMode="auto">
            <a:xfrm>
              <a:off x="8151" y="13292"/>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331" name="Oval 67">
              <a:extLst>
                <a:ext uri="{FF2B5EF4-FFF2-40B4-BE49-F238E27FC236}">
                  <a16:creationId xmlns:a16="http://schemas.microsoft.com/office/drawing/2014/main" id="{63BAD52C-666F-2CBD-B74E-845136639CFF}"/>
                </a:ext>
              </a:extLst>
            </p:cNvPr>
            <p:cNvSpPr>
              <a:spLocks noChangeArrowheads="1"/>
            </p:cNvSpPr>
            <p:nvPr/>
          </p:nvSpPr>
          <p:spPr bwMode="auto">
            <a:xfrm>
              <a:off x="5984" y="13940"/>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332" name="Oval 68">
              <a:extLst>
                <a:ext uri="{FF2B5EF4-FFF2-40B4-BE49-F238E27FC236}">
                  <a16:creationId xmlns:a16="http://schemas.microsoft.com/office/drawing/2014/main" id="{CA4AA0C8-AC5D-1A23-819B-6102DD19CA01}"/>
                </a:ext>
              </a:extLst>
            </p:cNvPr>
            <p:cNvSpPr>
              <a:spLocks noChangeArrowheads="1"/>
            </p:cNvSpPr>
            <p:nvPr/>
          </p:nvSpPr>
          <p:spPr bwMode="auto">
            <a:xfrm>
              <a:off x="5137" y="11641"/>
              <a:ext cx="671" cy="680"/>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333" name="Oval 69">
              <a:extLst>
                <a:ext uri="{FF2B5EF4-FFF2-40B4-BE49-F238E27FC236}">
                  <a16:creationId xmlns:a16="http://schemas.microsoft.com/office/drawing/2014/main" id="{FCE55EC6-53E0-E6ED-B379-DE0D360F5EB1}"/>
                </a:ext>
              </a:extLst>
            </p:cNvPr>
            <p:cNvSpPr>
              <a:spLocks noChangeArrowheads="1"/>
            </p:cNvSpPr>
            <p:nvPr/>
          </p:nvSpPr>
          <p:spPr bwMode="auto">
            <a:xfrm>
              <a:off x="12364" y="17310"/>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334" name="Oval 70">
              <a:extLst>
                <a:ext uri="{FF2B5EF4-FFF2-40B4-BE49-F238E27FC236}">
                  <a16:creationId xmlns:a16="http://schemas.microsoft.com/office/drawing/2014/main" id="{D73AADF0-4D3A-07F8-F983-1CB8EB6B5DA6}"/>
                </a:ext>
              </a:extLst>
            </p:cNvPr>
            <p:cNvSpPr>
              <a:spLocks noChangeArrowheads="1"/>
            </p:cNvSpPr>
            <p:nvPr/>
          </p:nvSpPr>
          <p:spPr bwMode="auto">
            <a:xfrm>
              <a:off x="8074" y="15190"/>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335" name="Oval 71">
              <a:extLst>
                <a:ext uri="{FF2B5EF4-FFF2-40B4-BE49-F238E27FC236}">
                  <a16:creationId xmlns:a16="http://schemas.microsoft.com/office/drawing/2014/main" id="{40CEE229-C873-99CC-4308-28B246BCB8DD}"/>
                </a:ext>
              </a:extLst>
            </p:cNvPr>
            <p:cNvSpPr>
              <a:spLocks noChangeArrowheads="1"/>
            </p:cNvSpPr>
            <p:nvPr/>
          </p:nvSpPr>
          <p:spPr bwMode="auto">
            <a:xfrm>
              <a:off x="6886" y="12489"/>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336" name="Oval 72">
              <a:extLst>
                <a:ext uri="{FF2B5EF4-FFF2-40B4-BE49-F238E27FC236}">
                  <a16:creationId xmlns:a16="http://schemas.microsoft.com/office/drawing/2014/main" id="{9C5C5562-4336-B7FD-9B6B-196EDE5162ED}"/>
                </a:ext>
              </a:extLst>
            </p:cNvPr>
            <p:cNvSpPr>
              <a:spLocks noChangeArrowheads="1"/>
            </p:cNvSpPr>
            <p:nvPr/>
          </p:nvSpPr>
          <p:spPr bwMode="auto">
            <a:xfrm>
              <a:off x="6919" y="14967"/>
              <a:ext cx="671" cy="680"/>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337" name="Oval 73">
              <a:extLst>
                <a:ext uri="{FF2B5EF4-FFF2-40B4-BE49-F238E27FC236}">
                  <a16:creationId xmlns:a16="http://schemas.microsoft.com/office/drawing/2014/main" id="{3F36E9BE-BCAF-DB25-8E24-3DD56A308F4C}"/>
                </a:ext>
              </a:extLst>
            </p:cNvPr>
            <p:cNvSpPr>
              <a:spLocks noChangeArrowheads="1"/>
            </p:cNvSpPr>
            <p:nvPr/>
          </p:nvSpPr>
          <p:spPr bwMode="auto">
            <a:xfrm>
              <a:off x="13992" y="18013"/>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338" name="Oval 74">
              <a:extLst>
                <a:ext uri="{FF2B5EF4-FFF2-40B4-BE49-F238E27FC236}">
                  <a16:creationId xmlns:a16="http://schemas.microsoft.com/office/drawing/2014/main" id="{891A8D1C-0A06-649C-81FC-F4794DBF24E3}"/>
                </a:ext>
              </a:extLst>
            </p:cNvPr>
            <p:cNvSpPr>
              <a:spLocks noChangeArrowheads="1"/>
            </p:cNvSpPr>
            <p:nvPr/>
          </p:nvSpPr>
          <p:spPr bwMode="auto">
            <a:xfrm>
              <a:off x="17875" y="16842"/>
              <a:ext cx="671" cy="680"/>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339" name="Oval 75">
              <a:extLst>
                <a:ext uri="{FF2B5EF4-FFF2-40B4-BE49-F238E27FC236}">
                  <a16:creationId xmlns:a16="http://schemas.microsoft.com/office/drawing/2014/main" id="{E3A42347-945C-BF55-37BF-2E4C272295F0}"/>
                </a:ext>
              </a:extLst>
            </p:cNvPr>
            <p:cNvSpPr>
              <a:spLocks noChangeArrowheads="1"/>
            </p:cNvSpPr>
            <p:nvPr/>
          </p:nvSpPr>
          <p:spPr bwMode="auto">
            <a:xfrm>
              <a:off x="8008" y="17422"/>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340" name="Oval 76">
              <a:extLst>
                <a:ext uri="{FF2B5EF4-FFF2-40B4-BE49-F238E27FC236}">
                  <a16:creationId xmlns:a16="http://schemas.microsoft.com/office/drawing/2014/main" id="{0E6ED5D7-5829-1223-4C7C-56DEC7385D9D}"/>
                </a:ext>
              </a:extLst>
            </p:cNvPr>
            <p:cNvSpPr>
              <a:spLocks noChangeArrowheads="1"/>
            </p:cNvSpPr>
            <p:nvPr/>
          </p:nvSpPr>
          <p:spPr bwMode="auto">
            <a:xfrm>
              <a:off x="16148" y="16529"/>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341" name="Oval 77">
              <a:extLst>
                <a:ext uri="{FF2B5EF4-FFF2-40B4-BE49-F238E27FC236}">
                  <a16:creationId xmlns:a16="http://schemas.microsoft.com/office/drawing/2014/main" id="{1F2822BA-9264-484C-5E0B-B1E398A54ED0}"/>
                </a:ext>
              </a:extLst>
            </p:cNvPr>
            <p:cNvSpPr>
              <a:spLocks noChangeArrowheads="1"/>
            </p:cNvSpPr>
            <p:nvPr/>
          </p:nvSpPr>
          <p:spPr bwMode="auto">
            <a:xfrm>
              <a:off x="14388" y="16417"/>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342" name="Oval 78">
              <a:extLst>
                <a:ext uri="{FF2B5EF4-FFF2-40B4-BE49-F238E27FC236}">
                  <a16:creationId xmlns:a16="http://schemas.microsoft.com/office/drawing/2014/main" id="{BF6B2B5B-A750-9FE4-E82E-009989A432C2}"/>
                </a:ext>
              </a:extLst>
            </p:cNvPr>
            <p:cNvSpPr>
              <a:spLocks noChangeArrowheads="1"/>
            </p:cNvSpPr>
            <p:nvPr/>
          </p:nvSpPr>
          <p:spPr bwMode="auto">
            <a:xfrm>
              <a:off x="14938" y="17757"/>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343" name="Oval 79">
              <a:extLst>
                <a:ext uri="{FF2B5EF4-FFF2-40B4-BE49-F238E27FC236}">
                  <a16:creationId xmlns:a16="http://schemas.microsoft.com/office/drawing/2014/main" id="{B80A5B0F-8A30-D393-CC0E-3A39EE34AF40}"/>
                </a:ext>
              </a:extLst>
            </p:cNvPr>
            <p:cNvSpPr>
              <a:spLocks noChangeArrowheads="1"/>
            </p:cNvSpPr>
            <p:nvPr/>
          </p:nvSpPr>
          <p:spPr bwMode="auto">
            <a:xfrm>
              <a:off x="11264" y="17623"/>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344" name="Oval 80">
              <a:extLst>
                <a:ext uri="{FF2B5EF4-FFF2-40B4-BE49-F238E27FC236}">
                  <a16:creationId xmlns:a16="http://schemas.microsoft.com/office/drawing/2014/main" id="{457DE836-FDDC-1E78-C48B-EE7270D1C547}"/>
                </a:ext>
              </a:extLst>
            </p:cNvPr>
            <p:cNvSpPr>
              <a:spLocks noChangeArrowheads="1"/>
            </p:cNvSpPr>
            <p:nvPr/>
          </p:nvSpPr>
          <p:spPr bwMode="auto">
            <a:xfrm>
              <a:off x="2409" y="10480"/>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345" name="Oval 81">
              <a:extLst>
                <a:ext uri="{FF2B5EF4-FFF2-40B4-BE49-F238E27FC236}">
                  <a16:creationId xmlns:a16="http://schemas.microsoft.com/office/drawing/2014/main" id="{7B1878C9-3CD2-688D-8077-05FF5D2BA034}"/>
                </a:ext>
              </a:extLst>
            </p:cNvPr>
            <p:cNvSpPr>
              <a:spLocks noChangeArrowheads="1"/>
            </p:cNvSpPr>
            <p:nvPr/>
          </p:nvSpPr>
          <p:spPr bwMode="auto">
            <a:xfrm>
              <a:off x="16786" y="17824"/>
              <a:ext cx="671" cy="680"/>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3346" name="Oval 82">
              <a:extLst>
                <a:ext uri="{FF2B5EF4-FFF2-40B4-BE49-F238E27FC236}">
                  <a16:creationId xmlns:a16="http://schemas.microsoft.com/office/drawing/2014/main" id="{D890F383-B723-D373-B775-80358868B0A7}"/>
                </a:ext>
              </a:extLst>
            </p:cNvPr>
            <p:cNvSpPr>
              <a:spLocks noChangeArrowheads="1"/>
            </p:cNvSpPr>
            <p:nvPr/>
          </p:nvSpPr>
          <p:spPr bwMode="auto">
            <a:xfrm>
              <a:off x="10186" y="16373"/>
              <a:ext cx="671" cy="68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sp>
        <p:nvSpPr>
          <p:cNvPr id="523348" name="Rectangle 84">
            <a:extLst>
              <a:ext uri="{FF2B5EF4-FFF2-40B4-BE49-F238E27FC236}">
                <a16:creationId xmlns:a16="http://schemas.microsoft.com/office/drawing/2014/main" id="{6147C533-D093-BFC0-5DED-F3664AFFD0DA}"/>
              </a:ext>
            </a:extLst>
          </p:cNvPr>
          <p:cNvSpPr>
            <a:spLocks noChangeArrowheads="1"/>
          </p:cNvSpPr>
          <p:nvPr/>
        </p:nvSpPr>
        <p:spPr bwMode="auto">
          <a:xfrm>
            <a:off x="0" y="3048000"/>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23347" name="Object 83">
            <a:extLst>
              <a:ext uri="{FF2B5EF4-FFF2-40B4-BE49-F238E27FC236}">
                <a16:creationId xmlns:a16="http://schemas.microsoft.com/office/drawing/2014/main" id="{63FF9D24-3844-8A2C-A651-A68273B25D3D}"/>
              </a:ext>
            </a:extLst>
          </p:cNvPr>
          <p:cNvGraphicFramePr>
            <a:graphicFrameLocks noChangeAspect="1"/>
          </p:cNvGraphicFramePr>
          <p:nvPr/>
        </p:nvGraphicFramePr>
        <p:xfrm>
          <a:off x="304800" y="5105400"/>
          <a:ext cx="5638800" cy="1246188"/>
        </p:xfrm>
        <a:graphic>
          <a:graphicData uri="http://schemas.openxmlformats.org/presentationml/2006/ole">
            <mc:AlternateContent xmlns:mc="http://schemas.openxmlformats.org/markup-compatibility/2006">
              <mc:Choice xmlns:v="urn:schemas-microsoft-com:vml" Requires="v">
                <p:oleObj name="Equation" r:id="rId2" imgW="3136900" imgH="685800" progId="Equation.3">
                  <p:embed/>
                </p:oleObj>
              </mc:Choice>
              <mc:Fallback>
                <p:oleObj name="Equation" r:id="rId2" imgW="3136900" imgH="685800" progId="Equation.3">
                  <p:embed/>
                  <p:pic>
                    <p:nvPicPr>
                      <p:cNvPr id="0" name="Object 8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5105400"/>
                        <a:ext cx="5638800" cy="1246188"/>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23350" name="Rectangle 86">
            <a:extLst>
              <a:ext uri="{FF2B5EF4-FFF2-40B4-BE49-F238E27FC236}">
                <a16:creationId xmlns:a16="http://schemas.microsoft.com/office/drawing/2014/main" id="{530BCD28-F402-B451-8B6C-8BC44D116D12}"/>
              </a:ext>
            </a:extLst>
          </p:cNvPr>
          <p:cNvSpPr>
            <a:spLocks noChangeArrowheads="1"/>
          </p:cNvSpPr>
          <p:nvPr/>
        </p:nvSpPr>
        <p:spPr bwMode="auto">
          <a:xfrm>
            <a:off x="0" y="304323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23349" name="Object 85">
            <a:extLst>
              <a:ext uri="{FF2B5EF4-FFF2-40B4-BE49-F238E27FC236}">
                <a16:creationId xmlns:a16="http://schemas.microsoft.com/office/drawing/2014/main" id="{E3B2DBF6-ADDA-696F-4DA3-2D92D27489D0}"/>
              </a:ext>
            </a:extLst>
          </p:cNvPr>
          <p:cNvGraphicFramePr>
            <a:graphicFrameLocks noChangeAspect="1"/>
          </p:cNvGraphicFramePr>
          <p:nvPr/>
        </p:nvGraphicFramePr>
        <p:xfrm>
          <a:off x="6172200" y="4876800"/>
          <a:ext cx="2438400" cy="771525"/>
        </p:xfrm>
        <a:graphic>
          <a:graphicData uri="http://schemas.openxmlformats.org/presentationml/2006/ole">
            <mc:AlternateContent xmlns:mc="http://schemas.openxmlformats.org/markup-compatibility/2006">
              <mc:Choice xmlns:v="urn:schemas-microsoft-com:vml" Requires="v">
                <p:oleObj name="Equation" r:id="rId4" imgW="2247900" imgH="711200" progId="Equation.3">
                  <p:embed/>
                </p:oleObj>
              </mc:Choice>
              <mc:Fallback>
                <p:oleObj name="Equation" r:id="rId4" imgW="2247900" imgH="711200" progId="Equation.3">
                  <p:embed/>
                  <p:pic>
                    <p:nvPicPr>
                      <p:cNvPr id="0" name="Object 8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72200" y="4876800"/>
                        <a:ext cx="2438400" cy="771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23354" name="Text Box 90">
            <a:extLst>
              <a:ext uri="{FF2B5EF4-FFF2-40B4-BE49-F238E27FC236}">
                <a16:creationId xmlns:a16="http://schemas.microsoft.com/office/drawing/2014/main" id="{DEAEFD2A-38E1-212F-CEAD-C4AC46A14689}"/>
              </a:ext>
            </a:extLst>
          </p:cNvPr>
          <p:cNvSpPr txBox="1">
            <a:spLocks noChangeArrowheads="1"/>
          </p:cNvSpPr>
          <p:nvPr/>
        </p:nvSpPr>
        <p:spPr bwMode="auto">
          <a:xfrm>
            <a:off x="304800" y="4419600"/>
            <a:ext cx="203835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Transformation:</a:t>
            </a:r>
          </a:p>
        </p:txBody>
      </p:sp>
      <p:sp>
        <p:nvSpPr>
          <p:cNvPr id="523355" name="Text Box 91">
            <a:extLst>
              <a:ext uri="{FF2B5EF4-FFF2-40B4-BE49-F238E27FC236}">
                <a16:creationId xmlns:a16="http://schemas.microsoft.com/office/drawing/2014/main" id="{94675B75-2E2B-1B28-8DC8-996763237B67}"/>
              </a:ext>
            </a:extLst>
          </p:cNvPr>
          <p:cNvSpPr txBox="1">
            <a:spLocks noChangeArrowheads="1"/>
          </p:cNvSpPr>
          <p:nvPr/>
        </p:nvSpPr>
        <p:spPr bwMode="auto">
          <a:xfrm>
            <a:off x="69342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10.2-18</a:t>
            </a:r>
            <a:endParaRPr lang="en-US" altLang="en-US" sz="1300">
              <a:latin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508" name="Rectangle 4">
            <a:extLst>
              <a:ext uri="{FF2B5EF4-FFF2-40B4-BE49-F238E27FC236}">
                <a16:creationId xmlns:a16="http://schemas.microsoft.com/office/drawing/2014/main" id="{B209E92B-87E9-0E35-0260-CEFA58322C1F}"/>
              </a:ext>
            </a:extLst>
          </p:cNvPr>
          <p:cNvSpPr>
            <a:spLocks noGrp="1" noChangeArrowheads="1"/>
          </p:cNvSpPr>
          <p:nvPr>
            <p:ph type="title"/>
          </p:nvPr>
        </p:nvSpPr>
        <p:spPr/>
        <p:txBody>
          <a:bodyPr/>
          <a:lstStyle/>
          <a:p>
            <a:r>
              <a:rPr lang="en-US" altLang="en-US"/>
              <a:t>Transformations &amp; Non-Linear Models</a:t>
            </a:r>
          </a:p>
        </p:txBody>
      </p:sp>
      <p:sp>
        <p:nvSpPr>
          <p:cNvPr id="533589" name="Rectangle 85">
            <a:extLst>
              <a:ext uri="{FF2B5EF4-FFF2-40B4-BE49-F238E27FC236}">
                <a16:creationId xmlns:a16="http://schemas.microsoft.com/office/drawing/2014/main" id="{C39CBA96-72CB-AF6C-11A4-B02C876334B6}"/>
              </a:ext>
            </a:extLst>
          </p:cNvPr>
          <p:cNvSpPr>
            <a:spLocks noChangeArrowheads="1"/>
          </p:cNvSpPr>
          <p:nvPr/>
        </p:nvSpPr>
        <p:spPr bwMode="auto">
          <a:xfrm>
            <a:off x="0" y="3048000"/>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33590" name="Object 86">
            <a:extLst>
              <a:ext uri="{FF2B5EF4-FFF2-40B4-BE49-F238E27FC236}">
                <a16:creationId xmlns:a16="http://schemas.microsoft.com/office/drawing/2014/main" id="{EFD42DBC-9F9F-C652-FAA3-57F7501FC2F5}"/>
              </a:ext>
            </a:extLst>
          </p:cNvPr>
          <p:cNvGraphicFramePr>
            <a:graphicFrameLocks noChangeAspect="1"/>
          </p:cNvGraphicFramePr>
          <p:nvPr/>
        </p:nvGraphicFramePr>
        <p:xfrm>
          <a:off x="762000" y="1600200"/>
          <a:ext cx="7467600" cy="1651000"/>
        </p:xfrm>
        <a:graphic>
          <a:graphicData uri="http://schemas.openxmlformats.org/presentationml/2006/ole">
            <mc:AlternateContent xmlns:mc="http://schemas.openxmlformats.org/markup-compatibility/2006">
              <mc:Choice xmlns:v="urn:schemas-microsoft-com:vml" Requires="v">
                <p:oleObj name="Equation" r:id="rId2" imgW="3136900" imgH="685800" progId="Equation.3">
                  <p:embed/>
                </p:oleObj>
              </mc:Choice>
              <mc:Fallback>
                <p:oleObj name="Equation" r:id="rId2" imgW="3136900" imgH="685800" progId="Equation.3">
                  <p:embed/>
                  <p:pic>
                    <p:nvPicPr>
                      <p:cNvPr id="0" name="Object 8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600200"/>
                        <a:ext cx="7467600" cy="1651000"/>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33591" name="Rectangle 87">
            <a:extLst>
              <a:ext uri="{FF2B5EF4-FFF2-40B4-BE49-F238E27FC236}">
                <a16:creationId xmlns:a16="http://schemas.microsoft.com/office/drawing/2014/main" id="{D8526DA8-DB98-E31F-B939-67B643CE3D13}"/>
              </a:ext>
            </a:extLst>
          </p:cNvPr>
          <p:cNvSpPr>
            <a:spLocks noChangeArrowheads="1"/>
          </p:cNvSpPr>
          <p:nvPr/>
        </p:nvSpPr>
        <p:spPr bwMode="auto">
          <a:xfrm>
            <a:off x="0" y="304323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33592" name="Object 88">
            <a:extLst>
              <a:ext uri="{FF2B5EF4-FFF2-40B4-BE49-F238E27FC236}">
                <a16:creationId xmlns:a16="http://schemas.microsoft.com/office/drawing/2014/main" id="{C5CA7277-C1AF-9976-1A4F-BC429CB39058}"/>
              </a:ext>
            </a:extLst>
          </p:cNvPr>
          <p:cNvGraphicFramePr>
            <a:graphicFrameLocks noChangeAspect="1"/>
          </p:cNvGraphicFramePr>
          <p:nvPr/>
        </p:nvGraphicFramePr>
        <p:xfrm>
          <a:off x="1485900" y="4114800"/>
          <a:ext cx="6019800" cy="1905000"/>
        </p:xfrm>
        <a:graphic>
          <a:graphicData uri="http://schemas.openxmlformats.org/presentationml/2006/ole">
            <mc:AlternateContent xmlns:mc="http://schemas.openxmlformats.org/markup-compatibility/2006">
              <mc:Choice xmlns:v="urn:schemas-microsoft-com:vml" Requires="v">
                <p:oleObj name="Equation" r:id="rId4" imgW="2247900" imgH="711200" progId="Equation.3">
                  <p:embed/>
                </p:oleObj>
              </mc:Choice>
              <mc:Fallback>
                <p:oleObj name="Equation" r:id="rId4" imgW="2247900" imgH="711200" progId="Equation.3">
                  <p:embed/>
                  <p:pic>
                    <p:nvPicPr>
                      <p:cNvPr id="0" name="Object 8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85900" y="4114800"/>
                        <a:ext cx="6019800" cy="1905000"/>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33593" name="Text Box 89">
            <a:extLst>
              <a:ext uri="{FF2B5EF4-FFF2-40B4-BE49-F238E27FC236}">
                <a16:creationId xmlns:a16="http://schemas.microsoft.com/office/drawing/2014/main" id="{011A29EF-87A5-1C84-CC33-C2C1DF7B4205}"/>
              </a:ext>
            </a:extLst>
          </p:cNvPr>
          <p:cNvSpPr txBox="1">
            <a:spLocks noChangeArrowheads="1"/>
          </p:cNvSpPr>
          <p:nvPr/>
        </p:nvSpPr>
        <p:spPr bwMode="auto">
          <a:xfrm>
            <a:off x="533400" y="1066800"/>
            <a:ext cx="203835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Transformation:</a:t>
            </a:r>
          </a:p>
        </p:txBody>
      </p:sp>
      <p:sp>
        <p:nvSpPr>
          <p:cNvPr id="533594" name="Text Box 90">
            <a:extLst>
              <a:ext uri="{FF2B5EF4-FFF2-40B4-BE49-F238E27FC236}">
                <a16:creationId xmlns:a16="http://schemas.microsoft.com/office/drawing/2014/main" id="{3D7C80C9-16E8-D2E0-8222-3C87F8C7DD1B}"/>
              </a:ext>
            </a:extLst>
          </p:cNvPr>
          <p:cNvSpPr txBox="1">
            <a:spLocks noChangeArrowheads="1"/>
          </p:cNvSpPr>
          <p:nvPr/>
        </p:nvSpPr>
        <p:spPr bwMode="auto">
          <a:xfrm>
            <a:off x="685800" y="3581400"/>
            <a:ext cx="2925763"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Non-Linear Regression:</a:t>
            </a:r>
          </a:p>
        </p:txBody>
      </p:sp>
      <p:sp>
        <p:nvSpPr>
          <p:cNvPr id="533595" name="Text Box 91">
            <a:extLst>
              <a:ext uri="{FF2B5EF4-FFF2-40B4-BE49-F238E27FC236}">
                <a16:creationId xmlns:a16="http://schemas.microsoft.com/office/drawing/2014/main" id="{CF36A884-BFA4-FDCA-7C4E-B780B6FB8A67}"/>
              </a:ext>
            </a:extLst>
          </p:cNvPr>
          <p:cNvSpPr txBox="1">
            <a:spLocks noChangeArrowheads="1"/>
          </p:cNvSpPr>
          <p:nvPr/>
        </p:nvSpPr>
        <p:spPr bwMode="auto">
          <a:xfrm>
            <a:off x="6553200" y="6324600"/>
            <a:ext cx="200025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10.2 18-19</a:t>
            </a:r>
            <a:endParaRPr lang="en-US" altLang="en-US" sz="1300">
              <a:latin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4310" name="AutoShape 22">
            <a:extLst>
              <a:ext uri="{FF2B5EF4-FFF2-40B4-BE49-F238E27FC236}">
                <a16:creationId xmlns:a16="http://schemas.microsoft.com/office/drawing/2014/main" id="{AFD94635-5704-60E5-F543-0C33078758D5}"/>
              </a:ext>
            </a:extLst>
          </p:cNvPr>
          <p:cNvSpPr>
            <a:spLocks noChangeArrowheads="1"/>
          </p:cNvSpPr>
          <p:nvPr/>
        </p:nvSpPr>
        <p:spPr bwMode="auto">
          <a:xfrm>
            <a:off x="2209800" y="3886200"/>
            <a:ext cx="4648200" cy="2743200"/>
          </a:xfrm>
          <a:prstGeom prst="roundRect">
            <a:avLst>
              <a:gd name="adj" fmla="val 7236"/>
            </a:avLst>
          </a:prstGeom>
          <a:solidFill>
            <a:srgbClr val="FFFF99"/>
          </a:solidFill>
          <a:ln w="28575">
            <a:solidFill>
              <a:schemeClr val="accent2"/>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290" name="Rectangle 2">
            <a:extLst>
              <a:ext uri="{FF2B5EF4-FFF2-40B4-BE49-F238E27FC236}">
                <a16:creationId xmlns:a16="http://schemas.microsoft.com/office/drawing/2014/main" id="{93605AA3-AAEF-5AE8-5ED1-E30D9E75EBE9}"/>
              </a:ext>
            </a:extLst>
          </p:cNvPr>
          <p:cNvSpPr>
            <a:spLocks noGrp="1" noChangeArrowheads="1"/>
          </p:cNvSpPr>
          <p:nvPr>
            <p:ph type="title"/>
          </p:nvPr>
        </p:nvSpPr>
        <p:spPr/>
        <p:txBody>
          <a:bodyPr/>
          <a:lstStyle/>
          <a:p>
            <a:r>
              <a:rPr lang="en-US" altLang="en-US"/>
              <a:t>Binary Logistic Regression</a:t>
            </a:r>
          </a:p>
        </p:txBody>
      </p:sp>
      <p:sp>
        <p:nvSpPr>
          <p:cNvPr id="524292" name="Rectangle 4">
            <a:extLst>
              <a:ext uri="{FF2B5EF4-FFF2-40B4-BE49-F238E27FC236}">
                <a16:creationId xmlns:a16="http://schemas.microsoft.com/office/drawing/2014/main" id="{0701277A-58C3-AB98-16F5-2C26084D7D1D}"/>
              </a:ext>
            </a:extLst>
          </p:cNvPr>
          <p:cNvSpPr>
            <a:spLocks noChangeArrowheads="1"/>
          </p:cNvSpPr>
          <p:nvPr/>
        </p:nvSpPr>
        <p:spPr bwMode="auto">
          <a:xfrm>
            <a:off x="0" y="3028950"/>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24291" name="Object 3">
            <a:extLst>
              <a:ext uri="{FF2B5EF4-FFF2-40B4-BE49-F238E27FC236}">
                <a16:creationId xmlns:a16="http://schemas.microsoft.com/office/drawing/2014/main" id="{6D0E3493-DB12-A04D-D8BC-32B8AFDB0CB7}"/>
              </a:ext>
            </a:extLst>
          </p:cNvPr>
          <p:cNvGraphicFramePr>
            <a:graphicFrameLocks noChangeAspect="1"/>
          </p:cNvGraphicFramePr>
          <p:nvPr/>
        </p:nvGraphicFramePr>
        <p:xfrm>
          <a:off x="3429000" y="914400"/>
          <a:ext cx="2324100" cy="1204913"/>
        </p:xfrm>
        <a:graphic>
          <a:graphicData uri="http://schemas.openxmlformats.org/presentationml/2006/ole">
            <mc:AlternateContent xmlns:mc="http://schemas.openxmlformats.org/markup-compatibility/2006">
              <mc:Choice xmlns:v="urn:schemas-microsoft-com:vml" Requires="v">
                <p:oleObj name="Equation" r:id="rId2" imgW="1320800" imgH="685800" progId="Equation.3">
                  <p:embed/>
                </p:oleObj>
              </mc:Choice>
              <mc:Fallback>
                <p:oleObj name="Equation" r:id="rId2" imgW="1320800" imgH="685800" progId="Equation.3">
                  <p:embed/>
                  <p:pic>
                    <p:nvPicPr>
                      <p:cNvPr id="0" name="Object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0" y="914400"/>
                        <a:ext cx="2324100" cy="1204913"/>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24294" name="Rectangle 6">
            <a:extLst>
              <a:ext uri="{FF2B5EF4-FFF2-40B4-BE49-F238E27FC236}">
                <a16:creationId xmlns:a16="http://schemas.microsoft.com/office/drawing/2014/main" id="{E10AC82A-7529-53BF-7B01-E49E9BD4F4DC}"/>
              </a:ext>
            </a:extLst>
          </p:cNvPr>
          <p:cNvSpPr>
            <a:spLocks noChangeArrowheads="1"/>
          </p:cNvSpPr>
          <p:nvPr/>
        </p:nvSpPr>
        <p:spPr bwMode="auto">
          <a:xfrm>
            <a:off x="0" y="300513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24293" name="Object 5">
            <a:extLst>
              <a:ext uri="{FF2B5EF4-FFF2-40B4-BE49-F238E27FC236}">
                <a16:creationId xmlns:a16="http://schemas.microsoft.com/office/drawing/2014/main" id="{678ED953-2B50-372A-9DEE-F037897C9CA8}"/>
              </a:ext>
            </a:extLst>
          </p:cNvPr>
          <p:cNvGraphicFramePr>
            <a:graphicFrameLocks noChangeAspect="1"/>
          </p:cNvGraphicFramePr>
          <p:nvPr/>
        </p:nvGraphicFramePr>
        <p:xfrm>
          <a:off x="1143000" y="2362200"/>
          <a:ext cx="6858000" cy="1276350"/>
        </p:xfrm>
        <a:graphic>
          <a:graphicData uri="http://schemas.openxmlformats.org/presentationml/2006/ole">
            <mc:AlternateContent xmlns:mc="http://schemas.openxmlformats.org/markup-compatibility/2006">
              <mc:Choice xmlns:v="urn:schemas-microsoft-com:vml" Requires="v">
                <p:oleObj name="Equation" r:id="rId4" imgW="3695700" imgH="685800" progId="Equation.3">
                  <p:embed/>
                </p:oleObj>
              </mc:Choice>
              <mc:Fallback>
                <p:oleObj name="Equation" r:id="rId4" imgW="3695700" imgH="685800" progId="Equation.3">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2362200"/>
                        <a:ext cx="6858000" cy="1276350"/>
                      </a:xfrm>
                      <a:prstGeom prst="rect">
                        <a:avLst/>
                      </a:prstGeom>
                      <a:solidFill>
                        <a:srgbClr val="FFFF99"/>
                      </a:solidFill>
                      <a:ln w="28575">
                        <a:solidFill>
                          <a:schemeClr val="accent2"/>
                        </a:solidFill>
                        <a:miter lim="800000"/>
                        <a:headEnd/>
                        <a:tailEnd/>
                      </a:ln>
                    </p:spPr>
                  </p:pic>
                </p:oleObj>
              </mc:Fallback>
            </mc:AlternateContent>
          </a:graphicData>
        </a:graphic>
      </p:graphicFrame>
      <p:grpSp>
        <p:nvGrpSpPr>
          <p:cNvPr id="524295" name="Group 7">
            <a:extLst>
              <a:ext uri="{FF2B5EF4-FFF2-40B4-BE49-F238E27FC236}">
                <a16:creationId xmlns:a16="http://schemas.microsoft.com/office/drawing/2014/main" id="{BAB1DB1B-2CB8-9468-6AB6-DF80EB22B270}"/>
              </a:ext>
            </a:extLst>
          </p:cNvPr>
          <p:cNvGrpSpPr>
            <a:grpSpLocks noChangeAspect="1"/>
          </p:cNvGrpSpPr>
          <p:nvPr/>
        </p:nvGrpSpPr>
        <p:grpSpPr bwMode="auto">
          <a:xfrm>
            <a:off x="2438400" y="4052888"/>
            <a:ext cx="4191000" cy="2576512"/>
            <a:chOff x="4239" y="-1091"/>
            <a:chExt cx="3667" cy="2265"/>
          </a:xfrm>
        </p:grpSpPr>
        <p:sp>
          <p:nvSpPr>
            <p:cNvPr id="524296" name="AutoShape 8">
              <a:extLst>
                <a:ext uri="{FF2B5EF4-FFF2-40B4-BE49-F238E27FC236}">
                  <a16:creationId xmlns:a16="http://schemas.microsoft.com/office/drawing/2014/main" id="{A132989E-F889-E25F-98D4-332AEC9028E2}"/>
                </a:ext>
              </a:extLst>
            </p:cNvPr>
            <p:cNvSpPr>
              <a:spLocks noChangeAspect="1" noChangeArrowheads="1"/>
            </p:cNvSpPr>
            <p:nvPr/>
          </p:nvSpPr>
          <p:spPr bwMode="auto">
            <a:xfrm>
              <a:off x="4239" y="-1091"/>
              <a:ext cx="3667" cy="2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297" name="Line 9">
              <a:extLst>
                <a:ext uri="{FF2B5EF4-FFF2-40B4-BE49-F238E27FC236}">
                  <a16:creationId xmlns:a16="http://schemas.microsoft.com/office/drawing/2014/main" id="{B7BC6E3E-F07E-848F-0CE3-5535B358FE81}"/>
                </a:ext>
              </a:extLst>
            </p:cNvPr>
            <p:cNvSpPr>
              <a:spLocks noChangeShapeType="1"/>
            </p:cNvSpPr>
            <p:nvPr/>
          </p:nvSpPr>
          <p:spPr bwMode="auto">
            <a:xfrm flipV="1">
              <a:off x="4972" y="-1091"/>
              <a:ext cx="0" cy="1875"/>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4298" name="Line 10">
              <a:extLst>
                <a:ext uri="{FF2B5EF4-FFF2-40B4-BE49-F238E27FC236}">
                  <a16:creationId xmlns:a16="http://schemas.microsoft.com/office/drawing/2014/main" id="{40A2B68F-3076-3C3F-5125-B3FF929CFE6E}"/>
                </a:ext>
              </a:extLst>
            </p:cNvPr>
            <p:cNvSpPr>
              <a:spLocks noChangeShapeType="1"/>
            </p:cNvSpPr>
            <p:nvPr/>
          </p:nvSpPr>
          <p:spPr bwMode="auto">
            <a:xfrm>
              <a:off x="4906" y="717"/>
              <a:ext cx="3000" cy="0"/>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4299" name="Text Box 11">
              <a:extLst>
                <a:ext uri="{FF2B5EF4-FFF2-40B4-BE49-F238E27FC236}">
                  <a16:creationId xmlns:a16="http://schemas.microsoft.com/office/drawing/2014/main" id="{903F895D-772F-3EAA-7183-58F932993456}"/>
                </a:ext>
              </a:extLst>
            </p:cNvPr>
            <p:cNvSpPr txBox="1">
              <a:spLocks noChangeArrowheads="1"/>
            </p:cNvSpPr>
            <p:nvPr/>
          </p:nvSpPr>
          <p:spPr bwMode="auto">
            <a:xfrm>
              <a:off x="5706" y="851"/>
              <a:ext cx="1494" cy="323"/>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400">
                  <a:ea typeface="Batang" panose="02030600000101010101" pitchFamily="18" charset="-127"/>
                </a:rPr>
                <a:t># Weld Passes</a:t>
              </a:r>
              <a:endParaRPr lang="en-US" altLang="en-US" sz="1300">
                <a:latin typeface="Arial" panose="020B0604020202020204" pitchFamily="34" charset="0"/>
              </a:endParaRPr>
            </a:p>
          </p:txBody>
        </p:sp>
        <p:sp>
          <p:nvSpPr>
            <p:cNvPr id="524300" name="Text Box 12">
              <a:extLst>
                <a:ext uri="{FF2B5EF4-FFF2-40B4-BE49-F238E27FC236}">
                  <a16:creationId xmlns:a16="http://schemas.microsoft.com/office/drawing/2014/main" id="{59D522CE-C700-55AD-18CB-AEAB1F058DB4}"/>
                </a:ext>
              </a:extLst>
            </p:cNvPr>
            <p:cNvSpPr txBox="1">
              <a:spLocks noChangeArrowheads="1"/>
            </p:cNvSpPr>
            <p:nvPr/>
          </p:nvSpPr>
          <p:spPr bwMode="auto">
            <a:xfrm rot="-5400000">
              <a:off x="3510" y="-334"/>
              <a:ext cx="1780" cy="321"/>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400">
                  <a:ea typeface="Batang" panose="02030600000101010101" pitchFamily="18" charset="-127"/>
                </a:rPr>
                <a:t>P(Defective Weld)</a:t>
              </a:r>
              <a:endParaRPr lang="en-US" altLang="en-US" sz="1300">
                <a:latin typeface="Arial" panose="020B0604020202020204" pitchFamily="34" charset="0"/>
              </a:endParaRPr>
            </a:p>
          </p:txBody>
        </p:sp>
        <p:sp>
          <p:nvSpPr>
            <p:cNvPr id="524301" name="Text Box 13">
              <a:extLst>
                <a:ext uri="{FF2B5EF4-FFF2-40B4-BE49-F238E27FC236}">
                  <a16:creationId xmlns:a16="http://schemas.microsoft.com/office/drawing/2014/main" id="{DD594614-25C5-8C27-9C6B-8F032B995902}"/>
                </a:ext>
              </a:extLst>
            </p:cNvPr>
            <p:cNvSpPr txBox="1">
              <a:spLocks noChangeArrowheads="1"/>
            </p:cNvSpPr>
            <p:nvPr/>
          </p:nvSpPr>
          <p:spPr bwMode="auto">
            <a:xfrm>
              <a:off x="4558" y="549"/>
              <a:ext cx="273" cy="322"/>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800">
                  <a:ea typeface="Batang" panose="02030600000101010101" pitchFamily="18" charset="-127"/>
                </a:rPr>
                <a:t>0</a:t>
              </a:r>
              <a:endParaRPr lang="en-US" altLang="en-US" sz="1300">
                <a:latin typeface="Arial" panose="020B0604020202020204" pitchFamily="34" charset="0"/>
              </a:endParaRPr>
            </a:p>
          </p:txBody>
        </p:sp>
        <p:sp>
          <p:nvSpPr>
            <p:cNvPr id="524302" name="Text Box 14">
              <a:extLst>
                <a:ext uri="{FF2B5EF4-FFF2-40B4-BE49-F238E27FC236}">
                  <a16:creationId xmlns:a16="http://schemas.microsoft.com/office/drawing/2014/main" id="{DC1FC759-646C-ABB3-0FB5-2C61CA58482B}"/>
                </a:ext>
              </a:extLst>
            </p:cNvPr>
            <p:cNvSpPr txBox="1">
              <a:spLocks noChangeArrowheads="1"/>
            </p:cNvSpPr>
            <p:nvPr/>
          </p:nvSpPr>
          <p:spPr bwMode="auto">
            <a:xfrm>
              <a:off x="4572" y="-1024"/>
              <a:ext cx="273" cy="323"/>
            </a:xfrm>
            <a:prstGeom prst="rect">
              <a:avLst/>
            </a:prstGeom>
            <a:noFill/>
            <a:ln>
              <a:noFill/>
            </a:ln>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800">
                  <a:ea typeface="Batang" panose="02030600000101010101" pitchFamily="18" charset="-127"/>
                </a:rPr>
                <a:t>1</a:t>
              </a:r>
              <a:endParaRPr lang="en-US" altLang="en-US" sz="1300">
                <a:latin typeface="Arial" panose="020B0604020202020204" pitchFamily="34" charset="0"/>
              </a:endParaRPr>
            </a:p>
          </p:txBody>
        </p:sp>
        <p:sp>
          <p:nvSpPr>
            <p:cNvPr id="524303" name="Line 15">
              <a:extLst>
                <a:ext uri="{FF2B5EF4-FFF2-40B4-BE49-F238E27FC236}">
                  <a16:creationId xmlns:a16="http://schemas.microsoft.com/office/drawing/2014/main" id="{B991D777-3985-83CB-D5DB-DDF7256A94A1}"/>
                </a:ext>
              </a:extLst>
            </p:cNvPr>
            <p:cNvSpPr>
              <a:spLocks noChangeShapeType="1"/>
            </p:cNvSpPr>
            <p:nvPr/>
          </p:nvSpPr>
          <p:spPr bwMode="auto">
            <a:xfrm>
              <a:off x="5106" y="717"/>
              <a:ext cx="666" cy="0"/>
            </a:xfrm>
            <a:prstGeom prst="line">
              <a:avLst/>
            </a:prstGeom>
            <a:noFill/>
            <a:ln w="38100">
              <a:solidFill>
                <a:srgbClr val="0066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4304" name="Line 16">
              <a:extLst>
                <a:ext uri="{FF2B5EF4-FFF2-40B4-BE49-F238E27FC236}">
                  <a16:creationId xmlns:a16="http://schemas.microsoft.com/office/drawing/2014/main" id="{EAF77F5C-4CE8-7277-DC36-B09F5B3BC670}"/>
                </a:ext>
              </a:extLst>
            </p:cNvPr>
            <p:cNvSpPr>
              <a:spLocks noChangeShapeType="1"/>
            </p:cNvSpPr>
            <p:nvPr/>
          </p:nvSpPr>
          <p:spPr bwMode="auto">
            <a:xfrm flipV="1">
              <a:off x="5772" y="-890"/>
              <a:ext cx="1067" cy="1607"/>
            </a:xfrm>
            <a:prstGeom prst="line">
              <a:avLst/>
            </a:prstGeom>
            <a:noFill/>
            <a:ln w="38100">
              <a:solidFill>
                <a:srgbClr val="0066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4305" name="Line 17">
              <a:extLst>
                <a:ext uri="{FF2B5EF4-FFF2-40B4-BE49-F238E27FC236}">
                  <a16:creationId xmlns:a16="http://schemas.microsoft.com/office/drawing/2014/main" id="{A9205C81-9061-E9CF-467E-4C080A277D12}"/>
                </a:ext>
              </a:extLst>
            </p:cNvPr>
            <p:cNvSpPr>
              <a:spLocks noChangeShapeType="1"/>
            </p:cNvSpPr>
            <p:nvPr/>
          </p:nvSpPr>
          <p:spPr bwMode="auto">
            <a:xfrm>
              <a:off x="6839" y="-890"/>
              <a:ext cx="667" cy="0"/>
            </a:xfrm>
            <a:prstGeom prst="line">
              <a:avLst/>
            </a:prstGeom>
            <a:noFill/>
            <a:ln w="38100">
              <a:solidFill>
                <a:srgbClr val="0066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4306" name="Line 18">
              <a:extLst>
                <a:ext uri="{FF2B5EF4-FFF2-40B4-BE49-F238E27FC236}">
                  <a16:creationId xmlns:a16="http://schemas.microsoft.com/office/drawing/2014/main" id="{7B1BA2BA-0105-0714-4DFA-E5A5F46AF017}"/>
                </a:ext>
              </a:extLst>
            </p:cNvPr>
            <p:cNvSpPr>
              <a:spLocks noChangeShapeType="1"/>
            </p:cNvSpPr>
            <p:nvPr/>
          </p:nvSpPr>
          <p:spPr bwMode="auto">
            <a:xfrm>
              <a:off x="4906" y="-957"/>
              <a:ext cx="133"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524311" name="Text Box 23">
            <a:extLst>
              <a:ext uri="{FF2B5EF4-FFF2-40B4-BE49-F238E27FC236}">
                <a16:creationId xmlns:a16="http://schemas.microsoft.com/office/drawing/2014/main" id="{5DA2D945-4552-192B-81DD-F90E0AD5F251}"/>
              </a:ext>
            </a:extLst>
          </p:cNvPr>
          <p:cNvSpPr txBox="1">
            <a:spLocks noChangeArrowheads="1"/>
          </p:cNvSpPr>
          <p:nvPr/>
        </p:nvSpPr>
        <p:spPr bwMode="auto">
          <a:xfrm>
            <a:off x="6991350" y="5943600"/>
            <a:ext cx="200025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10.2 27-28</a:t>
            </a:r>
            <a:endParaRPr lang="en-US" altLang="en-US" sz="1300">
              <a:latin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314" name="Rectangle 2">
            <a:extLst>
              <a:ext uri="{FF2B5EF4-FFF2-40B4-BE49-F238E27FC236}">
                <a16:creationId xmlns:a16="http://schemas.microsoft.com/office/drawing/2014/main" id="{F254582B-6967-67F9-BC2B-18BAB6EF03CB}"/>
              </a:ext>
            </a:extLst>
          </p:cNvPr>
          <p:cNvSpPr>
            <a:spLocks noGrp="1" noChangeArrowheads="1"/>
          </p:cNvSpPr>
          <p:nvPr>
            <p:ph type="title"/>
          </p:nvPr>
        </p:nvSpPr>
        <p:spPr/>
        <p:txBody>
          <a:bodyPr/>
          <a:lstStyle/>
          <a:p>
            <a:r>
              <a:rPr lang="en-US" altLang="en-US"/>
              <a:t>The Logistic Model</a:t>
            </a:r>
          </a:p>
        </p:txBody>
      </p:sp>
      <p:pic>
        <p:nvPicPr>
          <p:cNvPr id="525317" name="Picture 5">
            <a:extLst>
              <a:ext uri="{FF2B5EF4-FFF2-40B4-BE49-F238E27FC236}">
                <a16:creationId xmlns:a16="http://schemas.microsoft.com/office/drawing/2014/main" id="{B18EEE0E-8B9E-A3BF-44D0-CD6673855576}"/>
              </a:ext>
            </a:extLst>
          </p:cNvPr>
          <p:cNvPicPr>
            <a:picLocks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644525" y="2286000"/>
            <a:ext cx="3552825" cy="3114675"/>
          </a:xfrm>
          <a:solidFill>
            <a:srgbClr val="FFFF99"/>
          </a:solidFill>
          <a:ln/>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25316" name="Rectangle 4">
            <a:extLst>
              <a:ext uri="{FF2B5EF4-FFF2-40B4-BE49-F238E27FC236}">
                <a16:creationId xmlns:a16="http://schemas.microsoft.com/office/drawing/2014/main" id="{A27880F8-407F-42DD-968A-8290085C6241}"/>
              </a:ext>
            </a:extLst>
          </p:cNvPr>
          <p:cNvSpPr>
            <a:spLocks noChangeArrowheads="1"/>
          </p:cNvSpPr>
          <p:nvPr/>
        </p:nvSpPr>
        <p:spPr bwMode="auto">
          <a:xfrm>
            <a:off x="0" y="3124200"/>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25315" name="Object 3">
            <a:extLst>
              <a:ext uri="{FF2B5EF4-FFF2-40B4-BE49-F238E27FC236}">
                <a16:creationId xmlns:a16="http://schemas.microsoft.com/office/drawing/2014/main" id="{F85649B9-51BC-17AB-2E14-3348E2622C37}"/>
              </a:ext>
            </a:extLst>
          </p:cNvPr>
          <p:cNvGraphicFramePr>
            <a:graphicFrameLocks noChangeAspect="1"/>
          </p:cNvGraphicFramePr>
          <p:nvPr/>
        </p:nvGraphicFramePr>
        <p:xfrm>
          <a:off x="2667000" y="914400"/>
          <a:ext cx="3657600" cy="925513"/>
        </p:xfrm>
        <a:graphic>
          <a:graphicData uri="http://schemas.openxmlformats.org/presentationml/2006/ole">
            <mc:AlternateContent xmlns:mc="http://schemas.openxmlformats.org/markup-compatibility/2006">
              <mc:Choice xmlns:v="urn:schemas-microsoft-com:vml" Requires="v">
                <p:oleObj name="Equation" r:id="rId3" imgW="1764534" imgH="444307" progId="Equation.3">
                  <p:embed/>
                </p:oleObj>
              </mc:Choice>
              <mc:Fallback>
                <p:oleObj name="Equation" r:id="rId3" imgW="1764534" imgH="444307"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914400"/>
                        <a:ext cx="3657600" cy="925513"/>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25320" name="Rectangle 8">
            <a:extLst>
              <a:ext uri="{FF2B5EF4-FFF2-40B4-BE49-F238E27FC236}">
                <a16:creationId xmlns:a16="http://schemas.microsoft.com/office/drawing/2014/main" id="{4E6B5030-887E-5248-2082-912061453499}"/>
              </a:ext>
            </a:extLst>
          </p:cNvPr>
          <p:cNvSpPr>
            <a:spLocks noChangeArrowheads="1"/>
          </p:cNvSpPr>
          <p:nvPr/>
        </p:nvSpPr>
        <p:spPr bwMode="auto">
          <a:xfrm>
            <a:off x="0" y="3186113"/>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25319" name="Object 7">
            <a:extLst>
              <a:ext uri="{FF2B5EF4-FFF2-40B4-BE49-F238E27FC236}">
                <a16:creationId xmlns:a16="http://schemas.microsoft.com/office/drawing/2014/main" id="{777C65CA-20DC-34C1-CA2E-CEAE31D502B6}"/>
              </a:ext>
            </a:extLst>
          </p:cNvPr>
          <p:cNvGraphicFramePr>
            <a:graphicFrameLocks noChangeAspect="1"/>
          </p:cNvGraphicFramePr>
          <p:nvPr/>
        </p:nvGraphicFramePr>
        <p:xfrm>
          <a:off x="762000" y="5489575"/>
          <a:ext cx="3124200" cy="698500"/>
        </p:xfrm>
        <a:graphic>
          <a:graphicData uri="http://schemas.openxmlformats.org/presentationml/2006/ole">
            <mc:AlternateContent xmlns:mc="http://schemas.openxmlformats.org/markup-compatibility/2006">
              <mc:Choice xmlns:v="urn:schemas-microsoft-com:vml" Requires="v">
                <p:oleObj name="Equation" r:id="rId5" imgW="1905000" imgH="419100" progId="Equation.3">
                  <p:embed/>
                </p:oleObj>
              </mc:Choice>
              <mc:Fallback>
                <p:oleObj name="Equation" r:id="rId5" imgW="1905000" imgH="419100"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2000" y="5489575"/>
                        <a:ext cx="3124200" cy="698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525321" name="Picture 9">
            <a:extLst>
              <a:ext uri="{FF2B5EF4-FFF2-40B4-BE49-F238E27FC236}">
                <a16:creationId xmlns:a16="http://schemas.microsoft.com/office/drawing/2014/main" id="{26CE0B9E-1B03-9A69-E615-8085CBA435D0}"/>
              </a:ext>
            </a:extLst>
          </p:cNvPr>
          <p:cNvPicPr>
            <a:picLocks noChangeAspect="1" noChangeArrowheads="1"/>
          </p:cNvPicPr>
          <p:nvPr>
            <p:ph sz="half" idx="2"/>
          </p:nvPr>
        </p:nvPicPr>
        <p:blipFill>
          <a:blip r:embed="rId7">
            <a:extLst>
              <a:ext uri="{28A0092B-C50C-407E-A947-70E740481C1C}">
                <a14:useLocalDpi xmlns:a14="http://schemas.microsoft.com/office/drawing/2010/main" val="0"/>
              </a:ext>
            </a:extLst>
          </a:blip>
          <a:srcRect/>
          <a:stretch>
            <a:fillRect/>
          </a:stretch>
        </p:blipFill>
        <p:spPr>
          <a:xfrm>
            <a:off x="4951413" y="2286000"/>
            <a:ext cx="3543300" cy="3114675"/>
          </a:xfrm>
          <a:solidFill>
            <a:srgbClr val="FFFF99"/>
          </a:solidFill>
          <a:ln/>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25324" name="Rectangle 12">
            <a:extLst>
              <a:ext uri="{FF2B5EF4-FFF2-40B4-BE49-F238E27FC236}">
                <a16:creationId xmlns:a16="http://schemas.microsoft.com/office/drawing/2014/main" id="{2F48FE76-EEE2-4805-9C4E-7A3388D5BC2B}"/>
              </a:ext>
            </a:extLst>
          </p:cNvPr>
          <p:cNvSpPr>
            <a:spLocks noChangeArrowheads="1"/>
          </p:cNvSpPr>
          <p:nvPr/>
        </p:nvSpPr>
        <p:spPr bwMode="auto">
          <a:xfrm>
            <a:off x="0" y="3167063"/>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25323" name="Object 11">
            <a:extLst>
              <a:ext uri="{FF2B5EF4-FFF2-40B4-BE49-F238E27FC236}">
                <a16:creationId xmlns:a16="http://schemas.microsoft.com/office/drawing/2014/main" id="{B2B3C95A-7AFA-2A04-B969-17D98356F2C2}"/>
              </a:ext>
            </a:extLst>
          </p:cNvPr>
          <p:cNvGraphicFramePr>
            <a:graphicFrameLocks noChangeAspect="1"/>
          </p:cNvGraphicFramePr>
          <p:nvPr/>
        </p:nvGraphicFramePr>
        <p:xfrm>
          <a:off x="5029200" y="5497513"/>
          <a:ext cx="3359150" cy="754062"/>
        </p:xfrm>
        <a:graphic>
          <a:graphicData uri="http://schemas.openxmlformats.org/presentationml/2006/ole">
            <mc:AlternateContent xmlns:mc="http://schemas.openxmlformats.org/markup-compatibility/2006">
              <mc:Choice xmlns:v="urn:schemas-microsoft-com:vml" Requires="v">
                <p:oleObj name="Equation" r:id="rId8" imgW="1905000" imgH="419100" progId="Equation.3">
                  <p:embed/>
                </p:oleObj>
              </mc:Choice>
              <mc:Fallback>
                <p:oleObj name="Equation" r:id="rId8" imgW="1905000" imgH="419100" progId="Equation.3">
                  <p:embed/>
                  <p:pic>
                    <p:nvPicPr>
                      <p:cNvPr id="0" name="Object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29200" y="5497513"/>
                        <a:ext cx="3359150" cy="7540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25325" name="AutoShape 13">
            <a:extLst>
              <a:ext uri="{FF2B5EF4-FFF2-40B4-BE49-F238E27FC236}">
                <a16:creationId xmlns:a16="http://schemas.microsoft.com/office/drawing/2014/main" id="{F0FB2428-5DD3-CB67-E339-F8BE92525F3C}"/>
              </a:ext>
            </a:extLst>
          </p:cNvPr>
          <p:cNvSpPr>
            <a:spLocks noChangeArrowheads="1"/>
          </p:cNvSpPr>
          <p:nvPr/>
        </p:nvSpPr>
        <p:spPr bwMode="auto">
          <a:xfrm rot="2196305">
            <a:off x="2582863" y="1773238"/>
            <a:ext cx="762000" cy="755650"/>
          </a:xfrm>
          <a:prstGeom prst="downArrow">
            <a:avLst>
              <a:gd name="adj1" fmla="val 50000"/>
              <a:gd name="adj2" fmla="val 250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525326" name="AutoShape 14">
            <a:extLst>
              <a:ext uri="{FF2B5EF4-FFF2-40B4-BE49-F238E27FC236}">
                <a16:creationId xmlns:a16="http://schemas.microsoft.com/office/drawing/2014/main" id="{4985F08F-F830-3E75-2EE9-6055167A15DF}"/>
              </a:ext>
            </a:extLst>
          </p:cNvPr>
          <p:cNvSpPr>
            <a:spLocks noChangeArrowheads="1"/>
          </p:cNvSpPr>
          <p:nvPr/>
        </p:nvSpPr>
        <p:spPr bwMode="auto">
          <a:xfrm rot="19403695" flipH="1">
            <a:off x="5775325" y="1781175"/>
            <a:ext cx="762000" cy="685800"/>
          </a:xfrm>
          <a:prstGeom prst="downArrow">
            <a:avLst>
              <a:gd name="adj1" fmla="val 50000"/>
              <a:gd name="adj2" fmla="val 250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525327" name="Text Box 15">
            <a:extLst>
              <a:ext uri="{FF2B5EF4-FFF2-40B4-BE49-F238E27FC236}">
                <a16:creationId xmlns:a16="http://schemas.microsoft.com/office/drawing/2014/main" id="{A79ED18D-797D-CDF5-D01E-93DE33824FD1}"/>
              </a:ext>
            </a:extLst>
          </p:cNvPr>
          <p:cNvSpPr txBox="1">
            <a:spLocks noChangeArrowheads="1"/>
          </p:cNvSpPr>
          <p:nvPr/>
        </p:nvSpPr>
        <p:spPr bwMode="auto">
          <a:xfrm>
            <a:off x="6705600" y="6324600"/>
            <a:ext cx="200025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10.2 28-29</a:t>
            </a:r>
            <a:endParaRPr lang="en-US" altLang="en-US" sz="1300">
              <a:latin typeface="Arial" panose="020B0604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8386" name="Rectangle 2">
            <a:extLst>
              <a:ext uri="{FF2B5EF4-FFF2-40B4-BE49-F238E27FC236}">
                <a16:creationId xmlns:a16="http://schemas.microsoft.com/office/drawing/2014/main" id="{55719D64-4EE0-D32D-B753-A0F367907EF5}"/>
              </a:ext>
            </a:extLst>
          </p:cNvPr>
          <p:cNvSpPr>
            <a:spLocks noGrp="1" noChangeArrowheads="1"/>
          </p:cNvSpPr>
          <p:nvPr>
            <p:ph type="title"/>
          </p:nvPr>
        </p:nvSpPr>
        <p:spPr/>
        <p:txBody>
          <a:bodyPr/>
          <a:lstStyle/>
          <a:p>
            <a:r>
              <a:rPr lang="en-US" altLang="en-US"/>
              <a:t>Multiple Independent Variables</a:t>
            </a:r>
          </a:p>
        </p:txBody>
      </p:sp>
      <p:sp>
        <p:nvSpPr>
          <p:cNvPr id="528388" name="Rectangle 4">
            <a:extLst>
              <a:ext uri="{FF2B5EF4-FFF2-40B4-BE49-F238E27FC236}">
                <a16:creationId xmlns:a16="http://schemas.microsoft.com/office/drawing/2014/main" id="{CA984B20-AD8A-835B-8E4D-C8685EBA0491}"/>
              </a:ext>
            </a:extLst>
          </p:cNvPr>
          <p:cNvSpPr>
            <a:spLocks noChangeArrowheads="1"/>
          </p:cNvSpPr>
          <p:nvPr/>
        </p:nvSpPr>
        <p:spPr bwMode="auto">
          <a:xfrm>
            <a:off x="0" y="3048000"/>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28387" name="Object 3">
            <a:extLst>
              <a:ext uri="{FF2B5EF4-FFF2-40B4-BE49-F238E27FC236}">
                <a16:creationId xmlns:a16="http://schemas.microsoft.com/office/drawing/2014/main" id="{61D561BF-8AEC-2746-D275-9FDB9E8340E7}"/>
              </a:ext>
            </a:extLst>
          </p:cNvPr>
          <p:cNvGraphicFramePr>
            <a:graphicFrameLocks noChangeAspect="1"/>
          </p:cNvGraphicFramePr>
          <p:nvPr/>
        </p:nvGraphicFramePr>
        <p:xfrm>
          <a:off x="914400" y="1676400"/>
          <a:ext cx="7086600" cy="1935163"/>
        </p:xfrm>
        <a:graphic>
          <a:graphicData uri="http://schemas.openxmlformats.org/presentationml/2006/ole">
            <mc:AlternateContent xmlns:mc="http://schemas.openxmlformats.org/markup-compatibility/2006">
              <mc:Choice xmlns:v="urn:schemas-microsoft-com:vml" Requires="v">
                <p:oleObj name="Equation" r:id="rId2" imgW="2044700" imgH="558800" progId="Equation.3">
                  <p:embed/>
                </p:oleObj>
              </mc:Choice>
              <mc:Fallback>
                <p:oleObj name="Equation" r:id="rId2" imgW="2044700" imgH="558800" progId="Equation.3">
                  <p:embed/>
                  <p:pic>
                    <p:nvPicPr>
                      <p:cNvPr id="0" name="Object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676400"/>
                        <a:ext cx="7086600" cy="19351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28389" name="AutoShape 5">
            <a:extLst>
              <a:ext uri="{FF2B5EF4-FFF2-40B4-BE49-F238E27FC236}">
                <a16:creationId xmlns:a16="http://schemas.microsoft.com/office/drawing/2014/main" id="{32978793-9BC7-9BF5-2800-998E1EA32812}"/>
              </a:ext>
            </a:extLst>
          </p:cNvPr>
          <p:cNvSpPr>
            <a:spLocks noChangeArrowheads="1"/>
          </p:cNvSpPr>
          <p:nvPr/>
        </p:nvSpPr>
        <p:spPr bwMode="auto">
          <a:xfrm rot="10077834">
            <a:off x="7162800" y="3505200"/>
            <a:ext cx="762000" cy="990600"/>
          </a:xfrm>
          <a:prstGeom prst="downArrow">
            <a:avLst>
              <a:gd name="adj1" fmla="val 50000"/>
              <a:gd name="adj2" fmla="val 325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528390" name="AutoShape 6">
            <a:extLst>
              <a:ext uri="{FF2B5EF4-FFF2-40B4-BE49-F238E27FC236}">
                <a16:creationId xmlns:a16="http://schemas.microsoft.com/office/drawing/2014/main" id="{2A16EA60-B0BA-085F-97B8-B5022DC1B0D4}"/>
              </a:ext>
            </a:extLst>
          </p:cNvPr>
          <p:cNvSpPr>
            <a:spLocks noChangeArrowheads="1"/>
          </p:cNvSpPr>
          <p:nvPr/>
        </p:nvSpPr>
        <p:spPr bwMode="auto">
          <a:xfrm rot="2196305">
            <a:off x="7239000" y="990600"/>
            <a:ext cx="762000" cy="990600"/>
          </a:xfrm>
          <a:prstGeom prst="downArrow">
            <a:avLst>
              <a:gd name="adj1" fmla="val 50000"/>
              <a:gd name="adj2" fmla="val 32500"/>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528391" name="Text Box 7">
            <a:extLst>
              <a:ext uri="{FF2B5EF4-FFF2-40B4-BE49-F238E27FC236}">
                <a16:creationId xmlns:a16="http://schemas.microsoft.com/office/drawing/2014/main" id="{6636F7D3-E6F8-CC0C-0D98-2FE538554F9F}"/>
              </a:ext>
            </a:extLst>
          </p:cNvPr>
          <p:cNvSpPr txBox="1">
            <a:spLocks noChangeArrowheads="1"/>
          </p:cNvSpPr>
          <p:nvPr/>
        </p:nvSpPr>
        <p:spPr bwMode="auto">
          <a:xfrm>
            <a:off x="69342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10.2-29</a:t>
            </a:r>
            <a:endParaRPr lang="en-US" altLang="en-US" sz="1300">
              <a:latin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410" name="Rectangle 2">
            <a:extLst>
              <a:ext uri="{FF2B5EF4-FFF2-40B4-BE49-F238E27FC236}">
                <a16:creationId xmlns:a16="http://schemas.microsoft.com/office/drawing/2014/main" id="{2991C2E7-BDE5-0DD9-5044-543C7A42CC92}"/>
              </a:ext>
            </a:extLst>
          </p:cNvPr>
          <p:cNvSpPr>
            <a:spLocks noGrp="1" noChangeArrowheads="1"/>
          </p:cNvSpPr>
          <p:nvPr>
            <p:ph type="title"/>
          </p:nvPr>
        </p:nvSpPr>
        <p:spPr/>
        <p:txBody>
          <a:bodyPr/>
          <a:lstStyle/>
          <a:p>
            <a:r>
              <a:rPr lang="en-US" altLang="en-US"/>
              <a:t>Fitting the Logistic Model</a:t>
            </a:r>
          </a:p>
        </p:txBody>
      </p:sp>
      <p:sp>
        <p:nvSpPr>
          <p:cNvPr id="529411" name="Rectangle 3">
            <a:extLst>
              <a:ext uri="{FF2B5EF4-FFF2-40B4-BE49-F238E27FC236}">
                <a16:creationId xmlns:a16="http://schemas.microsoft.com/office/drawing/2014/main" id="{067D81F2-56D6-35FF-7DB5-05F23F1186D0}"/>
              </a:ext>
            </a:extLst>
          </p:cNvPr>
          <p:cNvSpPr>
            <a:spLocks noGrp="1" noChangeArrowheads="1"/>
          </p:cNvSpPr>
          <p:nvPr>
            <p:ph type="body" idx="1"/>
          </p:nvPr>
        </p:nvSpPr>
        <p:spPr/>
        <p:txBody>
          <a:bodyPr/>
          <a:lstStyle/>
          <a:p>
            <a:pPr>
              <a:buFont typeface="Symbol" panose="05050102010706020507" pitchFamily="18" charset="2"/>
              <a:buNone/>
            </a:pPr>
            <a:r>
              <a:rPr lang="en-US" altLang="en-US" sz="1800" b="1"/>
              <a:t>Structure of the Data</a:t>
            </a:r>
            <a:r>
              <a:rPr lang="en-US" altLang="en-US" sz="1800"/>
              <a:t>:</a:t>
            </a:r>
          </a:p>
          <a:p>
            <a:r>
              <a:rPr lang="en-US" altLang="en-US" sz="1800"/>
              <a:t>There is a single dependent variable that can assume one of two possible outcomes (good/bad, yes/no, leaks/doesn’t leak, etc.)</a:t>
            </a:r>
          </a:p>
          <a:p>
            <a:r>
              <a:rPr lang="en-US" altLang="en-US" sz="1800"/>
              <a:t>A value of “1” is assigned to one of the outcomes (generally, the “desirable” outcome or the one of interest) and the value of “0” to the other.  This assignment will help make the interpretation of the model more obvious. </a:t>
            </a:r>
          </a:p>
          <a:p>
            <a:pPr>
              <a:buFont typeface="Symbol" panose="05050102010706020507" pitchFamily="18" charset="2"/>
              <a:buNone/>
            </a:pPr>
            <a:endParaRPr lang="en-US" altLang="en-US" sz="1800"/>
          </a:p>
          <a:p>
            <a:pPr>
              <a:buFont typeface="Symbol" panose="05050102010706020507" pitchFamily="18" charset="2"/>
              <a:buNone/>
            </a:pPr>
            <a:r>
              <a:rPr lang="en-US" altLang="en-US" sz="1800"/>
              <a:t>In logistic regression, the independent variables can either be measured on a </a:t>
            </a:r>
            <a:r>
              <a:rPr lang="en-US" altLang="en-US" sz="1800" b="1"/>
              <a:t>continuous scale</a:t>
            </a:r>
            <a:r>
              <a:rPr lang="en-US" altLang="en-US" sz="1800"/>
              <a:t> or they can be </a:t>
            </a:r>
            <a:r>
              <a:rPr lang="en-US" altLang="en-US" sz="1800" b="1"/>
              <a:t>discrete variables.</a:t>
            </a:r>
          </a:p>
          <a:p>
            <a:pPr>
              <a:buFont typeface="Symbol" panose="05050102010706020507" pitchFamily="18" charset="2"/>
              <a:buNone/>
            </a:pPr>
            <a:endParaRPr lang="en-US" altLang="en-US" sz="1800"/>
          </a:p>
          <a:p>
            <a:pPr>
              <a:buFont typeface="Symbol" panose="05050102010706020507" pitchFamily="18" charset="2"/>
              <a:buNone/>
            </a:pPr>
            <a:r>
              <a:rPr lang="en-US" altLang="en-US" sz="1800"/>
              <a:t>The logistic regression model should </a:t>
            </a:r>
            <a:r>
              <a:rPr lang="en-US" altLang="en-US" sz="1800" i="1"/>
              <a:t>not</a:t>
            </a:r>
            <a:r>
              <a:rPr lang="en-US" altLang="en-US" sz="1800"/>
              <a:t> include independent variables measured on an </a:t>
            </a:r>
            <a:r>
              <a:rPr lang="en-US" altLang="en-US" sz="1800" b="1"/>
              <a:t>ordinal scale</a:t>
            </a:r>
            <a:r>
              <a:rPr lang="en-US" altLang="en-US" sz="1800"/>
              <a:t> (rank order).  For these independent variables it is difficult to interpret or attribute values to the model coefficients (</a:t>
            </a:r>
            <a:r>
              <a:rPr lang="en-US" altLang="en-US" sz="1800">
                <a:sym typeface="Symbol" panose="05050102010706020507" pitchFamily="18" charset="2"/>
              </a:rPr>
              <a:t></a:t>
            </a:r>
            <a:r>
              <a:rPr lang="en-US" altLang="en-US" sz="1800"/>
              <a:t>i).  </a:t>
            </a:r>
          </a:p>
          <a:p>
            <a:pPr>
              <a:buFont typeface="Symbol" panose="05050102010706020507" pitchFamily="18" charset="2"/>
              <a:buNone/>
            </a:pPr>
            <a:endParaRPr lang="en-US" altLang="en-US" sz="1800"/>
          </a:p>
          <a:p>
            <a:pPr>
              <a:buFont typeface="Symbol" panose="05050102010706020507" pitchFamily="18" charset="2"/>
              <a:buNone/>
            </a:pPr>
            <a:r>
              <a:rPr lang="en-US" altLang="en-US" sz="1800"/>
              <a:t>Data collection and organization occurs the same as we did for previous regressions (dependent variable outcome, associated values of independent variables).</a:t>
            </a:r>
          </a:p>
          <a:p>
            <a:pPr>
              <a:buFont typeface="Symbol" panose="05050102010706020507" pitchFamily="18" charset="2"/>
              <a:buNone/>
            </a:pPr>
            <a:endParaRPr lang="en-US" altLang="en-US" sz="1800"/>
          </a:p>
        </p:txBody>
      </p:sp>
      <p:sp>
        <p:nvSpPr>
          <p:cNvPr id="529412" name="Text Box 4">
            <a:extLst>
              <a:ext uri="{FF2B5EF4-FFF2-40B4-BE49-F238E27FC236}">
                <a16:creationId xmlns:a16="http://schemas.microsoft.com/office/drawing/2014/main" id="{5F8C7228-9104-26D8-4A5C-F91832F0B591}"/>
              </a:ext>
            </a:extLst>
          </p:cNvPr>
          <p:cNvSpPr txBox="1">
            <a:spLocks noChangeArrowheads="1"/>
          </p:cNvSpPr>
          <p:nvPr/>
        </p:nvSpPr>
        <p:spPr bwMode="auto">
          <a:xfrm>
            <a:off x="68580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10.2-30</a:t>
            </a:r>
            <a:endParaRPr lang="en-US" altLang="en-US" sz="1300">
              <a:latin typeface="Arial" panose="020B0604020202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434" name="Rectangle 2">
            <a:extLst>
              <a:ext uri="{FF2B5EF4-FFF2-40B4-BE49-F238E27FC236}">
                <a16:creationId xmlns:a16="http://schemas.microsoft.com/office/drawing/2014/main" id="{4FAD3D4D-0F0D-B88D-71B9-AEA5B3779466}"/>
              </a:ext>
            </a:extLst>
          </p:cNvPr>
          <p:cNvSpPr>
            <a:spLocks noGrp="1" noChangeArrowheads="1"/>
          </p:cNvSpPr>
          <p:nvPr>
            <p:ph type="title"/>
          </p:nvPr>
        </p:nvSpPr>
        <p:spPr/>
        <p:txBody>
          <a:bodyPr/>
          <a:lstStyle/>
          <a:p>
            <a:r>
              <a:rPr lang="en-US" altLang="en-US"/>
              <a:t>Building the Logistic Model</a:t>
            </a:r>
          </a:p>
        </p:txBody>
      </p:sp>
      <p:sp>
        <p:nvSpPr>
          <p:cNvPr id="530435" name="Rectangle 3">
            <a:extLst>
              <a:ext uri="{FF2B5EF4-FFF2-40B4-BE49-F238E27FC236}">
                <a16:creationId xmlns:a16="http://schemas.microsoft.com/office/drawing/2014/main" id="{56D4DC9F-E08B-22B1-8D54-A1D4E29C7B72}"/>
              </a:ext>
            </a:extLst>
          </p:cNvPr>
          <p:cNvSpPr>
            <a:spLocks noGrp="1" noChangeArrowheads="1"/>
          </p:cNvSpPr>
          <p:nvPr>
            <p:ph type="body" idx="1"/>
          </p:nvPr>
        </p:nvSpPr>
        <p:spPr/>
        <p:txBody>
          <a:bodyPr/>
          <a:lstStyle/>
          <a:p>
            <a:pPr>
              <a:buFont typeface="Symbol" panose="05050102010706020507" pitchFamily="18" charset="2"/>
              <a:buNone/>
            </a:pPr>
            <a:r>
              <a:rPr lang="en-US" altLang="en-US" sz="2400"/>
              <a:t>Building the logistic regression model follows three steps (assuming there are multiple “X’s” being considered):</a:t>
            </a:r>
          </a:p>
          <a:p>
            <a:pPr>
              <a:buFont typeface="Symbol" panose="05050102010706020507" pitchFamily="18" charset="2"/>
              <a:buNone/>
            </a:pPr>
            <a:endParaRPr lang="en-US" altLang="en-US" sz="2400"/>
          </a:p>
          <a:p>
            <a:pPr>
              <a:buFont typeface="Symbol" panose="05050102010706020507" pitchFamily="18" charset="2"/>
              <a:buNone/>
            </a:pPr>
            <a:r>
              <a:rPr lang="en-US" altLang="en-US" sz="2400"/>
              <a:t>	1. Conduct a univariate analysis of all independent variables.</a:t>
            </a:r>
          </a:p>
          <a:p>
            <a:pPr>
              <a:buFont typeface="Symbol" panose="05050102010706020507" pitchFamily="18" charset="2"/>
              <a:buNone/>
            </a:pPr>
            <a:r>
              <a:rPr lang="en-US" altLang="en-US" sz="2400"/>
              <a:t>	</a:t>
            </a:r>
          </a:p>
          <a:p>
            <a:pPr>
              <a:buFont typeface="Symbol" panose="05050102010706020507" pitchFamily="18" charset="2"/>
              <a:buNone/>
            </a:pPr>
            <a:r>
              <a:rPr lang="en-US" altLang="en-US" sz="2400"/>
              <a:t>	2. Run the Logistic Regression and include all independent variables with a p-value of </a:t>
            </a:r>
            <a:r>
              <a:rPr lang="en-US" altLang="en-US" sz="2400" b="1" u="sng"/>
              <a:t>&lt; </a:t>
            </a:r>
            <a:r>
              <a:rPr lang="en-US" altLang="en-US" sz="2400"/>
              <a:t>0.25.</a:t>
            </a:r>
          </a:p>
          <a:p>
            <a:pPr>
              <a:buFont typeface="Symbol" panose="05050102010706020507" pitchFamily="18" charset="2"/>
              <a:buNone/>
            </a:pPr>
            <a:r>
              <a:rPr lang="en-US" altLang="en-US" sz="2400"/>
              <a:t>	</a:t>
            </a:r>
          </a:p>
          <a:p>
            <a:pPr>
              <a:buFont typeface="Symbol" panose="05050102010706020507" pitchFamily="18" charset="2"/>
              <a:buNone/>
            </a:pPr>
            <a:r>
              <a:rPr lang="en-US" altLang="en-US" sz="2400"/>
              <a:t>	3. Subtract variables until the model has only significant independent variables.</a:t>
            </a:r>
          </a:p>
        </p:txBody>
      </p:sp>
      <p:sp>
        <p:nvSpPr>
          <p:cNvPr id="530436" name="Text Box 4">
            <a:extLst>
              <a:ext uri="{FF2B5EF4-FFF2-40B4-BE49-F238E27FC236}">
                <a16:creationId xmlns:a16="http://schemas.microsoft.com/office/drawing/2014/main" id="{A77E83A7-0982-8567-DAF0-9BED26551E88}"/>
              </a:ext>
            </a:extLst>
          </p:cNvPr>
          <p:cNvSpPr txBox="1">
            <a:spLocks noChangeArrowheads="1"/>
          </p:cNvSpPr>
          <p:nvPr/>
        </p:nvSpPr>
        <p:spPr bwMode="auto">
          <a:xfrm>
            <a:off x="68580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10.2-31</a:t>
            </a:r>
            <a:endParaRPr lang="en-US" altLang="en-US" sz="1300">
              <a:latin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458" name="Rectangle 2">
            <a:extLst>
              <a:ext uri="{FF2B5EF4-FFF2-40B4-BE49-F238E27FC236}">
                <a16:creationId xmlns:a16="http://schemas.microsoft.com/office/drawing/2014/main" id="{17887E8C-F3E5-0A2F-6A83-757A0AA283DE}"/>
              </a:ext>
            </a:extLst>
          </p:cNvPr>
          <p:cNvSpPr>
            <a:spLocks noGrp="1" noChangeArrowheads="1"/>
          </p:cNvSpPr>
          <p:nvPr>
            <p:ph type="title"/>
          </p:nvPr>
        </p:nvSpPr>
        <p:spPr/>
        <p:txBody>
          <a:bodyPr/>
          <a:lstStyle/>
          <a:p>
            <a:r>
              <a:rPr lang="en-US" altLang="en-US"/>
              <a:t>Interpreting the Model</a:t>
            </a:r>
          </a:p>
        </p:txBody>
      </p:sp>
      <p:sp>
        <p:nvSpPr>
          <p:cNvPr id="531459" name="Rectangle 3">
            <a:extLst>
              <a:ext uri="{FF2B5EF4-FFF2-40B4-BE49-F238E27FC236}">
                <a16:creationId xmlns:a16="http://schemas.microsoft.com/office/drawing/2014/main" id="{FBFDAC9A-A525-EFBA-85F7-76ED94194605}"/>
              </a:ext>
            </a:extLst>
          </p:cNvPr>
          <p:cNvSpPr>
            <a:spLocks noGrp="1" noChangeArrowheads="1"/>
          </p:cNvSpPr>
          <p:nvPr>
            <p:ph type="body" idx="1"/>
          </p:nvPr>
        </p:nvSpPr>
        <p:spPr/>
        <p:txBody>
          <a:bodyPr/>
          <a:lstStyle/>
          <a:p>
            <a:pPr>
              <a:buFont typeface="Symbol" panose="05050102010706020507" pitchFamily="18" charset="2"/>
              <a:buNone/>
            </a:pPr>
            <a:r>
              <a:rPr lang="en-US" altLang="en-US" i="1"/>
              <a:t>Interpretation of Coefficients</a:t>
            </a:r>
            <a:r>
              <a:rPr lang="en-US" altLang="en-US"/>
              <a:t> –</a:t>
            </a:r>
          </a:p>
          <a:p>
            <a:r>
              <a:rPr lang="en-US" altLang="en-US"/>
              <a:t>The estimated slope coefficient, </a:t>
            </a:r>
            <a:r>
              <a:rPr lang="en-US" altLang="en-US">
                <a:sym typeface="Symbol" panose="05050102010706020507" pitchFamily="18" charset="2"/>
              </a:rPr>
              <a:t></a:t>
            </a:r>
            <a:r>
              <a:rPr lang="en-US" altLang="en-US"/>
              <a:t>, gives the </a:t>
            </a:r>
            <a:r>
              <a:rPr lang="en-US" altLang="en-US" b="1" i="1"/>
              <a:t>change</a:t>
            </a:r>
            <a:r>
              <a:rPr lang="en-US" altLang="en-US"/>
              <a:t> in the </a:t>
            </a:r>
            <a:r>
              <a:rPr lang="en-US" altLang="en-US" b="1" i="1"/>
              <a:t>natural logarithm</a:t>
            </a:r>
            <a:r>
              <a:rPr lang="en-US" altLang="en-US"/>
              <a:t> of the estimated logit for a </a:t>
            </a:r>
            <a:r>
              <a:rPr lang="en-US" altLang="en-US" b="1" i="1"/>
              <a:t>unit change</a:t>
            </a:r>
            <a:r>
              <a:rPr lang="en-US" altLang="en-US"/>
              <a:t> in x.  </a:t>
            </a:r>
          </a:p>
          <a:p>
            <a:endParaRPr lang="en-US" altLang="en-US"/>
          </a:p>
          <a:p>
            <a:r>
              <a:rPr lang="en-US" altLang="en-US"/>
              <a:t>If the coefficient is significant in the model then mainly look at the sign of the coefficient.  This tells you the directional relationship with the variable of interest.</a:t>
            </a:r>
          </a:p>
        </p:txBody>
      </p:sp>
      <p:sp>
        <p:nvSpPr>
          <p:cNvPr id="531460" name="Text Box 4">
            <a:extLst>
              <a:ext uri="{FF2B5EF4-FFF2-40B4-BE49-F238E27FC236}">
                <a16:creationId xmlns:a16="http://schemas.microsoft.com/office/drawing/2014/main" id="{7807FFBD-F196-2703-7E82-E15195DDB246}"/>
              </a:ext>
            </a:extLst>
          </p:cNvPr>
          <p:cNvSpPr txBox="1">
            <a:spLocks noChangeArrowheads="1"/>
          </p:cNvSpPr>
          <p:nvPr/>
        </p:nvSpPr>
        <p:spPr bwMode="auto">
          <a:xfrm>
            <a:off x="69342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10.2-32</a:t>
            </a:r>
            <a:endParaRPr lang="en-US" altLang="en-US" sz="130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4530" name="Rectangle 2">
            <a:extLst>
              <a:ext uri="{FF2B5EF4-FFF2-40B4-BE49-F238E27FC236}">
                <a16:creationId xmlns:a16="http://schemas.microsoft.com/office/drawing/2014/main" id="{C0E4F337-2EB2-5454-55A7-5E6236E6DD3E}"/>
              </a:ext>
            </a:extLst>
          </p:cNvPr>
          <p:cNvSpPr>
            <a:spLocks noGrp="1" noChangeArrowheads="1"/>
          </p:cNvSpPr>
          <p:nvPr>
            <p:ph type="title"/>
          </p:nvPr>
        </p:nvSpPr>
        <p:spPr/>
        <p:txBody>
          <a:bodyPr/>
          <a:lstStyle/>
          <a:p>
            <a:r>
              <a:rPr lang="en-US" altLang="en-US"/>
              <a:t>Objectives</a:t>
            </a:r>
          </a:p>
        </p:txBody>
      </p:sp>
      <p:sp>
        <p:nvSpPr>
          <p:cNvPr id="534531" name="Rectangle 3">
            <a:extLst>
              <a:ext uri="{FF2B5EF4-FFF2-40B4-BE49-F238E27FC236}">
                <a16:creationId xmlns:a16="http://schemas.microsoft.com/office/drawing/2014/main" id="{A5A7E678-4859-3E26-8EA7-A11B6EE410FD}"/>
              </a:ext>
            </a:extLst>
          </p:cNvPr>
          <p:cNvSpPr>
            <a:spLocks noGrp="1" noChangeArrowheads="1"/>
          </p:cNvSpPr>
          <p:nvPr>
            <p:ph type="body" idx="1"/>
          </p:nvPr>
        </p:nvSpPr>
        <p:spPr/>
        <p:txBody>
          <a:bodyPr/>
          <a:lstStyle/>
          <a:p>
            <a:r>
              <a:rPr lang="en-US" altLang="en-US"/>
              <a:t>Be able to construct and interpret a simple linear regression model</a:t>
            </a:r>
          </a:p>
          <a:p>
            <a:r>
              <a:rPr lang="en-US" altLang="en-US"/>
              <a:t>Be able to construct and interpret a multiple linear regression model</a:t>
            </a:r>
          </a:p>
          <a:p>
            <a:r>
              <a:rPr lang="en-US" altLang="en-US"/>
              <a:t>Be able to transform non-linear data so that a linear regression model can be fitted</a:t>
            </a:r>
          </a:p>
          <a:p>
            <a:r>
              <a:rPr lang="en-US" altLang="en-US"/>
              <a:t>Be able to construct and interpret a logistic regression model</a:t>
            </a:r>
          </a:p>
          <a:p>
            <a:r>
              <a:rPr lang="en-US" altLang="en-US"/>
              <a:t>Be able to determine if the regression model is a significant factor affecting the variation of the “Y” as a function of the “X”</a:t>
            </a:r>
          </a:p>
          <a:p>
            <a:r>
              <a:rPr lang="en-US" altLang="en-US"/>
              <a:t>Be able to analyze the residuals of a regression to determine if there are model fitting problems</a:t>
            </a:r>
          </a:p>
          <a:p>
            <a:r>
              <a:rPr lang="en-US" altLang="en-US"/>
              <a:t>Be able to interpret confidence and prediction intervals around a regression model</a:t>
            </a:r>
          </a:p>
          <a:p>
            <a:endParaRPr lang="en-US"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82" name="Rectangle 2">
            <a:extLst>
              <a:ext uri="{FF2B5EF4-FFF2-40B4-BE49-F238E27FC236}">
                <a16:creationId xmlns:a16="http://schemas.microsoft.com/office/drawing/2014/main" id="{C0EEAD30-ED2C-C4FB-6E92-6105645035CB}"/>
              </a:ext>
            </a:extLst>
          </p:cNvPr>
          <p:cNvSpPr>
            <a:spLocks noGrp="1" noChangeArrowheads="1"/>
          </p:cNvSpPr>
          <p:nvPr>
            <p:ph type="title"/>
          </p:nvPr>
        </p:nvSpPr>
        <p:spPr/>
        <p:txBody>
          <a:bodyPr/>
          <a:lstStyle/>
          <a:p>
            <a:r>
              <a:rPr lang="en-US" altLang="en-US"/>
              <a:t>Logistic Regression Cautions</a:t>
            </a:r>
          </a:p>
        </p:txBody>
      </p:sp>
      <p:sp>
        <p:nvSpPr>
          <p:cNvPr id="532483" name="Rectangle 3">
            <a:extLst>
              <a:ext uri="{FF2B5EF4-FFF2-40B4-BE49-F238E27FC236}">
                <a16:creationId xmlns:a16="http://schemas.microsoft.com/office/drawing/2014/main" id="{7BC49CAB-268D-40C1-9C05-D1615C5AF34D}"/>
              </a:ext>
            </a:extLst>
          </p:cNvPr>
          <p:cNvSpPr>
            <a:spLocks noGrp="1" noChangeArrowheads="1"/>
          </p:cNvSpPr>
          <p:nvPr>
            <p:ph type="body" idx="1"/>
          </p:nvPr>
        </p:nvSpPr>
        <p:spPr/>
        <p:txBody>
          <a:bodyPr/>
          <a:lstStyle/>
          <a:p>
            <a:pPr>
              <a:spcAft>
                <a:spcPct val="50000"/>
              </a:spcAft>
            </a:pPr>
            <a:r>
              <a:rPr lang="en-US" altLang="en-US"/>
              <a:t>Logistic regression not appropriate in the following situations:</a:t>
            </a:r>
          </a:p>
          <a:p>
            <a:pPr>
              <a:spcAft>
                <a:spcPct val="50000"/>
              </a:spcAft>
            </a:pPr>
            <a:r>
              <a:rPr lang="en-US" altLang="en-US"/>
              <a:t>A simpler test will provide the necessary verification (i.e. a contingency table/chi-Square analysis).</a:t>
            </a:r>
          </a:p>
          <a:p>
            <a:pPr>
              <a:spcAft>
                <a:spcPct val="50000"/>
              </a:spcAft>
            </a:pPr>
            <a:r>
              <a:rPr lang="en-US" altLang="en-US"/>
              <a:t>If, when the observed outcome data is plotted against an independent variable, the graph appears like a ‘horseshoe” or a rounded peak.  </a:t>
            </a:r>
          </a:p>
          <a:p>
            <a:pPr>
              <a:spcAft>
                <a:spcPct val="50000"/>
              </a:spcAft>
            </a:pPr>
            <a:r>
              <a:rPr lang="en-US" altLang="en-US"/>
              <a:t>The data does not appear to be increasing or decreasing in the area of interest for the independent variable.  </a:t>
            </a:r>
          </a:p>
          <a:p>
            <a:pPr lvl="1">
              <a:spcAft>
                <a:spcPct val="50000"/>
              </a:spcAft>
            </a:pPr>
            <a:r>
              <a:rPr lang="en-US" altLang="en-US"/>
              <a:t>E.g. fertilizer on crops; None - low yield; some - good yield; Too much - low yield </a:t>
            </a:r>
          </a:p>
          <a:p>
            <a:pPr>
              <a:spcAft>
                <a:spcPct val="50000"/>
              </a:spcAft>
            </a:pPr>
            <a:endParaRPr lang="en-US" altLang="en-US"/>
          </a:p>
        </p:txBody>
      </p:sp>
      <p:sp>
        <p:nvSpPr>
          <p:cNvPr id="532484" name="Text Box 4">
            <a:extLst>
              <a:ext uri="{FF2B5EF4-FFF2-40B4-BE49-F238E27FC236}">
                <a16:creationId xmlns:a16="http://schemas.microsoft.com/office/drawing/2014/main" id="{33B4CC91-8B2E-644C-1EF0-AB87278FE716}"/>
              </a:ext>
            </a:extLst>
          </p:cNvPr>
          <p:cNvSpPr txBox="1">
            <a:spLocks noChangeArrowheads="1"/>
          </p:cNvSpPr>
          <p:nvPr/>
        </p:nvSpPr>
        <p:spPr bwMode="auto">
          <a:xfrm>
            <a:off x="68580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10.2-36</a:t>
            </a:r>
            <a:endParaRPr lang="en-US" altLang="en-US" sz="1300">
              <a:latin typeface="Arial" panose="020B060402020202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578" name="Rectangle 2">
            <a:extLst>
              <a:ext uri="{FF2B5EF4-FFF2-40B4-BE49-F238E27FC236}">
                <a16:creationId xmlns:a16="http://schemas.microsoft.com/office/drawing/2014/main" id="{2AE37133-C9C9-C83D-2C9B-793BF7191E7B}"/>
              </a:ext>
            </a:extLst>
          </p:cNvPr>
          <p:cNvSpPr>
            <a:spLocks noGrp="1" noChangeArrowheads="1"/>
          </p:cNvSpPr>
          <p:nvPr>
            <p:ph type="title"/>
          </p:nvPr>
        </p:nvSpPr>
        <p:spPr/>
        <p:txBody>
          <a:bodyPr/>
          <a:lstStyle/>
          <a:p>
            <a:r>
              <a:rPr lang="en-US" altLang="en-US"/>
              <a:t>Exercises</a:t>
            </a:r>
          </a:p>
        </p:txBody>
      </p:sp>
      <p:sp>
        <p:nvSpPr>
          <p:cNvPr id="536579" name="Rectangle 3">
            <a:extLst>
              <a:ext uri="{FF2B5EF4-FFF2-40B4-BE49-F238E27FC236}">
                <a16:creationId xmlns:a16="http://schemas.microsoft.com/office/drawing/2014/main" id="{7E0E5B7C-FE46-F723-28E2-63B2E2E0A234}"/>
              </a:ext>
            </a:extLst>
          </p:cNvPr>
          <p:cNvSpPr>
            <a:spLocks noGrp="1" noChangeArrowheads="1"/>
          </p:cNvSpPr>
          <p:nvPr>
            <p:ph type="body" idx="1"/>
          </p:nvPr>
        </p:nvSpPr>
        <p:spPr/>
        <p:txBody>
          <a:bodyPr/>
          <a:lstStyle/>
          <a:p>
            <a:pPr>
              <a:spcAft>
                <a:spcPct val="75000"/>
              </a:spcAft>
            </a:pPr>
            <a:r>
              <a:rPr lang="en-US" altLang="en-US"/>
              <a:t>Rotor Bores (Exercise 10.4-4)</a:t>
            </a:r>
          </a:p>
          <a:p>
            <a:pPr>
              <a:spcAft>
                <a:spcPct val="75000"/>
              </a:spcAft>
            </a:pPr>
            <a:r>
              <a:rPr lang="en-US" altLang="en-US"/>
              <a:t>Late Payments (Exercise 10.4-17)</a:t>
            </a:r>
          </a:p>
          <a:p>
            <a:pPr>
              <a:spcAft>
                <a:spcPct val="75000"/>
              </a:spcAft>
            </a:pPr>
            <a:r>
              <a:rPr lang="en-US" altLang="en-US"/>
              <a:t>NCRs &amp; Sheet Metal Usage (Exercise 10.4-5)</a:t>
            </a:r>
          </a:p>
          <a:p>
            <a:pPr>
              <a:spcAft>
                <a:spcPct val="75000"/>
              </a:spcAft>
            </a:pPr>
            <a:r>
              <a:rPr lang="en-US" altLang="en-US"/>
              <a:t>Multiple Regression (Exercise 10.4-6)</a:t>
            </a:r>
          </a:p>
          <a:p>
            <a:pPr>
              <a:spcAft>
                <a:spcPct val="75000"/>
              </a:spcAft>
            </a:pPr>
            <a:r>
              <a:rPr lang="en-US" altLang="en-US"/>
              <a:t>Non-Linear Viscosity (Exercise 10.4-7)</a:t>
            </a:r>
          </a:p>
          <a:p>
            <a:pPr>
              <a:spcAft>
                <a:spcPct val="75000"/>
              </a:spcAft>
            </a:pPr>
            <a:r>
              <a:rPr lang="en-US" altLang="en-US"/>
              <a:t>Transformations (Exercise 10.4-8)</a:t>
            </a:r>
          </a:p>
          <a:p>
            <a:pPr>
              <a:spcAft>
                <a:spcPct val="75000"/>
              </a:spcAft>
            </a:pPr>
            <a:r>
              <a:rPr lang="en-US" altLang="en-US"/>
              <a:t>Binary Logistic (Exercise 10.4-9)</a:t>
            </a:r>
          </a:p>
          <a:p>
            <a:pPr>
              <a:spcAft>
                <a:spcPct val="75000"/>
              </a:spcAft>
            </a:pPr>
            <a:r>
              <a:rPr lang="en-US" altLang="en-US"/>
              <a:t>Planning Regression – Data Collection (Exercise 10.4-11)</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78" name="AutoShape 34">
            <a:extLst>
              <a:ext uri="{FF2B5EF4-FFF2-40B4-BE49-F238E27FC236}">
                <a16:creationId xmlns:a16="http://schemas.microsoft.com/office/drawing/2014/main" id="{0F6B4B52-3A80-E158-A304-115BD14F9872}"/>
              </a:ext>
            </a:extLst>
          </p:cNvPr>
          <p:cNvSpPr>
            <a:spLocks noChangeArrowheads="1"/>
          </p:cNvSpPr>
          <p:nvPr/>
        </p:nvSpPr>
        <p:spPr bwMode="auto">
          <a:xfrm>
            <a:off x="990600" y="2895600"/>
            <a:ext cx="7010400" cy="3124200"/>
          </a:xfrm>
          <a:prstGeom prst="roundRect">
            <a:avLst>
              <a:gd name="adj" fmla="val 16667"/>
            </a:avLst>
          </a:prstGeom>
          <a:solidFill>
            <a:srgbClr val="FFFF99"/>
          </a:solidFill>
          <a:ln w="28575">
            <a:solidFill>
              <a:schemeClr val="accent2"/>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1360" name="Rectangle 16">
            <a:extLst>
              <a:ext uri="{FF2B5EF4-FFF2-40B4-BE49-F238E27FC236}">
                <a16:creationId xmlns:a16="http://schemas.microsoft.com/office/drawing/2014/main" id="{17B67D73-5CB0-DF48-4ACA-C7BE6C9AB5B6}"/>
              </a:ext>
            </a:extLst>
          </p:cNvPr>
          <p:cNvSpPr>
            <a:spLocks noGrp="1" noChangeArrowheads="1"/>
          </p:cNvSpPr>
          <p:nvPr>
            <p:ph type="title"/>
          </p:nvPr>
        </p:nvSpPr>
        <p:spPr/>
        <p:txBody>
          <a:bodyPr/>
          <a:lstStyle/>
          <a:p>
            <a:r>
              <a:rPr lang="en-US" altLang="en-US"/>
              <a:t>Regression Models</a:t>
            </a:r>
          </a:p>
        </p:txBody>
      </p:sp>
      <p:sp>
        <p:nvSpPr>
          <p:cNvPr id="441362" name="Line 18">
            <a:extLst>
              <a:ext uri="{FF2B5EF4-FFF2-40B4-BE49-F238E27FC236}">
                <a16:creationId xmlns:a16="http://schemas.microsoft.com/office/drawing/2014/main" id="{9F4B991E-6CA1-D1D9-4A93-662748FD1F3E}"/>
              </a:ext>
            </a:extLst>
          </p:cNvPr>
          <p:cNvSpPr>
            <a:spLocks noChangeShapeType="1"/>
          </p:cNvSpPr>
          <p:nvPr/>
        </p:nvSpPr>
        <p:spPr bwMode="auto">
          <a:xfrm flipV="1">
            <a:off x="2339975" y="3216275"/>
            <a:ext cx="1588" cy="2112963"/>
          </a:xfrm>
          <a:prstGeom prst="line">
            <a:avLst/>
          </a:prstGeom>
          <a:noFill/>
          <a:ln w="25400">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1363" name="Line 19">
            <a:extLst>
              <a:ext uri="{FF2B5EF4-FFF2-40B4-BE49-F238E27FC236}">
                <a16:creationId xmlns:a16="http://schemas.microsoft.com/office/drawing/2014/main" id="{8D8E2BB7-DAFE-628A-AB91-489C678A3D30}"/>
              </a:ext>
            </a:extLst>
          </p:cNvPr>
          <p:cNvSpPr>
            <a:spLocks noChangeShapeType="1"/>
          </p:cNvSpPr>
          <p:nvPr/>
        </p:nvSpPr>
        <p:spPr bwMode="auto">
          <a:xfrm>
            <a:off x="2095500" y="5167313"/>
            <a:ext cx="4289425" cy="1587"/>
          </a:xfrm>
          <a:prstGeom prst="line">
            <a:avLst/>
          </a:prstGeom>
          <a:noFill/>
          <a:ln w="25400">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1364" name="Rectangle 20">
            <a:extLst>
              <a:ext uri="{FF2B5EF4-FFF2-40B4-BE49-F238E27FC236}">
                <a16:creationId xmlns:a16="http://schemas.microsoft.com/office/drawing/2014/main" id="{AD1FBA03-51BE-B823-F329-7128A66D3387}"/>
              </a:ext>
            </a:extLst>
          </p:cNvPr>
          <p:cNvSpPr>
            <a:spLocks noChangeArrowheads="1"/>
          </p:cNvSpPr>
          <p:nvPr/>
        </p:nvSpPr>
        <p:spPr bwMode="auto">
          <a:xfrm>
            <a:off x="6281738" y="5329238"/>
            <a:ext cx="347662" cy="34607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2000">
                <a:latin typeface="Arial" panose="020B0604020202020204" pitchFamily="34" charset="0"/>
                <a:ea typeface="Batang" panose="02030600000101010101" pitchFamily="18" charset="-127"/>
              </a:rPr>
              <a:t>x</a:t>
            </a:r>
            <a:endParaRPr lang="en-US" altLang="en-US" sz="2100">
              <a:latin typeface="Arial" panose="020B0604020202020204" pitchFamily="34" charset="0"/>
            </a:endParaRPr>
          </a:p>
        </p:txBody>
      </p:sp>
      <p:sp>
        <p:nvSpPr>
          <p:cNvPr id="441365" name="Rectangle 21">
            <a:extLst>
              <a:ext uri="{FF2B5EF4-FFF2-40B4-BE49-F238E27FC236}">
                <a16:creationId xmlns:a16="http://schemas.microsoft.com/office/drawing/2014/main" id="{0ED39FF4-D589-52AA-3E69-7AC2782FDCB1}"/>
              </a:ext>
            </a:extLst>
          </p:cNvPr>
          <p:cNvSpPr>
            <a:spLocks noChangeArrowheads="1"/>
          </p:cNvSpPr>
          <p:nvPr/>
        </p:nvSpPr>
        <p:spPr bwMode="auto">
          <a:xfrm>
            <a:off x="1828800" y="3135313"/>
            <a:ext cx="369888" cy="369887"/>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2000">
                <a:latin typeface="Arial" panose="020B0604020202020204" pitchFamily="34" charset="0"/>
                <a:ea typeface="Batang" panose="02030600000101010101" pitchFamily="18" charset="-127"/>
              </a:rPr>
              <a:t>y</a:t>
            </a:r>
            <a:endParaRPr lang="en-US" altLang="en-US" sz="2100">
              <a:latin typeface="Arial" panose="020B0604020202020204" pitchFamily="34" charset="0"/>
            </a:endParaRPr>
          </a:p>
        </p:txBody>
      </p:sp>
      <p:sp>
        <p:nvSpPr>
          <p:cNvPr id="441366" name="Line 22">
            <a:extLst>
              <a:ext uri="{FF2B5EF4-FFF2-40B4-BE49-F238E27FC236}">
                <a16:creationId xmlns:a16="http://schemas.microsoft.com/office/drawing/2014/main" id="{F74402F0-C7C5-918B-996D-51E8F85026C1}"/>
              </a:ext>
            </a:extLst>
          </p:cNvPr>
          <p:cNvSpPr>
            <a:spLocks noChangeShapeType="1"/>
          </p:cNvSpPr>
          <p:nvPr/>
        </p:nvSpPr>
        <p:spPr bwMode="auto">
          <a:xfrm flipV="1">
            <a:off x="2198688" y="3440113"/>
            <a:ext cx="3352800" cy="1443037"/>
          </a:xfrm>
          <a:prstGeom prst="line">
            <a:avLst/>
          </a:prstGeom>
          <a:noFill/>
          <a:ln w="127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1367" name="Line 23">
            <a:extLst>
              <a:ext uri="{FF2B5EF4-FFF2-40B4-BE49-F238E27FC236}">
                <a16:creationId xmlns:a16="http://schemas.microsoft.com/office/drawing/2014/main" id="{013DAC08-6671-C07F-02D3-EE739DA1A112}"/>
              </a:ext>
            </a:extLst>
          </p:cNvPr>
          <p:cNvSpPr>
            <a:spLocks noChangeShapeType="1"/>
          </p:cNvSpPr>
          <p:nvPr/>
        </p:nvSpPr>
        <p:spPr bwMode="auto">
          <a:xfrm flipH="1">
            <a:off x="1584325" y="4816475"/>
            <a:ext cx="752475" cy="0"/>
          </a:xfrm>
          <a:prstGeom prst="line">
            <a:avLst/>
          </a:prstGeom>
          <a:noFill/>
          <a:ln w="6350">
            <a:solidFill>
              <a:srgbClr val="000000"/>
            </a:solidFill>
            <a:prstDash val="sysDot"/>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1368" name="Rectangle 24">
            <a:extLst>
              <a:ext uri="{FF2B5EF4-FFF2-40B4-BE49-F238E27FC236}">
                <a16:creationId xmlns:a16="http://schemas.microsoft.com/office/drawing/2014/main" id="{D5F9F207-4689-5735-07A9-B6FAFCA379F5}"/>
              </a:ext>
            </a:extLst>
          </p:cNvPr>
          <p:cNvSpPr>
            <a:spLocks noChangeArrowheads="1"/>
          </p:cNvSpPr>
          <p:nvPr/>
        </p:nvSpPr>
        <p:spPr bwMode="auto">
          <a:xfrm>
            <a:off x="1230313" y="4673600"/>
            <a:ext cx="341312" cy="312738"/>
          </a:xfrm>
          <a:prstGeom prst="rect">
            <a:avLst/>
          </a:prstGeom>
          <a:solidFill>
            <a:schemeClr val="bg1"/>
          </a:solidFill>
          <a:ln>
            <a:noFill/>
          </a:ln>
          <a:effectLst/>
          <a:extLs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2000">
                <a:latin typeface="Arial" panose="020B0604020202020204" pitchFamily="34" charset="0"/>
                <a:ea typeface="Batang" panose="02030600000101010101" pitchFamily="18" charset="-127"/>
              </a:rPr>
              <a:t>b</a:t>
            </a:r>
            <a:endParaRPr lang="en-US" altLang="en-US" sz="2100">
              <a:latin typeface="Arial" panose="020B0604020202020204" pitchFamily="34" charset="0"/>
            </a:endParaRPr>
          </a:p>
        </p:txBody>
      </p:sp>
      <p:sp>
        <p:nvSpPr>
          <p:cNvPr id="441369" name="Line 25">
            <a:extLst>
              <a:ext uri="{FF2B5EF4-FFF2-40B4-BE49-F238E27FC236}">
                <a16:creationId xmlns:a16="http://schemas.microsoft.com/office/drawing/2014/main" id="{01E5DF31-27AB-3BC1-0257-548C0B94036D}"/>
              </a:ext>
            </a:extLst>
          </p:cNvPr>
          <p:cNvSpPr>
            <a:spLocks noChangeShapeType="1"/>
          </p:cNvSpPr>
          <p:nvPr/>
        </p:nvSpPr>
        <p:spPr bwMode="auto">
          <a:xfrm>
            <a:off x="3613150" y="4292600"/>
            <a:ext cx="1276350" cy="0"/>
          </a:xfrm>
          <a:prstGeom prst="line">
            <a:avLst/>
          </a:prstGeom>
          <a:noFill/>
          <a:ln w="6350">
            <a:solidFill>
              <a:srgbClr val="000000"/>
            </a:solidFill>
            <a:prstDash val="sysDot"/>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1370" name="Line 26">
            <a:extLst>
              <a:ext uri="{FF2B5EF4-FFF2-40B4-BE49-F238E27FC236}">
                <a16:creationId xmlns:a16="http://schemas.microsoft.com/office/drawing/2014/main" id="{FBFC244E-54F8-0AF6-5C96-1C14D8859D6A}"/>
              </a:ext>
            </a:extLst>
          </p:cNvPr>
          <p:cNvSpPr>
            <a:spLocks noChangeShapeType="1"/>
          </p:cNvSpPr>
          <p:nvPr/>
        </p:nvSpPr>
        <p:spPr bwMode="auto">
          <a:xfrm flipV="1">
            <a:off x="4889500" y="3725863"/>
            <a:ext cx="0" cy="566737"/>
          </a:xfrm>
          <a:prstGeom prst="line">
            <a:avLst/>
          </a:prstGeom>
          <a:noFill/>
          <a:ln w="6350">
            <a:solidFill>
              <a:srgbClr val="000000"/>
            </a:solidFill>
            <a:prstDash val="sysDot"/>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41371" name="Rectangle 27">
            <a:extLst>
              <a:ext uri="{FF2B5EF4-FFF2-40B4-BE49-F238E27FC236}">
                <a16:creationId xmlns:a16="http://schemas.microsoft.com/office/drawing/2014/main" id="{D6F5D916-1760-9CC1-FF45-924A97FB8099}"/>
              </a:ext>
            </a:extLst>
          </p:cNvPr>
          <p:cNvSpPr>
            <a:spLocks noChangeArrowheads="1"/>
          </p:cNvSpPr>
          <p:nvPr/>
        </p:nvSpPr>
        <p:spPr bwMode="auto">
          <a:xfrm>
            <a:off x="3886200" y="4349750"/>
            <a:ext cx="609600" cy="325438"/>
          </a:xfrm>
          <a:prstGeom prst="rect">
            <a:avLst/>
          </a:prstGeom>
          <a:solidFill>
            <a:schemeClr val="bg1"/>
          </a:solidFill>
          <a:ln>
            <a:noFill/>
          </a:ln>
          <a:effectLst/>
          <a:extLs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2000">
                <a:latin typeface="Arial" panose="020B0604020202020204" pitchFamily="34" charset="0"/>
                <a:ea typeface="Batang" panose="02030600000101010101" pitchFamily="18" charset="-127"/>
              </a:rPr>
              <a:t>Run</a:t>
            </a:r>
            <a:endParaRPr lang="en-US" altLang="en-US" sz="2100">
              <a:latin typeface="Arial" panose="020B0604020202020204" pitchFamily="34" charset="0"/>
            </a:endParaRPr>
          </a:p>
        </p:txBody>
      </p:sp>
      <p:sp>
        <p:nvSpPr>
          <p:cNvPr id="441372" name="Rectangle 28">
            <a:extLst>
              <a:ext uri="{FF2B5EF4-FFF2-40B4-BE49-F238E27FC236}">
                <a16:creationId xmlns:a16="http://schemas.microsoft.com/office/drawing/2014/main" id="{B2D3182D-816E-B76D-0A0E-8B712F8EA5E2}"/>
              </a:ext>
            </a:extLst>
          </p:cNvPr>
          <p:cNvSpPr>
            <a:spLocks noChangeArrowheads="1"/>
          </p:cNvSpPr>
          <p:nvPr/>
        </p:nvSpPr>
        <p:spPr bwMode="auto">
          <a:xfrm>
            <a:off x="4987925" y="3867150"/>
            <a:ext cx="738188" cy="339725"/>
          </a:xfrm>
          <a:prstGeom prst="rect">
            <a:avLst/>
          </a:prstGeom>
          <a:solidFill>
            <a:schemeClr val="bg1"/>
          </a:solidFill>
          <a:ln>
            <a:noFill/>
          </a:ln>
          <a:effectLst/>
          <a:extLs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2000">
                <a:latin typeface="Arial" panose="020B0604020202020204" pitchFamily="34" charset="0"/>
                <a:ea typeface="Batang" panose="02030600000101010101" pitchFamily="18" charset="-127"/>
              </a:rPr>
              <a:t>Rise</a:t>
            </a:r>
            <a:endParaRPr lang="en-US" altLang="en-US" sz="2100">
              <a:latin typeface="Arial" panose="020B0604020202020204" pitchFamily="34" charset="0"/>
            </a:endParaRPr>
          </a:p>
        </p:txBody>
      </p:sp>
      <p:sp>
        <p:nvSpPr>
          <p:cNvPr id="441373" name="Rectangle 29">
            <a:extLst>
              <a:ext uri="{FF2B5EF4-FFF2-40B4-BE49-F238E27FC236}">
                <a16:creationId xmlns:a16="http://schemas.microsoft.com/office/drawing/2014/main" id="{ACF23641-2950-53C3-C4CE-8DF0AB68DB1E}"/>
              </a:ext>
            </a:extLst>
          </p:cNvPr>
          <p:cNvSpPr>
            <a:spLocks noChangeArrowheads="1"/>
          </p:cNvSpPr>
          <p:nvPr/>
        </p:nvSpPr>
        <p:spPr bwMode="auto">
          <a:xfrm>
            <a:off x="6477000" y="3505200"/>
            <a:ext cx="1284288" cy="581025"/>
          </a:xfrm>
          <a:prstGeom prst="rect">
            <a:avLst/>
          </a:prstGeom>
          <a:solidFill>
            <a:schemeClr val="bg1"/>
          </a:solidFill>
          <a:ln>
            <a:noFill/>
          </a:ln>
          <a:effectLst/>
          <a:extLs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2000">
                <a:latin typeface="Arial" panose="020B0604020202020204" pitchFamily="34" charset="0"/>
                <a:ea typeface="Batang" panose="02030600000101010101" pitchFamily="18" charset="-127"/>
              </a:rPr>
              <a:t>m =  </a:t>
            </a:r>
            <a:r>
              <a:rPr lang="en-US" altLang="ko-KR" sz="2000" u="sng">
                <a:latin typeface="Arial" panose="020B0604020202020204" pitchFamily="34" charset="0"/>
                <a:ea typeface="Batang" panose="02030600000101010101" pitchFamily="18" charset="-127"/>
              </a:rPr>
              <a:t>Rise</a:t>
            </a:r>
          </a:p>
          <a:p>
            <a:pPr eaLnBrk="1" hangingPunct="1"/>
            <a:r>
              <a:rPr lang="en-US" altLang="ko-KR" sz="2000">
                <a:latin typeface="Arial" panose="020B0604020202020204" pitchFamily="34" charset="0"/>
                <a:ea typeface="Batang" panose="02030600000101010101" pitchFamily="18" charset="-127"/>
              </a:rPr>
              <a:t>         Run</a:t>
            </a:r>
            <a:endParaRPr lang="en-US" altLang="en-US" sz="2100">
              <a:latin typeface="Arial" panose="020B0604020202020204" pitchFamily="34" charset="0"/>
            </a:endParaRPr>
          </a:p>
        </p:txBody>
      </p:sp>
      <p:sp>
        <p:nvSpPr>
          <p:cNvPr id="441374" name="Rectangle 30">
            <a:extLst>
              <a:ext uri="{FF2B5EF4-FFF2-40B4-BE49-F238E27FC236}">
                <a16:creationId xmlns:a16="http://schemas.microsoft.com/office/drawing/2014/main" id="{D551879E-82DB-3A09-FCB3-98DFD5A03F8D}"/>
              </a:ext>
            </a:extLst>
          </p:cNvPr>
          <p:cNvSpPr>
            <a:spLocks noChangeArrowheads="1"/>
          </p:cNvSpPr>
          <p:nvPr/>
        </p:nvSpPr>
        <p:spPr bwMode="auto">
          <a:xfrm>
            <a:off x="2184400" y="5402263"/>
            <a:ext cx="341313" cy="312737"/>
          </a:xfrm>
          <a:prstGeom prst="rect">
            <a:avLst/>
          </a:prstGeom>
          <a:solidFill>
            <a:schemeClr val="bg1"/>
          </a:solidFill>
          <a:ln>
            <a:noFill/>
          </a:ln>
          <a:effectLst/>
          <a:extLs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2000">
                <a:latin typeface="Arial" panose="020B0604020202020204" pitchFamily="34" charset="0"/>
                <a:ea typeface="Batang" panose="02030600000101010101" pitchFamily="18" charset="-127"/>
              </a:rPr>
              <a:t>0</a:t>
            </a:r>
            <a:endParaRPr lang="en-US" altLang="en-US" sz="2100">
              <a:latin typeface="Arial" panose="020B0604020202020204" pitchFamily="34" charset="0"/>
            </a:endParaRPr>
          </a:p>
        </p:txBody>
      </p:sp>
      <p:sp>
        <p:nvSpPr>
          <p:cNvPr id="441375" name="Rectangle 31">
            <a:extLst>
              <a:ext uri="{FF2B5EF4-FFF2-40B4-BE49-F238E27FC236}">
                <a16:creationId xmlns:a16="http://schemas.microsoft.com/office/drawing/2014/main" id="{3A920886-DF15-9458-A174-4AC11BDE58CF}"/>
              </a:ext>
            </a:extLst>
          </p:cNvPr>
          <p:cNvSpPr>
            <a:spLocks noChangeArrowheads="1"/>
          </p:cNvSpPr>
          <p:nvPr/>
        </p:nvSpPr>
        <p:spPr bwMode="auto">
          <a:xfrm>
            <a:off x="1677988" y="5018088"/>
            <a:ext cx="341312" cy="312737"/>
          </a:xfrm>
          <a:prstGeom prst="rect">
            <a:avLst/>
          </a:prstGeom>
          <a:solidFill>
            <a:schemeClr val="bg1"/>
          </a:solidFill>
          <a:ln>
            <a:noFill/>
          </a:ln>
          <a:effectLst/>
          <a:extLs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2000">
                <a:latin typeface="Arial" panose="020B0604020202020204" pitchFamily="34" charset="0"/>
                <a:ea typeface="Batang" panose="02030600000101010101" pitchFamily="18" charset="-127"/>
              </a:rPr>
              <a:t>0</a:t>
            </a:r>
            <a:endParaRPr lang="en-US" altLang="en-US" sz="2100">
              <a:latin typeface="Arial" panose="020B0604020202020204" pitchFamily="34" charset="0"/>
            </a:endParaRPr>
          </a:p>
        </p:txBody>
      </p:sp>
      <p:sp>
        <p:nvSpPr>
          <p:cNvPr id="441376" name="Rectangle 32">
            <a:extLst>
              <a:ext uri="{FF2B5EF4-FFF2-40B4-BE49-F238E27FC236}">
                <a16:creationId xmlns:a16="http://schemas.microsoft.com/office/drawing/2014/main" id="{FEAE5B79-4EC9-4FA1-A57E-8F29AA56D2E5}"/>
              </a:ext>
            </a:extLst>
          </p:cNvPr>
          <p:cNvSpPr>
            <a:spLocks noChangeArrowheads="1"/>
          </p:cNvSpPr>
          <p:nvPr/>
        </p:nvSpPr>
        <p:spPr bwMode="auto">
          <a:xfrm>
            <a:off x="2963863" y="1163638"/>
            <a:ext cx="3119437" cy="866775"/>
          </a:xfrm>
          <a:prstGeom prst="rect">
            <a:avLst/>
          </a:prstGeom>
          <a:solidFill>
            <a:srgbClr val="FFFF99"/>
          </a:solidFill>
          <a:ln w="28575">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eaLnBrk="0" hangingPunct="0"/>
            <a:r>
              <a:rPr lang="en-US" altLang="en-US" sz="4900" i="1"/>
              <a:t>y = mx + b</a:t>
            </a:r>
          </a:p>
        </p:txBody>
      </p:sp>
      <p:sp>
        <p:nvSpPr>
          <p:cNvPr id="441379" name="Text Box 35">
            <a:extLst>
              <a:ext uri="{FF2B5EF4-FFF2-40B4-BE49-F238E27FC236}">
                <a16:creationId xmlns:a16="http://schemas.microsoft.com/office/drawing/2014/main" id="{D14A042D-6E48-09EC-663C-AD0261AD8890}"/>
              </a:ext>
            </a:extLst>
          </p:cNvPr>
          <p:cNvSpPr txBox="1">
            <a:spLocks noChangeArrowheads="1"/>
          </p:cNvSpPr>
          <p:nvPr/>
        </p:nvSpPr>
        <p:spPr bwMode="auto">
          <a:xfrm>
            <a:off x="68580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10.2-2</a:t>
            </a:r>
            <a:endParaRPr lang="en-US" altLang="en-US" sz="1300">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6" name="AutoShape 36">
            <a:extLst>
              <a:ext uri="{FF2B5EF4-FFF2-40B4-BE49-F238E27FC236}">
                <a16:creationId xmlns:a16="http://schemas.microsoft.com/office/drawing/2014/main" id="{C70A59FE-AB3E-3A42-39D9-E5EC9F362B46}"/>
              </a:ext>
            </a:extLst>
          </p:cNvPr>
          <p:cNvSpPr>
            <a:spLocks noChangeArrowheads="1"/>
          </p:cNvSpPr>
          <p:nvPr/>
        </p:nvSpPr>
        <p:spPr bwMode="auto">
          <a:xfrm>
            <a:off x="838200" y="990600"/>
            <a:ext cx="7391400" cy="3505200"/>
          </a:xfrm>
          <a:prstGeom prst="roundRect">
            <a:avLst>
              <a:gd name="adj" fmla="val 16667"/>
            </a:avLst>
          </a:prstGeom>
          <a:solidFill>
            <a:srgbClr val="FFFF99"/>
          </a:solidFill>
          <a:ln w="28575">
            <a:solidFill>
              <a:schemeClr val="accent2"/>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04" name="Rectangle 4">
            <a:extLst>
              <a:ext uri="{FF2B5EF4-FFF2-40B4-BE49-F238E27FC236}">
                <a16:creationId xmlns:a16="http://schemas.microsoft.com/office/drawing/2014/main" id="{383D9763-10BC-52F6-81B8-F1008B4E24A1}"/>
              </a:ext>
            </a:extLst>
          </p:cNvPr>
          <p:cNvSpPr>
            <a:spLocks noGrp="1" noChangeArrowheads="1"/>
          </p:cNvSpPr>
          <p:nvPr>
            <p:ph type="title"/>
          </p:nvPr>
        </p:nvSpPr>
        <p:spPr/>
        <p:txBody>
          <a:bodyPr/>
          <a:lstStyle/>
          <a:p>
            <a:r>
              <a:rPr lang="en-US" altLang="en-US"/>
              <a:t>Residuals – Basis for Model Fitting</a:t>
            </a:r>
          </a:p>
        </p:txBody>
      </p:sp>
      <p:sp>
        <p:nvSpPr>
          <p:cNvPr id="512006" name="Line 6">
            <a:extLst>
              <a:ext uri="{FF2B5EF4-FFF2-40B4-BE49-F238E27FC236}">
                <a16:creationId xmlns:a16="http://schemas.microsoft.com/office/drawing/2014/main" id="{8DA29039-C9E3-FDBC-ACDE-2CC919D795C6}"/>
              </a:ext>
            </a:extLst>
          </p:cNvPr>
          <p:cNvSpPr>
            <a:spLocks noChangeShapeType="1"/>
          </p:cNvSpPr>
          <p:nvPr/>
        </p:nvSpPr>
        <p:spPr bwMode="auto">
          <a:xfrm flipV="1">
            <a:off x="1890713" y="1431925"/>
            <a:ext cx="1587" cy="2511425"/>
          </a:xfrm>
          <a:prstGeom prst="line">
            <a:avLst/>
          </a:prstGeom>
          <a:noFill/>
          <a:ln w="25400">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2007" name="Line 7">
            <a:extLst>
              <a:ext uri="{FF2B5EF4-FFF2-40B4-BE49-F238E27FC236}">
                <a16:creationId xmlns:a16="http://schemas.microsoft.com/office/drawing/2014/main" id="{86457269-8EE6-B809-1D80-F2533104C84D}"/>
              </a:ext>
            </a:extLst>
          </p:cNvPr>
          <p:cNvSpPr>
            <a:spLocks noChangeShapeType="1"/>
          </p:cNvSpPr>
          <p:nvPr/>
        </p:nvSpPr>
        <p:spPr bwMode="auto">
          <a:xfrm>
            <a:off x="1601788" y="3751263"/>
            <a:ext cx="5091112" cy="0"/>
          </a:xfrm>
          <a:prstGeom prst="line">
            <a:avLst/>
          </a:prstGeom>
          <a:noFill/>
          <a:ln w="25400">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2008" name="Rectangle 8">
            <a:extLst>
              <a:ext uri="{FF2B5EF4-FFF2-40B4-BE49-F238E27FC236}">
                <a16:creationId xmlns:a16="http://schemas.microsoft.com/office/drawing/2014/main" id="{C32E2E11-68F8-C74B-8D16-0E149F4A4143}"/>
              </a:ext>
            </a:extLst>
          </p:cNvPr>
          <p:cNvSpPr>
            <a:spLocks noChangeArrowheads="1"/>
          </p:cNvSpPr>
          <p:nvPr/>
        </p:nvSpPr>
        <p:spPr bwMode="auto">
          <a:xfrm>
            <a:off x="6572250" y="3943350"/>
            <a:ext cx="579438" cy="411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a:latin typeface="Arial" panose="020B0604020202020204" pitchFamily="34" charset="0"/>
                <a:ea typeface="Batang" panose="02030600000101010101" pitchFamily="18" charset="-127"/>
              </a:rPr>
              <a:t>x</a:t>
            </a:r>
            <a:endParaRPr lang="en-US" altLang="en-US" sz="2500">
              <a:latin typeface="Arial" panose="020B0604020202020204" pitchFamily="34" charset="0"/>
            </a:endParaRPr>
          </a:p>
        </p:txBody>
      </p:sp>
      <p:sp>
        <p:nvSpPr>
          <p:cNvPr id="512009" name="Rectangle 9">
            <a:extLst>
              <a:ext uri="{FF2B5EF4-FFF2-40B4-BE49-F238E27FC236}">
                <a16:creationId xmlns:a16="http://schemas.microsoft.com/office/drawing/2014/main" id="{0A16C600-8588-D3C5-F7E6-6EC853B694D6}"/>
              </a:ext>
            </a:extLst>
          </p:cNvPr>
          <p:cNvSpPr>
            <a:spLocks noChangeArrowheads="1"/>
          </p:cNvSpPr>
          <p:nvPr/>
        </p:nvSpPr>
        <p:spPr bwMode="auto">
          <a:xfrm>
            <a:off x="1143000" y="1335088"/>
            <a:ext cx="581025" cy="531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a:latin typeface="Arial" panose="020B0604020202020204" pitchFamily="34" charset="0"/>
                <a:ea typeface="Batang" panose="02030600000101010101" pitchFamily="18" charset="-127"/>
              </a:rPr>
              <a:t>y</a:t>
            </a:r>
            <a:endParaRPr lang="en-US" altLang="en-US" sz="2500">
              <a:latin typeface="Arial" panose="020B0604020202020204" pitchFamily="34" charset="0"/>
            </a:endParaRPr>
          </a:p>
        </p:txBody>
      </p:sp>
      <p:sp>
        <p:nvSpPr>
          <p:cNvPr id="512010" name="Line 10">
            <a:extLst>
              <a:ext uri="{FF2B5EF4-FFF2-40B4-BE49-F238E27FC236}">
                <a16:creationId xmlns:a16="http://schemas.microsoft.com/office/drawing/2014/main" id="{BF9A409F-4AB0-5EF8-1184-2B32F16A1E25}"/>
              </a:ext>
            </a:extLst>
          </p:cNvPr>
          <p:cNvSpPr>
            <a:spLocks noChangeShapeType="1"/>
          </p:cNvSpPr>
          <p:nvPr/>
        </p:nvSpPr>
        <p:spPr bwMode="auto">
          <a:xfrm flipV="1">
            <a:off x="1819275" y="1206500"/>
            <a:ext cx="4560888" cy="1963738"/>
          </a:xfrm>
          <a:prstGeom prst="line">
            <a:avLst/>
          </a:prstGeom>
          <a:noFill/>
          <a:ln w="127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2011" name="Oval 11">
            <a:extLst>
              <a:ext uri="{FF2B5EF4-FFF2-40B4-BE49-F238E27FC236}">
                <a16:creationId xmlns:a16="http://schemas.microsoft.com/office/drawing/2014/main" id="{60DCCCC1-78CB-5F1E-3698-CDB9111D21D8}"/>
              </a:ext>
            </a:extLst>
          </p:cNvPr>
          <p:cNvSpPr>
            <a:spLocks noChangeArrowheads="1"/>
          </p:cNvSpPr>
          <p:nvPr/>
        </p:nvSpPr>
        <p:spPr bwMode="auto">
          <a:xfrm>
            <a:off x="2981325" y="2825750"/>
            <a:ext cx="84138" cy="101600"/>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2012" name="Oval 12">
            <a:extLst>
              <a:ext uri="{FF2B5EF4-FFF2-40B4-BE49-F238E27FC236}">
                <a16:creationId xmlns:a16="http://schemas.microsoft.com/office/drawing/2014/main" id="{4FFEFAD6-EE94-28D7-B3F4-BAAB995FB424}"/>
              </a:ext>
            </a:extLst>
          </p:cNvPr>
          <p:cNvSpPr>
            <a:spLocks noChangeArrowheads="1"/>
          </p:cNvSpPr>
          <p:nvPr/>
        </p:nvSpPr>
        <p:spPr bwMode="auto">
          <a:xfrm>
            <a:off x="3417888" y="2101850"/>
            <a:ext cx="85725" cy="103188"/>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2013" name="Oval 13">
            <a:extLst>
              <a:ext uri="{FF2B5EF4-FFF2-40B4-BE49-F238E27FC236}">
                <a16:creationId xmlns:a16="http://schemas.microsoft.com/office/drawing/2014/main" id="{4E563F83-E0CE-C650-D93C-B7CBE0930986}"/>
              </a:ext>
            </a:extLst>
          </p:cNvPr>
          <p:cNvSpPr>
            <a:spLocks noChangeArrowheads="1"/>
          </p:cNvSpPr>
          <p:nvPr/>
        </p:nvSpPr>
        <p:spPr bwMode="auto">
          <a:xfrm>
            <a:off x="4243388" y="2651125"/>
            <a:ext cx="85725" cy="103188"/>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2014" name="Oval 14">
            <a:extLst>
              <a:ext uri="{FF2B5EF4-FFF2-40B4-BE49-F238E27FC236}">
                <a16:creationId xmlns:a16="http://schemas.microsoft.com/office/drawing/2014/main" id="{FBD3907F-1E23-3185-B637-473BCFC0BADE}"/>
              </a:ext>
            </a:extLst>
          </p:cNvPr>
          <p:cNvSpPr>
            <a:spLocks noChangeArrowheads="1"/>
          </p:cNvSpPr>
          <p:nvPr/>
        </p:nvSpPr>
        <p:spPr bwMode="auto">
          <a:xfrm>
            <a:off x="4597400" y="1589088"/>
            <a:ext cx="85725" cy="103187"/>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2015" name="Oval 15">
            <a:extLst>
              <a:ext uri="{FF2B5EF4-FFF2-40B4-BE49-F238E27FC236}">
                <a16:creationId xmlns:a16="http://schemas.microsoft.com/office/drawing/2014/main" id="{19FC4BE8-640C-C1D3-E246-6CA21F6B2B87}"/>
              </a:ext>
            </a:extLst>
          </p:cNvPr>
          <p:cNvSpPr>
            <a:spLocks noChangeArrowheads="1"/>
          </p:cNvSpPr>
          <p:nvPr/>
        </p:nvSpPr>
        <p:spPr bwMode="auto">
          <a:xfrm>
            <a:off x="2492375" y="2343150"/>
            <a:ext cx="85725" cy="101600"/>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2016" name="Oval 16">
            <a:extLst>
              <a:ext uri="{FF2B5EF4-FFF2-40B4-BE49-F238E27FC236}">
                <a16:creationId xmlns:a16="http://schemas.microsoft.com/office/drawing/2014/main" id="{18E66942-A992-00B6-EA31-BA7B443EE12E}"/>
              </a:ext>
            </a:extLst>
          </p:cNvPr>
          <p:cNvSpPr>
            <a:spLocks noChangeArrowheads="1"/>
          </p:cNvSpPr>
          <p:nvPr/>
        </p:nvSpPr>
        <p:spPr bwMode="auto">
          <a:xfrm>
            <a:off x="5540375" y="1860550"/>
            <a:ext cx="85725" cy="101600"/>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2017" name="Line 17">
            <a:extLst>
              <a:ext uri="{FF2B5EF4-FFF2-40B4-BE49-F238E27FC236}">
                <a16:creationId xmlns:a16="http://schemas.microsoft.com/office/drawing/2014/main" id="{10271729-E20A-4228-8316-CFFA9B68F5AA}"/>
              </a:ext>
            </a:extLst>
          </p:cNvPr>
          <p:cNvSpPr>
            <a:spLocks noChangeShapeType="1"/>
          </p:cNvSpPr>
          <p:nvPr/>
        </p:nvSpPr>
        <p:spPr bwMode="auto">
          <a:xfrm flipV="1">
            <a:off x="4294188" y="2119313"/>
            <a:ext cx="1587" cy="590550"/>
          </a:xfrm>
          <a:prstGeom prst="line">
            <a:avLst/>
          </a:prstGeom>
          <a:noFill/>
          <a:ln w="19050">
            <a:solidFill>
              <a:schemeClr val="accent2"/>
            </a:solidFill>
            <a:prstDash val="sysDot"/>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2018" name="Line 18">
            <a:extLst>
              <a:ext uri="{FF2B5EF4-FFF2-40B4-BE49-F238E27FC236}">
                <a16:creationId xmlns:a16="http://schemas.microsoft.com/office/drawing/2014/main" id="{8495B1FA-1AE6-C213-AA47-E089872AB23F}"/>
              </a:ext>
            </a:extLst>
          </p:cNvPr>
          <p:cNvSpPr>
            <a:spLocks noChangeShapeType="1"/>
          </p:cNvSpPr>
          <p:nvPr/>
        </p:nvSpPr>
        <p:spPr bwMode="auto">
          <a:xfrm flipV="1">
            <a:off x="3032125" y="2641600"/>
            <a:ext cx="0" cy="236538"/>
          </a:xfrm>
          <a:prstGeom prst="line">
            <a:avLst/>
          </a:prstGeom>
          <a:noFill/>
          <a:ln w="19050">
            <a:solidFill>
              <a:schemeClr val="accent2"/>
            </a:solidFill>
            <a:prstDash val="sysDot"/>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2019" name="Line 19">
            <a:extLst>
              <a:ext uri="{FF2B5EF4-FFF2-40B4-BE49-F238E27FC236}">
                <a16:creationId xmlns:a16="http://schemas.microsoft.com/office/drawing/2014/main" id="{D08C4BEE-1CC4-952A-1026-E40C258E8289}"/>
              </a:ext>
            </a:extLst>
          </p:cNvPr>
          <p:cNvSpPr>
            <a:spLocks noChangeShapeType="1"/>
          </p:cNvSpPr>
          <p:nvPr/>
        </p:nvSpPr>
        <p:spPr bwMode="auto">
          <a:xfrm>
            <a:off x="2543175" y="2389188"/>
            <a:ext cx="1588" cy="471487"/>
          </a:xfrm>
          <a:prstGeom prst="line">
            <a:avLst/>
          </a:prstGeom>
          <a:noFill/>
          <a:ln w="19050">
            <a:solidFill>
              <a:schemeClr val="accent2"/>
            </a:solidFill>
            <a:prstDash val="sysDot"/>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2020" name="Line 20">
            <a:extLst>
              <a:ext uri="{FF2B5EF4-FFF2-40B4-BE49-F238E27FC236}">
                <a16:creationId xmlns:a16="http://schemas.microsoft.com/office/drawing/2014/main" id="{075196DF-FAE5-6D2F-888D-A84441A89335}"/>
              </a:ext>
            </a:extLst>
          </p:cNvPr>
          <p:cNvSpPr>
            <a:spLocks noChangeShapeType="1"/>
          </p:cNvSpPr>
          <p:nvPr/>
        </p:nvSpPr>
        <p:spPr bwMode="auto">
          <a:xfrm>
            <a:off x="3468688" y="2152650"/>
            <a:ext cx="1587" cy="304800"/>
          </a:xfrm>
          <a:prstGeom prst="line">
            <a:avLst/>
          </a:prstGeom>
          <a:noFill/>
          <a:ln w="19050">
            <a:solidFill>
              <a:schemeClr val="accent2"/>
            </a:solidFill>
            <a:prstDash val="sysDot"/>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2021" name="Line 21">
            <a:extLst>
              <a:ext uri="{FF2B5EF4-FFF2-40B4-BE49-F238E27FC236}">
                <a16:creationId xmlns:a16="http://schemas.microsoft.com/office/drawing/2014/main" id="{7C7B365D-6446-4E99-91F4-849FECD8540C}"/>
              </a:ext>
            </a:extLst>
          </p:cNvPr>
          <p:cNvSpPr>
            <a:spLocks noChangeShapeType="1"/>
          </p:cNvSpPr>
          <p:nvPr/>
        </p:nvSpPr>
        <p:spPr bwMode="auto">
          <a:xfrm>
            <a:off x="4648200" y="1663700"/>
            <a:ext cx="1588" cy="287338"/>
          </a:xfrm>
          <a:prstGeom prst="line">
            <a:avLst/>
          </a:prstGeom>
          <a:noFill/>
          <a:ln w="19050">
            <a:solidFill>
              <a:schemeClr val="accent2"/>
            </a:solidFill>
            <a:prstDash val="sysDot"/>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2022" name="Line 22">
            <a:extLst>
              <a:ext uri="{FF2B5EF4-FFF2-40B4-BE49-F238E27FC236}">
                <a16:creationId xmlns:a16="http://schemas.microsoft.com/office/drawing/2014/main" id="{3055AB83-0423-3F8F-DCAF-83AA51193818}"/>
              </a:ext>
            </a:extLst>
          </p:cNvPr>
          <p:cNvSpPr>
            <a:spLocks noChangeShapeType="1"/>
          </p:cNvSpPr>
          <p:nvPr/>
        </p:nvSpPr>
        <p:spPr bwMode="auto">
          <a:xfrm flipV="1">
            <a:off x="5591175" y="1528763"/>
            <a:ext cx="1588" cy="388937"/>
          </a:xfrm>
          <a:prstGeom prst="line">
            <a:avLst/>
          </a:prstGeom>
          <a:noFill/>
          <a:ln w="19050">
            <a:solidFill>
              <a:schemeClr val="accent2"/>
            </a:solidFill>
            <a:prstDash val="sysDot"/>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2023" name="Rectangle 23">
            <a:extLst>
              <a:ext uri="{FF2B5EF4-FFF2-40B4-BE49-F238E27FC236}">
                <a16:creationId xmlns:a16="http://schemas.microsoft.com/office/drawing/2014/main" id="{051D3412-FD90-515B-5338-D1271F35B4D9}"/>
              </a:ext>
            </a:extLst>
          </p:cNvPr>
          <p:cNvSpPr>
            <a:spLocks noChangeArrowheads="1"/>
          </p:cNvSpPr>
          <p:nvPr/>
        </p:nvSpPr>
        <p:spPr bwMode="auto">
          <a:xfrm>
            <a:off x="3317875" y="3281363"/>
            <a:ext cx="1011238" cy="252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a:latin typeface="Arial" panose="020B0604020202020204" pitchFamily="34" charset="0"/>
                <a:ea typeface="Batang" panose="02030600000101010101" pitchFamily="18" charset="-127"/>
              </a:rPr>
              <a:t>Error</a:t>
            </a:r>
            <a:endParaRPr lang="en-US" altLang="en-US" sz="2500">
              <a:latin typeface="Arial" panose="020B0604020202020204" pitchFamily="34" charset="0"/>
            </a:endParaRPr>
          </a:p>
        </p:txBody>
      </p:sp>
      <p:sp>
        <p:nvSpPr>
          <p:cNvPr id="512024" name="Line 24">
            <a:extLst>
              <a:ext uri="{FF2B5EF4-FFF2-40B4-BE49-F238E27FC236}">
                <a16:creationId xmlns:a16="http://schemas.microsoft.com/office/drawing/2014/main" id="{7562CF41-881F-D590-078E-A1CF7D6C8090}"/>
              </a:ext>
            </a:extLst>
          </p:cNvPr>
          <p:cNvSpPr>
            <a:spLocks noChangeShapeType="1"/>
          </p:cNvSpPr>
          <p:nvPr/>
        </p:nvSpPr>
        <p:spPr bwMode="auto">
          <a:xfrm flipH="1" flipV="1">
            <a:off x="3032125" y="2741613"/>
            <a:ext cx="522288" cy="522287"/>
          </a:xfrm>
          <a:prstGeom prst="line">
            <a:avLst/>
          </a:prstGeom>
          <a:noFill/>
          <a:ln w="9525">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2025" name="Line 25">
            <a:extLst>
              <a:ext uri="{FF2B5EF4-FFF2-40B4-BE49-F238E27FC236}">
                <a16:creationId xmlns:a16="http://schemas.microsoft.com/office/drawing/2014/main" id="{BAEB501A-01DA-A50B-1BDE-CEA677243F7E}"/>
              </a:ext>
            </a:extLst>
          </p:cNvPr>
          <p:cNvSpPr>
            <a:spLocks noChangeShapeType="1"/>
          </p:cNvSpPr>
          <p:nvPr/>
        </p:nvSpPr>
        <p:spPr bwMode="auto">
          <a:xfrm flipV="1">
            <a:off x="3873500" y="2405063"/>
            <a:ext cx="388938" cy="877887"/>
          </a:xfrm>
          <a:prstGeom prst="line">
            <a:avLst/>
          </a:prstGeom>
          <a:noFill/>
          <a:ln w="9525">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2026" name="Rectangle 26">
            <a:extLst>
              <a:ext uri="{FF2B5EF4-FFF2-40B4-BE49-F238E27FC236}">
                <a16:creationId xmlns:a16="http://schemas.microsoft.com/office/drawing/2014/main" id="{446E98E8-CC68-D231-FE58-118A41BE9B91}"/>
              </a:ext>
            </a:extLst>
          </p:cNvPr>
          <p:cNvSpPr>
            <a:spLocks noChangeArrowheads="1"/>
          </p:cNvSpPr>
          <p:nvPr/>
        </p:nvSpPr>
        <p:spPr bwMode="auto">
          <a:xfrm>
            <a:off x="3048000" y="1462088"/>
            <a:ext cx="1179513"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a:latin typeface="Arial" panose="020B0604020202020204" pitchFamily="34" charset="0"/>
                <a:ea typeface="Batang" panose="02030600000101010101" pitchFamily="18" charset="-127"/>
              </a:rPr>
              <a:t>Error</a:t>
            </a:r>
            <a:endParaRPr lang="en-US" altLang="en-US" sz="2500">
              <a:latin typeface="Arial" panose="020B0604020202020204" pitchFamily="34" charset="0"/>
            </a:endParaRPr>
          </a:p>
        </p:txBody>
      </p:sp>
      <p:sp>
        <p:nvSpPr>
          <p:cNvPr id="512027" name="Line 27">
            <a:extLst>
              <a:ext uri="{FF2B5EF4-FFF2-40B4-BE49-F238E27FC236}">
                <a16:creationId xmlns:a16="http://schemas.microsoft.com/office/drawing/2014/main" id="{7DD45DE8-DB68-D452-80A9-A5446537E185}"/>
              </a:ext>
            </a:extLst>
          </p:cNvPr>
          <p:cNvSpPr>
            <a:spLocks noChangeShapeType="1"/>
          </p:cNvSpPr>
          <p:nvPr/>
        </p:nvSpPr>
        <p:spPr bwMode="auto">
          <a:xfrm flipH="1">
            <a:off x="2576513" y="1828800"/>
            <a:ext cx="700087" cy="762000"/>
          </a:xfrm>
          <a:prstGeom prst="line">
            <a:avLst/>
          </a:prstGeom>
          <a:noFill/>
          <a:ln w="9525">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2028" name="Line 28">
            <a:extLst>
              <a:ext uri="{FF2B5EF4-FFF2-40B4-BE49-F238E27FC236}">
                <a16:creationId xmlns:a16="http://schemas.microsoft.com/office/drawing/2014/main" id="{3CB09500-1676-8AC0-51F1-76D27FD68E05}"/>
              </a:ext>
            </a:extLst>
          </p:cNvPr>
          <p:cNvSpPr>
            <a:spLocks noChangeShapeType="1"/>
          </p:cNvSpPr>
          <p:nvPr/>
        </p:nvSpPr>
        <p:spPr bwMode="auto">
          <a:xfrm>
            <a:off x="4038600" y="1676400"/>
            <a:ext cx="542925" cy="157163"/>
          </a:xfrm>
          <a:prstGeom prst="line">
            <a:avLst/>
          </a:prstGeom>
          <a:noFill/>
          <a:ln w="9525">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2029" name="Line 29">
            <a:extLst>
              <a:ext uri="{FF2B5EF4-FFF2-40B4-BE49-F238E27FC236}">
                <a16:creationId xmlns:a16="http://schemas.microsoft.com/office/drawing/2014/main" id="{AFAC5EF3-9766-5DCC-B957-FF8DF017433B}"/>
              </a:ext>
            </a:extLst>
          </p:cNvPr>
          <p:cNvSpPr>
            <a:spLocks noChangeShapeType="1"/>
          </p:cNvSpPr>
          <p:nvPr/>
        </p:nvSpPr>
        <p:spPr bwMode="auto">
          <a:xfrm flipV="1">
            <a:off x="4059238" y="1765300"/>
            <a:ext cx="1449387" cy="1550988"/>
          </a:xfrm>
          <a:prstGeom prst="line">
            <a:avLst/>
          </a:prstGeom>
          <a:noFill/>
          <a:ln w="9525">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2030" name="Rectangle 30">
            <a:extLst>
              <a:ext uri="{FF2B5EF4-FFF2-40B4-BE49-F238E27FC236}">
                <a16:creationId xmlns:a16="http://schemas.microsoft.com/office/drawing/2014/main" id="{3F42F7C7-1543-420B-FFE3-6AD112D1FA0B}"/>
              </a:ext>
            </a:extLst>
          </p:cNvPr>
          <p:cNvSpPr>
            <a:spLocks noChangeArrowheads="1"/>
          </p:cNvSpPr>
          <p:nvPr/>
        </p:nvSpPr>
        <p:spPr bwMode="auto">
          <a:xfrm>
            <a:off x="6402388" y="1676400"/>
            <a:ext cx="1979612" cy="387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i="1">
                <a:latin typeface="Arial" panose="020B0604020202020204" pitchFamily="34" charset="0"/>
                <a:ea typeface="Batang" panose="02030600000101010101" pitchFamily="18" charset="-127"/>
              </a:rPr>
              <a:t>y = mx + b</a:t>
            </a:r>
          </a:p>
          <a:p>
            <a:pPr eaLnBrk="1" hangingPunct="1"/>
            <a:endParaRPr lang="en-US" altLang="en-US" sz="2500">
              <a:latin typeface="Arial" panose="020B0604020202020204" pitchFamily="34" charset="0"/>
            </a:endParaRPr>
          </a:p>
        </p:txBody>
      </p:sp>
      <p:sp>
        <p:nvSpPr>
          <p:cNvPr id="512031" name="Line 31">
            <a:extLst>
              <a:ext uri="{FF2B5EF4-FFF2-40B4-BE49-F238E27FC236}">
                <a16:creationId xmlns:a16="http://schemas.microsoft.com/office/drawing/2014/main" id="{2DE809BF-CF6C-EA93-9768-2BA6C4A6923B}"/>
              </a:ext>
            </a:extLst>
          </p:cNvPr>
          <p:cNvSpPr>
            <a:spLocks noChangeShapeType="1"/>
          </p:cNvSpPr>
          <p:nvPr/>
        </p:nvSpPr>
        <p:spPr bwMode="auto">
          <a:xfrm flipH="1" flipV="1">
            <a:off x="6064250" y="1411288"/>
            <a:ext cx="581025" cy="338137"/>
          </a:xfrm>
          <a:prstGeom prst="line">
            <a:avLst/>
          </a:prstGeom>
          <a:noFill/>
          <a:ln w="9525">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2032" name="Rectangle 32">
            <a:extLst>
              <a:ext uri="{FF2B5EF4-FFF2-40B4-BE49-F238E27FC236}">
                <a16:creationId xmlns:a16="http://schemas.microsoft.com/office/drawing/2014/main" id="{4E78A475-366E-46F1-8F12-081EA5F5D8F3}"/>
              </a:ext>
            </a:extLst>
          </p:cNvPr>
          <p:cNvSpPr>
            <a:spLocks noChangeArrowheads="1"/>
          </p:cNvSpPr>
          <p:nvPr/>
        </p:nvSpPr>
        <p:spPr bwMode="auto">
          <a:xfrm>
            <a:off x="2660650" y="3886200"/>
            <a:ext cx="2486025" cy="47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ctr" eaLnBrk="0" hangingPunct="0"/>
            <a:r>
              <a:rPr lang="en-US" altLang="en-US" sz="2500" i="1"/>
              <a:t>e</a:t>
            </a:r>
            <a:r>
              <a:rPr lang="en-US" altLang="en-US" sz="2500" i="1" baseline="-25000"/>
              <a:t>i</a:t>
            </a:r>
            <a:r>
              <a:rPr lang="en-US" altLang="en-US" sz="2500" i="1"/>
              <a:t>  = y</a:t>
            </a:r>
            <a:r>
              <a:rPr lang="en-US" altLang="en-US" sz="2500" i="1" baseline="-25000"/>
              <a:t>i</a:t>
            </a:r>
            <a:r>
              <a:rPr lang="en-US" altLang="en-US" sz="2500" i="1"/>
              <a:t>  - (mx</a:t>
            </a:r>
            <a:r>
              <a:rPr lang="en-US" altLang="en-US" sz="2500" i="1" baseline="-25000"/>
              <a:t>i</a:t>
            </a:r>
            <a:r>
              <a:rPr lang="en-US" altLang="en-US" sz="2500" i="1"/>
              <a:t>+b)</a:t>
            </a:r>
          </a:p>
        </p:txBody>
      </p:sp>
      <p:sp>
        <p:nvSpPr>
          <p:cNvPr id="512034" name="Rectangle 34">
            <a:extLst>
              <a:ext uri="{FF2B5EF4-FFF2-40B4-BE49-F238E27FC236}">
                <a16:creationId xmlns:a16="http://schemas.microsoft.com/office/drawing/2014/main" id="{C674EB8B-0910-7B43-4155-04FA187D73E8}"/>
              </a:ext>
            </a:extLst>
          </p:cNvPr>
          <p:cNvSpPr>
            <a:spLocks noChangeArrowheads="1"/>
          </p:cNvSpPr>
          <p:nvPr/>
        </p:nvSpPr>
        <p:spPr bwMode="auto">
          <a:xfrm>
            <a:off x="0" y="298608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12033" name="Object 33">
            <a:extLst>
              <a:ext uri="{FF2B5EF4-FFF2-40B4-BE49-F238E27FC236}">
                <a16:creationId xmlns:a16="http://schemas.microsoft.com/office/drawing/2014/main" id="{903655D8-CD65-16FB-2B80-26E2FAC27B2D}"/>
              </a:ext>
            </a:extLst>
          </p:cNvPr>
          <p:cNvGraphicFramePr>
            <a:graphicFrameLocks noChangeAspect="1"/>
          </p:cNvGraphicFramePr>
          <p:nvPr/>
        </p:nvGraphicFramePr>
        <p:xfrm>
          <a:off x="2057400" y="4876800"/>
          <a:ext cx="4800600" cy="1792288"/>
        </p:xfrm>
        <a:graphic>
          <a:graphicData uri="http://schemas.openxmlformats.org/presentationml/2006/ole">
            <mc:AlternateContent xmlns:mc="http://schemas.openxmlformats.org/markup-compatibility/2006">
              <mc:Choice xmlns:v="urn:schemas-microsoft-com:vml" Requires="v">
                <p:oleObj name="Equation" r:id="rId2" imgW="2374900" imgH="889000" progId="Equation.3">
                  <p:embed/>
                </p:oleObj>
              </mc:Choice>
              <mc:Fallback>
                <p:oleObj name="Equation" r:id="rId2" imgW="2374900" imgH="889000" progId="Equation.3">
                  <p:embed/>
                  <p:pic>
                    <p:nvPicPr>
                      <p:cNvPr id="0" name="Object 3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4876800"/>
                        <a:ext cx="4800600" cy="1792288"/>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12037" name="Text Box 37">
            <a:extLst>
              <a:ext uri="{FF2B5EF4-FFF2-40B4-BE49-F238E27FC236}">
                <a16:creationId xmlns:a16="http://schemas.microsoft.com/office/drawing/2014/main" id="{117D30AE-B5DD-434E-E379-E2E93FFEA09B}"/>
              </a:ext>
            </a:extLst>
          </p:cNvPr>
          <p:cNvSpPr txBox="1">
            <a:spLocks noChangeArrowheads="1"/>
          </p:cNvSpPr>
          <p:nvPr/>
        </p:nvSpPr>
        <p:spPr bwMode="auto">
          <a:xfrm>
            <a:off x="7315200" y="5943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10.2-3</a:t>
            </a:r>
            <a:endParaRPr lang="en-US" altLang="en-US" sz="1300">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050" name="Rectangle 2">
            <a:extLst>
              <a:ext uri="{FF2B5EF4-FFF2-40B4-BE49-F238E27FC236}">
                <a16:creationId xmlns:a16="http://schemas.microsoft.com/office/drawing/2014/main" id="{CC63FFF7-9FCB-FF48-3281-B9F06EDB0905}"/>
              </a:ext>
            </a:extLst>
          </p:cNvPr>
          <p:cNvSpPr>
            <a:spLocks noGrp="1" noChangeArrowheads="1"/>
          </p:cNvSpPr>
          <p:nvPr>
            <p:ph type="title"/>
          </p:nvPr>
        </p:nvSpPr>
        <p:spPr/>
        <p:txBody>
          <a:bodyPr/>
          <a:lstStyle/>
          <a:p>
            <a:r>
              <a:rPr lang="en-US" altLang="en-US"/>
              <a:t>Simple Linear Regression - Steps</a:t>
            </a:r>
          </a:p>
        </p:txBody>
      </p:sp>
      <p:sp>
        <p:nvSpPr>
          <p:cNvPr id="514051" name="Rectangle 3">
            <a:extLst>
              <a:ext uri="{FF2B5EF4-FFF2-40B4-BE49-F238E27FC236}">
                <a16:creationId xmlns:a16="http://schemas.microsoft.com/office/drawing/2014/main" id="{99743E88-BF88-5F2E-CD65-75F8B71E85F6}"/>
              </a:ext>
            </a:extLst>
          </p:cNvPr>
          <p:cNvSpPr>
            <a:spLocks noGrp="1" noChangeArrowheads="1"/>
          </p:cNvSpPr>
          <p:nvPr>
            <p:ph type="body" idx="1"/>
          </p:nvPr>
        </p:nvSpPr>
        <p:spPr/>
        <p:txBody>
          <a:bodyPr/>
          <a:lstStyle/>
          <a:p>
            <a:pPr marL="381000" indent="-381000">
              <a:buFont typeface="Symbol" panose="05050102010706020507" pitchFamily="18" charset="2"/>
              <a:buNone/>
            </a:pPr>
            <a:r>
              <a:rPr lang="en-US" altLang="en-US"/>
              <a:t>1.	Collect the data pairs, or obtain them from the raw data used to create the Scatter Diagram.</a:t>
            </a:r>
          </a:p>
          <a:p>
            <a:pPr marL="381000" indent="-381000">
              <a:buFont typeface="Symbol" panose="05050102010706020507" pitchFamily="18" charset="2"/>
              <a:buAutoNum type="arabicPeriod"/>
            </a:pPr>
            <a:endParaRPr lang="en-US" altLang="en-US"/>
          </a:p>
          <a:p>
            <a:pPr marL="381000" indent="-381000">
              <a:buFont typeface="Symbol" panose="05050102010706020507" pitchFamily="18" charset="2"/>
              <a:buNone/>
            </a:pPr>
            <a:r>
              <a:rPr lang="en-US" altLang="en-US"/>
              <a:t>2.	Calculate the average of the dependent variable and independent variable:</a:t>
            </a:r>
          </a:p>
        </p:txBody>
      </p:sp>
      <p:sp>
        <p:nvSpPr>
          <p:cNvPr id="514053" name="Rectangle 5">
            <a:extLst>
              <a:ext uri="{FF2B5EF4-FFF2-40B4-BE49-F238E27FC236}">
                <a16:creationId xmlns:a16="http://schemas.microsoft.com/office/drawing/2014/main" id="{9C630DEA-24DF-BD90-EAF3-A2BC9BC2B883}"/>
              </a:ext>
            </a:extLst>
          </p:cNvPr>
          <p:cNvSpPr>
            <a:spLocks noChangeArrowheads="1"/>
          </p:cNvSpPr>
          <p:nvPr/>
        </p:nvSpPr>
        <p:spPr bwMode="auto">
          <a:xfrm>
            <a:off x="0" y="264318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14052" name="Object 4">
            <a:extLst>
              <a:ext uri="{FF2B5EF4-FFF2-40B4-BE49-F238E27FC236}">
                <a16:creationId xmlns:a16="http://schemas.microsoft.com/office/drawing/2014/main" id="{F401D412-0AFD-FB06-8FDB-FDB8874E3FC4}"/>
              </a:ext>
            </a:extLst>
          </p:cNvPr>
          <p:cNvGraphicFramePr>
            <a:graphicFrameLocks noChangeAspect="1"/>
          </p:cNvGraphicFramePr>
          <p:nvPr/>
        </p:nvGraphicFramePr>
        <p:xfrm>
          <a:off x="2362200" y="2895600"/>
          <a:ext cx="3886200" cy="2554288"/>
        </p:xfrm>
        <a:graphic>
          <a:graphicData uri="http://schemas.openxmlformats.org/presentationml/2006/ole">
            <mc:AlternateContent xmlns:mc="http://schemas.openxmlformats.org/markup-compatibility/2006">
              <mc:Choice xmlns:v="urn:schemas-microsoft-com:vml" Requires="v">
                <p:oleObj name="Equation" r:id="rId2" imgW="2387600" imgH="1574800" progId="Equation.3">
                  <p:embed/>
                </p:oleObj>
              </mc:Choice>
              <mc:Fallback>
                <p:oleObj name="Equation" r:id="rId2" imgW="2387600" imgH="1574800"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2895600"/>
                        <a:ext cx="3886200" cy="2554288"/>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14054" name="Text Box 6">
            <a:extLst>
              <a:ext uri="{FF2B5EF4-FFF2-40B4-BE49-F238E27FC236}">
                <a16:creationId xmlns:a16="http://schemas.microsoft.com/office/drawing/2014/main" id="{4AF6BCA2-5323-C742-8838-09148D19BDDF}"/>
              </a:ext>
            </a:extLst>
          </p:cNvPr>
          <p:cNvSpPr txBox="1">
            <a:spLocks noChangeArrowheads="1"/>
          </p:cNvSpPr>
          <p:nvPr/>
        </p:nvSpPr>
        <p:spPr bwMode="auto">
          <a:xfrm>
            <a:off x="6705600" y="6324600"/>
            <a:ext cx="1730375"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10.2 3-4</a:t>
            </a:r>
            <a:endParaRPr lang="en-US" altLang="en-US" sz="1300">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074" name="Rectangle 2">
            <a:extLst>
              <a:ext uri="{FF2B5EF4-FFF2-40B4-BE49-F238E27FC236}">
                <a16:creationId xmlns:a16="http://schemas.microsoft.com/office/drawing/2014/main" id="{71CF2C5E-99CE-B194-034F-160056DAF354}"/>
              </a:ext>
            </a:extLst>
          </p:cNvPr>
          <p:cNvSpPr>
            <a:spLocks noGrp="1" noChangeArrowheads="1"/>
          </p:cNvSpPr>
          <p:nvPr>
            <p:ph type="title"/>
          </p:nvPr>
        </p:nvSpPr>
        <p:spPr/>
        <p:txBody>
          <a:bodyPr/>
          <a:lstStyle/>
          <a:p>
            <a:r>
              <a:rPr lang="en-US" altLang="en-US"/>
              <a:t>Simple Linear Regression - Steps</a:t>
            </a:r>
          </a:p>
        </p:txBody>
      </p:sp>
      <p:sp>
        <p:nvSpPr>
          <p:cNvPr id="515075" name="Rectangle 3">
            <a:extLst>
              <a:ext uri="{FF2B5EF4-FFF2-40B4-BE49-F238E27FC236}">
                <a16:creationId xmlns:a16="http://schemas.microsoft.com/office/drawing/2014/main" id="{7D8A3181-A2C5-5BC0-6872-BBA90D3F46FC}"/>
              </a:ext>
            </a:extLst>
          </p:cNvPr>
          <p:cNvSpPr>
            <a:spLocks noGrp="1" noChangeArrowheads="1"/>
          </p:cNvSpPr>
          <p:nvPr>
            <p:ph type="body" idx="1"/>
          </p:nvPr>
        </p:nvSpPr>
        <p:spPr>
          <a:xfrm>
            <a:off x="304800" y="914400"/>
            <a:ext cx="8451850" cy="5513388"/>
          </a:xfrm>
        </p:spPr>
        <p:txBody>
          <a:bodyPr/>
          <a:lstStyle/>
          <a:p>
            <a:pPr>
              <a:buFont typeface="Symbol" panose="05050102010706020507" pitchFamily="18" charset="2"/>
              <a:buNone/>
            </a:pPr>
            <a:r>
              <a:rPr lang="en-US" altLang="en-US"/>
              <a:t>3.	Calculate the estimate of the slope of the regression line  (note that we use the “hat” symbol (</a:t>
            </a:r>
            <a:r>
              <a:rPr lang="en-US" altLang="en-US">
                <a:sym typeface="Symbol" panose="05050102010706020507" pitchFamily="18" charset="2"/>
              </a:rPr>
              <a:t></a:t>
            </a:r>
            <a:r>
              <a:rPr lang="en-US" altLang="en-US"/>
              <a:t>) to show that we are estimating the true population slope):</a:t>
            </a:r>
          </a:p>
        </p:txBody>
      </p:sp>
      <p:sp>
        <p:nvSpPr>
          <p:cNvPr id="515077" name="Rectangle 5">
            <a:extLst>
              <a:ext uri="{FF2B5EF4-FFF2-40B4-BE49-F238E27FC236}">
                <a16:creationId xmlns:a16="http://schemas.microsoft.com/office/drawing/2014/main" id="{A1FCCE1F-7B16-B5DA-89F6-641E00E854C9}"/>
              </a:ext>
            </a:extLst>
          </p:cNvPr>
          <p:cNvSpPr>
            <a:spLocks noChangeArrowheads="1"/>
          </p:cNvSpPr>
          <p:nvPr/>
        </p:nvSpPr>
        <p:spPr bwMode="auto">
          <a:xfrm>
            <a:off x="0" y="2876550"/>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15076" name="Object 4">
            <a:extLst>
              <a:ext uri="{FF2B5EF4-FFF2-40B4-BE49-F238E27FC236}">
                <a16:creationId xmlns:a16="http://schemas.microsoft.com/office/drawing/2014/main" id="{2B51DD39-4833-3479-4662-9EF3BEB5DCC9}"/>
              </a:ext>
            </a:extLst>
          </p:cNvPr>
          <p:cNvGraphicFramePr>
            <a:graphicFrameLocks noChangeAspect="1"/>
          </p:cNvGraphicFramePr>
          <p:nvPr/>
        </p:nvGraphicFramePr>
        <p:xfrm>
          <a:off x="2720975" y="1981200"/>
          <a:ext cx="3321050" cy="1879600"/>
        </p:xfrm>
        <a:graphic>
          <a:graphicData uri="http://schemas.openxmlformats.org/presentationml/2006/ole">
            <mc:AlternateContent xmlns:mc="http://schemas.openxmlformats.org/markup-compatibility/2006">
              <mc:Choice xmlns:v="urn:schemas-microsoft-com:vml" Requires="v">
                <p:oleObj name="Equation" r:id="rId2" imgW="1955800" imgH="1104900" progId="Equation.3">
                  <p:embed/>
                </p:oleObj>
              </mc:Choice>
              <mc:Fallback>
                <p:oleObj name="Equation" r:id="rId2" imgW="1955800" imgH="1104900"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20975" y="1981200"/>
                        <a:ext cx="3321050" cy="1879600"/>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15079" name="Rectangle 7">
            <a:extLst>
              <a:ext uri="{FF2B5EF4-FFF2-40B4-BE49-F238E27FC236}">
                <a16:creationId xmlns:a16="http://schemas.microsoft.com/office/drawing/2014/main" id="{C536A5B3-20EE-01DA-E91B-E1635EB3F91C}"/>
              </a:ext>
            </a:extLst>
          </p:cNvPr>
          <p:cNvSpPr>
            <a:spLocks noChangeArrowheads="1"/>
          </p:cNvSpPr>
          <p:nvPr/>
        </p:nvSpPr>
        <p:spPr bwMode="auto">
          <a:xfrm>
            <a:off x="0" y="268128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15078" name="Object 6">
            <a:extLst>
              <a:ext uri="{FF2B5EF4-FFF2-40B4-BE49-F238E27FC236}">
                <a16:creationId xmlns:a16="http://schemas.microsoft.com/office/drawing/2014/main" id="{AFC1F9AA-F4A3-3E00-4478-53D21F9146E9}"/>
              </a:ext>
            </a:extLst>
          </p:cNvPr>
          <p:cNvGraphicFramePr>
            <a:graphicFrameLocks noChangeAspect="1"/>
          </p:cNvGraphicFramePr>
          <p:nvPr/>
        </p:nvGraphicFramePr>
        <p:xfrm>
          <a:off x="1143000" y="4038600"/>
          <a:ext cx="6172200" cy="2543175"/>
        </p:xfrm>
        <a:graphic>
          <a:graphicData uri="http://schemas.openxmlformats.org/presentationml/2006/ole">
            <mc:AlternateContent xmlns:mc="http://schemas.openxmlformats.org/markup-compatibility/2006">
              <mc:Choice xmlns:v="urn:schemas-microsoft-com:vml" Requires="v">
                <p:oleObj name="Equation" r:id="rId4" imgW="3632200" imgH="1498600" progId="Equation.3">
                  <p:embed/>
                </p:oleObj>
              </mc:Choice>
              <mc:Fallback>
                <p:oleObj name="Equation" r:id="rId4" imgW="3632200" imgH="1498600" progId="Equation.3">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4038600"/>
                        <a:ext cx="6172200" cy="2543175"/>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15080" name="Text Box 8">
            <a:extLst>
              <a:ext uri="{FF2B5EF4-FFF2-40B4-BE49-F238E27FC236}">
                <a16:creationId xmlns:a16="http://schemas.microsoft.com/office/drawing/2014/main" id="{058EA7BD-7215-57BD-ABDE-8517A49F7CDB}"/>
              </a:ext>
            </a:extLst>
          </p:cNvPr>
          <p:cNvSpPr txBox="1">
            <a:spLocks noChangeArrowheads="1"/>
          </p:cNvSpPr>
          <p:nvPr/>
        </p:nvSpPr>
        <p:spPr bwMode="auto">
          <a:xfrm>
            <a:off x="7539038" y="5943600"/>
            <a:ext cx="1528762"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10.2-4</a:t>
            </a:r>
            <a:endParaRPr lang="en-US" altLang="en-US" sz="1300">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098" name="Rectangle 2">
            <a:extLst>
              <a:ext uri="{FF2B5EF4-FFF2-40B4-BE49-F238E27FC236}">
                <a16:creationId xmlns:a16="http://schemas.microsoft.com/office/drawing/2014/main" id="{AD3DD7F0-50F4-A86A-1788-9C5479B0F6B9}"/>
              </a:ext>
            </a:extLst>
          </p:cNvPr>
          <p:cNvSpPr>
            <a:spLocks noGrp="1" noChangeArrowheads="1"/>
          </p:cNvSpPr>
          <p:nvPr>
            <p:ph type="title"/>
          </p:nvPr>
        </p:nvSpPr>
        <p:spPr/>
        <p:txBody>
          <a:bodyPr/>
          <a:lstStyle/>
          <a:p>
            <a:r>
              <a:rPr lang="en-US" altLang="en-US"/>
              <a:t>Simple Linear Regression - Steps</a:t>
            </a:r>
          </a:p>
        </p:txBody>
      </p:sp>
      <p:sp>
        <p:nvSpPr>
          <p:cNvPr id="516099" name="Rectangle 3">
            <a:extLst>
              <a:ext uri="{FF2B5EF4-FFF2-40B4-BE49-F238E27FC236}">
                <a16:creationId xmlns:a16="http://schemas.microsoft.com/office/drawing/2014/main" id="{22E2A661-190E-4708-2A54-FDA50F6B4F59}"/>
              </a:ext>
            </a:extLst>
          </p:cNvPr>
          <p:cNvSpPr>
            <a:spLocks noGrp="1" noChangeArrowheads="1"/>
          </p:cNvSpPr>
          <p:nvPr>
            <p:ph type="body" idx="1"/>
          </p:nvPr>
        </p:nvSpPr>
        <p:spPr/>
        <p:txBody>
          <a:bodyPr/>
          <a:lstStyle/>
          <a:p>
            <a:pPr>
              <a:buFont typeface="Symbol" panose="05050102010706020507" pitchFamily="18" charset="2"/>
              <a:buNone/>
            </a:pPr>
            <a:r>
              <a:rPr lang="en-US" altLang="en-US"/>
              <a:t>4.	Finally, calculate the estimate of the y-intercept, :</a:t>
            </a:r>
          </a:p>
          <a:p>
            <a:pPr>
              <a:buFont typeface="Symbol" panose="05050102010706020507" pitchFamily="18" charset="2"/>
              <a:buNone/>
            </a:pPr>
            <a:endParaRPr lang="en-US" altLang="en-US"/>
          </a:p>
          <a:p>
            <a:pPr>
              <a:buFont typeface="Symbol" panose="05050102010706020507" pitchFamily="18" charset="2"/>
              <a:buNone/>
            </a:pPr>
            <a:endParaRPr lang="en-US" altLang="en-US"/>
          </a:p>
          <a:p>
            <a:pPr>
              <a:buFont typeface="Symbol" panose="05050102010706020507" pitchFamily="18" charset="2"/>
              <a:buNone/>
            </a:pPr>
            <a:endParaRPr lang="en-US" altLang="en-US"/>
          </a:p>
          <a:p>
            <a:pPr>
              <a:buFont typeface="Symbol" panose="05050102010706020507" pitchFamily="18" charset="2"/>
              <a:buNone/>
            </a:pPr>
            <a:endParaRPr lang="en-US" altLang="en-US"/>
          </a:p>
          <a:p>
            <a:pPr>
              <a:buFont typeface="Symbol" panose="05050102010706020507" pitchFamily="18" charset="2"/>
              <a:buNone/>
            </a:pPr>
            <a:r>
              <a:rPr lang="en-US" altLang="en-US"/>
              <a:t>5.	Plot the regression line on the scatter diagram.  Visually check the line to see if it is a good fit and that no calculation errors were made.</a:t>
            </a:r>
          </a:p>
        </p:txBody>
      </p:sp>
      <p:sp>
        <p:nvSpPr>
          <p:cNvPr id="516101" name="Rectangle 5">
            <a:extLst>
              <a:ext uri="{FF2B5EF4-FFF2-40B4-BE49-F238E27FC236}">
                <a16:creationId xmlns:a16="http://schemas.microsoft.com/office/drawing/2014/main" id="{B9BFBD9F-332B-05B3-19D0-2C1C63AAD4FA}"/>
              </a:ext>
            </a:extLst>
          </p:cNvPr>
          <p:cNvSpPr>
            <a:spLocks noChangeArrowheads="1"/>
          </p:cNvSpPr>
          <p:nvPr/>
        </p:nvSpPr>
        <p:spPr bwMode="auto">
          <a:xfrm>
            <a:off x="0" y="330993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16100" name="Object 4">
            <a:extLst>
              <a:ext uri="{FF2B5EF4-FFF2-40B4-BE49-F238E27FC236}">
                <a16:creationId xmlns:a16="http://schemas.microsoft.com/office/drawing/2014/main" id="{F091CE25-DC8F-38FF-669F-1444BB3A3D0E}"/>
              </a:ext>
            </a:extLst>
          </p:cNvPr>
          <p:cNvGraphicFramePr>
            <a:graphicFrameLocks noChangeAspect="1"/>
          </p:cNvGraphicFramePr>
          <p:nvPr/>
        </p:nvGraphicFramePr>
        <p:xfrm>
          <a:off x="3124200" y="1676400"/>
          <a:ext cx="2895600" cy="965200"/>
        </p:xfrm>
        <a:graphic>
          <a:graphicData uri="http://schemas.openxmlformats.org/presentationml/2006/ole">
            <mc:AlternateContent xmlns:mc="http://schemas.openxmlformats.org/markup-compatibility/2006">
              <mc:Choice xmlns:v="urn:schemas-microsoft-com:vml" Requires="v">
                <p:oleObj name="Equation" r:id="rId2" imgW="710891" imgH="241195" progId="Equation.3">
                  <p:embed/>
                </p:oleObj>
              </mc:Choice>
              <mc:Fallback>
                <p:oleObj name="Equation" r:id="rId2" imgW="710891" imgH="241195"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1676400"/>
                        <a:ext cx="2895600" cy="965200"/>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16103" name="Text Box 7">
            <a:extLst>
              <a:ext uri="{FF2B5EF4-FFF2-40B4-BE49-F238E27FC236}">
                <a16:creationId xmlns:a16="http://schemas.microsoft.com/office/drawing/2014/main" id="{2DC2420C-C329-F659-3378-B11A7C55F621}"/>
              </a:ext>
            </a:extLst>
          </p:cNvPr>
          <p:cNvSpPr txBox="1">
            <a:spLocks noChangeArrowheads="1"/>
          </p:cNvSpPr>
          <p:nvPr/>
        </p:nvSpPr>
        <p:spPr bwMode="auto">
          <a:xfrm>
            <a:off x="6781800" y="6324600"/>
            <a:ext cx="1730375"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10.2 4-5</a:t>
            </a:r>
            <a:endParaRPr lang="en-US" altLang="en-US" sz="1300">
              <a:latin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161" name="AutoShape 17">
            <a:extLst>
              <a:ext uri="{FF2B5EF4-FFF2-40B4-BE49-F238E27FC236}">
                <a16:creationId xmlns:a16="http://schemas.microsoft.com/office/drawing/2014/main" id="{75FC9D4D-0E1B-9D29-BDC8-E08526D8AE53}"/>
              </a:ext>
            </a:extLst>
          </p:cNvPr>
          <p:cNvSpPr>
            <a:spLocks noChangeArrowheads="1"/>
          </p:cNvSpPr>
          <p:nvPr/>
        </p:nvSpPr>
        <p:spPr bwMode="auto">
          <a:xfrm>
            <a:off x="533400" y="1143000"/>
            <a:ext cx="8077200" cy="4495800"/>
          </a:xfrm>
          <a:prstGeom prst="roundRect">
            <a:avLst>
              <a:gd name="adj" fmla="val 16667"/>
            </a:avLst>
          </a:prstGeom>
          <a:solidFill>
            <a:srgbClr val="FFFF99"/>
          </a:solidFill>
          <a:ln w="28575">
            <a:solidFill>
              <a:schemeClr val="accent2"/>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8146" name="Rectangle 2">
            <a:extLst>
              <a:ext uri="{FF2B5EF4-FFF2-40B4-BE49-F238E27FC236}">
                <a16:creationId xmlns:a16="http://schemas.microsoft.com/office/drawing/2014/main" id="{2F78A4F1-ABE1-6347-A7CF-ADF6A168A679}"/>
              </a:ext>
            </a:extLst>
          </p:cNvPr>
          <p:cNvSpPr>
            <a:spLocks noGrp="1" noChangeArrowheads="1"/>
          </p:cNvSpPr>
          <p:nvPr>
            <p:ph type="title"/>
          </p:nvPr>
        </p:nvSpPr>
        <p:spPr/>
        <p:txBody>
          <a:bodyPr/>
          <a:lstStyle/>
          <a:p>
            <a:r>
              <a:rPr lang="en-US" altLang="en-US"/>
              <a:t>Interpolation Dangers</a:t>
            </a:r>
          </a:p>
        </p:txBody>
      </p:sp>
      <p:sp>
        <p:nvSpPr>
          <p:cNvPr id="518148" name="Line 4">
            <a:extLst>
              <a:ext uri="{FF2B5EF4-FFF2-40B4-BE49-F238E27FC236}">
                <a16:creationId xmlns:a16="http://schemas.microsoft.com/office/drawing/2014/main" id="{91D72094-F89B-B0F0-243B-00C4754BF0C1}"/>
              </a:ext>
            </a:extLst>
          </p:cNvPr>
          <p:cNvSpPr>
            <a:spLocks noChangeShapeType="1"/>
          </p:cNvSpPr>
          <p:nvPr/>
        </p:nvSpPr>
        <p:spPr bwMode="auto">
          <a:xfrm flipV="1">
            <a:off x="1333500" y="1739900"/>
            <a:ext cx="1588" cy="3049588"/>
          </a:xfrm>
          <a:prstGeom prst="line">
            <a:avLst/>
          </a:prstGeom>
          <a:noFill/>
          <a:ln w="25400">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8149" name="Line 5">
            <a:extLst>
              <a:ext uri="{FF2B5EF4-FFF2-40B4-BE49-F238E27FC236}">
                <a16:creationId xmlns:a16="http://schemas.microsoft.com/office/drawing/2014/main" id="{868FD9B1-8AA0-718D-2547-6D44FA0BFA73}"/>
              </a:ext>
            </a:extLst>
          </p:cNvPr>
          <p:cNvSpPr>
            <a:spLocks noChangeShapeType="1"/>
          </p:cNvSpPr>
          <p:nvPr/>
        </p:nvSpPr>
        <p:spPr bwMode="auto">
          <a:xfrm>
            <a:off x="901700" y="4621213"/>
            <a:ext cx="6192838" cy="0"/>
          </a:xfrm>
          <a:prstGeom prst="line">
            <a:avLst/>
          </a:prstGeom>
          <a:noFill/>
          <a:ln w="25400">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8150" name="Line 6">
            <a:extLst>
              <a:ext uri="{FF2B5EF4-FFF2-40B4-BE49-F238E27FC236}">
                <a16:creationId xmlns:a16="http://schemas.microsoft.com/office/drawing/2014/main" id="{E72AF79A-7CBF-2672-F2F5-BCCD35D3BD37}"/>
              </a:ext>
            </a:extLst>
          </p:cNvPr>
          <p:cNvSpPr>
            <a:spLocks noChangeShapeType="1"/>
          </p:cNvSpPr>
          <p:nvPr/>
        </p:nvSpPr>
        <p:spPr bwMode="auto">
          <a:xfrm flipV="1">
            <a:off x="1717675" y="3252788"/>
            <a:ext cx="2449513" cy="1152525"/>
          </a:xfrm>
          <a:prstGeom prst="line">
            <a:avLst/>
          </a:prstGeom>
          <a:noFill/>
          <a:ln w="57150">
            <a:solidFill>
              <a:schemeClr val="accent2"/>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8151" name="Line 7">
            <a:extLst>
              <a:ext uri="{FF2B5EF4-FFF2-40B4-BE49-F238E27FC236}">
                <a16:creationId xmlns:a16="http://schemas.microsoft.com/office/drawing/2014/main" id="{279EB672-4998-2DDD-F46B-DE85647C8AC8}"/>
              </a:ext>
            </a:extLst>
          </p:cNvPr>
          <p:cNvSpPr>
            <a:spLocks noChangeShapeType="1"/>
          </p:cNvSpPr>
          <p:nvPr/>
        </p:nvSpPr>
        <p:spPr bwMode="auto">
          <a:xfrm flipV="1">
            <a:off x="4141788" y="2451100"/>
            <a:ext cx="1704975" cy="801688"/>
          </a:xfrm>
          <a:prstGeom prst="line">
            <a:avLst/>
          </a:prstGeom>
          <a:noFill/>
          <a:ln w="38100">
            <a:solidFill>
              <a:schemeClr val="accent1"/>
            </a:solidFill>
            <a:prstDash val="sysDot"/>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8152" name="Freeform 8">
            <a:extLst>
              <a:ext uri="{FF2B5EF4-FFF2-40B4-BE49-F238E27FC236}">
                <a16:creationId xmlns:a16="http://schemas.microsoft.com/office/drawing/2014/main" id="{8999648E-9005-EC74-CA43-D33BC10005D5}"/>
              </a:ext>
            </a:extLst>
          </p:cNvPr>
          <p:cNvSpPr>
            <a:spLocks/>
          </p:cNvSpPr>
          <p:nvPr/>
        </p:nvSpPr>
        <p:spPr bwMode="auto">
          <a:xfrm>
            <a:off x="4117975" y="1524000"/>
            <a:ext cx="1057275" cy="1754188"/>
          </a:xfrm>
          <a:custGeom>
            <a:avLst/>
            <a:gdLst>
              <a:gd name="T0" fmla="*/ 0 w 20000"/>
              <a:gd name="T1" fmla="*/ 19986 h 20000"/>
              <a:gd name="T2" fmla="*/ 454 w 20000"/>
              <a:gd name="T3" fmla="*/ 19986 h 20000"/>
              <a:gd name="T4" fmla="*/ 454 w 20000"/>
              <a:gd name="T5" fmla="*/ 19713 h 20000"/>
              <a:gd name="T6" fmla="*/ 908 w 20000"/>
              <a:gd name="T7" fmla="*/ 19713 h 20000"/>
              <a:gd name="T8" fmla="*/ 908 w 20000"/>
              <a:gd name="T9" fmla="*/ 19439 h 20000"/>
              <a:gd name="T10" fmla="*/ 1362 w 20000"/>
              <a:gd name="T11" fmla="*/ 19439 h 20000"/>
              <a:gd name="T12" fmla="*/ 2270 w 20000"/>
              <a:gd name="T13" fmla="*/ 18891 h 20000"/>
              <a:gd name="T14" fmla="*/ 2724 w 20000"/>
              <a:gd name="T15" fmla="*/ 18891 h 20000"/>
              <a:gd name="T16" fmla="*/ 2724 w 20000"/>
              <a:gd name="T17" fmla="*/ 18617 h 20000"/>
              <a:gd name="T18" fmla="*/ 3178 w 20000"/>
              <a:gd name="T19" fmla="*/ 18344 h 20000"/>
              <a:gd name="T20" fmla="*/ 3178 w 20000"/>
              <a:gd name="T21" fmla="*/ 18070 h 20000"/>
              <a:gd name="T22" fmla="*/ 3632 w 20000"/>
              <a:gd name="T23" fmla="*/ 18070 h 20000"/>
              <a:gd name="T24" fmla="*/ 3632 w 20000"/>
              <a:gd name="T25" fmla="*/ 17796 h 20000"/>
              <a:gd name="T26" fmla="*/ 4086 w 20000"/>
              <a:gd name="T27" fmla="*/ 17796 h 20000"/>
              <a:gd name="T28" fmla="*/ 4086 w 20000"/>
              <a:gd name="T29" fmla="*/ 17522 h 20000"/>
              <a:gd name="T30" fmla="*/ 4540 w 20000"/>
              <a:gd name="T31" fmla="*/ 17248 h 20000"/>
              <a:gd name="T32" fmla="*/ 4540 w 20000"/>
              <a:gd name="T33" fmla="*/ 16975 h 20000"/>
              <a:gd name="T34" fmla="*/ 5448 w 20000"/>
              <a:gd name="T35" fmla="*/ 16427 h 20000"/>
              <a:gd name="T36" fmla="*/ 5448 w 20000"/>
              <a:gd name="T37" fmla="*/ 16153 h 20000"/>
              <a:gd name="T38" fmla="*/ 6356 w 20000"/>
              <a:gd name="T39" fmla="*/ 15606 h 20000"/>
              <a:gd name="T40" fmla="*/ 6356 w 20000"/>
              <a:gd name="T41" fmla="*/ 15332 h 20000"/>
              <a:gd name="T42" fmla="*/ 6810 w 20000"/>
              <a:gd name="T43" fmla="*/ 15058 h 20000"/>
              <a:gd name="T44" fmla="*/ 7264 w 20000"/>
              <a:gd name="T45" fmla="*/ 14511 h 20000"/>
              <a:gd name="T46" fmla="*/ 7719 w 20000"/>
              <a:gd name="T47" fmla="*/ 14511 h 20000"/>
              <a:gd name="T48" fmla="*/ 8173 w 20000"/>
              <a:gd name="T49" fmla="*/ 13963 h 20000"/>
              <a:gd name="T50" fmla="*/ 8173 w 20000"/>
              <a:gd name="T51" fmla="*/ 13689 h 20000"/>
              <a:gd name="T52" fmla="*/ 9081 w 20000"/>
              <a:gd name="T53" fmla="*/ 13142 h 20000"/>
              <a:gd name="T54" fmla="*/ 9535 w 20000"/>
              <a:gd name="T55" fmla="*/ 12594 h 20000"/>
              <a:gd name="T56" fmla="*/ 9989 w 20000"/>
              <a:gd name="T57" fmla="*/ 12320 h 20000"/>
              <a:gd name="T58" fmla="*/ 9989 w 20000"/>
              <a:gd name="T59" fmla="*/ 12047 h 20000"/>
              <a:gd name="T60" fmla="*/ 10443 w 20000"/>
              <a:gd name="T61" fmla="*/ 11499 h 20000"/>
              <a:gd name="T62" fmla="*/ 11805 w 20000"/>
              <a:gd name="T63" fmla="*/ 10678 h 20000"/>
              <a:gd name="T64" fmla="*/ 11805 w 20000"/>
              <a:gd name="T65" fmla="*/ 10130 h 20000"/>
              <a:gd name="T66" fmla="*/ 12259 w 20000"/>
              <a:gd name="T67" fmla="*/ 9856 h 20000"/>
              <a:gd name="T68" fmla="*/ 12713 w 20000"/>
              <a:gd name="T69" fmla="*/ 9309 h 20000"/>
              <a:gd name="T70" fmla="*/ 13621 w 20000"/>
              <a:gd name="T71" fmla="*/ 8761 h 20000"/>
              <a:gd name="T72" fmla="*/ 13621 w 20000"/>
              <a:gd name="T73" fmla="*/ 8487 h 20000"/>
              <a:gd name="T74" fmla="*/ 14075 w 20000"/>
              <a:gd name="T75" fmla="*/ 7940 h 20000"/>
              <a:gd name="T76" fmla="*/ 14075 w 20000"/>
              <a:gd name="T77" fmla="*/ 7666 h 20000"/>
              <a:gd name="T78" fmla="*/ 14983 w 20000"/>
              <a:gd name="T79" fmla="*/ 7118 h 20000"/>
              <a:gd name="T80" fmla="*/ 14983 w 20000"/>
              <a:gd name="T81" fmla="*/ 6571 h 20000"/>
              <a:gd name="T82" fmla="*/ 15437 w 20000"/>
              <a:gd name="T83" fmla="*/ 6297 h 20000"/>
              <a:gd name="T84" fmla="*/ 15437 w 20000"/>
              <a:gd name="T85" fmla="*/ 6023 h 20000"/>
              <a:gd name="T86" fmla="*/ 15891 w 20000"/>
              <a:gd name="T87" fmla="*/ 5749 h 20000"/>
              <a:gd name="T88" fmla="*/ 15891 w 20000"/>
              <a:gd name="T89" fmla="*/ 5476 h 20000"/>
              <a:gd name="T90" fmla="*/ 16345 w 20000"/>
              <a:gd name="T91" fmla="*/ 5202 h 20000"/>
              <a:gd name="T92" fmla="*/ 16799 w 20000"/>
              <a:gd name="T93" fmla="*/ 4654 h 20000"/>
              <a:gd name="T94" fmla="*/ 16799 w 20000"/>
              <a:gd name="T95" fmla="*/ 4107 h 20000"/>
              <a:gd name="T96" fmla="*/ 17253 w 20000"/>
              <a:gd name="T97" fmla="*/ 3833 h 20000"/>
              <a:gd name="T98" fmla="*/ 17253 w 20000"/>
              <a:gd name="T99" fmla="*/ 3285 h 20000"/>
              <a:gd name="T100" fmla="*/ 18161 w 20000"/>
              <a:gd name="T101" fmla="*/ 2738 h 20000"/>
              <a:gd name="T102" fmla="*/ 18161 w 20000"/>
              <a:gd name="T103" fmla="*/ 2464 h 20000"/>
              <a:gd name="T104" fmla="*/ 18615 w 20000"/>
              <a:gd name="T105" fmla="*/ 1916 h 20000"/>
              <a:gd name="T106" fmla="*/ 18615 w 20000"/>
              <a:gd name="T107" fmla="*/ 1369 h 20000"/>
              <a:gd name="T108" fmla="*/ 19069 w 20000"/>
              <a:gd name="T109" fmla="*/ 1369 h 20000"/>
              <a:gd name="T110" fmla="*/ 19069 w 20000"/>
              <a:gd name="T111" fmla="*/ 1095 h 20000"/>
              <a:gd name="T112" fmla="*/ 19523 w 20000"/>
              <a:gd name="T113" fmla="*/ 821 h 20000"/>
              <a:gd name="T114" fmla="*/ 19523 w 20000"/>
              <a:gd name="T115" fmla="*/ 0 h 20000"/>
              <a:gd name="T116" fmla="*/ 19977 w 20000"/>
              <a:gd name="T117" fmla="*/ 0 h 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000" h="20000">
                <a:moveTo>
                  <a:pt x="0" y="19986"/>
                </a:moveTo>
                <a:lnTo>
                  <a:pt x="454" y="19986"/>
                </a:lnTo>
                <a:lnTo>
                  <a:pt x="454" y="19713"/>
                </a:lnTo>
                <a:lnTo>
                  <a:pt x="908" y="19713"/>
                </a:lnTo>
                <a:lnTo>
                  <a:pt x="908" y="19439"/>
                </a:lnTo>
                <a:lnTo>
                  <a:pt x="1362" y="19439"/>
                </a:lnTo>
                <a:lnTo>
                  <a:pt x="2270" y="18891"/>
                </a:lnTo>
                <a:lnTo>
                  <a:pt x="2724" y="18891"/>
                </a:lnTo>
                <a:lnTo>
                  <a:pt x="2724" y="18617"/>
                </a:lnTo>
                <a:lnTo>
                  <a:pt x="3178" y="18344"/>
                </a:lnTo>
                <a:lnTo>
                  <a:pt x="3178" y="18070"/>
                </a:lnTo>
                <a:lnTo>
                  <a:pt x="3632" y="18070"/>
                </a:lnTo>
                <a:lnTo>
                  <a:pt x="3632" y="17796"/>
                </a:lnTo>
                <a:lnTo>
                  <a:pt x="4086" y="17796"/>
                </a:lnTo>
                <a:lnTo>
                  <a:pt x="4086" y="17522"/>
                </a:lnTo>
                <a:lnTo>
                  <a:pt x="4540" y="17248"/>
                </a:lnTo>
                <a:lnTo>
                  <a:pt x="4540" y="16975"/>
                </a:lnTo>
                <a:lnTo>
                  <a:pt x="5448" y="16427"/>
                </a:lnTo>
                <a:lnTo>
                  <a:pt x="5448" y="16153"/>
                </a:lnTo>
                <a:lnTo>
                  <a:pt x="6356" y="15606"/>
                </a:lnTo>
                <a:lnTo>
                  <a:pt x="6356" y="15332"/>
                </a:lnTo>
                <a:lnTo>
                  <a:pt x="6810" y="15058"/>
                </a:lnTo>
                <a:lnTo>
                  <a:pt x="7264" y="14511"/>
                </a:lnTo>
                <a:lnTo>
                  <a:pt x="7719" y="14511"/>
                </a:lnTo>
                <a:lnTo>
                  <a:pt x="8173" y="13963"/>
                </a:lnTo>
                <a:lnTo>
                  <a:pt x="8173" y="13689"/>
                </a:lnTo>
                <a:lnTo>
                  <a:pt x="9081" y="13142"/>
                </a:lnTo>
                <a:lnTo>
                  <a:pt x="9535" y="12594"/>
                </a:lnTo>
                <a:lnTo>
                  <a:pt x="9989" y="12320"/>
                </a:lnTo>
                <a:lnTo>
                  <a:pt x="9989" y="12047"/>
                </a:lnTo>
                <a:lnTo>
                  <a:pt x="10443" y="11499"/>
                </a:lnTo>
                <a:lnTo>
                  <a:pt x="11805" y="10678"/>
                </a:lnTo>
                <a:lnTo>
                  <a:pt x="11805" y="10130"/>
                </a:lnTo>
                <a:lnTo>
                  <a:pt x="12259" y="9856"/>
                </a:lnTo>
                <a:lnTo>
                  <a:pt x="12713" y="9309"/>
                </a:lnTo>
                <a:lnTo>
                  <a:pt x="13621" y="8761"/>
                </a:lnTo>
                <a:lnTo>
                  <a:pt x="13621" y="8487"/>
                </a:lnTo>
                <a:lnTo>
                  <a:pt x="14075" y="7940"/>
                </a:lnTo>
                <a:lnTo>
                  <a:pt x="14075" y="7666"/>
                </a:lnTo>
                <a:lnTo>
                  <a:pt x="14983" y="7118"/>
                </a:lnTo>
                <a:lnTo>
                  <a:pt x="14983" y="6571"/>
                </a:lnTo>
                <a:lnTo>
                  <a:pt x="15437" y="6297"/>
                </a:lnTo>
                <a:lnTo>
                  <a:pt x="15437" y="6023"/>
                </a:lnTo>
                <a:lnTo>
                  <a:pt x="15891" y="5749"/>
                </a:lnTo>
                <a:lnTo>
                  <a:pt x="15891" y="5476"/>
                </a:lnTo>
                <a:lnTo>
                  <a:pt x="16345" y="5202"/>
                </a:lnTo>
                <a:lnTo>
                  <a:pt x="16799" y="4654"/>
                </a:lnTo>
                <a:lnTo>
                  <a:pt x="16799" y="4107"/>
                </a:lnTo>
                <a:lnTo>
                  <a:pt x="17253" y="3833"/>
                </a:lnTo>
                <a:lnTo>
                  <a:pt x="17253" y="3285"/>
                </a:lnTo>
                <a:lnTo>
                  <a:pt x="18161" y="2738"/>
                </a:lnTo>
                <a:lnTo>
                  <a:pt x="18161" y="2464"/>
                </a:lnTo>
                <a:lnTo>
                  <a:pt x="18615" y="1916"/>
                </a:lnTo>
                <a:lnTo>
                  <a:pt x="18615" y="1369"/>
                </a:lnTo>
                <a:lnTo>
                  <a:pt x="19069" y="1369"/>
                </a:lnTo>
                <a:lnTo>
                  <a:pt x="19069" y="1095"/>
                </a:lnTo>
                <a:lnTo>
                  <a:pt x="19523" y="821"/>
                </a:lnTo>
                <a:lnTo>
                  <a:pt x="19523" y="0"/>
                </a:lnTo>
                <a:lnTo>
                  <a:pt x="19977" y="0"/>
                </a:lnTo>
              </a:path>
            </a:pathLst>
          </a:custGeom>
          <a:solidFill>
            <a:srgbClr val="FFFF99"/>
          </a:solidFill>
          <a:ln w="38100" cap="flat" cmpd="sng">
            <a:solidFill>
              <a:srgbClr val="FF0000"/>
            </a:solidFill>
            <a:prstDash val="sysDot"/>
            <a:round/>
            <a:headEnd type="none" w="sm" len="med"/>
            <a:tailEnd type="none" w="sm"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8153" name="Freeform 9">
            <a:extLst>
              <a:ext uri="{FF2B5EF4-FFF2-40B4-BE49-F238E27FC236}">
                <a16:creationId xmlns:a16="http://schemas.microsoft.com/office/drawing/2014/main" id="{1B974D28-48F4-17EA-FECA-AF3331D2CE5E}"/>
              </a:ext>
            </a:extLst>
          </p:cNvPr>
          <p:cNvSpPr>
            <a:spLocks/>
          </p:cNvSpPr>
          <p:nvPr/>
        </p:nvSpPr>
        <p:spPr bwMode="auto">
          <a:xfrm>
            <a:off x="4094163" y="3203575"/>
            <a:ext cx="1871662" cy="793750"/>
          </a:xfrm>
          <a:custGeom>
            <a:avLst/>
            <a:gdLst>
              <a:gd name="T0" fmla="*/ 0 w 20000"/>
              <a:gd name="T1" fmla="*/ 2421 h 20000"/>
              <a:gd name="T2" fmla="*/ 256 w 20000"/>
              <a:gd name="T3" fmla="*/ 2421 h 20000"/>
              <a:gd name="T4" fmla="*/ 512 w 20000"/>
              <a:gd name="T5" fmla="*/ 1815 h 20000"/>
              <a:gd name="T6" fmla="*/ 1281 w 20000"/>
              <a:gd name="T7" fmla="*/ 1815 h 20000"/>
              <a:gd name="T8" fmla="*/ 1281 w 20000"/>
              <a:gd name="T9" fmla="*/ 1210 h 20000"/>
              <a:gd name="T10" fmla="*/ 2306 w 20000"/>
              <a:gd name="T11" fmla="*/ 1210 h 20000"/>
              <a:gd name="T12" fmla="*/ 2562 w 20000"/>
              <a:gd name="T13" fmla="*/ 605 h 20000"/>
              <a:gd name="T14" fmla="*/ 4100 w 20000"/>
              <a:gd name="T15" fmla="*/ 605 h 20000"/>
              <a:gd name="T16" fmla="*/ 4356 w 20000"/>
              <a:gd name="T17" fmla="*/ 0 h 20000"/>
              <a:gd name="T18" fmla="*/ 6919 w 20000"/>
              <a:gd name="T19" fmla="*/ 0 h 20000"/>
              <a:gd name="T20" fmla="*/ 7175 w 20000"/>
              <a:gd name="T21" fmla="*/ 605 h 20000"/>
              <a:gd name="T22" fmla="*/ 7687 w 20000"/>
              <a:gd name="T23" fmla="*/ 605 h 20000"/>
              <a:gd name="T24" fmla="*/ 8200 w 20000"/>
              <a:gd name="T25" fmla="*/ 1210 h 20000"/>
              <a:gd name="T26" fmla="*/ 9225 w 20000"/>
              <a:gd name="T27" fmla="*/ 1210 h 20000"/>
              <a:gd name="T28" fmla="*/ 9225 w 20000"/>
              <a:gd name="T29" fmla="*/ 1815 h 20000"/>
              <a:gd name="T30" fmla="*/ 9737 w 20000"/>
              <a:gd name="T31" fmla="*/ 1815 h 20000"/>
              <a:gd name="T32" fmla="*/ 9994 w 20000"/>
              <a:gd name="T33" fmla="*/ 2421 h 20000"/>
              <a:gd name="T34" fmla="*/ 10506 w 20000"/>
              <a:gd name="T35" fmla="*/ 3026 h 20000"/>
              <a:gd name="T36" fmla="*/ 11019 w 20000"/>
              <a:gd name="T37" fmla="*/ 3026 h 20000"/>
              <a:gd name="T38" fmla="*/ 11275 w 20000"/>
              <a:gd name="T39" fmla="*/ 3631 h 20000"/>
              <a:gd name="T40" fmla="*/ 11787 w 20000"/>
              <a:gd name="T41" fmla="*/ 4236 h 20000"/>
              <a:gd name="T42" fmla="*/ 12300 w 20000"/>
              <a:gd name="T43" fmla="*/ 4236 h 20000"/>
              <a:gd name="T44" fmla="*/ 12812 w 20000"/>
              <a:gd name="T45" fmla="*/ 5446 h 20000"/>
              <a:gd name="T46" fmla="*/ 13325 w 20000"/>
              <a:gd name="T47" fmla="*/ 5446 h 20000"/>
              <a:gd name="T48" fmla="*/ 13837 w 20000"/>
              <a:gd name="T49" fmla="*/ 6657 h 20000"/>
              <a:gd name="T50" fmla="*/ 14094 w 20000"/>
              <a:gd name="T51" fmla="*/ 6657 h 20000"/>
              <a:gd name="T52" fmla="*/ 14606 w 20000"/>
              <a:gd name="T53" fmla="*/ 7262 h 20000"/>
              <a:gd name="T54" fmla="*/ 15119 w 20000"/>
              <a:gd name="T55" fmla="*/ 8472 h 20000"/>
              <a:gd name="T56" fmla="*/ 15375 w 20000"/>
              <a:gd name="T57" fmla="*/ 8472 h 20000"/>
              <a:gd name="T58" fmla="*/ 15631 w 20000"/>
              <a:gd name="T59" fmla="*/ 9077 h 20000"/>
              <a:gd name="T60" fmla="*/ 15887 w 20000"/>
              <a:gd name="T61" fmla="*/ 9077 h 20000"/>
              <a:gd name="T62" fmla="*/ 16656 w 20000"/>
              <a:gd name="T63" fmla="*/ 10893 h 20000"/>
              <a:gd name="T64" fmla="*/ 17168 w 20000"/>
              <a:gd name="T65" fmla="*/ 11498 h 20000"/>
              <a:gd name="T66" fmla="*/ 18193 w 20000"/>
              <a:gd name="T67" fmla="*/ 13918 h 20000"/>
              <a:gd name="T68" fmla="*/ 18450 w 20000"/>
              <a:gd name="T69" fmla="*/ 13918 h 20000"/>
              <a:gd name="T70" fmla="*/ 18706 w 20000"/>
              <a:gd name="T71" fmla="*/ 15129 h 20000"/>
              <a:gd name="T72" fmla="*/ 19475 w 20000"/>
              <a:gd name="T73" fmla="*/ 16944 h 20000"/>
              <a:gd name="T74" fmla="*/ 19475 w 20000"/>
              <a:gd name="T75" fmla="*/ 17549 h 20000"/>
              <a:gd name="T76" fmla="*/ 19731 w 20000"/>
              <a:gd name="T77" fmla="*/ 18154 h 20000"/>
              <a:gd name="T78" fmla="*/ 19731 w 20000"/>
              <a:gd name="T79" fmla="*/ 18759 h 20000"/>
              <a:gd name="T80" fmla="*/ 19987 w 20000"/>
              <a:gd name="T81" fmla="*/ 18759 h 20000"/>
              <a:gd name="T82" fmla="*/ 19987 w 20000"/>
              <a:gd name="T83" fmla="*/ 19970 h 2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000" h="20000">
                <a:moveTo>
                  <a:pt x="0" y="2421"/>
                </a:moveTo>
                <a:lnTo>
                  <a:pt x="256" y="2421"/>
                </a:lnTo>
                <a:lnTo>
                  <a:pt x="512" y="1815"/>
                </a:lnTo>
                <a:lnTo>
                  <a:pt x="1281" y="1815"/>
                </a:lnTo>
                <a:lnTo>
                  <a:pt x="1281" y="1210"/>
                </a:lnTo>
                <a:lnTo>
                  <a:pt x="2306" y="1210"/>
                </a:lnTo>
                <a:lnTo>
                  <a:pt x="2562" y="605"/>
                </a:lnTo>
                <a:lnTo>
                  <a:pt x="4100" y="605"/>
                </a:lnTo>
                <a:lnTo>
                  <a:pt x="4356" y="0"/>
                </a:lnTo>
                <a:lnTo>
                  <a:pt x="6919" y="0"/>
                </a:lnTo>
                <a:lnTo>
                  <a:pt x="7175" y="605"/>
                </a:lnTo>
                <a:lnTo>
                  <a:pt x="7687" y="605"/>
                </a:lnTo>
                <a:lnTo>
                  <a:pt x="8200" y="1210"/>
                </a:lnTo>
                <a:lnTo>
                  <a:pt x="9225" y="1210"/>
                </a:lnTo>
                <a:lnTo>
                  <a:pt x="9225" y="1815"/>
                </a:lnTo>
                <a:lnTo>
                  <a:pt x="9737" y="1815"/>
                </a:lnTo>
                <a:lnTo>
                  <a:pt x="9994" y="2421"/>
                </a:lnTo>
                <a:lnTo>
                  <a:pt x="10506" y="3026"/>
                </a:lnTo>
                <a:lnTo>
                  <a:pt x="11019" y="3026"/>
                </a:lnTo>
                <a:lnTo>
                  <a:pt x="11275" y="3631"/>
                </a:lnTo>
                <a:lnTo>
                  <a:pt x="11787" y="4236"/>
                </a:lnTo>
                <a:lnTo>
                  <a:pt x="12300" y="4236"/>
                </a:lnTo>
                <a:lnTo>
                  <a:pt x="12812" y="5446"/>
                </a:lnTo>
                <a:lnTo>
                  <a:pt x="13325" y="5446"/>
                </a:lnTo>
                <a:lnTo>
                  <a:pt x="13837" y="6657"/>
                </a:lnTo>
                <a:lnTo>
                  <a:pt x="14094" y="6657"/>
                </a:lnTo>
                <a:lnTo>
                  <a:pt x="14606" y="7262"/>
                </a:lnTo>
                <a:lnTo>
                  <a:pt x="15119" y="8472"/>
                </a:lnTo>
                <a:lnTo>
                  <a:pt x="15375" y="8472"/>
                </a:lnTo>
                <a:lnTo>
                  <a:pt x="15631" y="9077"/>
                </a:lnTo>
                <a:lnTo>
                  <a:pt x="15887" y="9077"/>
                </a:lnTo>
                <a:lnTo>
                  <a:pt x="16656" y="10893"/>
                </a:lnTo>
                <a:lnTo>
                  <a:pt x="17168" y="11498"/>
                </a:lnTo>
                <a:lnTo>
                  <a:pt x="18193" y="13918"/>
                </a:lnTo>
                <a:lnTo>
                  <a:pt x="18450" y="13918"/>
                </a:lnTo>
                <a:lnTo>
                  <a:pt x="18706" y="15129"/>
                </a:lnTo>
                <a:lnTo>
                  <a:pt x="19475" y="16944"/>
                </a:lnTo>
                <a:lnTo>
                  <a:pt x="19475" y="17549"/>
                </a:lnTo>
                <a:lnTo>
                  <a:pt x="19731" y="18154"/>
                </a:lnTo>
                <a:lnTo>
                  <a:pt x="19731" y="18759"/>
                </a:lnTo>
                <a:lnTo>
                  <a:pt x="19987" y="18759"/>
                </a:lnTo>
                <a:lnTo>
                  <a:pt x="19987" y="19970"/>
                </a:lnTo>
              </a:path>
            </a:pathLst>
          </a:custGeom>
          <a:solidFill>
            <a:srgbClr val="FFFF99"/>
          </a:solidFill>
          <a:ln w="38100" cap="flat" cmpd="sng">
            <a:solidFill>
              <a:srgbClr val="FF0000"/>
            </a:solidFill>
            <a:prstDash val="sysDot"/>
            <a:round/>
            <a:headEnd type="none" w="sm" len="med"/>
            <a:tailEnd type="none" w="sm"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8154" name="Rectangle 10">
            <a:extLst>
              <a:ext uri="{FF2B5EF4-FFF2-40B4-BE49-F238E27FC236}">
                <a16:creationId xmlns:a16="http://schemas.microsoft.com/office/drawing/2014/main" id="{676BE6CC-3DCB-4108-433A-5DBD64C07040}"/>
              </a:ext>
            </a:extLst>
          </p:cNvPr>
          <p:cNvSpPr>
            <a:spLocks noChangeArrowheads="1"/>
          </p:cNvSpPr>
          <p:nvPr/>
        </p:nvSpPr>
        <p:spPr bwMode="auto">
          <a:xfrm>
            <a:off x="685800" y="1716088"/>
            <a:ext cx="457200" cy="493712"/>
          </a:xfrm>
          <a:prstGeom prst="rect">
            <a:avLst/>
          </a:prstGeom>
          <a:solidFill>
            <a:srgbClr val="FFFFFF"/>
          </a:solidFill>
          <a:ln>
            <a:noFill/>
          </a:ln>
          <a:effectLst/>
          <a:extLs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2800">
                <a:latin typeface="Arial" panose="020B0604020202020204" pitchFamily="34" charset="0"/>
                <a:ea typeface="Batang" panose="02030600000101010101" pitchFamily="18" charset="-127"/>
              </a:rPr>
              <a:t>Y</a:t>
            </a:r>
            <a:endParaRPr lang="en-US" altLang="en-US" sz="2900">
              <a:latin typeface="Arial" panose="020B0604020202020204" pitchFamily="34" charset="0"/>
            </a:endParaRPr>
          </a:p>
        </p:txBody>
      </p:sp>
      <p:sp>
        <p:nvSpPr>
          <p:cNvPr id="518155" name="Rectangle 11">
            <a:extLst>
              <a:ext uri="{FF2B5EF4-FFF2-40B4-BE49-F238E27FC236}">
                <a16:creationId xmlns:a16="http://schemas.microsoft.com/office/drawing/2014/main" id="{E9A76451-CA07-EE6D-5341-18B02EFFC2DC}"/>
              </a:ext>
            </a:extLst>
          </p:cNvPr>
          <p:cNvSpPr>
            <a:spLocks noChangeArrowheads="1"/>
          </p:cNvSpPr>
          <p:nvPr/>
        </p:nvSpPr>
        <p:spPr bwMode="auto">
          <a:xfrm>
            <a:off x="7021513" y="4773613"/>
            <a:ext cx="457200" cy="484187"/>
          </a:xfrm>
          <a:prstGeom prst="rect">
            <a:avLst/>
          </a:prstGeom>
          <a:solidFill>
            <a:srgbClr val="FFFFFF"/>
          </a:solidFill>
          <a:ln>
            <a:noFill/>
          </a:ln>
          <a:effectLst/>
          <a:extLs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2800">
                <a:latin typeface="Arial" panose="020B0604020202020204" pitchFamily="34" charset="0"/>
                <a:ea typeface="Batang" panose="02030600000101010101" pitchFamily="18" charset="-127"/>
              </a:rPr>
              <a:t>X</a:t>
            </a:r>
            <a:endParaRPr lang="en-US" altLang="en-US" sz="2900">
              <a:latin typeface="Arial" panose="020B0604020202020204" pitchFamily="34" charset="0"/>
            </a:endParaRPr>
          </a:p>
        </p:txBody>
      </p:sp>
      <p:sp>
        <p:nvSpPr>
          <p:cNvPr id="518156" name="Rectangle 12">
            <a:extLst>
              <a:ext uri="{FF2B5EF4-FFF2-40B4-BE49-F238E27FC236}">
                <a16:creationId xmlns:a16="http://schemas.microsoft.com/office/drawing/2014/main" id="{C8006D85-017A-816F-3F9C-1C47010BCA12}"/>
              </a:ext>
            </a:extLst>
          </p:cNvPr>
          <p:cNvSpPr>
            <a:spLocks noChangeArrowheads="1"/>
          </p:cNvSpPr>
          <p:nvPr/>
        </p:nvSpPr>
        <p:spPr bwMode="auto">
          <a:xfrm>
            <a:off x="6096000" y="1836738"/>
            <a:ext cx="2281238" cy="1287462"/>
          </a:xfrm>
          <a:prstGeom prst="rect">
            <a:avLst/>
          </a:prstGeom>
          <a:solidFill>
            <a:srgbClr val="FFFFFF"/>
          </a:solidFill>
          <a:ln>
            <a:noFill/>
          </a:ln>
          <a:effectLst/>
          <a:extLs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2000" b="1">
                <a:latin typeface="Arial" panose="020B0604020202020204" pitchFamily="34" charset="0"/>
                <a:ea typeface="Batang" panose="02030600000101010101" pitchFamily="18" charset="-127"/>
              </a:rPr>
              <a:t>POSSIBLE RELATIONSHIPS “BEYOND THE MAX”</a:t>
            </a:r>
            <a:endParaRPr lang="en-US" altLang="en-US" sz="2100" b="1">
              <a:latin typeface="Arial" panose="020B0604020202020204" pitchFamily="34" charset="0"/>
            </a:endParaRPr>
          </a:p>
        </p:txBody>
      </p:sp>
      <p:sp>
        <p:nvSpPr>
          <p:cNvPr id="518157" name="Rectangle 13">
            <a:extLst>
              <a:ext uri="{FF2B5EF4-FFF2-40B4-BE49-F238E27FC236}">
                <a16:creationId xmlns:a16="http://schemas.microsoft.com/office/drawing/2014/main" id="{B4173C7B-B7AC-8C48-0CBD-CAD6F7CBFAA6}"/>
              </a:ext>
            </a:extLst>
          </p:cNvPr>
          <p:cNvSpPr>
            <a:spLocks noChangeArrowheads="1"/>
          </p:cNvSpPr>
          <p:nvPr/>
        </p:nvSpPr>
        <p:spPr bwMode="auto">
          <a:xfrm>
            <a:off x="1525588" y="4876800"/>
            <a:ext cx="760412" cy="577850"/>
          </a:xfrm>
          <a:prstGeom prst="rect">
            <a:avLst/>
          </a:prstGeom>
          <a:solidFill>
            <a:srgbClr val="FFFFFF"/>
          </a:solidFill>
          <a:ln>
            <a:noFill/>
          </a:ln>
          <a:effectLst/>
          <a:extLs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2800">
                <a:latin typeface="Arial" panose="020B0604020202020204" pitchFamily="34" charset="0"/>
                <a:ea typeface="Batang" panose="02030600000101010101" pitchFamily="18" charset="-127"/>
              </a:rPr>
              <a:t>X</a:t>
            </a:r>
            <a:r>
              <a:rPr lang="en-US" altLang="ko-KR" sz="2800" baseline="-25000">
                <a:latin typeface="Arial" panose="020B0604020202020204" pitchFamily="34" charset="0"/>
                <a:ea typeface="Batang" panose="02030600000101010101" pitchFamily="18" charset="-127"/>
              </a:rPr>
              <a:t>Min</a:t>
            </a:r>
            <a:endParaRPr lang="en-US" altLang="en-US" sz="2900">
              <a:latin typeface="Arial" panose="020B0604020202020204" pitchFamily="34" charset="0"/>
            </a:endParaRPr>
          </a:p>
        </p:txBody>
      </p:sp>
      <p:sp>
        <p:nvSpPr>
          <p:cNvPr id="518158" name="Rectangle 14">
            <a:extLst>
              <a:ext uri="{FF2B5EF4-FFF2-40B4-BE49-F238E27FC236}">
                <a16:creationId xmlns:a16="http://schemas.microsoft.com/office/drawing/2014/main" id="{2EA61B5E-5A43-63D7-5592-5E1EA5C911B6}"/>
              </a:ext>
            </a:extLst>
          </p:cNvPr>
          <p:cNvSpPr>
            <a:spLocks noChangeArrowheads="1"/>
          </p:cNvSpPr>
          <p:nvPr/>
        </p:nvSpPr>
        <p:spPr bwMode="auto">
          <a:xfrm>
            <a:off x="4117975" y="4876800"/>
            <a:ext cx="911225" cy="577850"/>
          </a:xfrm>
          <a:prstGeom prst="rect">
            <a:avLst/>
          </a:prstGeom>
          <a:solidFill>
            <a:srgbClr val="FFFFFF"/>
          </a:solidFill>
          <a:ln>
            <a:noFill/>
          </a:ln>
          <a:effectLst/>
          <a:extLs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2800">
                <a:latin typeface="Arial" panose="020B0604020202020204" pitchFamily="34" charset="0"/>
                <a:ea typeface="Batang" panose="02030600000101010101" pitchFamily="18" charset="-127"/>
              </a:rPr>
              <a:t>X</a:t>
            </a:r>
            <a:r>
              <a:rPr lang="en-US" altLang="ko-KR" sz="2800" baseline="-25000">
                <a:latin typeface="Arial" panose="020B0604020202020204" pitchFamily="34" charset="0"/>
                <a:ea typeface="Batang" panose="02030600000101010101" pitchFamily="18" charset="-127"/>
              </a:rPr>
              <a:t>Max</a:t>
            </a:r>
            <a:endParaRPr lang="en-US" altLang="en-US" sz="2900">
              <a:latin typeface="Arial" panose="020B0604020202020204" pitchFamily="34" charset="0"/>
            </a:endParaRPr>
          </a:p>
        </p:txBody>
      </p:sp>
      <p:sp>
        <p:nvSpPr>
          <p:cNvPr id="518159" name="Line 15">
            <a:extLst>
              <a:ext uri="{FF2B5EF4-FFF2-40B4-BE49-F238E27FC236}">
                <a16:creationId xmlns:a16="http://schemas.microsoft.com/office/drawing/2014/main" id="{7AF04D85-C8DF-A0FE-E12C-C536C51EFD1C}"/>
              </a:ext>
            </a:extLst>
          </p:cNvPr>
          <p:cNvSpPr>
            <a:spLocks noChangeShapeType="1"/>
          </p:cNvSpPr>
          <p:nvPr/>
        </p:nvSpPr>
        <p:spPr bwMode="auto">
          <a:xfrm>
            <a:off x="1693863" y="4645025"/>
            <a:ext cx="1587" cy="120650"/>
          </a:xfrm>
          <a:prstGeom prst="line">
            <a:avLst/>
          </a:prstGeom>
          <a:noFill/>
          <a:ln w="95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8160" name="Line 16">
            <a:extLst>
              <a:ext uri="{FF2B5EF4-FFF2-40B4-BE49-F238E27FC236}">
                <a16:creationId xmlns:a16="http://schemas.microsoft.com/office/drawing/2014/main" id="{8C86B19F-0245-D081-659A-CC662FCCF3A5}"/>
              </a:ext>
            </a:extLst>
          </p:cNvPr>
          <p:cNvSpPr>
            <a:spLocks noChangeShapeType="1"/>
          </p:cNvSpPr>
          <p:nvPr/>
        </p:nvSpPr>
        <p:spPr bwMode="auto">
          <a:xfrm>
            <a:off x="4260850" y="4632325"/>
            <a:ext cx="1588" cy="122238"/>
          </a:xfrm>
          <a:prstGeom prst="line">
            <a:avLst/>
          </a:prstGeom>
          <a:noFill/>
          <a:ln w="95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8162" name="Text Box 18">
            <a:extLst>
              <a:ext uri="{FF2B5EF4-FFF2-40B4-BE49-F238E27FC236}">
                <a16:creationId xmlns:a16="http://schemas.microsoft.com/office/drawing/2014/main" id="{20E0A9E2-602C-391D-2D79-3B45C155451B}"/>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10.2-5</a:t>
            </a:r>
            <a:endParaRPr lang="en-US" altLang="en-US" sz="1300">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170" name="Rectangle 2">
            <a:extLst>
              <a:ext uri="{FF2B5EF4-FFF2-40B4-BE49-F238E27FC236}">
                <a16:creationId xmlns:a16="http://schemas.microsoft.com/office/drawing/2014/main" id="{1EC90B5F-2853-42CC-0829-F284BE6D037C}"/>
              </a:ext>
            </a:extLst>
          </p:cNvPr>
          <p:cNvSpPr>
            <a:spLocks noGrp="1" noChangeArrowheads="1"/>
          </p:cNvSpPr>
          <p:nvPr>
            <p:ph type="title"/>
          </p:nvPr>
        </p:nvSpPr>
        <p:spPr/>
        <p:txBody>
          <a:bodyPr/>
          <a:lstStyle/>
          <a:p>
            <a:r>
              <a:rPr lang="en-US" altLang="en-US"/>
              <a:t>Checking the Regression Model</a:t>
            </a:r>
          </a:p>
        </p:txBody>
      </p:sp>
      <p:sp>
        <p:nvSpPr>
          <p:cNvPr id="519171" name="Rectangle 3">
            <a:extLst>
              <a:ext uri="{FF2B5EF4-FFF2-40B4-BE49-F238E27FC236}">
                <a16:creationId xmlns:a16="http://schemas.microsoft.com/office/drawing/2014/main" id="{AC4E5F37-33A1-9A0A-0A67-6AF08BCA835E}"/>
              </a:ext>
            </a:extLst>
          </p:cNvPr>
          <p:cNvSpPr>
            <a:spLocks noGrp="1" noChangeArrowheads="1"/>
          </p:cNvSpPr>
          <p:nvPr>
            <p:ph type="body" idx="1"/>
          </p:nvPr>
        </p:nvSpPr>
        <p:spPr/>
        <p:txBody>
          <a:bodyPr/>
          <a:lstStyle/>
          <a:p>
            <a:pPr>
              <a:buFont typeface="Symbol" panose="05050102010706020507" pitchFamily="18" charset="2"/>
              <a:buNone/>
            </a:pPr>
            <a:r>
              <a:rPr lang="en-US" altLang="en-US" sz="2800"/>
              <a:t>Residuals Analysis:</a:t>
            </a:r>
          </a:p>
          <a:p>
            <a:pPr lvl="1"/>
            <a:r>
              <a:rPr lang="en-US" altLang="en-US" sz="2800"/>
              <a:t>X, mR Control Chart of Residuals</a:t>
            </a:r>
          </a:p>
          <a:p>
            <a:pPr lvl="1"/>
            <a:r>
              <a:rPr lang="en-US" altLang="en-US" sz="2800"/>
              <a:t>Histogram or Normal Probability Plots</a:t>
            </a:r>
          </a:p>
          <a:p>
            <a:pPr lvl="1"/>
            <a:r>
              <a:rPr lang="en-US" altLang="en-US" sz="2800"/>
              <a:t>Scatter Diagram – Residuals vs. Independent Variable</a:t>
            </a:r>
          </a:p>
        </p:txBody>
      </p:sp>
      <p:sp>
        <p:nvSpPr>
          <p:cNvPr id="519172" name="Text Box 4">
            <a:extLst>
              <a:ext uri="{FF2B5EF4-FFF2-40B4-BE49-F238E27FC236}">
                <a16:creationId xmlns:a16="http://schemas.microsoft.com/office/drawing/2014/main" id="{D43DD3CE-6649-4E0C-4FF6-7E04BD415E4D}"/>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10.2-7</a:t>
            </a:r>
            <a:endParaRPr lang="en-US" altLang="en-US" sz="1300">
              <a:latin typeface="Arial" panose="020B0604020202020204" pitchFamily="34" charset="0"/>
            </a:endParaRPr>
          </a:p>
        </p:txBody>
      </p:sp>
    </p:spTree>
  </p:cSld>
  <p:clrMapOvr>
    <a:masterClrMapping/>
  </p:clrMapOvr>
</p:sld>
</file>

<file path=ppt/theme/theme1.xml><?xml version="1.0" encoding="utf-8"?>
<a:theme xmlns:a="http://schemas.openxmlformats.org/drawingml/2006/main" name="JPMorgan">
  <a:themeElements>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JPMorga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JPMorga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JPMorga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JPMorga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JPMorga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JPMorga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JPMorga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7457</TotalTime>
  <Words>929</Words>
  <Application>Microsoft Office PowerPoint</Application>
  <PresentationFormat>On-screen Show (4:3)</PresentationFormat>
  <Paragraphs>162</Paragraphs>
  <Slides>21</Slides>
  <Notes>2</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21</vt:i4>
      </vt:variant>
    </vt:vector>
  </HeadingPairs>
  <TitlesOfParts>
    <vt:vector size="28" baseType="lpstr">
      <vt:lpstr>Times New Roman</vt:lpstr>
      <vt:lpstr>Arial</vt:lpstr>
      <vt:lpstr>Symbol</vt:lpstr>
      <vt:lpstr>Copperplate Gothic Bold</vt:lpstr>
      <vt:lpstr>Batang</vt:lpstr>
      <vt:lpstr>JPMorgan</vt:lpstr>
      <vt:lpstr>Microsoft Equation 3.0</vt:lpstr>
      <vt:lpstr>PowerPoint Presentation</vt:lpstr>
      <vt:lpstr>Objectives</vt:lpstr>
      <vt:lpstr>Regression Models</vt:lpstr>
      <vt:lpstr>Residuals – Basis for Model Fitting</vt:lpstr>
      <vt:lpstr>Simple Linear Regression - Steps</vt:lpstr>
      <vt:lpstr>Simple Linear Regression - Steps</vt:lpstr>
      <vt:lpstr>Simple Linear Regression - Steps</vt:lpstr>
      <vt:lpstr>Interpolation Dangers</vt:lpstr>
      <vt:lpstr>Checking the Regression Model</vt:lpstr>
      <vt:lpstr>Confidence &amp; Prediction Bounds</vt:lpstr>
      <vt:lpstr>Multiple Linear Regression</vt:lpstr>
      <vt:lpstr>Transformations &amp; Non-Linear Models</vt:lpstr>
      <vt:lpstr>Transformations &amp; Non-Linear Models</vt:lpstr>
      <vt:lpstr>Binary Logistic Regression</vt:lpstr>
      <vt:lpstr>The Logistic Model</vt:lpstr>
      <vt:lpstr>Multiple Independent Variables</vt:lpstr>
      <vt:lpstr>Fitting the Logistic Model</vt:lpstr>
      <vt:lpstr>Building the Logistic Model</vt:lpstr>
      <vt:lpstr>Interpreting the Model</vt:lpstr>
      <vt:lpstr>Logistic Regression Cautions</vt:lpstr>
      <vt:lpstr>Exercises</vt:lpstr>
    </vt:vector>
  </TitlesOfParts>
  <Company>Micron Electronics,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Productivity/Quality Workshop</dc:title>
  <dc:creator>John J. O'Neill, Jr.</dc:creator>
  <cp:lastModifiedBy>John O'Neill</cp:lastModifiedBy>
  <cp:revision>163</cp:revision>
  <cp:lastPrinted>1998-11-12T16:48:12Z</cp:lastPrinted>
  <dcterms:created xsi:type="dcterms:W3CDTF">1998-10-26T20:45:45Z</dcterms:created>
  <dcterms:modified xsi:type="dcterms:W3CDTF">2026-07-24T19:06:30Z</dcterms:modified>
</cp:coreProperties>
</file>