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71" r:id="rId3"/>
    <p:sldId id="257" r:id="rId4"/>
    <p:sldId id="258" r:id="rId5"/>
    <p:sldId id="259" r:id="rId6"/>
    <p:sldId id="260" r:id="rId7"/>
    <p:sldId id="262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198B57D-49F8-4FEA-4AA6-9E6516480F7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F822C0B-4415-636D-60C8-1F91AAE4220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9EFA36F-094C-C503-00FD-96CA4833924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F9C0DB7-B5D1-6A3D-2DAE-0052BC5F931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C6D43D32-FB87-4CAB-A96A-FC8B9578907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2B820F0C-D585-29B4-2DA4-0B0A0BEAA833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F041627-08E9-22D4-4EC1-D8625513A69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EB05D2AB-5EB8-2D9E-DB6D-8CDACDB3C7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740286B4-16D7-13B8-0A50-04CEE3F28BF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3E266668-B045-D7A2-D5BA-6C3F2B9F92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CF074816-48B7-4157-9E2C-7755CB06C3CF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F308336-D3C3-2C57-6765-12CBFE386CA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86936A40-94D1-DA79-B108-D2C8E3472B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361A363A-0768-9CF3-0DEB-3FFFB16D4D9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7B23CBDC-8FEB-B93B-3FF6-9E6A9259131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01335-B347-1F7F-C9E4-1B0A96FE63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4B619AF-B37F-DD49-C671-2D746B7B38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74033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5E202-AB5C-D8AF-5BD6-39FD0EFCF3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99D387-24C9-CD73-4C3A-440D31809C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28143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C996B62-03C5-C1DD-9E5C-F2A8D89601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245E656-1D67-A9BA-B41A-E14FC13F5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281522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DD8CB-1E23-605A-EB92-A3785B8303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980C1C-5BBA-5CEE-C467-69BA09019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8472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91E22-5EE1-B8A4-1641-14F670FF1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381C92-2424-4EFC-7C0B-424120686A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8566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DF318-517D-E228-F114-11D001751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22B469-1724-3A49-7504-06E3FB15972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FD6B03-DE10-341F-29E5-59AC848BF8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5290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9F233-71AC-0A60-DBE3-3C3F80FD6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B2110B-28E8-7588-9CE1-701A8C360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F05190-3870-32BD-21A6-E9FD21BEF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363DDEF-A230-B53C-2DD6-4C9AEB8923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3A9CBD5-4A18-D2E3-0D24-99BDC2A7D0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86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0099FA-3D3E-C82E-03F0-C5E5F3C565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4674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3069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326157-7390-C608-A92C-940D10B84E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8937CD-67FA-CA6A-D9B9-37626CA67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FD93FA-404F-3222-177D-976C85EF98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0099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D3D9F2-D58C-9A16-4FA9-8AAC9912F3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7172E54-3FA6-281B-11E5-3DA8FBA5AA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E1D4A2-934B-B098-F83F-BE06265AFF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5444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D1DEEC7-841B-1090-515B-92478D6070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2F337EF-F1C1-74DD-6DE1-3A59DCD679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FE73C27D-5EAD-9127-1C52-6AAF7BF5CE24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3450660-D9C5-4CD8-F95B-68E085EE6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F1F90493-7BF5-54FB-F76A-254794566E2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112CE8C6-E287-4641-AD19-86EABD6435A5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472FD150-FA54-8D73-7FBE-0700AAC016B4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B39B4947-073B-90F9-FE17-3F62383E9A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3B59A23C-5C6A-07B3-85B3-8FE88E3BCDB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69FABF9F-2913-D747-8C36-FD865609C7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E86B3D3A-3060-EA86-7DEC-341D573D6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510667E1-947B-8C97-3EF2-8B4F7B73B2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BCD374D7-1654-020E-CC00-1716EC48B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14C16071-9A54-B55B-D592-50E5506F31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D79BDFEA-7284-1094-FEC6-BBE1350692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0DD932C6-AE26-0A30-087C-0BC992C68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C73724BD-958A-6196-1254-76662DDDF4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27F1C37D-B181-D462-F509-2B7FC97ACB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AE1307E3-DE48-CAB2-0B53-3759577C9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11AD0589-B08E-2F21-91FE-5BB47B7B7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EF1F0CEC-B78D-9278-0740-B45A0394C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D5507D3A-781F-0037-A5E3-B39AD1E953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250263D4-4208-762C-9C5F-8EB28FEBB1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71F212E8-BABB-0110-157C-26C1CB0347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F556A714-A2A3-F279-63C0-31901B68D2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5DE1818A-3BEA-3542-BCDB-85D49B2435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29DAD7BE-D1DE-90ED-4858-B29A030136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75B1403C-FCD1-DE22-966F-33BC369C0D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8427AB1A-8162-67BD-3BFD-07E10C230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F50D5BE9-95CF-0946-26B6-A7CCDDC0E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CFF137FF-5E3D-E2A8-744C-120664170B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08C864E5-437E-87EF-FAF2-2D1E899D4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89D02156-BA00-A08F-8357-0A2486C48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24F20A8B-ED82-877B-0D4B-6530D76AB4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6E7663DD-2AD5-8D83-A27D-AC5283987A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4D6E1DE6-A2C7-1A87-86C6-ECF3D1D01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B9DEAC0E-6EE5-1548-187B-19E6958EA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0D969AF5-B2C4-C074-1C0E-5C49B8473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1EAE69D4-CC1F-6CAD-7486-0F78279A90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0BFE7355-67E7-0F01-4553-23A1453763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B636CE9E-BA76-5521-8264-C0BDDCC28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35BB7158-8C54-F363-7D13-7808EFDE1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833CD350-E689-3AAF-F175-F5819EA4A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3F2F6A06-E5AD-DDF5-1073-EC7EF433C5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FCF6ABBA-0B87-1410-5ED3-9AEA4B9FF6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77A524D-D15F-2B1B-EF71-FC43491752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BBD81BE4-7FEC-78F5-0C5C-4E3A9E1436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43EA0F08-F37D-D29C-B5ED-6ECD58CB6F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B862FF6C-3F78-5221-3051-D53E13DBAD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25DFBFCE-CC6B-0865-919E-A14A0BCA0C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48E8B9EE-040E-351B-E6EC-1CBA2BF46C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0FCDBA89-D429-E817-771B-5DC09E6973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C7E993F3-0B7A-14A3-668A-63A7586EFC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86A15C57-2E0B-F198-FB3E-896B1238CF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234E83D6-0ED1-7B9E-ACFC-411A05BD8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BF33A2E9-D94E-C27B-D68C-1B6C96C263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04E32DEF-2711-7D8A-9CC5-39088F248B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517FAF4E-DAD2-5704-CEC3-58DF95FCB2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0C9A2540-7AB1-B58A-DC9F-0E0EB29D16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F54CF667-EE27-19E4-ED4A-1291A8E96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31D49366-7082-F732-9F76-966D478C0B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E9EB475E-E77A-F439-B9B9-5FCBF6EA67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FAEE416D-5504-AB5F-84DB-20B31A2937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2C34D7A1-C028-2FE6-4801-2D0E8022A9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DC7F640A-DEEA-DEB0-86C4-129EAA93F1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9414E691-64BF-6383-75C0-D4D494A50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B326DA23-1676-8720-483D-8B85C5DF1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603EEA21-1B20-5525-423D-6C28773B49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6693B60A-1A6C-CA52-70A4-7197724A0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49DB37DB-119D-E86B-9C5F-C2F32EEACC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1A452E4A-AAAC-1D12-F167-DA9CF51250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74426FD9-52F5-04D4-0283-5686FA52A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8390B822-A049-387F-92D8-BAA9D38E8B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362E7E63-066E-5CAE-7603-C4ECA2D1FF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71E7C6F8-E213-72FF-7EC8-30F5286142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DF906A09-13BA-8685-BBDA-66117E646A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8EA22384-CA53-AF7C-C206-138213AF6E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5348B0E3-56EB-70D6-9B4C-835B23C668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A78D4D3D-CDC6-BBFF-27F0-439AE8562E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1052999-4517-1EF1-6F1E-1E56A84F7F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3E6D2F85-E64F-58CA-3814-7D94867B1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1C112A91-9085-815B-1BFA-1EB3A5777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291A00D4-EA7C-01D1-208D-2861F63E82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76DD164F-35AB-FE9E-7023-BB09E069B5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6D58A28D-8900-5959-D879-5E049919C6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B3470347-269F-CFFA-22E2-E25B4C6158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905A2731-7952-9C12-76A2-9AF9A24124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551302FE-D2F1-3DD8-0546-D81937D95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42443E9F-CF2D-0332-6959-CE8004E5C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DAF06A56-6914-E8EC-C611-395C34CAD6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EFAAB9A2-F8FF-2AD3-1B9B-B90F0659A3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B9D2CB4B-2168-34E0-DD16-FE6352CE72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7B31F36C-FA3D-CEFC-47CA-CE780AA6E2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FAEE1CE2-9647-F8D6-5706-DEA5C12BC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815941C5-6C73-4E53-71D5-729616587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116A089B-152B-B7A9-C1E7-B6D0078186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3B4ECDAF-835C-0427-DF58-8D267E445A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A4CACA5E-59BC-47CE-EE46-D08B2C4FC1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DCCD8BA8-64FD-E24F-FFAB-ED1818652F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8B1FB2CB-26C5-B17E-53CA-52E9CB5D15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6D07A869-CC9E-16AD-091B-FD41D3D7D4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6D291EE1-34B2-B610-A2AC-D659A3267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F913FBB8-9836-3F9A-CA21-4A904C85FF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A71E57EB-D0AB-7C29-4389-E4057D607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CD94F90D-4609-C51D-9C1A-5A63B07A2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50BE6F9A-3EEB-D016-D497-784D8C4CD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CB1DDA7F-98B2-DFF9-9167-389E0E7B4E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3C402713-D0B1-4E3A-6B90-B86A5CD2D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D0E7EFE3-684B-BBA5-8424-1B84D7C3CD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239F8B91-63AC-7E78-3547-193945E852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28AF40C2-5C64-0480-D675-9CD993FAE4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F2839860-FF67-B4EB-2141-95FA47061E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7F8525BF-C985-F84E-888E-7AD48190E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90FA19AC-C437-1022-008C-551438B4C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6BCC23C5-9A98-A95C-5C08-2B84F071D4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77A02136-9B49-905B-42F2-B70520044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626DA30A-A9E6-8C02-4F7E-D86CEE736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CB932497-6D17-FDB0-3685-AA87938D9D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3A09DB3D-7AF2-03BB-135E-41C2E3119D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92AD02F1-80F3-2480-7B81-3E619AD2A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182B029E-D231-B350-2D35-94B8264B3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4B97DAA9-B73D-EBEC-247C-67AE2BE8EC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F8CBE9FC-4E3A-7A16-BF9B-E7708236C7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5D230F4F-B504-17E4-2AA8-439915DC9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A449B445-CBFF-6832-0FE8-51C8F0846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656C1D85-B863-099D-4EBE-245A263291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D09FF499-44CE-3C94-1FDD-6F83497B3A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8F5E54E8-A1B3-02F7-EFF8-ABDB4025A5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2249187-87FA-C0C4-CDA7-316E1FF8B3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E0F884BC-56C2-64DF-A579-B52423F17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5913A139-4BDB-98DD-1B84-7AE53A8D78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FACE0320-3DA0-9FA7-DD20-40057C6984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10E7CC28-5A25-3C54-DCCE-B1E1EAD629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94044B2-633D-0429-3C9E-D399375F35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FCA73C22-BA6B-244A-385B-4B666F788D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8F0D21CF-4082-2C70-8841-40734E35C9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10CDD484-1BF3-AEDC-DE2F-C7A7F1E542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C1559756-0AE8-2BEB-7B62-1DB53EEAF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EA271C63-8F8C-54E1-2407-894E964889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0E3FE476-3B90-F72A-7186-3843CE8DE2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FB024518-E444-CC55-7932-CD8981D929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EE842DFE-2211-C75F-3609-1141FF968C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B95640EE-35C1-6A96-1C4D-E2341AEF8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3DFF548C-AD4D-FF1F-D6E4-6E6BD2CAEA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EF317F65-0105-90E3-0FAE-9EC69ED53B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DACE7B78-1A00-9653-C4D2-D355C6FE9A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5E87C162-E69D-F02A-AA76-D09A8927CF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C103AB05-5C64-C94F-279D-0FFE5CC89E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B893CC80-B9A5-83E1-05F1-9A098C4FB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2CB97DB7-D093-D1FB-D13D-D733BE16C2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A19425E6-9DA4-250A-1222-8BF0D0435C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8DD46985-5B17-0D6B-ECFE-C90518B8E9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A056BEA2-251E-2107-15C3-D8F18A1C7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DC976D4-98BB-2B87-203B-BEB91717E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28810511-5688-889F-880F-0E943C7CC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45A7D464-8B59-F458-BA26-4F5D3CC84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49D11524-C249-F441-CCCF-31C0AF2EC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13E2B414-7E97-923E-E921-65FCAE834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A97A8B3D-1653-3C54-BDA2-F802C909A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D6202E36-7A4A-FBB4-F555-D321235F6EE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5BE0E366-58C4-EFC1-111D-108D991F0D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2966B06D-9706-D2D4-8EF5-BE8D6F770C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3FBE1EEC-A64A-C1DB-05F4-24B6C52B5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E06CFFDB-33AC-8793-B2CD-DD910A3C93E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95533DA-138C-862D-CD04-75B13380F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79184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14.1 Defining Product/Service Requirements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5A5937D3-8FA3-3029-BCA6-AD909A61E6D9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3D1638C8-A2D0-E7A5-7138-B1504C6FB8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BF1454D2-4F6F-9CB7-5F41-3EB844069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C30A7014-389B-27F9-02F2-DFDFD843E8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489" name="AutoShape 249">
            <a:extLst>
              <a:ext uri="{FF2B5EF4-FFF2-40B4-BE49-F238E27FC236}">
                <a16:creationId xmlns:a16="http://schemas.microsoft.com/office/drawing/2014/main" id="{17BCEFA5-F378-BFF0-0CB3-DA2DEB7C8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914400"/>
            <a:ext cx="5943600" cy="3886200"/>
          </a:xfrm>
          <a:prstGeom prst="roundRect">
            <a:avLst>
              <a:gd name="adj" fmla="val 8051"/>
            </a:avLst>
          </a:prstGeom>
          <a:solidFill>
            <a:srgbClr val="FFFF9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244" name="Rectangle 4">
            <a:extLst>
              <a:ext uri="{FF2B5EF4-FFF2-40B4-BE49-F238E27FC236}">
                <a16:creationId xmlns:a16="http://schemas.microsoft.com/office/drawing/2014/main" id="{18DB8E2A-F8C0-4A56-76E2-D3491950A4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House 2 – Continued Deployment</a:t>
            </a:r>
          </a:p>
        </p:txBody>
      </p:sp>
      <p:sp>
        <p:nvSpPr>
          <p:cNvPr id="522246" name="Text Box 6">
            <a:extLst>
              <a:ext uri="{FF2B5EF4-FFF2-40B4-BE49-F238E27FC236}">
                <a16:creationId xmlns:a16="http://schemas.microsoft.com/office/drawing/2014/main" id="{721B1CF8-48DC-0CF3-D757-9A55CD3A81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4876800"/>
            <a:ext cx="4094163" cy="18288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Requirements are then generated for each CTQ impacted by this system, for example:</a:t>
            </a:r>
          </a:p>
          <a:p>
            <a:pPr eaLnBrk="1" hangingPunct="1"/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Characteristic	Target	</a:t>
            </a:r>
            <a:endParaRPr lang="en-US" altLang="ko-KR" sz="1200"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Weight	25,000 lb.	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Drag	0.25	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Volume	30,000 cu. Feet	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Cross Section	20 ft. radius	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Alternatively, a House of Quality may be developed for each system to identify specific requirements.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2488" name="Group 248">
            <a:extLst>
              <a:ext uri="{FF2B5EF4-FFF2-40B4-BE49-F238E27FC236}">
                <a16:creationId xmlns:a16="http://schemas.microsoft.com/office/drawing/2014/main" id="{758BD329-B0F3-FCEF-DA18-3DDFAC4255A5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020763"/>
            <a:ext cx="5410200" cy="3551237"/>
            <a:chOff x="234" y="1438"/>
            <a:chExt cx="2495" cy="1567"/>
          </a:xfrm>
        </p:grpSpPr>
        <p:grpSp>
          <p:nvGrpSpPr>
            <p:cNvPr id="522449" name="Group 209">
              <a:extLst>
                <a:ext uri="{FF2B5EF4-FFF2-40B4-BE49-F238E27FC236}">
                  <a16:creationId xmlns:a16="http://schemas.microsoft.com/office/drawing/2014/main" id="{5FB725FE-9D1B-081F-F2AA-E3541D440A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4" y="1438"/>
              <a:ext cx="2495" cy="1567"/>
              <a:chOff x="234" y="1438"/>
              <a:chExt cx="2495" cy="1567"/>
            </a:xfrm>
          </p:grpSpPr>
          <p:sp>
            <p:nvSpPr>
              <p:cNvPr id="522249" name="Rectangle 9">
                <a:extLst>
                  <a:ext uri="{FF2B5EF4-FFF2-40B4-BE49-F238E27FC236}">
                    <a16:creationId xmlns:a16="http://schemas.microsoft.com/office/drawing/2014/main" id="{F6098634-86E2-D52D-7E1D-2B1C43083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1444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0" name="Rectangle 10">
                <a:extLst>
                  <a:ext uri="{FF2B5EF4-FFF2-40B4-BE49-F238E27FC236}">
                    <a16:creationId xmlns:a16="http://schemas.microsoft.com/office/drawing/2014/main" id="{5CBDB4F5-A875-BEE7-9297-973B31E9ED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15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1" name="Rectangle 11">
                <a:extLst>
                  <a:ext uri="{FF2B5EF4-FFF2-40B4-BE49-F238E27FC236}">
                    <a16:creationId xmlns:a16="http://schemas.microsoft.com/office/drawing/2014/main" id="{40D9A16C-E32C-9D38-0AF8-737F8F080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166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2" name="Rectangle 12">
                <a:extLst>
                  <a:ext uri="{FF2B5EF4-FFF2-40B4-BE49-F238E27FC236}">
                    <a16:creationId xmlns:a16="http://schemas.microsoft.com/office/drawing/2014/main" id="{7EF55DD8-8BA0-976F-9DEC-716835091E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177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3" name="Rectangle 13">
                <a:extLst>
                  <a:ext uri="{FF2B5EF4-FFF2-40B4-BE49-F238E27FC236}">
                    <a16:creationId xmlns:a16="http://schemas.microsoft.com/office/drawing/2014/main" id="{E6ABCB26-6C8D-813C-9D49-D744257CDF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1883"/>
                <a:ext cx="281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CTQs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4" name="Rectangle 14">
                <a:extLst>
                  <a:ext uri="{FF2B5EF4-FFF2-40B4-BE49-F238E27FC236}">
                    <a16:creationId xmlns:a16="http://schemas.microsoft.com/office/drawing/2014/main" id="{5AEFBEE0-7A57-E354-FEB0-84B87DD5B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5" y="188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5" name="Rectangle 15">
                <a:extLst>
                  <a:ext uri="{FF2B5EF4-FFF2-40B4-BE49-F238E27FC236}">
                    <a16:creationId xmlns:a16="http://schemas.microsoft.com/office/drawing/2014/main" id="{6007B96B-1291-67AA-2236-A6FA722556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983" y="1674"/>
                <a:ext cx="54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Importance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6" name="Rectangle 16">
                <a:extLst>
                  <a:ext uri="{FF2B5EF4-FFF2-40B4-BE49-F238E27FC236}">
                    <a16:creationId xmlns:a16="http://schemas.microsoft.com/office/drawing/2014/main" id="{E4679510-8E62-D7AB-F079-F9D2C79D7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240" y="1413"/>
                <a:ext cx="2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7" name="Rectangle 17">
                <a:extLst>
                  <a:ext uri="{FF2B5EF4-FFF2-40B4-BE49-F238E27FC236}">
                    <a16:creationId xmlns:a16="http://schemas.microsoft.com/office/drawing/2014/main" id="{5D08CEE7-85C2-941A-173D-3BDCD74E22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364" y="1739"/>
                <a:ext cx="41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Fuselage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8" name="Rectangle 18">
                <a:extLst>
                  <a:ext uri="{FF2B5EF4-FFF2-40B4-BE49-F238E27FC236}">
                    <a16:creationId xmlns:a16="http://schemas.microsoft.com/office/drawing/2014/main" id="{EA1B7255-F7D9-DB0D-A5B8-E10B350A6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558" y="1535"/>
                <a:ext cx="2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59" name="Rectangle 19">
                <a:extLst>
                  <a:ext uri="{FF2B5EF4-FFF2-40B4-BE49-F238E27FC236}">
                    <a16:creationId xmlns:a16="http://schemas.microsoft.com/office/drawing/2014/main" id="{EA5DB4D9-8533-4FDD-317E-866A50119D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749" y="1811"/>
                <a:ext cx="280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Wings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0" name="Rectangle 20">
                <a:extLst>
                  <a:ext uri="{FF2B5EF4-FFF2-40B4-BE49-F238E27FC236}">
                    <a16:creationId xmlns:a16="http://schemas.microsoft.com/office/drawing/2014/main" id="{955E8872-DA01-7B16-7A2B-CBD510D2BB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874" y="1665"/>
                <a:ext cx="2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1" name="Rectangle 21">
                <a:extLst>
                  <a:ext uri="{FF2B5EF4-FFF2-40B4-BE49-F238E27FC236}">
                    <a16:creationId xmlns:a16="http://schemas.microsoft.com/office/drawing/2014/main" id="{11D0D10D-F40D-BE24-3FA9-93DA168173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023" y="1764"/>
                <a:ext cx="365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Engines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2" name="Rectangle 22">
                <a:extLst>
                  <a:ext uri="{FF2B5EF4-FFF2-40B4-BE49-F238E27FC236}">
                    <a16:creationId xmlns:a16="http://schemas.microsoft.com/office/drawing/2014/main" id="{6CD58363-B099-423A-44AB-414A39CD5D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192" y="1586"/>
                <a:ext cx="2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3" name="Rectangle 23">
                <a:extLst>
                  <a:ext uri="{FF2B5EF4-FFF2-40B4-BE49-F238E27FC236}">
                    <a16:creationId xmlns:a16="http://schemas.microsoft.com/office/drawing/2014/main" id="{260E654A-4AE0-09C7-E90C-5758F58360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366" y="1789"/>
                <a:ext cx="314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Interior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4" name="Rectangle 24">
                <a:extLst>
                  <a:ext uri="{FF2B5EF4-FFF2-40B4-BE49-F238E27FC236}">
                    <a16:creationId xmlns:a16="http://schemas.microsoft.com/office/drawing/2014/main" id="{64CDDB11-E48B-8426-6227-3940BEDCEE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08" y="1631"/>
                <a:ext cx="28" cy="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65" name="Rectangle 25">
                <a:extLst>
                  <a:ext uri="{FF2B5EF4-FFF2-40B4-BE49-F238E27FC236}">
                    <a16:creationId xmlns:a16="http://schemas.microsoft.com/office/drawing/2014/main" id="{2C7AA389-D333-52D4-AE91-941ABEEFB3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66" name="Rectangle 26">
                <a:extLst>
                  <a:ext uri="{FF2B5EF4-FFF2-40B4-BE49-F238E27FC236}">
                    <a16:creationId xmlns:a16="http://schemas.microsoft.com/office/drawing/2014/main" id="{E6C6CD9B-2F06-81AC-F869-7A859D70D0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67" name="Rectangle 27">
                <a:extLst>
                  <a:ext uri="{FF2B5EF4-FFF2-40B4-BE49-F238E27FC236}">
                    <a16:creationId xmlns:a16="http://schemas.microsoft.com/office/drawing/2014/main" id="{8CD2E435-0474-9C22-D67F-78726E6D30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1438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68" name="Rectangle 28">
                <a:extLst>
                  <a:ext uri="{FF2B5EF4-FFF2-40B4-BE49-F238E27FC236}">
                    <a16:creationId xmlns:a16="http://schemas.microsoft.com/office/drawing/2014/main" id="{E3DA3894-2DC6-7714-A949-8E9ED3DDE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69" name="Rectangle 29">
                <a:extLst>
                  <a:ext uri="{FF2B5EF4-FFF2-40B4-BE49-F238E27FC236}">
                    <a16:creationId xmlns:a16="http://schemas.microsoft.com/office/drawing/2014/main" id="{01625AFE-EC8F-BC6E-9427-0F700B6452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1438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0" name="Rectangle 30">
                <a:extLst>
                  <a:ext uri="{FF2B5EF4-FFF2-40B4-BE49-F238E27FC236}">
                    <a16:creationId xmlns:a16="http://schemas.microsoft.com/office/drawing/2014/main" id="{2D3E9963-1DA5-A094-9FE2-B6323C5D1F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1" name="Rectangle 31">
                <a:extLst>
                  <a:ext uri="{FF2B5EF4-FFF2-40B4-BE49-F238E27FC236}">
                    <a16:creationId xmlns:a16="http://schemas.microsoft.com/office/drawing/2014/main" id="{7634F295-745B-AFD2-F8B2-218CFBE4BB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1438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2" name="Rectangle 32">
                <a:extLst>
                  <a:ext uri="{FF2B5EF4-FFF2-40B4-BE49-F238E27FC236}">
                    <a16:creationId xmlns:a16="http://schemas.microsoft.com/office/drawing/2014/main" id="{E2A9B19B-8822-EE21-7E41-3B1DC2240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1438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3" name="Rectangle 33">
                <a:extLst>
                  <a:ext uri="{FF2B5EF4-FFF2-40B4-BE49-F238E27FC236}">
                    <a16:creationId xmlns:a16="http://schemas.microsoft.com/office/drawing/2014/main" id="{E28E6596-D51F-2A5D-2676-8DFF9BD40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1438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4" name="Rectangle 34">
                <a:extLst>
                  <a:ext uri="{FF2B5EF4-FFF2-40B4-BE49-F238E27FC236}">
                    <a16:creationId xmlns:a16="http://schemas.microsoft.com/office/drawing/2014/main" id="{6526E15A-A32B-3DE0-F13B-428252CD9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5" name="Rectangle 35">
                <a:extLst>
                  <a:ext uri="{FF2B5EF4-FFF2-40B4-BE49-F238E27FC236}">
                    <a16:creationId xmlns:a16="http://schemas.microsoft.com/office/drawing/2014/main" id="{93C313BA-0F1D-71B0-7557-9FE1D78F9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1438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6" name="Rectangle 36">
                <a:extLst>
                  <a:ext uri="{FF2B5EF4-FFF2-40B4-BE49-F238E27FC236}">
                    <a16:creationId xmlns:a16="http://schemas.microsoft.com/office/drawing/2014/main" id="{5F437410-4A3D-FF41-12DC-E98824210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7" name="Rectangle 37">
                <a:extLst>
                  <a:ext uri="{FF2B5EF4-FFF2-40B4-BE49-F238E27FC236}">
                    <a16:creationId xmlns:a16="http://schemas.microsoft.com/office/drawing/2014/main" id="{026F8B18-75AD-98D2-8A00-4DC0A96561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1438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8" name="Rectangle 38">
                <a:extLst>
                  <a:ext uri="{FF2B5EF4-FFF2-40B4-BE49-F238E27FC236}">
                    <a16:creationId xmlns:a16="http://schemas.microsoft.com/office/drawing/2014/main" id="{D84F593F-59E2-88B0-53CC-7E826010C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79" name="Rectangle 39">
                <a:extLst>
                  <a:ext uri="{FF2B5EF4-FFF2-40B4-BE49-F238E27FC236}">
                    <a16:creationId xmlns:a16="http://schemas.microsoft.com/office/drawing/2014/main" id="{05366E6B-D743-C4F1-019F-E377C719C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38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0" name="Rectangle 40">
                <a:extLst>
                  <a:ext uri="{FF2B5EF4-FFF2-40B4-BE49-F238E27FC236}">
                    <a16:creationId xmlns:a16="http://schemas.microsoft.com/office/drawing/2014/main" id="{8FBF95E2-2D7E-8E4D-5B25-373997F743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1" name="Rectangle 41">
                <a:extLst>
                  <a:ext uri="{FF2B5EF4-FFF2-40B4-BE49-F238E27FC236}">
                    <a16:creationId xmlns:a16="http://schemas.microsoft.com/office/drawing/2014/main" id="{4D019EC1-9B74-9B08-FAAB-BDB60905F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2" name="Rectangle 42">
                <a:extLst>
                  <a:ext uri="{FF2B5EF4-FFF2-40B4-BE49-F238E27FC236}">
                    <a16:creationId xmlns:a16="http://schemas.microsoft.com/office/drawing/2014/main" id="{C8EDA9E3-5931-E744-34D1-1B2A1AADE0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3" name="Rectangle 43">
                <a:extLst>
                  <a:ext uri="{FF2B5EF4-FFF2-40B4-BE49-F238E27FC236}">
                    <a16:creationId xmlns:a16="http://schemas.microsoft.com/office/drawing/2014/main" id="{EEA0144C-EEF9-7604-0F11-F7EB23D56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1442"/>
                <a:ext cx="3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4" name="Rectangle 44">
                <a:extLst>
                  <a:ext uri="{FF2B5EF4-FFF2-40B4-BE49-F238E27FC236}">
                    <a16:creationId xmlns:a16="http://schemas.microsoft.com/office/drawing/2014/main" id="{FAB956FC-CA3C-6F44-A3D6-0EE336C4C0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5" name="Rectangle 45">
                <a:extLst>
                  <a:ext uri="{FF2B5EF4-FFF2-40B4-BE49-F238E27FC236}">
                    <a16:creationId xmlns:a16="http://schemas.microsoft.com/office/drawing/2014/main" id="{0D3C8B1F-EAF8-0DAB-E170-BA39EA1D58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6" name="Rectangle 46">
                <a:extLst>
                  <a:ext uri="{FF2B5EF4-FFF2-40B4-BE49-F238E27FC236}">
                    <a16:creationId xmlns:a16="http://schemas.microsoft.com/office/drawing/2014/main" id="{BFE916BD-9632-EE2C-087A-8762524047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1442"/>
                <a:ext cx="4" cy="61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287" name="Rectangle 47">
                <a:extLst>
                  <a:ext uri="{FF2B5EF4-FFF2-40B4-BE49-F238E27FC236}">
                    <a16:creationId xmlns:a16="http://schemas.microsoft.com/office/drawing/2014/main" id="{696DFF24-E7A6-30CA-91CD-BDB036C46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2067"/>
                <a:ext cx="667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Miles per hour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88" name="Rectangle 48">
                <a:extLst>
                  <a:ext uri="{FF2B5EF4-FFF2-40B4-BE49-F238E27FC236}">
                    <a16:creationId xmlns:a16="http://schemas.microsoft.com/office/drawing/2014/main" id="{3C1DBF78-CAAC-82A2-EA96-A4BE5C403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8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89" name="Rectangle 49">
                <a:extLst>
                  <a:ext uri="{FF2B5EF4-FFF2-40B4-BE49-F238E27FC236}">
                    <a16:creationId xmlns:a16="http://schemas.microsoft.com/office/drawing/2014/main" id="{3EBE1E6F-BFE4-00AF-68F1-A4C8B97BF1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" y="2067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0" name="Rectangle 50">
                <a:extLst>
                  <a:ext uri="{FF2B5EF4-FFF2-40B4-BE49-F238E27FC236}">
                    <a16:creationId xmlns:a16="http://schemas.microsoft.com/office/drawing/2014/main" id="{B0E3D1DD-03F2-F71F-6A19-49746A0F76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1" name="Rectangle 51">
                <a:extLst>
                  <a:ext uri="{FF2B5EF4-FFF2-40B4-BE49-F238E27FC236}">
                    <a16:creationId xmlns:a16="http://schemas.microsoft.com/office/drawing/2014/main" id="{16337EB6-9C50-1BCE-3B89-6D0112E4BB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1" y="2067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2" name="Rectangle 52">
                <a:extLst>
                  <a:ext uri="{FF2B5EF4-FFF2-40B4-BE49-F238E27FC236}">
                    <a16:creationId xmlns:a16="http://schemas.microsoft.com/office/drawing/2014/main" id="{CE2762EF-35A9-BE40-8909-5573CB9388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5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3" name="Rectangle 53">
                <a:extLst>
                  <a:ext uri="{FF2B5EF4-FFF2-40B4-BE49-F238E27FC236}">
                    <a16:creationId xmlns:a16="http://schemas.microsoft.com/office/drawing/2014/main" id="{45A4588B-6823-8642-3B72-76C96D1D4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" y="2067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4" name="Rectangle 54">
                <a:extLst>
                  <a:ext uri="{FF2B5EF4-FFF2-40B4-BE49-F238E27FC236}">
                    <a16:creationId xmlns:a16="http://schemas.microsoft.com/office/drawing/2014/main" id="{98994636-9B90-6FAC-DD62-FAFB3D659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2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5" name="Rectangle 55">
                <a:extLst>
                  <a:ext uri="{FF2B5EF4-FFF2-40B4-BE49-F238E27FC236}">
                    <a16:creationId xmlns:a16="http://schemas.microsoft.com/office/drawing/2014/main" id="{22C8FA61-6618-3E03-7DEB-4FD2B3D4CC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" y="2067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6" name="Rectangle 56">
                <a:extLst>
                  <a:ext uri="{FF2B5EF4-FFF2-40B4-BE49-F238E27FC236}">
                    <a16:creationId xmlns:a16="http://schemas.microsoft.com/office/drawing/2014/main" id="{5594777B-0A8B-0DAB-D2D9-A0F83F5352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9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7" name="Rectangle 57">
                <a:extLst>
                  <a:ext uri="{FF2B5EF4-FFF2-40B4-BE49-F238E27FC236}">
                    <a16:creationId xmlns:a16="http://schemas.microsoft.com/office/drawing/2014/main" id="{B2DE74E5-A360-88A8-848F-E03F8A953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" y="2067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8" name="Rectangle 58">
                <a:extLst>
                  <a:ext uri="{FF2B5EF4-FFF2-40B4-BE49-F238E27FC236}">
                    <a16:creationId xmlns:a16="http://schemas.microsoft.com/office/drawing/2014/main" id="{0B585A08-A3D9-4BA3-2039-610AE95621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2067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299" name="Rectangle 59">
                <a:extLst>
                  <a:ext uri="{FF2B5EF4-FFF2-40B4-BE49-F238E27FC236}">
                    <a16:creationId xmlns:a16="http://schemas.microsoft.com/office/drawing/2014/main" id="{BCFB545B-4EA9-E445-5B75-BEDD433B57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0" name="Rectangle 60">
                <a:extLst>
                  <a:ext uri="{FF2B5EF4-FFF2-40B4-BE49-F238E27FC236}">
                    <a16:creationId xmlns:a16="http://schemas.microsoft.com/office/drawing/2014/main" id="{DA7BBBEA-2A92-79D3-4504-EDD36BE6CD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2061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1" name="Rectangle 61">
                <a:extLst>
                  <a:ext uri="{FF2B5EF4-FFF2-40B4-BE49-F238E27FC236}">
                    <a16:creationId xmlns:a16="http://schemas.microsoft.com/office/drawing/2014/main" id="{FE2B0789-7983-79A8-3629-6528BE607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2" name="Rectangle 62">
                <a:extLst>
                  <a:ext uri="{FF2B5EF4-FFF2-40B4-BE49-F238E27FC236}">
                    <a16:creationId xmlns:a16="http://schemas.microsoft.com/office/drawing/2014/main" id="{D801DF69-4457-4184-1B32-040B554961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206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3" name="Rectangle 63">
                <a:extLst>
                  <a:ext uri="{FF2B5EF4-FFF2-40B4-BE49-F238E27FC236}">
                    <a16:creationId xmlns:a16="http://schemas.microsoft.com/office/drawing/2014/main" id="{93B08C5A-7BE5-D1EF-7D4A-F086B36EB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4" name="Rectangle 64">
                <a:extLst>
                  <a:ext uri="{FF2B5EF4-FFF2-40B4-BE49-F238E27FC236}">
                    <a16:creationId xmlns:a16="http://schemas.microsoft.com/office/drawing/2014/main" id="{C5EA8209-5030-01EB-ECA2-9D097087FB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206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5" name="Rectangle 65">
                <a:extLst>
                  <a:ext uri="{FF2B5EF4-FFF2-40B4-BE49-F238E27FC236}">
                    <a16:creationId xmlns:a16="http://schemas.microsoft.com/office/drawing/2014/main" id="{1AAF8DE6-F731-63DE-B4C3-9BD18CE944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06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6" name="Rectangle 66">
                <a:extLst>
                  <a:ext uri="{FF2B5EF4-FFF2-40B4-BE49-F238E27FC236}">
                    <a16:creationId xmlns:a16="http://schemas.microsoft.com/office/drawing/2014/main" id="{19B8B15C-07C7-CB2C-0B2B-6E6DD77AA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206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7" name="Rectangle 67">
                <a:extLst>
                  <a:ext uri="{FF2B5EF4-FFF2-40B4-BE49-F238E27FC236}">
                    <a16:creationId xmlns:a16="http://schemas.microsoft.com/office/drawing/2014/main" id="{FFB64A9D-DF1F-CFAF-F9C7-CF67DC106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8" name="Rectangle 68">
                <a:extLst>
                  <a:ext uri="{FF2B5EF4-FFF2-40B4-BE49-F238E27FC236}">
                    <a16:creationId xmlns:a16="http://schemas.microsoft.com/office/drawing/2014/main" id="{3ABC50CF-AEFE-C571-01C4-65C3BFCD70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206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09" name="Rectangle 69">
                <a:extLst>
                  <a:ext uri="{FF2B5EF4-FFF2-40B4-BE49-F238E27FC236}">
                    <a16:creationId xmlns:a16="http://schemas.microsoft.com/office/drawing/2014/main" id="{150D6A96-5F9E-269D-BE87-FFE5F103F1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0" name="Rectangle 70">
                <a:extLst>
                  <a:ext uri="{FF2B5EF4-FFF2-40B4-BE49-F238E27FC236}">
                    <a16:creationId xmlns:a16="http://schemas.microsoft.com/office/drawing/2014/main" id="{40E5010B-FF26-0C96-81A4-56DDFE5115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206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1" name="Rectangle 71">
                <a:extLst>
                  <a:ext uri="{FF2B5EF4-FFF2-40B4-BE49-F238E27FC236}">
                    <a16:creationId xmlns:a16="http://schemas.microsoft.com/office/drawing/2014/main" id="{E94AADC4-7BB3-95F5-60DE-DAFE8B3626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06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2" name="Rectangle 72">
                <a:extLst>
                  <a:ext uri="{FF2B5EF4-FFF2-40B4-BE49-F238E27FC236}">
                    <a16:creationId xmlns:a16="http://schemas.microsoft.com/office/drawing/2014/main" id="{3558AF20-FBB4-49FE-FC91-CB302DA01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3" name="Rectangle 73">
                <a:extLst>
                  <a:ext uri="{FF2B5EF4-FFF2-40B4-BE49-F238E27FC236}">
                    <a16:creationId xmlns:a16="http://schemas.microsoft.com/office/drawing/2014/main" id="{B40C5C43-2D4C-F1B3-5DE0-9A49BD5AD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4" name="Rectangle 74">
                <a:extLst>
                  <a:ext uri="{FF2B5EF4-FFF2-40B4-BE49-F238E27FC236}">
                    <a16:creationId xmlns:a16="http://schemas.microsoft.com/office/drawing/2014/main" id="{CE282FC7-6A58-CD54-19E9-D3DB80AE32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5" name="Rectangle 75">
                <a:extLst>
                  <a:ext uri="{FF2B5EF4-FFF2-40B4-BE49-F238E27FC236}">
                    <a16:creationId xmlns:a16="http://schemas.microsoft.com/office/drawing/2014/main" id="{8231F283-DEA3-7F87-8D35-EACC69486E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065"/>
                <a:ext cx="3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6" name="Rectangle 76">
                <a:extLst>
                  <a:ext uri="{FF2B5EF4-FFF2-40B4-BE49-F238E27FC236}">
                    <a16:creationId xmlns:a16="http://schemas.microsoft.com/office/drawing/2014/main" id="{A414CFCD-28A8-EE87-4585-78B431A54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7" name="Rectangle 77">
                <a:extLst>
                  <a:ext uri="{FF2B5EF4-FFF2-40B4-BE49-F238E27FC236}">
                    <a16:creationId xmlns:a16="http://schemas.microsoft.com/office/drawing/2014/main" id="{269D0AC1-80BD-522B-4812-1F555B4A2B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8" name="Rectangle 78">
                <a:extLst>
                  <a:ext uri="{FF2B5EF4-FFF2-40B4-BE49-F238E27FC236}">
                    <a16:creationId xmlns:a16="http://schemas.microsoft.com/office/drawing/2014/main" id="{F01ABB46-CA72-6357-0898-597C8114A4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065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19" name="Rectangle 79">
                <a:extLst>
                  <a:ext uri="{FF2B5EF4-FFF2-40B4-BE49-F238E27FC236}">
                    <a16:creationId xmlns:a16="http://schemas.microsoft.com/office/drawing/2014/main" id="{1811F8C6-5181-9BAA-63DC-21E6F42F4A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2255"/>
                <a:ext cx="205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Size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0" name="Rectangle 80">
                <a:extLst>
                  <a:ext uri="{FF2B5EF4-FFF2-40B4-BE49-F238E27FC236}">
                    <a16:creationId xmlns:a16="http://schemas.microsoft.com/office/drawing/2014/main" id="{A7B4E22E-ED7E-A6EB-2772-C9E87030BE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5" y="2255"/>
                <a:ext cx="30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1" name="Rectangle 81">
                <a:extLst>
                  <a:ext uri="{FF2B5EF4-FFF2-40B4-BE49-F238E27FC236}">
                    <a16:creationId xmlns:a16="http://schemas.microsoft.com/office/drawing/2014/main" id="{672D9144-771D-2823-FBB7-66B23C5CAE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" y="2255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2" name="Rectangle 82">
                <a:extLst>
                  <a:ext uri="{FF2B5EF4-FFF2-40B4-BE49-F238E27FC236}">
                    <a16:creationId xmlns:a16="http://schemas.microsoft.com/office/drawing/2014/main" id="{8374BC2D-B7AC-9208-F5EE-529F813CFB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" y="22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3" name="Rectangle 83">
                <a:extLst>
                  <a:ext uri="{FF2B5EF4-FFF2-40B4-BE49-F238E27FC236}">
                    <a16:creationId xmlns:a16="http://schemas.microsoft.com/office/drawing/2014/main" id="{D558677B-B6CE-88AB-6665-E2B88E380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1" y="2255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4" name="Rectangle 84">
                <a:extLst>
                  <a:ext uri="{FF2B5EF4-FFF2-40B4-BE49-F238E27FC236}">
                    <a16:creationId xmlns:a16="http://schemas.microsoft.com/office/drawing/2014/main" id="{65A60D6F-801A-ECB4-4871-21746C39D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5" y="22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5" name="Rectangle 85">
                <a:extLst>
                  <a:ext uri="{FF2B5EF4-FFF2-40B4-BE49-F238E27FC236}">
                    <a16:creationId xmlns:a16="http://schemas.microsoft.com/office/drawing/2014/main" id="{0B97F5B0-8CB7-501F-6524-4FBD42064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" y="2255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6" name="Rectangle 86">
                <a:extLst>
                  <a:ext uri="{FF2B5EF4-FFF2-40B4-BE49-F238E27FC236}">
                    <a16:creationId xmlns:a16="http://schemas.microsoft.com/office/drawing/2014/main" id="{D3D7F287-DC86-8B6D-7857-3B507772EF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2" y="22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7" name="Rectangle 87">
                <a:extLst>
                  <a:ext uri="{FF2B5EF4-FFF2-40B4-BE49-F238E27FC236}">
                    <a16:creationId xmlns:a16="http://schemas.microsoft.com/office/drawing/2014/main" id="{49FCBDA4-9067-DB8F-108C-27E3F68BEB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" y="2255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8" name="Rectangle 88">
                <a:extLst>
                  <a:ext uri="{FF2B5EF4-FFF2-40B4-BE49-F238E27FC236}">
                    <a16:creationId xmlns:a16="http://schemas.microsoft.com/office/drawing/2014/main" id="{6F691C75-8B95-AC74-43F7-9AFAAB9419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9" y="22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29" name="Rectangle 89">
                <a:extLst>
                  <a:ext uri="{FF2B5EF4-FFF2-40B4-BE49-F238E27FC236}">
                    <a16:creationId xmlns:a16="http://schemas.microsoft.com/office/drawing/2014/main" id="{2FBA5D91-8A26-E735-DB69-359D2D950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" y="2255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30" name="Rectangle 90">
                <a:extLst>
                  <a:ext uri="{FF2B5EF4-FFF2-40B4-BE49-F238E27FC236}">
                    <a16:creationId xmlns:a16="http://schemas.microsoft.com/office/drawing/2014/main" id="{4B4AA9F3-CFE4-5D69-EF1B-B58B11F17F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2255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31" name="Rectangle 91">
                <a:extLst>
                  <a:ext uri="{FF2B5EF4-FFF2-40B4-BE49-F238E27FC236}">
                    <a16:creationId xmlns:a16="http://schemas.microsoft.com/office/drawing/2014/main" id="{AC4E70C2-45A3-1F2A-1B87-D9A896078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2" name="Rectangle 92">
                <a:extLst>
                  <a:ext uri="{FF2B5EF4-FFF2-40B4-BE49-F238E27FC236}">
                    <a16:creationId xmlns:a16="http://schemas.microsoft.com/office/drawing/2014/main" id="{860830C5-3CB8-2762-93B2-6AB290CE6C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2249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3" name="Rectangle 93">
                <a:extLst>
                  <a:ext uri="{FF2B5EF4-FFF2-40B4-BE49-F238E27FC236}">
                    <a16:creationId xmlns:a16="http://schemas.microsoft.com/office/drawing/2014/main" id="{2D7DDC8D-C19D-E4A0-BB93-18FB15B411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4" name="Rectangle 94">
                <a:extLst>
                  <a:ext uri="{FF2B5EF4-FFF2-40B4-BE49-F238E27FC236}">
                    <a16:creationId xmlns:a16="http://schemas.microsoft.com/office/drawing/2014/main" id="{0F50D9BB-B5C1-A3EC-FAFE-2B4B8A2299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2249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5" name="Rectangle 95">
                <a:extLst>
                  <a:ext uri="{FF2B5EF4-FFF2-40B4-BE49-F238E27FC236}">
                    <a16:creationId xmlns:a16="http://schemas.microsoft.com/office/drawing/2014/main" id="{1B4A65B0-A8C4-2F64-2EB5-4CC76DE9F4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6" name="Rectangle 96">
                <a:extLst>
                  <a:ext uri="{FF2B5EF4-FFF2-40B4-BE49-F238E27FC236}">
                    <a16:creationId xmlns:a16="http://schemas.microsoft.com/office/drawing/2014/main" id="{CA21C142-68A6-0803-0418-8C6FE2C135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2249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7" name="Rectangle 97">
                <a:extLst>
                  <a:ext uri="{FF2B5EF4-FFF2-40B4-BE49-F238E27FC236}">
                    <a16:creationId xmlns:a16="http://schemas.microsoft.com/office/drawing/2014/main" id="{16365237-4F76-7916-B673-DB1D1A039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249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8" name="Rectangle 98">
                <a:extLst>
                  <a:ext uri="{FF2B5EF4-FFF2-40B4-BE49-F238E27FC236}">
                    <a16:creationId xmlns:a16="http://schemas.microsoft.com/office/drawing/2014/main" id="{4DEB84A4-4924-9503-A9E5-5CA2EC727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2249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39" name="Rectangle 99">
                <a:extLst>
                  <a:ext uri="{FF2B5EF4-FFF2-40B4-BE49-F238E27FC236}">
                    <a16:creationId xmlns:a16="http://schemas.microsoft.com/office/drawing/2014/main" id="{62C18FD1-AEBB-716B-3B71-FD4F6BF3A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0" name="Rectangle 100">
                <a:extLst>
                  <a:ext uri="{FF2B5EF4-FFF2-40B4-BE49-F238E27FC236}">
                    <a16:creationId xmlns:a16="http://schemas.microsoft.com/office/drawing/2014/main" id="{AE949EBD-0B38-CFFC-176F-48FD4AFBA4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2249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1" name="Rectangle 101">
                <a:extLst>
                  <a:ext uri="{FF2B5EF4-FFF2-40B4-BE49-F238E27FC236}">
                    <a16:creationId xmlns:a16="http://schemas.microsoft.com/office/drawing/2014/main" id="{3BAB84B0-EC90-6F8E-1937-AA401CB99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2" name="Rectangle 102">
                <a:extLst>
                  <a:ext uri="{FF2B5EF4-FFF2-40B4-BE49-F238E27FC236}">
                    <a16:creationId xmlns:a16="http://schemas.microsoft.com/office/drawing/2014/main" id="{5684AC92-8C2B-A321-84F3-56C65CA7D7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2249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3" name="Rectangle 103">
                <a:extLst>
                  <a:ext uri="{FF2B5EF4-FFF2-40B4-BE49-F238E27FC236}">
                    <a16:creationId xmlns:a16="http://schemas.microsoft.com/office/drawing/2014/main" id="{047E322A-1120-A977-B2CB-1642E2302A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24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4" name="Rectangle 104">
                <a:extLst>
                  <a:ext uri="{FF2B5EF4-FFF2-40B4-BE49-F238E27FC236}">
                    <a16:creationId xmlns:a16="http://schemas.microsoft.com/office/drawing/2014/main" id="{74FD5C8C-B3EB-CF91-FD78-F174F96B9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5" name="Rectangle 105">
                <a:extLst>
                  <a:ext uri="{FF2B5EF4-FFF2-40B4-BE49-F238E27FC236}">
                    <a16:creationId xmlns:a16="http://schemas.microsoft.com/office/drawing/2014/main" id="{5588E1B2-C655-8CC8-752C-034931812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6" name="Rectangle 106">
                <a:extLst>
                  <a:ext uri="{FF2B5EF4-FFF2-40B4-BE49-F238E27FC236}">
                    <a16:creationId xmlns:a16="http://schemas.microsoft.com/office/drawing/2014/main" id="{F7EDD33C-CB74-F11B-04D8-A66952605C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7" name="Rectangle 107">
                <a:extLst>
                  <a:ext uri="{FF2B5EF4-FFF2-40B4-BE49-F238E27FC236}">
                    <a16:creationId xmlns:a16="http://schemas.microsoft.com/office/drawing/2014/main" id="{15989633-3563-B4EA-908F-3E79C839DF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253"/>
                <a:ext cx="3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8" name="Rectangle 108">
                <a:extLst>
                  <a:ext uri="{FF2B5EF4-FFF2-40B4-BE49-F238E27FC236}">
                    <a16:creationId xmlns:a16="http://schemas.microsoft.com/office/drawing/2014/main" id="{5055246F-ECC0-616A-6B4F-F5937C04F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49" name="Rectangle 109">
                <a:extLst>
                  <a:ext uri="{FF2B5EF4-FFF2-40B4-BE49-F238E27FC236}">
                    <a16:creationId xmlns:a16="http://schemas.microsoft.com/office/drawing/2014/main" id="{65947296-3A6B-0CA0-7747-4BA3BBF90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0" name="Rectangle 110">
                <a:extLst>
                  <a:ext uri="{FF2B5EF4-FFF2-40B4-BE49-F238E27FC236}">
                    <a16:creationId xmlns:a16="http://schemas.microsoft.com/office/drawing/2014/main" id="{CBEC6CD1-D480-3756-FA20-CF3021167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253"/>
                <a:ext cx="4" cy="18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51" name="Rectangle 111">
                <a:extLst>
                  <a:ext uri="{FF2B5EF4-FFF2-40B4-BE49-F238E27FC236}">
                    <a16:creationId xmlns:a16="http://schemas.microsoft.com/office/drawing/2014/main" id="{32DE8E49-D1AA-9005-0CB8-8FECDE1AA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2443"/>
                <a:ext cx="55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Passengers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2" name="Rectangle 112">
                <a:extLst>
                  <a:ext uri="{FF2B5EF4-FFF2-40B4-BE49-F238E27FC236}">
                    <a16:creationId xmlns:a16="http://schemas.microsoft.com/office/drawing/2014/main" id="{621C2D4B-7E98-3648-303A-A6A871A44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7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3" name="Rectangle 113">
                <a:extLst>
                  <a:ext uri="{FF2B5EF4-FFF2-40B4-BE49-F238E27FC236}">
                    <a16:creationId xmlns:a16="http://schemas.microsoft.com/office/drawing/2014/main" id="{E154C746-346F-CC71-5124-4FB7FFEEF8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" y="2443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4" name="Rectangle 114">
                <a:extLst>
                  <a:ext uri="{FF2B5EF4-FFF2-40B4-BE49-F238E27FC236}">
                    <a16:creationId xmlns:a16="http://schemas.microsoft.com/office/drawing/2014/main" id="{8FEE2E90-874E-206E-D0D8-221169AED2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5" name="Rectangle 115">
                <a:extLst>
                  <a:ext uri="{FF2B5EF4-FFF2-40B4-BE49-F238E27FC236}">
                    <a16:creationId xmlns:a16="http://schemas.microsoft.com/office/drawing/2014/main" id="{2B83EB9F-92BF-864E-D593-DC0A96FF2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1" y="2443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6" name="Rectangle 116">
                <a:extLst>
                  <a:ext uri="{FF2B5EF4-FFF2-40B4-BE49-F238E27FC236}">
                    <a16:creationId xmlns:a16="http://schemas.microsoft.com/office/drawing/2014/main" id="{ECCB5C67-DE96-1443-50C2-31B9A50ADD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5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7" name="Rectangle 117">
                <a:extLst>
                  <a:ext uri="{FF2B5EF4-FFF2-40B4-BE49-F238E27FC236}">
                    <a16:creationId xmlns:a16="http://schemas.microsoft.com/office/drawing/2014/main" id="{4F0BB3BD-0FEE-EA13-2850-616EB9A628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" y="2443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8" name="Rectangle 118">
                <a:extLst>
                  <a:ext uri="{FF2B5EF4-FFF2-40B4-BE49-F238E27FC236}">
                    <a16:creationId xmlns:a16="http://schemas.microsoft.com/office/drawing/2014/main" id="{95A379E8-458A-4FB7-6E47-AC9349B93A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2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59" name="Rectangle 119">
                <a:extLst>
                  <a:ext uri="{FF2B5EF4-FFF2-40B4-BE49-F238E27FC236}">
                    <a16:creationId xmlns:a16="http://schemas.microsoft.com/office/drawing/2014/main" id="{C099B0A1-6D23-06A4-70A3-D9AFDC2FCB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" y="2443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60" name="Rectangle 120">
                <a:extLst>
                  <a:ext uri="{FF2B5EF4-FFF2-40B4-BE49-F238E27FC236}">
                    <a16:creationId xmlns:a16="http://schemas.microsoft.com/office/drawing/2014/main" id="{CE889136-4A89-667A-B0C4-3837571F0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9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61" name="Rectangle 121">
                <a:extLst>
                  <a:ext uri="{FF2B5EF4-FFF2-40B4-BE49-F238E27FC236}">
                    <a16:creationId xmlns:a16="http://schemas.microsoft.com/office/drawing/2014/main" id="{8A3E9DEF-9A2F-70F5-CCCE-B358A0168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" y="2443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62" name="Rectangle 122">
                <a:extLst>
                  <a:ext uri="{FF2B5EF4-FFF2-40B4-BE49-F238E27FC236}">
                    <a16:creationId xmlns:a16="http://schemas.microsoft.com/office/drawing/2014/main" id="{3DCF5023-9523-C808-F589-F16A7ABFE5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2443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63" name="Rectangle 123">
                <a:extLst>
                  <a:ext uri="{FF2B5EF4-FFF2-40B4-BE49-F238E27FC236}">
                    <a16:creationId xmlns:a16="http://schemas.microsoft.com/office/drawing/2014/main" id="{BF4B7597-FF87-BF4A-3E76-FE0A24B3E6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4" name="Rectangle 124">
                <a:extLst>
                  <a:ext uri="{FF2B5EF4-FFF2-40B4-BE49-F238E27FC236}">
                    <a16:creationId xmlns:a16="http://schemas.microsoft.com/office/drawing/2014/main" id="{53A4946C-D7E4-8CD0-FAFC-FD8D55BE54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2436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5" name="Rectangle 125">
                <a:extLst>
                  <a:ext uri="{FF2B5EF4-FFF2-40B4-BE49-F238E27FC236}">
                    <a16:creationId xmlns:a16="http://schemas.microsoft.com/office/drawing/2014/main" id="{65287F72-C05F-4121-E67D-AA9E2B92A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6" name="Rectangle 126">
                <a:extLst>
                  <a:ext uri="{FF2B5EF4-FFF2-40B4-BE49-F238E27FC236}">
                    <a16:creationId xmlns:a16="http://schemas.microsoft.com/office/drawing/2014/main" id="{E0661A3B-DB34-26E1-B500-8F1E4F440E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2436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7" name="Rectangle 127">
                <a:extLst>
                  <a:ext uri="{FF2B5EF4-FFF2-40B4-BE49-F238E27FC236}">
                    <a16:creationId xmlns:a16="http://schemas.microsoft.com/office/drawing/2014/main" id="{F8F7ACB3-D08F-4427-CAC4-FD0B197D45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8" name="Rectangle 128">
                <a:extLst>
                  <a:ext uri="{FF2B5EF4-FFF2-40B4-BE49-F238E27FC236}">
                    <a16:creationId xmlns:a16="http://schemas.microsoft.com/office/drawing/2014/main" id="{DF9B6751-93FB-15AF-194E-6899F87966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2436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69" name="Rectangle 129">
                <a:extLst>
                  <a:ext uri="{FF2B5EF4-FFF2-40B4-BE49-F238E27FC236}">
                    <a16:creationId xmlns:a16="http://schemas.microsoft.com/office/drawing/2014/main" id="{914BDF2D-6500-4EE6-98AB-B90B3725EA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436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0" name="Rectangle 130">
                <a:extLst>
                  <a:ext uri="{FF2B5EF4-FFF2-40B4-BE49-F238E27FC236}">
                    <a16:creationId xmlns:a16="http://schemas.microsoft.com/office/drawing/2014/main" id="{0DABEC74-E5D6-2BEA-E316-B6750911B7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2436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1" name="Rectangle 131">
                <a:extLst>
                  <a:ext uri="{FF2B5EF4-FFF2-40B4-BE49-F238E27FC236}">
                    <a16:creationId xmlns:a16="http://schemas.microsoft.com/office/drawing/2014/main" id="{5B6AE1BE-7910-FA4C-0D6F-E9ECDE5107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2" name="Rectangle 132">
                <a:extLst>
                  <a:ext uri="{FF2B5EF4-FFF2-40B4-BE49-F238E27FC236}">
                    <a16:creationId xmlns:a16="http://schemas.microsoft.com/office/drawing/2014/main" id="{97826347-3B03-AF1F-7EE9-A4B455FCC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2436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3" name="Rectangle 133">
                <a:extLst>
                  <a:ext uri="{FF2B5EF4-FFF2-40B4-BE49-F238E27FC236}">
                    <a16:creationId xmlns:a16="http://schemas.microsoft.com/office/drawing/2014/main" id="{B3C3635A-55DB-4B33-D261-82967A7368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4" name="Rectangle 134">
                <a:extLst>
                  <a:ext uri="{FF2B5EF4-FFF2-40B4-BE49-F238E27FC236}">
                    <a16:creationId xmlns:a16="http://schemas.microsoft.com/office/drawing/2014/main" id="{0C9E10FC-1334-4767-A33B-398B7C7422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2436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5" name="Rectangle 135">
                <a:extLst>
                  <a:ext uri="{FF2B5EF4-FFF2-40B4-BE49-F238E27FC236}">
                    <a16:creationId xmlns:a16="http://schemas.microsoft.com/office/drawing/2014/main" id="{F11C4F99-A94D-CA25-FEF9-48EF6BE7F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4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6" name="Rectangle 136">
                <a:extLst>
                  <a:ext uri="{FF2B5EF4-FFF2-40B4-BE49-F238E27FC236}">
                    <a16:creationId xmlns:a16="http://schemas.microsoft.com/office/drawing/2014/main" id="{F3009BD1-6164-FD89-0926-059753090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7" name="Rectangle 137">
                <a:extLst>
                  <a:ext uri="{FF2B5EF4-FFF2-40B4-BE49-F238E27FC236}">
                    <a16:creationId xmlns:a16="http://schemas.microsoft.com/office/drawing/2014/main" id="{72234806-40B7-79CE-0E17-3F00A68AE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8" name="Rectangle 138">
                <a:extLst>
                  <a:ext uri="{FF2B5EF4-FFF2-40B4-BE49-F238E27FC236}">
                    <a16:creationId xmlns:a16="http://schemas.microsoft.com/office/drawing/2014/main" id="{A9C1C89B-D48D-B827-0E40-4437E0A23D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79" name="Rectangle 139">
                <a:extLst>
                  <a:ext uri="{FF2B5EF4-FFF2-40B4-BE49-F238E27FC236}">
                    <a16:creationId xmlns:a16="http://schemas.microsoft.com/office/drawing/2014/main" id="{F799D9A5-0B54-EEE9-C30F-559FCA867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440"/>
                <a:ext cx="3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80" name="Rectangle 140">
                <a:extLst>
                  <a:ext uri="{FF2B5EF4-FFF2-40B4-BE49-F238E27FC236}">
                    <a16:creationId xmlns:a16="http://schemas.microsoft.com/office/drawing/2014/main" id="{8078DE12-77CF-AA7D-DAA3-99BB88933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81" name="Rectangle 141">
                <a:extLst>
                  <a:ext uri="{FF2B5EF4-FFF2-40B4-BE49-F238E27FC236}">
                    <a16:creationId xmlns:a16="http://schemas.microsoft.com/office/drawing/2014/main" id="{8C1CB76F-2FBE-3727-35AA-34946FCE4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82" name="Rectangle 142">
                <a:extLst>
                  <a:ext uri="{FF2B5EF4-FFF2-40B4-BE49-F238E27FC236}">
                    <a16:creationId xmlns:a16="http://schemas.microsoft.com/office/drawing/2014/main" id="{29DE280B-C5E1-9989-95E7-081E057C3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440"/>
                <a:ext cx="4" cy="18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83" name="Rectangle 143">
                <a:extLst>
                  <a:ext uri="{FF2B5EF4-FFF2-40B4-BE49-F238E27FC236}">
                    <a16:creationId xmlns:a16="http://schemas.microsoft.com/office/drawing/2014/main" id="{A3D0C908-5867-0953-20CC-F7F51B264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2631"/>
                <a:ext cx="57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Gallons/Mile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4" name="Rectangle 144">
                <a:extLst>
                  <a:ext uri="{FF2B5EF4-FFF2-40B4-BE49-F238E27FC236}">
                    <a16:creationId xmlns:a16="http://schemas.microsoft.com/office/drawing/2014/main" id="{1A012953-8A06-7D07-2623-86B801BF0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8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5" name="Rectangle 145">
                <a:extLst>
                  <a:ext uri="{FF2B5EF4-FFF2-40B4-BE49-F238E27FC236}">
                    <a16:creationId xmlns:a16="http://schemas.microsoft.com/office/drawing/2014/main" id="{849246D8-F5F8-E179-06A7-80D22D8E9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5" y="2631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6" name="Rectangle 146">
                <a:extLst>
                  <a:ext uri="{FF2B5EF4-FFF2-40B4-BE49-F238E27FC236}">
                    <a16:creationId xmlns:a16="http://schemas.microsoft.com/office/drawing/2014/main" id="{65D361C9-AFF8-B5D9-3B38-53045AA680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8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7" name="Rectangle 147">
                <a:extLst>
                  <a:ext uri="{FF2B5EF4-FFF2-40B4-BE49-F238E27FC236}">
                    <a16:creationId xmlns:a16="http://schemas.microsoft.com/office/drawing/2014/main" id="{D9252EE1-EE6D-1B26-721B-8CEFC4F56B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1" y="2631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8" name="Rectangle 148">
                <a:extLst>
                  <a:ext uri="{FF2B5EF4-FFF2-40B4-BE49-F238E27FC236}">
                    <a16:creationId xmlns:a16="http://schemas.microsoft.com/office/drawing/2014/main" id="{19BAA62F-A17A-EBF9-CA62-9BF95F33B2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45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89" name="Rectangle 149">
                <a:extLst>
                  <a:ext uri="{FF2B5EF4-FFF2-40B4-BE49-F238E27FC236}">
                    <a16:creationId xmlns:a16="http://schemas.microsoft.com/office/drawing/2014/main" id="{A505313A-C593-95B2-96CC-D50E424161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08" y="2631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0" name="Rectangle 150">
                <a:extLst>
                  <a:ext uri="{FF2B5EF4-FFF2-40B4-BE49-F238E27FC236}">
                    <a16:creationId xmlns:a16="http://schemas.microsoft.com/office/drawing/2014/main" id="{A18179C8-7902-91D6-C701-45FC4E7FA8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2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1" name="Rectangle 151">
                <a:extLst>
                  <a:ext uri="{FF2B5EF4-FFF2-40B4-BE49-F238E27FC236}">
                    <a16:creationId xmlns:a16="http://schemas.microsoft.com/office/drawing/2014/main" id="{7A5DF363-56C4-7ED1-383E-2E31D7B1AC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" y="2631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2" name="Rectangle 152">
                <a:extLst>
                  <a:ext uri="{FF2B5EF4-FFF2-40B4-BE49-F238E27FC236}">
                    <a16:creationId xmlns:a16="http://schemas.microsoft.com/office/drawing/2014/main" id="{8A4F3A37-F9CA-8BA4-69E7-7BE596A96B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9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3" name="Rectangle 153">
                <a:extLst>
                  <a:ext uri="{FF2B5EF4-FFF2-40B4-BE49-F238E27FC236}">
                    <a16:creationId xmlns:a16="http://schemas.microsoft.com/office/drawing/2014/main" id="{F509CE35-65E3-C289-679B-52D6F2223E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2" y="2631"/>
                <a:ext cx="5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4" name="Rectangle 154">
                <a:extLst>
                  <a:ext uri="{FF2B5EF4-FFF2-40B4-BE49-F238E27FC236}">
                    <a16:creationId xmlns:a16="http://schemas.microsoft.com/office/drawing/2014/main" id="{3258E44F-28AA-87F6-5190-010957195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5" y="2631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395" name="Rectangle 155">
                <a:extLst>
                  <a:ext uri="{FF2B5EF4-FFF2-40B4-BE49-F238E27FC236}">
                    <a16:creationId xmlns:a16="http://schemas.microsoft.com/office/drawing/2014/main" id="{4146E4ED-8D12-B85B-21E0-AAEFF8D282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6" name="Rectangle 156">
                <a:extLst>
                  <a:ext uri="{FF2B5EF4-FFF2-40B4-BE49-F238E27FC236}">
                    <a16:creationId xmlns:a16="http://schemas.microsoft.com/office/drawing/2014/main" id="{CD176844-46FD-04EB-F5BB-860EEE010E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2625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7" name="Rectangle 157">
                <a:extLst>
                  <a:ext uri="{FF2B5EF4-FFF2-40B4-BE49-F238E27FC236}">
                    <a16:creationId xmlns:a16="http://schemas.microsoft.com/office/drawing/2014/main" id="{1BFB0DF4-69D9-12C8-D4D2-5E0EE3FA7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8" name="Rectangle 158">
                <a:extLst>
                  <a:ext uri="{FF2B5EF4-FFF2-40B4-BE49-F238E27FC236}">
                    <a16:creationId xmlns:a16="http://schemas.microsoft.com/office/drawing/2014/main" id="{77A34C92-79F3-0ADA-819A-DFE2720B1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2625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399" name="Rectangle 159">
                <a:extLst>
                  <a:ext uri="{FF2B5EF4-FFF2-40B4-BE49-F238E27FC236}">
                    <a16:creationId xmlns:a16="http://schemas.microsoft.com/office/drawing/2014/main" id="{957DAE02-6BC9-42C8-D04C-96614D956B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0" name="Rectangle 160">
                <a:extLst>
                  <a:ext uri="{FF2B5EF4-FFF2-40B4-BE49-F238E27FC236}">
                    <a16:creationId xmlns:a16="http://schemas.microsoft.com/office/drawing/2014/main" id="{3ABBBDEA-056A-883B-111B-60C939F073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2625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1" name="Rectangle 161">
                <a:extLst>
                  <a:ext uri="{FF2B5EF4-FFF2-40B4-BE49-F238E27FC236}">
                    <a16:creationId xmlns:a16="http://schemas.microsoft.com/office/drawing/2014/main" id="{D4F0BF41-77E0-8E86-AF3A-3AE5C82D9F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62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2" name="Rectangle 162">
                <a:extLst>
                  <a:ext uri="{FF2B5EF4-FFF2-40B4-BE49-F238E27FC236}">
                    <a16:creationId xmlns:a16="http://schemas.microsoft.com/office/drawing/2014/main" id="{FC0A2DE5-B622-9F6F-4210-9E73A9214D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2625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3" name="Rectangle 163">
                <a:extLst>
                  <a:ext uri="{FF2B5EF4-FFF2-40B4-BE49-F238E27FC236}">
                    <a16:creationId xmlns:a16="http://schemas.microsoft.com/office/drawing/2014/main" id="{31D56CF5-6D55-F042-EE83-2D57B7E06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4" name="Rectangle 164">
                <a:extLst>
                  <a:ext uri="{FF2B5EF4-FFF2-40B4-BE49-F238E27FC236}">
                    <a16:creationId xmlns:a16="http://schemas.microsoft.com/office/drawing/2014/main" id="{FC3657DA-EECC-4900-6F36-83C356F6D4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2625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5" name="Rectangle 165">
                <a:extLst>
                  <a:ext uri="{FF2B5EF4-FFF2-40B4-BE49-F238E27FC236}">
                    <a16:creationId xmlns:a16="http://schemas.microsoft.com/office/drawing/2014/main" id="{E784706A-338A-F1D5-915E-28E444D97C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6" name="Rectangle 166">
                <a:extLst>
                  <a:ext uri="{FF2B5EF4-FFF2-40B4-BE49-F238E27FC236}">
                    <a16:creationId xmlns:a16="http://schemas.microsoft.com/office/drawing/2014/main" id="{13BA5D61-41BD-23CD-D2FD-EAA41C33B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2625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7" name="Rectangle 167">
                <a:extLst>
                  <a:ext uri="{FF2B5EF4-FFF2-40B4-BE49-F238E27FC236}">
                    <a16:creationId xmlns:a16="http://schemas.microsoft.com/office/drawing/2014/main" id="{E27399DA-A973-9CD2-33FB-2C85F0569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62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8" name="Rectangle 168">
                <a:extLst>
                  <a:ext uri="{FF2B5EF4-FFF2-40B4-BE49-F238E27FC236}">
                    <a16:creationId xmlns:a16="http://schemas.microsoft.com/office/drawing/2014/main" id="{B116FE1B-3D7A-CA51-3631-409F355374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09" name="Rectangle 169">
                <a:extLst>
                  <a:ext uri="{FF2B5EF4-FFF2-40B4-BE49-F238E27FC236}">
                    <a16:creationId xmlns:a16="http://schemas.microsoft.com/office/drawing/2014/main" id="{1BBA1F92-593A-8041-B99E-1F0A9B5B7A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0" name="Rectangle 170">
                <a:extLst>
                  <a:ext uri="{FF2B5EF4-FFF2-40B4-BE49-F238E27FC236}">
                    <a16:creationId xmlns:a16="http://schemas.microsoft.com/office/drawing/2014/main" id="{93856A7B-A1B7-CCCA-456E-7586C72663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1" name="Rectangle 171">
                <a:extLst>
                  <a:ext uri="{FF2B5EF4-FFF2-40B4-BE49-F238E27FC236}">
                    <a16:creationId xmlns:a16="http://schemas.microsoft.com/office/drawing/2014/main" id="{D823301C-3C1F-249C-69C6-CB9FFE3BAB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629"/>
                <a:ext cx="3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2" name="Rectangle 172">
                <a:extLst>
                  <a:ext uri="{FF2B5EF4-FFF2-40B4-BE49-F238E27FC236}">
                    <a16:creationId xmlns:a16="http://schemas.microsoft.com/office/drawing/2014/main" id="{8AACCFDC-1446-612E-4066-E718EED77D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3" name="Rectangle 173">
                <a:extLst>
                  <a:ext uri="{FF2B5EF4-FFF2-40B4-BE49-F238E27FC236}">
                    <a16:creationId xmlns:a16="http://schemas.microsoft.com/office/drawing/2014/main" id="{C3164D74-C89E-488B-11D5-A099DDAC26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4" name="Rectangle 174">
                <a:extLst>
                  <a:ext uri="{FF2B5EF4-FFF2-40B4-BE49-F238E27FC236}">
                    <a16:creationId xmlns:a16="http://schemas.microsoft.com/office/drawing/2014/main" id="{83EC1487-789C-DA53-917A-812DB5043E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629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15" name="Rectangle 175">
                <a:extLst>
                  <a:ext uri="{FF2B5EF4-FFF2-40B4-BE49-F238E27FC236}">
                    <a16:creationId xmlns:a16="http://schemas.microsoft.com/office/drawing/2014/main" id="{B4722D4D-0DFA-2286-CAF9-715C4091A2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9" y="2816"/>
                <a:ext cx="33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Impact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16" name="Rectangle 176">
                <a:extLst>
                  <a:ext uri="{FF2B5EF4-FFF2-40B4-BE49-F238E27FC236}">
                    <a16:creationId xmlns:a16="http://schemas.microsoft.com/office/drawing/2014/main" id="{38306E77-2C45-3340-D86E-4CBE6475B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9" y="2816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17" name="Rectangle 177">
                <a:extLst>
                  <a:ext uri="{FF2B5EF4-FFF2-40B4-BE49-F238E27FC236}">
                    <a16:creationId xmlns:a16="http://schemas.microsoft.com/office/drawing/2014/main" id="{4B2ECC88-87B7-F3A5-A03A-84C03A5325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1" y="2819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18" name="Rectangle 178">
                <a:extLst>
                  <a:ext uri="{FF2B5EF4-FFF2-40B4-BE49-F238E27FC236}">
                    <a16:creationId xmlns:a16="http://schemas.microsoft.com/office/drawing/2014/main" id="{4C47034A-062A-24DA-E8BA-9046E4F76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8" y="2819"/>
                <a:ext cx="176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105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19" name="Rectangle 179">
                <a:extLst>
                  <a:ext uri="{FF2B5EF4-FFF2-40B4-BE49-F238E27FC236}">
                    <a16:creationId xmlns:a16="http://schemas.microsoft.com/office/drawing/2014/main" id="{149C2B43-6041-D786-9415-5195A8EE9E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99" y="2819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0" name="Rectangle 180">
                <a:extLst>
                  <a:ext uri="{FF2B5EF4-FFF2-40B4-BE49-F238E27FC236}">
                    <a16:creationId xmlns:a16="http://schemas.microsoft.com/office/drawing/2014/main" id="{AD41BAE4-FF7D-3E97-5999-16012FCC94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1" y="2819"/>
                <a:ext cx="117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1" name="Rectangle 181">
                <a:extLst>
                  <a:ext uri="{FF2B5EF4-FFF2-40B4-BE49-F238E27FC236}">
                    <a16:creationId xmlns:a16="http://schemas.microsoft.com/office/drawing/2014/main" id="{678CD718-17A6-B4E2-D27C-408D14D9A5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89" y="2819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2" name="Rectangle 182">
                <a:extLst>
                  <a:ext uri="{FF2B5EF4-FFF2-40B4-BE49-F238E27FC236}">
                    <a16:creationId xmlns:a16="http://schemas.microsoft.com/office/drawing/2014/main" id="{6FF7FF01-71D8-C2C1-E278-7F699A61D6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8" y="2819"/>
                <a:ext cx="117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3" name="Rectangle 183">
                <a:extLst>
                  <a:ext uri="{FF2B5EF4-FFF2-40B4-BE49-F238E27FC236}">
                    <a16:creationId xmlns:a16="http://schemas.microsoft.com/office/drawing/2014/main" id="{F1FB2C90-AD2C-DA47-3A15-801C07526B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2819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4" name="Rectangle 184">
                <a:extLst>
                  <a:ext uri="{FF2B5EF4-FFF2-40B4-BE49-F238E27FC236}">
                    <a16:creationId xmlns:a16="http://schemas.microsoft.com/office/drawing/2014/main" id="{020D9C28-359D-638E-4121-8A32A8264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5" y="2819"/>
                <a:ext cx="117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5" name="Rectangle 185">
                <a:extLst>
                  <a:ext uri="{FF2B5EF4-FFF2-40B4-BE49-F238E27FC236}">
                    <a16:creationId xmlns:a16="http://schemas.microsoft.com/office/drawing/2014/main" id="{1D234807-0155-1D93-018E-0C71886C2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22" y="2819"/>
                <a:ext cx="29" cy="1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22426" name="Rectangle 186">
                <a:extLst>
                  <a:ext uri="{FF2B5EF4-FFF2-40B4-BE49-F238E27FC236}">
                    <a16:creationId xmlns:a16="http://schemas.microsoft.com/office/drawing/2014/main" id="{5EA2EA9F-5D89-5B21-6FD6-A9586077E9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7" name="Rectangle 187">
                <a:extLst>
                  <a:ext uri="{FF2B5EF4-FFF2-40B4-BE49-F238E27FC236}">
                    <a16:creationId xmlns:a16="http://schemas.microsoft.com/office/drawing/2014/main" id="{AEC96E75-F97D-AA58-9811-4659F65298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2813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8" name="Rectangle 188">
                <a:extLst>
                  <a:ext uri="{FF2B5EF4-FFF2-40B4-BE49-F238E27FC236}">
                    <a16:creationId xmlns:a16="http://schemas.microsoft.com/office/drawing/2014/main" id="{E7D7FA56-8050-8CCB-D2D7-A9E0E1525F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29" name="Rectangle 189">
                <a:extLst>
                  <a:ext uri="{FF2B5EF4-FFF2-40B4-BE49-F238E27FC236}">
                    <a16:creationId xmlns:a16="http://schemas.microsoft.com/office/drawing/2014/main" id="{C35E8D8D-1724-2A1E-638F-91B5F1E1D9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2813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0" name="Rectangle 190">
                <a:extLst>
                  <a:ext uri="{FF2B5EF4-FFF2-40B4-BE49-F238E27FC236}">
                    <a16:creationId xmlns:a16="http://schemas.microsoft.com/office/drawing/2014/main" id="{D2846F33-1754-2B29-7762-C835CBA9C7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1" name="Rectangle 191">
                <a:extLst>
                  <a:ext uri="{FF2B5EF4-FFF2-40B4-BE49-F238E27FC236}">
                    <a16:creationId xmlns:a16="http://schemas.microsoft.com/office/drawing/2014/main" id="{6EAF5555-5DE8-FF00-7EDE-4608A38C55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2813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2" name="Rectangle 192">
                <a:extLst>
                  <a:ext uri="{FF2B5EF4-FFF2-40B4-BE49-F238E27FC236}">
                    <a16:creationId xmlns:a16="http://schemas.microsoft.com/office/drawing/2014/main" id="{E8F1E33F-930A-AD6C-0EC6-C6F720C05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5" y="2813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3" name="Rectangle 193">
                <a:extLst>
                  <a:ext uri="{FF2B5EF4-FFF2-40B4-BE49-F238E27FC236}">
                    <a16:creationId xmlns:a16="http://schemas.microsoft.com/office/drawing/2014/main" id="{2404E658-71EF-30CB-708A-828E8F289B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8" y="2813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4" name="Rectangle 194">
                <a:extLst>
                  <a:ext uri="{FF2B5EF4-FFF2-40B4-BE49-F238E27FC236}">
                    <a16:creationId xmlns:a16="http://schemas.microsoft.com/office/drawing/2014/main" id="{433E320C-F89B-7EDC-68BF-B07DFF1F9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1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5" name="Rectangle 195">
                <a:extLst>
                  <a:ext uri="{FF2B5EF4-FFF2-40B4-BE49-F238E27FC236}">
                    <a16:creationId xmlns:a16="http://schemas.microsoft.com/office/drawing/2014/main" id="{C0EF91CC-B65E-218C-67A3-98F169CD2D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5" y="2813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6" name="Rectangle 196">
                <a:extLst>
                  <a:ext uri="{FF2B5EF4-FFF2-40B4-BE49-F238E27FC236}">
                    <a16:creationId xmlns:a16="http://schemas.microsoft.com/office/drawing/2014/main" id="{9A1023FF-B416-FD3B-19AA-3C4872DDB2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8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7" name="Rectangle 197">
                <a:extLst>
                  <a:ext uri="{FF2B5EF4-FFF2-40B4-BE49-F238E27FC236}">
                    <a16:creationId xmlns:a16="http://schemas.microsoft.com/office/drawing/2014/main" id="{9EF58242-7595-C7D8-0B8B-3C6C43CEE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2" y="2813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8" name="Rectangle 198">
                <a:extLst>
                  <a:ext uri="{FF2B5EF4-FFF2-40B4-BE49-F238E27FC236}">
                    <a16:creationId xmlns:a16="http://schemas.microsoft.com/office/drawing/2014/main" id="{CF5A6609-20DB-8D8B-875F-EA1872BA11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25" y="281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39" name="Rectangle 199">
                <a:extLst>
                  <a:ext uri="{FF2B5EF4-FFF2-40B4-BE49-F238E27FC236}">
                    <a16:creationId xmlns:a16="http://schemas.microsoft.com/office/drawing/2014/main" id="{40E1838F-BFE7-9DC3-F895-F41B1760BA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2817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0" name="Rectangle 200">
                <a:extLst>
                  <a:ext uri="{FF2B5EF4-FFF2-40B4-BE49-F238E27FC236}">
                    <a16:creationId xmlns:a16="http://schemas.microsoft.com/office/drawing/2014/main" id="{598BCA52-BFAD-5551-9FD4-152BF412C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300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1" name="Rectangle 201">
                <a:extLst>
                  <a:ext uri="{FF2B5EF4-FFF2-40B4-BE49-F238E27FC236}">
                    <a16:creationId xmlns:a16="http://schemas.microsoft.com/office/drawing/2014/main" id="{57215725-B3B3-B3C1-36E7-BA4C88ACC0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4" y="300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2" name="Rectangle 202">
                <a:extLst>
                  <a:ext uri="{FF2B5EF4-FFF2-40B4-BE49-F238E27FC236}">
                    <a16:creationId xmlns:a16="http://schemas.microsoft.com/office/drawing/2014/main" id="{903DC22B-0D88-035F-EFCC-4C71EE79CE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" y="3001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3" name="Rectangle 203">
                <a:extLst>
                  <a:ext uri="{FF2B5EF4-FFF2-40B4-BE49-F238E27FC236}">
                    <a16:creationId xmlns:a16="http://schemas.microsoft.com/office/drawing/2014/main" id="{9D961754-FC46-3B16-D5D6-5A6C714E3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2817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4" name="Rectangle 204">
                <a:extLst>
                  <a:ext uri="{FF2B5EF4-FFF2-40B4-BE49-F238E27FC236}">
                    <a16:creationId xmlns:a16="http://schemas.microsoft.com/office/drawing/2014/main" id="{44A3DF93-CAAE-BF7F-7056-90CA195680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1" y="300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5" name="Rectangle 205">
                <a:extLst>
                  <a:ext uri="{FF2B5EF4-FFF2-40B4-BE49-F238E27FC236}">
                    <a16:creationId xmlns:a16="http://schemas.microsoft.com/office/drawing/2014/main" id="{85D755FC-8D3B-059B-692F-8806B52E01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5" y="300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6" name="Rectangle 206">
                <a:extLst>
                  <a:ext uri="{FF2B5EF4-FFF2-40B4-BE49-F238E27FC236}">
                    <a16:creationId xmlns:a16="http://schemas.microsoft.com/office/drawing/2014/main" id="{ADCAD205-5280-0449-30FF-0D70024B04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2817"/>
                <a:ext cx="4" cy="18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7" name="Rectangle 207">
                <a:extLst>
                  <a:ext uri="{FF2B5EF4-FFF2-40B4-BE49-F238E27FC236}">
                    <a16:creationId xmlns:a16="http://schemas.microsoft.com/office/drawing/2014/main" id="{409BFEC0-F7A1-375F-DAB8-815601118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58" y="300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48" name="Rectangle 208">
                <a:extLst>
                  <a:ext uri="{FF2B5EF4-FFF2-40B4-BE49-F238E27FC236}">
                    <a16:creationId xmlns:a16="http://schemas.microsoft.com/office/drawing/2014/main" id="{AAC139E7-9B0B-5C5C-D2B4-CEE5BEB6C4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2" y="3001"/>
                <a:ext cx="31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2450" name="Rectangle 210">
              <a:extLst>
                <a:ext uri="{FF2B5EF4-FFF2-40B4-BE49-F238E27FC236}">
                  <a16:creationId xmlns:a16="http://schemas.microsoft.com/office/drawing/2014/main" id="{80D663BA-575B-C7C5-0888-16F3CF779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" y="2817"/>
              <a:ext cx="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1" name="Rectangle 211">
              <a:extLst>
                <a:ext uri="{FF2B5EF4-FFF2-40B4-BE49-F238E27FC236}">
                  <a16:creationId xmlns:a16="http://schemas.microsoft.com/office/drawing/2014/main" id="{6BE67A14-DFBA-C1B5-736D-1934B00D9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5" y="3001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2" name="Rectangle 212">
              <a:extLst>
                <a:ext uri="{FF2B5EF4-FFF2-40B4-BE49-F238E27FC236}">
                  <a16:creationId xmlns:a16="http://schemas.microsoft.com/office/drawing/2014/main" id="{B4182520-04B3-BF35-0119-FB2784246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8" y="3001"/>
              <a:ext cx="31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3" name="Rectangle 213">
              <a:extLst>
                <a:ext uri="{FF2B5EF4-FFF2-40B4-BE49-F238E27FC236}">
                  <a16:creationId xmlns:a16="http://schemas.microsoft.com/office/drawing/2014/main" id="{6B6393E6-942B-A09E-47F3-988E4C588D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1" y="2817"/>
              <a:ext cx="4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4" name="Rectangle 214">
              <a:extLst>
                <a:ext uri="{FF2B5EF4-FFF2-40B4-BE49-F238E27FC236}">
                  <a16:creationId xmlns:a16="http://schemas.microsoft.com/office/drawing/2014/main" id="{0554DE85-51BC-4DA0-B48A-699C7B706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1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5" name="Rectangle 215">
              <a:extLst>
                <a:ext uri="{FF2B5EF4-FFF2-40B4-BE49-F238E27FC236}">
                  <a16:creationId xmlns:a16="http://schemas.microsoft.com/office/drawing/2014/main" id="{3913E069-7E89-C590-7E75-EB3D879F06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5" y="3001"/>
              <a:ext cx="31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6" name="Rectangle 216">
              <a:extLst>
                <a:ext uri="{FF2B5EF4-FFF2-40B4-BE49-F238E27FC236}">
                  <a16:creationId xmlns:a16="http://schemas.microsoft.com/office/drawing/2014/main" id="{46821B7B-2AE6-F18E-7052-904F8457BF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" y="2817"/>
              <a:ext cx="4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7" name="Rectangle 217">
              <a:extLst>
                <a:ext uri="{FF2B5EF4-FFF2-40B4-BE49-F238E27FC236}">
                  <a16:creationId xmlns:a16="http://schemas.microsoft.com/office/drawing/2014/main" id="{BB5C44A3-7B5A-69BD-C3B0-D258BFBFF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8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8" name="Rectangle 218">
              <a:extLst>
                <a:ext uri="{FF2B5EF4-FFF2-40B4-BE49-F238E27FC236}">
                  <a16:creationId xmlns:a16="http://schemas.microsoft.com/office/drawing/2014/main" id="{94444FD9-E3D4-0455-5B9A-969A41E239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2" y="3001"/>
              <a:ext cx="31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59" name="Rectangle 219">
              <a:extLst>
                <a:ext uri="{FF2B5EF4-FFF2-40B4-BE49-F238E27FC236}">
                  <a16:creationId xmlns:a16="http://schemas.microsoft.com/office/drawing/2014/main" id="{E74A6BBA-FEC8-DFE8-2C18-13D5E9F428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2817"/>
              <a:ext cx="4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60" name="Rectangle 220">
              <a:extLst>
                <a:ext uri="{FF2B5EF4-FFF2-40B4-BE49-F238E27FC236}">
                  <a16:creationId xmlns:a16="http://schemas.microsoft.com/office/drawing/2014/main" id="{B520EC84-23CD-6A19-C3B4-56C3AE5C8C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61" name="Rectangle 221">
              <a:extLst>
                <a:ext uri="{FF2B5EF4-FFF2-40B4-BE49-F238E27FC236}">
                  <a16:creationId xmlns:a16="http://schemas.microsoft.com/office/drawing/2014/main" id="{5C299979-B48E-39E6-6539-3E8BB433C3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3001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2487" name="Group 247">
            <a:extLst>
              <a:ext uri="{FF2B5EF4-FFF2-40B4-BE49-F238E27FC236}">
                <a16:creationId xmlns:a16="http://schemas.microsoft.com/office/drawing/2014/main" id="{01E9DA9C-24B1-507E-938F-1467DE567361}"/>
              </a:ext>
            </a:extLst>
          </p:cNvPr>
          <p:cNvGrpSpPr>
            <a:grpSpLocks/>
          </p:cNvGrpSpPr>
          <p:nvPr/>
        </p:nvGrpSpPr>
        <p:grpSpPr bwMode="auto">
          <a:xfrm>
            <a:off x="7239000" y="990600"/>
            <a:ext cx="1751013" cy="1981200"/>
            <a:chOff x="3792" y="816"/>
            <a:chExt cx="806" cy="912"/>
          </a:xfrm>
        </p:grpSpPr>
        <p:grpSp>
          <p:nvGrpSpPr>
            <p:cNvPr id="522465" name="Group 225">
              <a:extLst>
                <a:ext uri="{FF2B5EF4-FFF2-40B4-BE49-F238E27FC236}">
                  <a16:creationId xmlns:a16="http://schemas.microsoft.com/office/drawing/2014/main" id="{F8594F4C-6435-3C3C-70D2-B4B32F2D6B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2" y="816"/>
              <a:ext cx="806" cy="912"/>
              <a:chOff x="2480" y="968"/>
              <a:chExt cx="806" cy="912"/>
            </a:xfrm>
          </p:grpSpPr>
          <p:sp>
            <p:nvSpPr>
              <p:cNvPr id="522463" name="Rectangle 223">
                <a:extLst>
                  <a:ext uri="{FF2B5EF4-FFF2-40B4-BE49-F238E27FC236}">
                    <a16:creationId xmlns:a16="http://schemas.microsoft.com/office/drawing/2014/main" id="{086A00EE-84CE-D972-2D38-542228E53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0" y="968"/>
                <a:ext cx="806" cy="91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2464" name="Rectangle 224">
                <a:extLst>
                  <a:ext uri="{FF2B5EF4-FFF2-40B4-BE49-F238E27FC236}">
                    <a16:creationId xmlns:a16="http://schemas.microsoft.com/office/drawing/2014/main" id="{98AB639C-D1E8-934D-DC08-947DAF1FB5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80" y="968"/>
                <a:ext cx="806" cy="912"/>
              </a:xfrm>
              <a:prstGeom prst="rect">
                <a:avLst/>
              </a:prstGeom>
              <a:solidFill>
                <a:srgbClr val="FFFF99"/>
              </a:solidFill>
              <a:ln w="9525" cap="rnd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2466" name="Rectangle 226">
              <a:extLst>
                <a:ext uri="{FF2B5EF4-FFF2-40B4-BE49-F238E27FC236}">
                  <a16:creationId xmlns:a16="http://schemas.microsoft.com/office/drawing/2014/main" id="{58E41BEF-8450-A41E-7FD1-69912026E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8" y="845"/>
              <a:ext cx="21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Scale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67" name="Rectangle 227">
              <a:extLst>
                <a:ext uri="{FF2B5EF4-FFF2-40B4-BE49-F238E27FC236}">
                  <a16:creationId xmlns:a16="http://schemas.microsoft.com/office/drawing/2014/main" id="{4C1170AE-B296-09EE-20E6-465AF25B5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8" y="929"/>
              <a:ext cx="209" cy="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468" name="Rectangle 228">
              <a:extLst>
                <a:ext uri="{FF2B5EF4-FFF2-40B4-BE49-F238E27FC236}">
                  <a16:creationId xmlns:a16="http://schemas.microsoft.com/office/drawing/2014/main" id="{5E2376C6-BF95-B7CD-CFB5-87A3AF91F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7" y="845"/>
              <a:ext cx="22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69" name="Rectangle 229">
              <a:extLst>
                <a:ext uri="{FF2B5EF4-FFF2-40B4-BE49-F238E27FC236}">
                  <a16:creationId xmlns:a16="http://schemas.microsoft.com/office/drawing/2014/main" id="{74574090-81C6-9B5C-E577-28DEEBC32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941"/>
              <a:ext cx="46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0" name="Rectangle 230">
              <a:extLst>
                <a:ext uri="{FF2B5EF4-FFF2-40B4-BE49-F238E27FC236}">
                  <a16:creationId xmlns:a16="http://schemas.microsoft.com/office/drawing/2014/main" id="{CAE25682-DD20-C4C3-9ACA-4AE312324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4" y="941"/>
              <a:ext cx="27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1" name="Rectangle 231">
              <a:extLst>
                <a:ext uri="{FF2B5EF4-FFF2-40B4-BE49-F238E27FC236}">
                  <a16:creationId xmlns:a16="http://schemas.microsoft.com/office/drawing/2014/main" id="{06C08844-470C-2819-B4D5-4D8A956AD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" y="941"/>
              <a:ext cx="349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Strong im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2" name="Rectangle 232">
              <a:extLst>
                <a:ext uri="{FF2B5EF4-FFF2-40B4-BE49-F238E27FC236}">
                  <a16:creationId xmlns:a16="http://schemas.microsoft.com/office/drawing/2014/main" id="{493AC9C6-9C7D-2007-D1F1-8F81D14242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4" y="941"/>
              <a:ext cx="290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pact 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3" name="Rectangle 233">
              <a:extLst>
                <a:ext uri="{FF2B5EF4-FFF2-40B4-BE49-F238E27FC236}">
                  <a16:creationId xmlns:a16="http://schemas.microsoft.com/office/drawing/2014/main" id="{3675D73A-20FF-8572-2061-036C5ABEC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033"/>
              <a:ext cx="45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the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4" name="Rectangle 234">
              <a:extLst>
                <a:ext uri="{FF2B5EF4-FFF2-40B4-BE49-F238E27FC236}">
                  <a16:creationId xmlns:a16="http://schemas.microsoft.com/office/drawing/2014/main" id="{55F43241-8176-81C0-DBEB-2143DBB76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5" y="1033"/>
              <a:ext cx="2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5" name="Rectangle 235">
              <a:extLst>
                <a:ext uri="{FF2B5EF4-FFF2-40B4-BE49-F238E27FC236}">
                  <a16:creationId xmlns:a16="http://schemas.microsoft.com/office/drawing/2014/main" id="{01183B48-EAEA-F1A2-5086-0A017A4D9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126"/>
              <a:ext cx="2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6" name="Rectangle 236">
              <a:extLst>
                <a:ext uri="{FF2B5EF4-FFF2-40B4-BE49-F238E27FC236}">
                  <a16:creationId xmlns:a16="http://schemas.microsoft.com/office/drawing/2014/main" id="{9489D861-99C9-0928-9546-FD91A7D85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218"/>
              <a:ext cx="46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7" name="Rectangle 237">
              <a:extLst>
                <a:ext uri="{FF2B5EF4-FFF2-40B4-BE49-F238E27FC236}">
                  <a16:creationId xmlns:a16="http://schemas.microsoft.com/office/drawing/2014/main" id="{3EA47553-7FB4-A51E-43AE-0C564AF50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4" y="1218"/>
              <a:ext cx="27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8" name="Rectangle 238">
              <a:extLst>
                <a:ext uri="{FF2B5EF4-FFF2-40B4-BE49-F238E27FC236}">
                  <a16:creationId xmlns:a16="http://schemas.microsoft.com/office/drawing/2014/main" id="{E1BB21F9-2796-4643-0B0A-734F0BAF5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1" y="1218"/>
              <a:ext cx="576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Medium impact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79" name="Rectangle 239">
              <a:extLst>
                <a:ext uri="{FF2B5EF4-FFF2-40B4-BE49-F238E27FC236}">
                  <a16:creationId xmlns:a16="http://schemas.microsoft.com/office/drawing/2014/main" id="{83852926-AF5F-E922-5F42-9BC226BC4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309"/>
              <a:ext cx="567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on the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0" name="Rectangle 240">
              <a:extLst>
                <a:ext uri="{FF2B5EF4-FFF2-40B4-BE49-F238E27FC236}">
                  <a16:creationId xmlns:a16="http://schemas.microsoft.com/office/drawing/2014/main" id="{7027FFBC-D419-39D8-6C4A-F10AD0E378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6" y="1309"/>
              <a:ext cx="2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1" name="Rectangle 241">
              <a:extLst>
                <a:ext uri="{FF2B5EF4-FFF2-40B4-BE49-F238E27FC236}">
                  <a16:creationId xmlns:a16="http://schemas.microsoft.com/office/drawing/2014/main" id="{08EB7732-1E39-CDFC-EC39-34B1C9133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401"/>
              <a:ext cx="2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2" name="Rectangle 242">
              <a:extLst>
                <a:ext uri="{FF2B5EF4-FFF2-40B4-BE49-F238E27FC236}">
                  <a16:creationId xmlns:a16="http://schemas.microsoft.com/office/drawing/2014/main" id="{4927B040-D4C3-8DB4-05E7-B24D70840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493"/>
              <a:ext cx="46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3" name="Rectangle 243">
              <a:extLst>
                <a:ext uri="{FF2B5EF4-FFF2-40B4-BE49-F238E27FC236}">
                  <a16:creationId xmlns:a16="http://schemas.microsoft.com/office/drawing/2014/main" id="{434FDA27-72CE-29B4-97B2-2A1994A09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4" y="1493"/>
              <a:ext cx="27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4" name="Rectangle 244">
              <a:extLst>
                <a:ext uri="{FF2B5EF4-FFF2-40B4-BE49-F238E27FC236}">
                  <a16:creationId xmlns:a16="http://schemas.microsoft.com/office/drawing/2014/main" id="{98BFF634-4E60-3AFE-1DA4-3FAFF0D3D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9" y="1493"/>
              <a:ext cx="608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Weak impact 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5" name="Rectangle 245">
              <a:extLst>
                <a:ext uri="{FF2B5EF4-FFF2-40B4-BE49-F238E27FC236}">
                  <a16:creationId xmlns:a16="http://schemas.microsoft.com/office/drawing/2014/main" id="{807FC423-DD82-BBD5-7C13-B98043D9C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1584"/>
              <a:ext cx="45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the measure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2486" name="Rectangle 246">
              <a:extLst>
                <a:ext uri="{FF2B5EF4-FFF2-40B4-BE49-F238E27FC236}">
                  <a16:creationId xmlns:a16="http://schemas.microsoft.com/office/drawing/2014/main" id="{3DDBB106-0876-443B-2E03-D9C919D5D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85" y="1584"/>
              <a:ext cx="23" cy="98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22490" name="Line 250">
            <a:extLst>
              <a:ext uri="{FF2B5EF4-FFF2-40B4-BE49-F238E27FC236}">
                <a16:creationId xmlns:a16="http://schemas.microsoft.com/office/drawing/2014/main" id="{6E231123-E8FE-014B-ADAF-5AF5BE5434A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86200" y="990600"/>
            <a:ext cx="0" cy="3581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491" name="Text Box 251">
            <a:extLst>
              <a:ext uri="{FF2B5EF4-FFF2-40B4-BE49-F238E27FC236}">
                <a16:creationId xmlns:a16="http://schemas.microsoft.com/office/drawing/2014/main" id="{385D1BED-4D83-0300-38C6-402F314877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150" y="62738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14.1-14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574" name="AutoShape 286">
            <a:extLst>
              <a:ext uri="{FF2B5EF4-FFF2-40B4-BE49-F238E27FC236}">
                <a16:creationId xmlns:a16="http://schemas.microsoft.com/office/drawing/2014/main" id="{233510F0-5CEB-23F1-0C6A-A8C02A8B22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914400"/>
            <a:ext cx="5943600" cy="4876800"/>
          </a:xfrm>
          <a:prstGeom prst="roundRect">
            <a:avLst>
              <a:gd name="adj" fmla="val 8051"/>
            </a:avLst>
          </a:prstGeom>
          <a:solidFill>
            <a:srgbClr val="FFFF9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4290" name="Rectangle 2">
            <a:extLst>
              <a:ext uri="{FF2B5EF4-FFF2-40B4-BE49-F238E27FC236}">
                <a16:creationId xmlns:a16="http://schemas.microsoft.com/office/drawing/2014/main" id="{2B0DCB00-0731-A99C-18D6-0BE16CE834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House 3 – Continued Deployment</a:t>
            </a:r>
          </a:p>
        </p:txBody>
      </p:sp>
      <p:grpSp>
        <p:nvGrpSpPr>
          <p:cNvPr id="524573" name="Group 285">
            <a:extLst>
              <a:ext uri="{FF2B5EF4-FFF2-40B4-BE49-F238E27FC236}">
                <a16:creationId xmlns:a16="http://schemas.microsoft.com/office/drawing/2014/main" id="{FA0CAA50-D929-7295-D373-01B92366BF01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108075"/>
            <a:ext cx="5410200" cy="4383088"/>
            <a:chOff x="522" y="1255"/>
            <a:chExt cx="2495" cy="2204"/>
          </a:xfrm>
        </p:grpSpPr>
        <p:grpSp>
          <p:nvGrpSpPr>
            <p:cNvPr id="524495" name="Group 207">
              <a:extLst>
                <a:ext uri="{FF2B5EF4-FFF2-40B4-BE49-F238E27FC236}">
                  <a16:creationId xmlns:a16="http://schemas.microsoft.com/office/drawing/2014/main" id="{C0E4C72E-890E-6AE6-F1BD-C7F9149BA0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" y="1255"/>
              <a:ext cx="2495" cy="1603"/>
              <a:chOff x="522" y="1255"/>
              <a:chExt cx="2495" cy="1603"/>
            </a:xfrm>
          </p:grpSpPr>
          <p:sp>
            <p:nvSpPr>
              <p:cNvPr id="524295" name="Rectangle 7">
                <a:extLst>
                  <a:ext uri="{FF2B5EF4-FFF2-40B4-BE49-F238E27FC236}">
                    <a16:creationId xmlns:a16="http://schemas.microsoft.com/office/drawing/2014/main" id="{4B1C9DF7-8779-6D1E-6B5C-689CD552F9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261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296" name="Rectangle 8">
                <a:extLst>
                  <a:ext uri="{FF2B5EF4-FFF2-40B4-BE49-F238E27FC236}">
                    <a16:creationId xmlns:a16="http://schemas.microsoft.com/office/drawing/2014/main" id="{EF6A3832-491D-4668-1F3C-2CE968EDD1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372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297" name="Rectangle 9">
                <a:extLst>
                  <a:ext uri="{FF2B5EF4-FFF2-40B4-BE49-F238E27FC236}">
                    <a16:creationId xmlns:a16="http://schemas.microsoft.com/office/drawing/2014/main" id="{2D91F94B-6431-5C06-42C6-0033D62279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482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298" name="Rectangle 10">
                <a:extLst>
                  <a:ext uri="{FF2B5EF4-FFF2-40B4-BE49-F238E27FC236}">
                    <a16:creationId xmlns:a16="http://schemas.microsoft.com/office/drawing/2014/main" id="{B08D3E80-CEF3-C464-9547-43F3BC353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592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299" name="Rectangle 11">
                <a:extLst>
                  <a:ext uri="{FF2B5EF4-FFF2-40B4-BE49-F238E27FC236}">
                    <a16:creationId xmlns:a16="http://schemas.microsoft.com/office/drawing/2014/main" id="{03291DA4-83BE-13CC-956B-2958CC614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700"/>
                <a:ext cx="552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Functional Req’t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0" name="Rectangle 12">
                <a:extLst>
                  <a:ext uri="{FF2B5EF4-FFF2-40B4-BE49-F238E27FC236}">
                    <a16:creationId xmlns:a16="http://schemas.microsoft.com/office/drawing/2014/main" id="{CDBFA767-9E98-E6BC-65D1-3BB6FE4B6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0" y="1700"/>
                <a:ext cx="2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1" name="Rectangle 13">
                <a:extLst>
                  <a:ext uri="{FF2B5EF4-FFF2-40B4-BE49-F238E27FC236}">
                    <a16:creationId xmlns:a16="http://schemas.microsoft.com/office/drawing/2014/main" id="{5E0802D9-7F10-A149-E55D-E9A71E1E7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258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2" name="Rectangle 14">
                <a:extLst>
                  <a:ext uri="{FF2B5EF4-FFF2-40B4-BE49-F238E27FC236}">
                    <a16:creationId xmlns:a16="http://schemas.microsoft.com/office/drawing/2014/main" id="{04C2B33F-D54D-F9CB-3176-9236DC9770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369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3" name="Rectangle 15">
                <a:extLst>
                  <a:ext uri="{FF2B5EF4-FFF2-40B4-BE49-F238E27FC236}">
                    <a16:creationId xmlns:a16="http://schemas.microsoft.com/office/drawing/2014/main" id="{78A4E668-D72F-ABEB-7FEA-29F0B31E65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479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4" name="Rectangle 16">
                <a:extLst>
                  <a:ext uri="{FF2B5EF4-FFF2-40B4-BE49-F238E27FC236}">
                    <a16:creationId xmlns:a16="http://schemas.microsoft.com/office/drawing/2014/main" id="{5BFA0EF4-EB48-6260-1F67-84EA68836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589"/>
                <a:ext cx="19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5" name="Rectangle 17">
                <a:extLst>
                  <a:ext uri="{FF2B5EF4-FFF2-40B4-BE49-F238E27FC236}">
                    <a16:creationId xmlns:a16="http://schemas.microsoft.com/office/drawing/2014/main" id="{10D79EDA-C5B7-1B61-3890-6D051D780D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700"/>
                <a:ext cx="214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Target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6" name="Rectangle 18">
                <a:extLst>
                  <a:ext uri="{FF2B5EF4-FFF2-40B4-BE49-F238E27FC236}">
                    <a16:creationId xmlns:a16="http://schemas.microsoft.com/office/drawing/2014/main" id="{D70BC18D-4B77-6076-723E-B5374506B0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8" y="1700"/>
                <a:ext cx="2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7" name="Rectangle 19">
                <a:extLst>
                  <a:ext uri="{FF2B5EF4-FFF2-40B4-BE49-F238E27FC236}">
                    <a16:creationId xmlns:a16="http://schemas.microsoft.com/office/drawing/2014/main" id="{4EDBA702-1909-6482-6F0D-E4187D95B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1905" y="1647"/>
                <a:ext cx="310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Materials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8" name="Rectangle 20">
                <a:extLst>
                  <a:ext uri="{FF2B5EF4-FFF2-40B4-BE49-F238E27FC236}">
                    <a16:creationId xmlns:a16="http://schemas.microsoft.com/office/drawing/2014/main" id="{AA24E61D-0B7C-E963-4791-6A93AD5D81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049" y="1402"/>
                <a:ext cx="22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09" name="Rectangle 21">
                <a:extLst>
                  <a:ext uri="{FF2B5EF4-FFF2-40B4-BE49-F238E27FC236}">
                    <a16:creationId xmlns:a16="http://schemas.microsoft.com/office/drawing/2014/main" id="{349B60DD-5FBE-1D75-9A6C-F9756166B9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211" y="1692"/>
                <a:ext cx="220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Shape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0" name="Rectangle 22">
                <a:extLst>
                  <a:ext uri="{FF2B5EF4-FFF2-40B4-BE49-F238E27FC236}">
                    <a16:creationId xmlns:a16="http://schemas.microsoft.com/office/drawing/2014/main" id="{CE00BDF2-1C41-5C68-AEEB-E011ABDD5E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310" y="1513"/>
                <a:ext cx="22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1" name="Rectangle 23">
                <a:extLst>
                  <a:ext uri="{FF2B5EF4-FFF2-40B4-BE49-F238E27FC236}">
                    <a16:creationId xmlns:a16="http://schemas.microsoft.com/office/drawing/2014/main" id="{457135D1-0718-ADBE-DEA3-6BDAD783D4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381" y="1602"/>
                <a:ext cx="399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Dimensions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2" name="Rectangle 24">
                <a:extLst>
                  <a:ext uri="{FF2B5EF4-FFF2-40B4-BE49-F238E27FC236}">
                    <a16:creationId xmlns:a16="http://schemas.microsoft.com/office/drawing/2014/main" id="{98C80856-F4F7-CCC2-D864-DBC67A968A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570" y="1289"/>
                <a:ext cx="21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3" name="Rectangle 25">
                <a:extLst>
                  <a:ext uri="{FF2B5EF4-FFF2-40B4-BE49-F238E27FC236}">
                    <a16:creationId xmlns:a16="http://schemas.microsoft.com/office/drawing/2014/main" id="{1DFF7598-B268-009B-3FC9-209AEE9A94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28" y="1587"/>
                <a:ext cx="429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Construction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4" name="Rectangle 26">
                <a:extLst>
                  <a:ext uri="{FF2B5EF4-FFF2-40B4-BE49-F238E27FC236}">
                    <a16:creationId xmlns:a16="http://schemas.microsoft.com/office/drawing/2014/main" id="{4E1FB979-E6C3-3781-CC48-A4BA231E9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32" y="1250"/>
                <a:ext cx="21" cy="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15" name="Rectangle 27">
                <a:extLst>
                  <a:ext uri="{FF2B5EF4-FFF2-40B4-BE49-F238E27FC236}">
                    <a16:creationId xmlns:a16="http://schemas.microsoft.com/office/drawing/2014/main" id="{0958A9F7-3F76-B4BB-9613-E251E32CF5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16" name="Rectangle 28">
                <a:extLst>
                  <a:ext uri="{FF2B5EF4-FFF2-40B4-BE49-F238E27FC236}">
                    <a16:creationId xmlns:a16="http://schemas.microsoft.com/office/drawing/2014/main" id="{5C1616F6-165A-FA03-C01D-21DA0063F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17" name="Rectangle 29">
                <a:extLst>
                  <a:ext uri="{FF2B5EF4-FFF2-40B4-BE49-F238E27FC236}">
                    <a16:creationId xmlns:a16="http://schemas.microsoft.com/office/drawing/2014/main" id="{085604DC-BD9D-FE0D-BC7A-EEFAA030A7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1255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18" name="Rectangle 30">
                <a:extLst>
                  <a:ext uri="{FF2B5EF4-FFF2-40B4-BE49-F238E27FC236}">
                    <a16:creationId xmlns:a16="http://schemas.microsoft.com/office/drawing/2014/main" id="{B938D766-C426-B1DA-EFDC-8888170DB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19" name="Rectangle 31">
                <a:extLst>
                  <a:ext uri="{FF2B5EF4-FFF2-40B4-BE49-F238E27FC236}">
                    <a16:creationId xmlns:a16="http://schemas.microsoft.com/office/drawing/2014/main" id="{88A21179-EEC6-0B5D-1A70-BF8916D8C6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1255"/>
                <a:ext cx="53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0" name="Rectangle 32">
                <a:extLst>
                  <a:ext uri="{FF2B5EF4-FFF2-40B4-BE49-F238E27FC236}">
                    <a16:creationId xmlns:a16="http://schemas.microsoft.com/office/drawing/2014/main" id="{2644D02B-08F0-6C32-35ED-7BA86E02D3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125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1" name="Rectangle 33">
                <a:extLst>
                  <a:ext uri="{FF2B5EF4-FFF2-40B4-BE49-F238E27FC236}">
                    <a16:creationId xmlns:a16="http://schemas.microsoft.com/office/drawing/2014/main" id="{24901A82-1577-6735-23C1-BB569F6CD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125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2" name="Rectangle 34">
                <a:extLst>
                  <a:ext uri="{FF2B5EF4-FFF2-40B4-BE49-F238E27FC236}">
                    <a16:creationId xmlns:a16="http://schemas.microsoft.com/office/drawing/2014/main" id="{6C02E2FC-DCCD-732E-6656-AC32EB8F8D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25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3" name="Rectangle 35">
                <a:extLst>
                  <a:ext uri="{FF2B5EF4-FFF2-40B4-BE49-F238E27FC236}">
                    <a16:creationId xmlns:a16="http://schemas.microsoft.com/office/drawing/2014/main" id="{22AC9B80-4C62-561E-2E19-B8DDB4270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1255"/>
                <a:ext cx="25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4" name="Rectangle 36">
                <a:extLst>
                  <a:ext uri="{FF2B5EF4-FFF2-40B4-BE49-F238E27FC236}">
                    <a16:creationId xmlns:a16="http://schemas.microsoft.com/office/drawing/2014/main" id="{312CDF8F-A988-0FDC-467E-C55C5BBE0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5" name="Rectangle 37">
                <a:extLst>
                  <a:ext uri="{FF2B5EF4-FFF2-40B4-BE49-F238E27FC236}">
                    <a16:creationId xmlns:a16="http://schemas.microsoft.com/office/drawing/2014/main" id="{FA0F7C43-3A6F-2081-13ED-79E400B561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125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6" name="Rectangle 38">
                <a:extLst>
                  <a:ext uri="{FF2B5EF4-FFF2-40B4-BE49-F238E27FC236}">
                    <a16:creationId xmlns:a16="http://schemas.microsoft.com/office/drawing/2014/main" id="{8C666710-CAFD-6191-40F3-F3E1912E84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7" name="Rectangle 39">
                <a:extLst>
                  <a:ext uri="{FF2B5EF4-FFF2-40B4-BE49-F238E27FC236}">
                    <a16:creationId xmlns:a16="http://schemas.microsoft.com/office/drawing/2014/main" id="{3B9ED74A-9642-9559-32E9-7ACDFA27B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125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8" name="Rectangle 40">
                <a:extLst>
                  <a:ext uri="{FF2B5EF4-FFF2-40B4-BE49-F238E27FC236}">
                    <a16:creationId xmlns:a16="http://schemas.microsoft.com/office/drawing/2014/main" id="{593B9D06-FD35-121C-B5FB-5DA2B7EC2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29" name="Rectangle 41">
                <a:extLst>
                  <a:ext uri="{FF2B5EF4-FFF2-40B4-BE49-F238E27FC236}">
                    <a16:creationId xmlns:a16="http://schemas.microsoft.com/office/drawing/2014/main" id="{991F0B3E-9CDE-33EA-52F0-B152A749A2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125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0" name="Rectangle 42">
                <a:extLst>
                  <a:ext uri="{FF2B5EF4-FFF2-40B4-BE49-F238E27FC236}">
                    <a16:creationId xmlns:a16="http://schemas.microsoft.com/office/drawing/2014/main" id="{0AA047E3-B677-5107-E65E-31956A997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259"/>
                <a:ext cx="4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1" name="Rectangle 43">
                <a:extLst>
                  <a:ext uri="{FF2B5EF4-FFF2-40B4-BE49-F238E27FC236}">
                    <a16:creationId xmlns:a16="http://schemas.microsoft.com/office/drawing/2014/main" id="{7FA3C3BD-C6B8-ABCF-B2DC-4F2A69B4DD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259"/>
                <a:ext cx="4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2" name="Rectangle 44">
                <a:extLst>
                  <a:ext uri="{FF2B5EF4-FFF2-40B4-BE49-F238E27FC236}">
                    <a16:creationId xmlns:a16="http://schemas.microsoft.com/office/drawing/2014/main" id="{DF4707AB-1DBA-6A5B-2879-6DBEAA6A14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1259"/>
                <a:ext cx="3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3" name="Rectangle 45">
                <a:extLst>
                  <a:ext uri="{FF2B5EF4-FFF2-40B4-BE49-F238E27FC236}">
                    <a16:creationId xmlns:a16="http://schemas.microsoft.com/office/drawing/2014/main" id="{240E55D3-CB7C-0035-D91A-A25EAC6B14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259"/>
                <a:ext cx="3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4" name="Rectangle 46">
                <a:extLst>
                  <a:ext uri="{FF2B5EF4-FFF2-40B4-BE49-F238E27FC236}">
                    <a16:creationId xmlns:a16="http://schemas.microsoft.com/office/drawing/2014/main" id="{7F13EE98-22F4-72BC-8B30-EC34B9FFDD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1259"/>
                <a:ext cx="4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5" name="Rectangle 47">
                <a:extLst>
                  <a:ext uri="{FF2B5EF4-FFF2-40B4-BE49-F238E27FC236}">
                    <a16:creationId xmlns:a16="http://schemas.microsoft.com/office/drawing/2014/main" id="{19A83B92-6B4D-68C9-0ADB-172E3F9B1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1259"/>
                <a:ext cx="4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6" name="Rectangle 48">
                <a:extLst>
                  <a:ext uri="{FF2B5EF4-FFF2-40B4-BE49-F238E27FC236}">
                    <a16:creationId xmlns:a16="http://schemas.microsoft.com/office/drawing/2014/main" id="{3485A211-0EC0-287A-D6F9-4DC83A381D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1259"/>
                <a:ext cx="4" cy="63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37" name="Rectangle 49">
                <a:extLst>
                  <a:ext uri="{FF2B5EF4-FFF2-40B4-BE49-F238E27FC236}">
                    <a16:creationId xmlns:a16="http://schemas.microsoft.com/office/drawing/2014/main" id="{975F326E-E9CC-384F-9612-31E96EC2C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899"/>
                <a:ext cx="52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Fuselage Weight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38" name="Rectangle 50">
                <a:extLst>
                  <a:ext uri="{FF2B5EF4-FFF2-40B4-BE49-F238E27FC236}">
                    <a16:creationId xmlns:a16="http://schemas.microsoft.com/office/drawing/2014/main" id="{51F332D1-FE92-94DC-BE39-1DD958552E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88" y="1899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39" name="Rectangle 51">
                <a:extLst>
                  <a:ext uri="{FF2B5EF4-FFF2-40B4-BE49-F238E27FC236}">
                    <a16:creationId xmlns:a16="http://schemas.microsoft.com/office/drawing/2014/main" id="{C39B951D-D919-E179-DF81-3E5A14C6B3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899"/>
                <a:ext cx="26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25000 lb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0" name="Rectangle 52">
                <a:extLst>
                  <a:ext uri="{FF2B5EF4-FFF2-40B4-BE49-F238E27FC236}">
                    <a16:creationId xmlns:a16="http://schemas.microsoft.com/office/drawing/2014/main" id="{9D7213C0-9BC9-702E-AE70-6F6E625AA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4" y="1899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1" name="Rectangle 53">
                <a:extLst>
                  <a:ext uri="{FF2B5EF4-FFF2-40B4-BE49-F238E27FC236}">
                    <a16:creationId xmlns:a16="http://schemas.microsoft.com/office/drawing/2014/main" id="{71DFEC46-82A8-80F0-99FB-607DE9984F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1899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2" name="Rectangle 54">
                <a:extLst>
                  <a:ext uri="{FF2B5EF4-FFF2-40B4-BE49-F238E27FC236}">
                    <a16:creationId xmlns:a16="http://schemas.microsoft.com/office/drawing/2014/main" id="{55455FC2-3A62-8848-7F19-D0D62BE07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1899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3" name="Rectangle 55">
                <a:extLst>
                  <a:ext uri="{FF2B5EF4-FFF2-40B4-BE49-F238E27FC236}">
                    <a16:creationId xmlns:a16="http://schemas.microsoft.com/office/drawing/2014/main" id="{335D9679-35B1-3731-6D55-5A4BC506D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62" y="1899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4" name="Rectangle 56">
                <a:extLst>
                  <a:ext uri="{FF2B5EF4-FFF2-40B4-BE49-F238E27FC236}">
                    <a16:creationId xmlns:a16="http://schemas.microsoft.com/office/drawing/2014/main" id="{43DE36AA-E6A6-7822-870A-BFD715E6AA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6" y="1899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5" name="Rectangle 57">
                <a:extLst>
                  <a:ext uri="{FF2B5EF4-FFF2-40B4-BE49-F238E27FC236}">
                    <a16:creationId xmlns:a16="http://schemas.microsoft.com/office/drawing/2014/main" id="{BACCFDFE-62C6-3AEC-2730-5C04818145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1899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6" name="Rectangle 58">
                <a:extLst>
                  <a:ext uri="{FF2B5EF4-FFF2-40B4-BE49-F238E27FC236}">
                    <a16:creationId xmlns:a16="http://schemas.microsoft.com/office/drawing/2014/main" id="{0D0B9FA7-DA23-B539-92D1-BF572A8F71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7" y="1899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7" name="Rectangle 59">
                <a:extLst>
                  <a:ext uri="{FF2B5EF4-FFF2-40B4-BE49-F238E27FC236}">
                    <a16:creationId xmlns:a16="http://schemas.microsoft.com/office/drawing/2014/main" id="{44534D07-7813-33FE-9B66-C8D23EBD7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1" y="1899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48" name="Rectangle 60">
                <a:extLst>
                  <a:ext uri="{FF2B5EF4-FFF2-40B4-BE49-F238E27FC236}">
                    <a16:creationId xmlns:a16="http://schemas.microsoft.com/office/drawing/2014/main" id="{2EDE9324-E439-982C-2E78-5ABB8897F6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89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49" name="Rectangle 61">
                <a:extLst>
                  <a:ext uri="{FF2B5EF4-FFF2-40B4-BE49-F238E27FC236}">
                    <a16:creationId xmlns:a16="http://schemas.microsoft.com/office/drawing/2014/main" id="{6C6B2E85-6A49-C5B3-FB80-56DB4ECE1D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1892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0" name="Rectangle 62">
                <a:extLst>
                  <a:ext uri="{FF2B5EF4-FFF2-40B4-BE49-F238E27FC236}">
                    <a16:creationId xmlns:a16="http://schemas.microsoft.com/office/drawing/2014/main" id="{F4A5EC18-4366-137D-E499-BE2962FCFD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89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1" name="Rectangle 63">
                <a:extLst>
                  <a:ext uri="{FF2B5EF4-FFF2-40B4-BE49-F238E27FC236}">
                    <a16:creationId xmlns:a16="http://schemas.microsoft.com/office/drawing/2014/main" id="{F64EF060-62DC-FC10-5478-F793C4CDDA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1892"/>
                <a:ext cx="53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2" name="Rectangle 64">
                <a:extLst>
                  <a:ext uri="{FF2B5EF4-FFF2-40B4-BE49-F238E27FC236}">
                    <a16:creationId xmlns:a16="http://schemas.microsoft.com/office/drawing/2014/main" id="{C4E044E2-A75B-6307-09A3-7D67D1BC4F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1892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3" name="Rectangle 65">
                <a:extLst>
                  <a:ext uri="{FF2B5EF4-FFF2-40B4-BE49-F238E27FC236}">
                    <a16:creationId xmlns:a16="http://schemas.microsoft.com/office/drawing/2014/main" id="{370C6060-396A-D87B-450C-6CCB12E1C7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1892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4" name="Rectangle 66">
                <a:extLst>
                  <a:ext uri="{FF2B5EF4-FFF2-40B4-BE49-F238E27FC236}">
                    <a16:creationId xmlns:a16="http://schemas.microsoft.com/office/drawing/2014/main" id="{68807342-A55D-8A74-51B3-E34DA4F2B9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892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5" name="Rectangle 67">
                <a:extLst>
                  <a:ext uri="{FF2B5EF4-FFF2-40B4-BE49-F238E27FC236}">
                    <a16:creationId xmlns:a16="http://schemas.microsoft.com/office/drawing/2014/main" id="{BC9B444A-21DB-6906-5BEF-A3875F534C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1892"/>
                <a:ext cx="25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6" name="Rectangle 68">
                <a:extLst>
                  <a:ext uri="{FF2B5EF4-FFF2-40B4-BE49-F238E27FC236}">
                    <a16:creationId xmlns:a16="http://schemas.microsoft.com/office/drawing/2014/main" id="{05CBC9D2-E3D6-1563-1766-755785919B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189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7" name="Rectangle 69">
                <a:extLst>
                  <a:ext uri="{FF2B5EF4-FFF2-40B4-BE49-F238E27FC236}">
                    <a16:creationId xmlns:a16="http://schemas.microsoft.com/office/drawing/2014/main" id="{7BF9B9A4-373E-A313-EC4C-A7BE7E1A7B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1892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8" name="Rectangle 70">
                <a:extLst>
                  <a:ext uri="{FF2B5EF4-FFF2-40B4-BE49-F238E27FC236}">
                    <a16:creationId xmlns:a16="http://schemas.microsoft.com/office/drawing/2014/main" id="{B4AF4586-9DD8-C9FE-D7B8-AFD7DA87C3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189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59" name="Rectangle 71">
                <a:extLst>
                  <a:ext uri="{FF2B5EF4-FFF2-40B4-BE49-F238E27FC236}">
                    <a16:creationId xmlns:a16="http://schemas.microsoft.com/office/drawing/2014/main" id="{76635586-ED72-EDE5-F55F-32F77C2D4C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1892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0" name="Rectangle 72">
                <a:extLst>
                  <a:ext uri="{FF2B5EF4-FFF2-40B4-BE49-F238E27FC236}">
                    <a16:creationId xmlns:a16="http://schemas.microsoft.com/office/drawing/2014/main" id="{E1633349-783F-B400-0DE8-2AFC60C599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1892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1" name="Rectangle 73">
                <a:extLst>
                  <a:ext uri="{FF2B5EF4-FFF2-40B4-BE49-F238E27FC236}">
                    <a16:creationId xmlns:a16="http://schemas.microsoft.com/office/drawing/2014/main" id="{46980C8A-43E4-5B04-B59A-0B312AABFB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896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2" name="Rectangle 74">
                <a:extLst>
                  <a:ext uri="{FF2B5EF4-FFF2-40B4-BE49-F238E27FC236}">
                    <a16:creationId xmlns:a16="http://schemas.microsoft.com/office/drawing/2014/main" id="{E1B381B6-D557-FE5A-3204-7861CAC8E8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896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3" name="Rectangle 75">
                <a:extLst>
                  <a:ext uri="{FF2B5EF4-FFF2-40B4-BE49-F238E27FC236}">
                    <a16:creationId xmlns:a16="http://schemas.microsoft.com/office/drawing/2014/main" id="{A9DD340F-2909-19FC-C825-0ACFA3EDEB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1896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4" name="Rectangle 76">
                <a:extLst>
                  <a:ext uri="{FF2B5EF4-FFF2-40B4-BE49-F238E27FC236}">
                    <a16:creationId xmlns:a16="http://schemas.microsoft.com/office/drawing/2014/main" id="{2ED88282-A53A-3155-AEB6-DF6DBB57EB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1896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5" name="Rectangle 77">
                <a:extLst>
                  <a:ext uri="{FF2B5EF4-FFF2-40B4-BE49-F238E27FC236}">
                    <a16:creationId xmlns:a16="http://schemas.microsoft.com/office/drawing/2014/main" id="{9F8207E5-30E5-B820-FDEA-A7487BD7E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1896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6" name="Rectangle 78">
                <a:extLst>
                  <a:ext uri="{FF2B5EF4-FFF2-40B4-BE49-F238E27FC236}">
                    <a16:creationId xmlns:a16="http://schemas.microsoft.com/office/drawing/2014/main" id="{8B23F8BF-E6EE-B102-438E-D7F8173C0B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1896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7" name="Rectangle 79">
                <a:extLst>
                  <a:ext uri="{FF2B5EF4-FFF2-40B4-BE49-F238E27FC236}">
                    <a16:creationId xmlns:a16="http://schemas.microsoft.com/office/drawing/2014/main" id="{DF8C027D-376E-6A0D-E9AE-5AB5851CE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1896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68" name="Rectangle 80">
                <a:extLst>
                  <a:ext uri="{FF2B5EF4-FFF2-40B4-BE49-F238E27FC236}">
                    <a16:creationId xmlns:a16="http://schemas.microsoft.com/office/drawing/2014/main" id="{850408AE-460E-0A3E-FA3F-661EEE8671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070"/>
                <a:ext cx="45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Fuselage Drag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69" name="Rectangle 81">
                <a:extLst>
                  <a:ext uri="{FF2B5EF4-FFF2-40B4-BE49-F238E27FC236}">
                    <a16:creationId xmlns:a16="http://schemas.microsoft.com/office/drawing/2014/main" id="{51A56907-7E76-17E3-4D63-A3C9AADA8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7" y="2070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0" name="Rectangle 82">
                <a:extLst>
                  <a:ext uri="{FF2B5EF4-FFF2-40B4-BE49-F238E27FC236}">
                    <a16:creationId xmlns:a16="http://schemas.microsoft.com/office/drawing/2014/main" id="{0BA500E9-9E81-AB37-AB82-D697A7A758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070"/>
                <a:ext cx="9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.25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1" name="Rectangle 83">
                <a:extLst>
                  <a:ext uri="{FF2B5EF4-FFF2-40B4-BE49-F238E27FC236}">
                    <a16:creationId xmlns:a16="http://schemas.microsoft.com/office/drawing/2014/main" id="{9DBF7304-3180-40A4-9F81-47E5025AE8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9" y="2070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2" name="Rectangle 84">
                <a:extLst>
                  <a:ext uri="{FF2B5EF4-FFF2-40B4-BE49-F238E27FC236}">
                    <a16:creationId xmlns:a16="http://schemas.microsoft.com/office/drawing/2014/main" id="{CD24B4C2-9551-57F1-A395-8643093CE8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2070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3" name="Rectangle 85">
                <a:extLst>
                  <a:ext uri="{FF2B5EF4-FFF2-40B4-BE49-F238E27FC236}">
                    <a16:creationId xmlns:a16="http://schemas.microsoft.com/office/drawing/2014/main" id="{FCA8F356-A34A-25C7-7029-6422D68B67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2070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4" name="Rectangle 86">
                <a:extLst>
                  <a:ext uri="{FF2B5EF4-FFF2-40B4-BE49-F238E27FC236}">
                    <a16:creationId xmlns:a16="http://schemas.microsoft.com/office/drawing/2014/main" id="{255E9081-4B12-442E-DC89-20D9BBF907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2070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5" name="Rectangle 87">
                <a:extLst>
                  <a:ext uri="{FF2B5EF4-FFF2-40B4-BE49-F238E27FC236}">
                    <a16:creationId xmlns:a16="http://schemas.microsoft.com/office/drawing/2014/main" id="{3B9BBA77-0FC7-8538-FA23-979C8356B9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" y="2070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6" name="Rectangle 88">
                <a:extLst>
                  <a:ext uri="{FF2B5EF4-FFF2-40B4-BE49-F238E27FC236}">
                    <a16:creationId xmlns:a16="http://schemas.microsoft.com/office/drawing/2014/main" id="{72768AC4-0DCE-F3E5-1480-131D372F4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6" y="2070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7" name="Rectangle 89">
                <a:extLst>
                  <a:ext uri="{FF2B5EF4-FFF2-40B4-BE49-F238E27FC236}">
                    <a16:creationId xmlns:a16="http://schemas.microsoft.com/office/drawing/2014/main" id="{9F38A5EF-91E3-4DA0-C62E-7043316ACB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2070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8" name="Rectangle 90">
                <a:extLst>
                  <a:ext uri="{FF2B5EF4-FFF2-40B4-BE49-F238E27FC236}">
                    <a16:creationId xmlns:a16="http://schemas.microsoft.com/office/drawing/2014/main" id="{2019F184-6565-6190-3FF7-C2CD8FF2E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7" y="2070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79" name="Rectangle 91">
                <a:extLst>
                  <a:ext uri="{FF2B5EF4-FFF2-40B4-BE49-F238E27FC236}">
                    <a16:creationId xmlns:a16="http://schemas.microsoft.com/office/drawing/2014/main" id="{02A87D04-24F2-0A44-D342-E8B789469E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1" y="2070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380" name="Rectangle 92">
                <a:extLst>
                  <a:ext uri="{FF2B5EF4-FFF2-40B4-BE49-F238E27FC236}">
                    <a16:creationId xmlns:a16="http://schemas.microsoft.com/office/drawing/2014/main" id="{0C261E18-08CD-6285-4B9B-95A1D3059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064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1" name="Rectangle 93">
                <a:extLst>
                  <a:ext uri="{FF2B5EF4-FFF2-40B4-BE49-F238E27FC236}">
                    <a16:creationId xmlns:a16="http://schemas.microsoft.com/office/drawing/2014/main" id="{E2A51DF9-3C15-AB96-CA00-BB7A238769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064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2" name="Rectangle 94">
                <a:extLst>
                  <a:ext uri="{FF2B5EF4-FFF2-40B4-BE49-F238E27FC236}">
                    <a16:creationId xmlns:a16="http://schemas.microsoft.com/office/drawing/2014/main" id="{35314B47-54F0-E149-5289-9509FFFEB2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064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3" name="Rectangle 95">
                <a:extLst>
                  <a:ext uri="{FF2B5EF4-FFF2-40B4-BE49-F238E27FC236}">
                    <a16:creationId xmlns:a16="http://schemas.microsoft.com/office/drawing/2014/main" id="{F06C2EF3-0390-8580-645C-CC15D03F6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064"/>
                <a:ext cx="53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4" name="Rectangle 96">
                <a:extLst>
                  <a:ext uri="{FF2B5EF4-FFF2-40B4-BE49-F238E27FC236}">
                    <a16:creationId xmlns:a16="http://schemas.microsoft.com/office/drawing/2014/main" id="{BEC69B57-1DC1-9E53-BEF1-A9D83091DB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064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5" name="Rectangle 97">
                <a:extLst>
                  <a:ext uri="{FF2B5EF4-FFF2-40B4-BE49-F238E27FC236}">
                    <a16:creationId xmlns:a16="http://schemas.microsoft.com/office/drawing/2014/main" id="{2BB47850-BA41-D7B0-9546-762CE5B467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064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6" name="Rectangle 98">
                <a:extLst>
                  <a:ext uri="{FF2B5EF4-FFF2-40B4-BE49-F238E27FC236}">
                    <a16:creationId xmlns:a16="http://schemas.microsoft.com/office/drawing/2014/main" id="{AD81CEB5-0921-C210-F12B-2595E85607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064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7" name="Rectangle 99">
                <a:extLst>
                  <a:ext uri="{FF2B5EF4-FFF2-40B4-BE49-F238E27FC236}">
                    <a16:creationId xmlns:a16="http://schemas.microsoft.com/office/drawing/2014/main" id="{294E97C3-5173-947E-1782-69EF3E534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2064"/>
                <a:ext cx="25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8" name="Rectangle 100">
                <a:extLst>
                  <a:ext uri="{FF2B5EF4-FFF2-40B4-BE49-F238E27FC236}">
                    <a16:creationId xmlns:a16="http://schemas.microsoft.com/office/drawing/2014/main" id="{5BAA11E1-5E9E-628B-2D8B-980E3955D1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064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89" name="Rectangle 101">
                <a:extLst>
                  <a:ext uri="{FF2B5EF4-FFF2-40B4-BE49-F238E27FC236}">
                    <a16:creationId xmlns:a16="http://schemas.microsoft.com/office/drawing/2014/main" id="{7007F403-C46D-AA07-1035-14A464DA8C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2064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0" name="Rectangle 102">
                <a:extLst>
                  <a:ext uri="{FF2B5EF4-FFF2-40B4-BE49-F238E27FC236}">
                    <a16:creationId xmlns:a16="http://schemas.microsoft.com/office/drawing/2014/main" id="{C7194B64-7714-75BC-64FD-E2D283FDE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064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1" name="Rectangle 103">
                <a:extLst>
                  <a:ext uri="{FF2B5EF4-FFF2-40B4-BE49-F238E27FC236}">
                    <a16:creationId xmlns:a16="http://schemas.microsoft.com/office/drawing/2014/main" id="{4BD9CFAD-7DA7-3D07-C3CC-25E90C14A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064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2" name="Rectangle 104">
                <a:extLst>
                  <a:ext uri="{FF2B5EF4-FFF2-40B4-BE49-F238E27FC236}">
                    <a16:creationId xmlns:a16="http://schemas.microsoft.com/office/drawing/2014/main" id="{7E060B51-12B1-7A41-4708-AADCF8ED7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064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3" name="Rectangle 105">
                <a:extLst>
                  <a:ext uri="{FF2B5EF4-FFF2-40B4-BE49-F238E27FC236}">
                    <a16:creationId xmlns:a16="http://schemas.microsoft.com/office/drawing/2014/main" id="{261E022F-3B1B-79EF-54B6-7CB4509A51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068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4" name="Rectangle 106">
                <a:extLst>
                  <a:ext uri="{FF2B5EF4-FFF2-40B4-BE49-F238E27FC236}">
                    <a16:creationId xmlns:a16="http://schemas.microsoft.com/office/drawing/2014/main" id="{8C52EF90-0FE2-37E3-1B24-32A77D0F0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068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5" name="Rectangle 107">
                <a:extLst>
                  <a:ext uri="{FF2B5EF4-FFF2-40B4-BE49-F238E27FC236}">
                    <a16:creationId xmlns:a16="http://schemas.microsoft.com/office/drawing/2014/main" id="{D9A414FA-D19D-986B-E4D7-F5FEB75DC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068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6" name="Rectangle 108">
                <a:extLst>
                  <a:ext uri="{FF2B5EF4-FFF2-40B4-BE49-F238E27FC236}">
                    <a16:creationId xmlns:a16="http://schemas.microsoft.com/office/drawing/2014/main" id="{FC320F52-C84B-B16C-4A2A-2FBED8E087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068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7" name="Rectangle 109">
                <a:extLst>
                  <a:ext uri="{FF2B5EF4-FFF2-40B4-BE49-F238E27FC236}">
                    <a16:creationId xmlns:a16="http://schemas.microsoft.com/office/drawing/2014/main" id="{7664F0BF-3BF6-F2DC-C7E6-5520B57BAF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068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8" name="Rectangle 110">
                <a:extLst>
                  <a:ext uri="{FF2B5EF4-FFF2-40B4-BE49-F238E27FC236}">
                    <a16:creationId xmlns:a16="http://schemas.microsoft.com/office/drawing/2014/main" id="{B44F6387-25A5-A51D-4DBD-42D077A25A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068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399" name="Rectangle 111">
                <a:extLst>
                  <a:ext uri="{FF2B5EF4-FFF2-40B4-BE49-F238E27FC236}">
                    <a16:creationId xmlns:a16="http://schemas.microsoft.com/office/drawing/2014/main" id="{920B3D4B-D51A-6276-A761-B01CE632D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068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00" name="Rectangle 112">
                <a:extLst>
                  <a:ext uri="{FF2B5EF4-FFF2-40B4-BE49-F238E27FC236}">
                    <a16:creationId xmlns:a16="http://schemas.microsoft.com/office/drawing/2014/main" id="{D9D73C72-CC71-FA8D-1189-4A3124A27E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242"/>
                <a:ext cx="54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Fuselage Volume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1" name="Rectangle 113">
                <a:extLst>
                  <a:ext uri="{FF2B5EF4-FFF2-40B4-BE49-F238E27FC236}">
                    <a16:creationId xmlns:a16="http://schemas.microsoft.com/office/drawing/2014/main" id="{A2AB1021-6373-0E8B-7284-1631DE281A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15" y="2242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2" name="Rectangle 114">
                <a:extLst>
                  <a:ext uri="{FF2B5EF4-FFF2-40B4-BE49-F238E27FC236}">
                    <a16:creationId xmlns:a16="http://schemas.microsoft.com/office/drawing/2014/main" id="{C520E4FC-1B5A-41A5-27D9-72CFEED8A0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242"/>
                <a:ext cx="23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30,000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3" name="Rectangle 115">
                <a:extLst>
                  <a:ext uri="{FF2B5EF4-FFF2-40B4-BE49-F238E27FC236}">
                    <a16:creationId xmlns:a16="http://schemas.microsoft.com/office/drawing/2014/main" id="{E76EE07C-1A30-EB51-C2C2-6E5BA9368E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353"/>
                <a:ext cx="242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cubic ft.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4" name="Rectangle 116">
                <a:extLst>
                  <a:ext uri="{FF2B5EF4-FFF2-40B4-BE49-F238E27FC236}">
                    <a16:creationId xmlns:a16="http://schemas.microsoft.com/office/drawing/2014/main" id="{15E73E1A-8E37-6862-93A3-0EBD04AD93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353"/>
                <a:ext cx="20" cy="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5" name="Rectangle 117">
                <a:extLst>
                  <a:ext uri="{FF2B5EF4-FFF2-40B4-BE49-F238E27FC236}">
                    <a16:creationId xmlns:a16="http://schemas.microsoft.com/office/drawing/2014/main" id="{A70F7C44-8079-7704-6CD5-95FC1FDF00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2242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6" name="Rectangle 118">
                <a:extLst>
                  <a:ext uri="{FF2B5EF4-FFF2-40B4-BE49-F238E27FC236}">
                    <a16:creationId xmlns:a16="http://schemas.microsoft.com/office/drawing/2014/main" id="{151AFFE5-D938-1B52-6029-C36344C63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2242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7" name="Rectangle 119">
                <a:extLst>
                  <a:ext uri="{FF2B5EF4-FFF2-40B4-BE49-F238E27FC236}">
                    <a16:creationId xmlns:a16="http://schemas.microsoft.com/office/drawing/2014/main" id="{4FB217DF-E285-A5A5-2589-5A6B000EBD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2242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8" name="Rectangle 120">
                <a:extLst>
                  <a:ext uri="{FF2B5EF4-FFF2-40B4-BE49-F238E27FC236}">
                    <a16:creationId xmlns:a16="http://schemas.microsoft.com/office/drawing/2014/main" id="{0718D1E9-C352-83B7-68AB-CDC7CC94B3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" y="2242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09" name="Rectangle 121">
                <a:extLst>
                  <a:ext uri="{FF2B5EF4-FFF2-40B4-BE49-F238E27FC236}">
                    <a16:creationId xmlns:a16="http://schemas.microsoft.com/office/drawing/2014/main" id="{403304A5-C32A-5A27-BEA0-01843F5CBD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6" y="2242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10" name="Rectangle 122">
                <a:extLst>
                  <a:ext uri="{FF2B5EF4-FFF2-40B4-BE49-F238E27FC236}">
                    <a16:creationId xmlns:a16="http://schemas.microsoft.com/office/drawing/2014/main" id="{56306F4F-B924-E989-4BF2-E01BF0C81D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2242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11" name="Rectangle 123">
                <a:extLst>
                  <a:ext uri="{FF2B5EF4-FFF2-40B4-BE49-F238E27FC236}">
                    <a16:creationId xmlns:a16="http://schemas.microsoft.com/office/drawing/2014/main" id="{494931A2-08EA-366B-81DA-6E55830D9D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4" y="2242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12" name="Rectangle 124">
                <a:extLst>
                  <a:ext uri="{FF2B5EF4-FFF2-40B4-BE49-F238E27FC236}">
                    <a16:creationId xmlns:a16="http://schemas.microsoft.com/office/drawing/2014/main" id="{37CB74B9-207D-7E98-B32B-18A29389E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2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3" name="Rectangle 125">
                <a:extLst>
                  <a:ext uri="{FF2B5EF4-FFF2-40B4-BE49-F238E27FC236}">
                    <a16:creationId xmlns:a16="http://schemas.microsoft.com/office/drawing/2014/main" id="{C1D87E93-C5F0-7C9A-FC92-CCC1273CBB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236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4" name="Rectangle 126">
                <a:extLst>
                  <a:ext uri="{FF2B5EF4-FFF2-40B4-BE49-F238E27FC236}">
                    <a16:creationId xmlns:a16="http://schemas.microsoft.com/office/drawing/2014/main" id="{3EE99EAF-C994-01D2-B01C-9C66B1454D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2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5" name="Rectangle 127">
                <a:extLst>
                  <a:ext uri="{FF2B5EF4-FFF2-40B4-BE49-F238E27FC236}">
                    <a16:creationId xmlns:a16="http://schemas.microsoft.com/office/drawing/2014/main" id="{9AE84259-2B28-7C29-0099-FEC2BA3C5F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236"/>
                <a:ext cx="53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6" name="Rectangle 128">
                <a:extLst>
                  <a:ext uri="{FF2B5EF4-FFF2-40B4-BE49-F238E27FC236}">
                    <a16:creationId xmlns:a16="http://schemas.microsoft.com/office/drawing/2014/main" id="{948ABF2C-17A3-274C-08F1-6C318DA1DD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236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7" name="Rectangle 129">
                <a:extLst>
                  <a:ext uri="{FF2B5EF4-FFF2-40B4-BE49-F238E27FC236}">
                    <a16:creationId xmlns:a16="http://schemas.microsoft.com/office/drawing/2014/main" id="{E98AF38C-0E96-B83E-9A66-D893D0F7F5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236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8" name="Rectangle 130">
                <a:extLst>
                  <a:ext uri="{FF2B5EF4-FFF2-40B4-BE49-F238E27FC236}">
                    <a16:creationId xmlns:a16="http://schemas.microsoft.com/office/drawing/2014/main" id="{7A60FC25-19D1-8DBB-A520-EA5DD2B1E2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236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19" name="Rectangle 131">
                <a:extLst>
                  <a:ext uri="{FF2B5EF4-FFF2-40B4-BE49-F238E27FC236}">
                    <a16:creationId xmlns:a16="http://schemas.microsoft.com/office/drawing/2014/main" id="{13D673E0-8650-9146-E0FB-0454A7304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2236"/>
                <a:ext cx="25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0" name="Rectangle 132">
                <a:extLst>
                  <a:ext uri="{FF2B5EF4-FFF2-40B4-BE49-F238E27FC236}">
                    <a16:creationId xmlns:a16="http://schemas.microsoft.com/office/drawing/2014/main" id="{DC60FE02-0A78-0165-F869-324BEA338C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2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1" name="Rectangle 133">
                <a:extLst>
                  <a:ext uri="{FF2B5EF4-FFF2-40B4-BE49-F238E27FC236}">
                    <a16:creationId xmlns:a16="http://schemas.microsoft.com/office/drawing/2014/main" id="{45D024CF-9996-91CE-41FF-5F4BB8885F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2236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2" name="Rectangle 134">
                <a:extLst>
                  <a:ext uri="{FF2B5EF4-FFF2-40B4-BE49-F238E27FC236}">
                    <a16:creationId xmlns:a16="http://schemas.microsoft.com/office/drawing/2014/main" id="{FBFF3406-6A54-8752-59C7-EBE651A750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2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3" name="Rectangle 135">
                <a:extLst>
                  <a:ext uri="{FF2B5EF4-FFF2-40B4-BE49-F238E27FC236}">
                    <a16:creationId xmlns:a16="http://schemas.microsoft.com/office/drawing/2014/main" id="{704C69F2-04B3-842D-BD09-A07744E41C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236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4" name="Rectangle 136">
                <a:extLst>
                  <a:ext uri="{FF2B5EF4-FFF2-40B4-BE49-F238E27FC236}">
                    <a16:creationId xmlns:a16="http://schemas.microsoft.com/office/drawing/2014/main" id="{162A23F3-FC98-A553-E537-580B301E63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236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5" name="Rectangle 137">
                <a:extLst>
                  <a:ext uri="{FF2B5EF4-FFF2-40B4-BE49-F238E27FC236}">
                    <a16:creationId xmlns:a16="http://schemas.microsoft.com/office/drawing/2014/main" id="{B881415F-98B9-C38D-03C5-DD3E751B13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240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6" name="Rectangle 138">
                <a:extLst>
                  <a:ext uri="{FF2B5EF4-FFF2-40B4-BE49-F238E27FC236}">
                    <a16:creationId xmlns:a16="http://schemas.microsoft.com/office/drawing/2014/main" id="{FC661B43-2B01-E2FD-ACF4-D3F730FA2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240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7" name="Rectangle 139">
                <a:extLst>
                  <a:ext uri="{FF2B5EF4-FFF2-40B4-BE49-F238E27FC236}">
                    <a16:creationId xmlns:a16="http://schemas.microsoft.com/office/drawing/2014/main" id="{88226EAC-FBE8-CA43-EBAF-F0EF05467D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240"/>
                <a:ext cx="3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8" name="Rectangle 140">
                <a:extLst>
                  <a:ext uri="{FF2B5EF4-FFF2-40B4-BE49-F238E27FC236}">
                    <a16:creationId xmlns:a16="http://schemas.microsoft.com/office/drawing/2014/main" id="{5924CC9A-4281-83E7-FD7E-0350CB48DD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240"/>
                <a:ext cx="3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29" name="Rectangle 141">
                <a:extLst>
                  <a:ext uri="{FF2B5EF4-FFF2-40B4-BE49-F238E27FC236}">
                    <a16:creationId xmlns:a16="http://schemas.microsoft.com/office/drawing/2014/main" id="{082AB533-F55E-2591-ABE4-CECF1EA01F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240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30" name="Rectangle 142">
                <a:extLst>
                  <a:ext uri="{FF2B5EF4-FFF2-40B4-BE49-F238E27FC236}">
                    <a16:creationId xmlns:a16="http://schemas.microsoft.com/office/drawing/2014/main" id="{6B0AE62C-48E1-2536-11E0-8253F64D3D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240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31" name="Rectangle 143">
                <a:extLst>
                  <a:ext uri="{FF2B5EF4-FFF2-40B4-BE49-F238E27FC236}">
                    <a16:creationId xmlns:a16="http://schemas.microsoft.com/office/drawing/2014/main" id="{0925164C-C7B8-44E6-14CC-6EE09BE39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240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32" name="Rectangle 144">
                <a:extLst>
                  <a:ext uri="{FF2B5EF4-FFF2-40B4-BE49-F238E27FC236}">
                    <a16:creationId xmlns:a16="http://schemas.microsoft.com/office/drawing/2014/main" id="{CECC024B-562F-D219-0AA4-7E366AA435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467"/>
                <a:ext cx="28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Fuselage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3" name="Rectangle 145">
                <a:extLst>
                  <a:ext uri="{FF2B5EF4-FFF2-40B4-BE49-F238E27FC236}">
                    <a16:creationId xmlns:a16="http://schemas.microsoft.com/office/drawing/2014/main" id="{0DE448B6-EFAD-5326-1588-BBFDA80B5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3" y="2467"/>
                <a:ext cx="2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Cross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4" name="Rectangle 146">
                <a:extLst>
                  <a:ext uri="{FF2B5EF4-FFF2-40B4-BE49-F238E27FC236}">
                    <a16:creationId xmlns:a16="http://schemas.microsoft.com/office/drawing/2014/main" id="{01B978CF-040B-0281-1BD4-6C120F53DA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577"/>
                <a:ext cx="23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Section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5" name="Rectangle 147">
                <a:extLst>
                  <a:ext uri="{FF2B5EF4-FFF2-40B4-BE49-F238E27FC236}">
                    <a16:creationId xmlns:a16="http://schemas.microsoft.com/office/drawing/2014/main" id="{55106283-DD36-42EB-87FF-89C844D24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89" y="2577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6" name="Rectangle 148">
                <a:extLst>
                  <a:ext uri="{FF2B5EF4-FFF2-40B4-BE49-F238E27FC236}">
                    <a16:creationId xmlns:a16="http://schemas.microsoft.com/office/drawing/2014/main" id="{2DFC1605-6770-F1CD-9D71-2F77E7155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467"/>
                <a:ext cx="17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 ft.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7" name="Rectangle 149">
                <a:extLst>
                  <a:ext uri="{FF2B5EF4-FFF2-40B4-BE49-F238E27FC236}">
                    <a16:creationId xmlns:a16="http://schemas.microsoft.com/office/drawing/2014/main" id="{327EB949-2207-6310-58DB-81288A4A9D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577"/>
                <a:ext cx="19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radius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8" name="Rectangle 150">
                <a:extLst>
                  <a:ext uri="{FF2B5EF4-FFF2-40B4-BE49-F238E27FC236}">
                    <a16:creationId xmlns:a16="http://schemas.microsoft.com/office/drawing/2014/main" id="{AF647FE1-C7FE-0CD6-E757-713669976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6" y="2577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39" name="Rectangle 151">
                <a:extLst>
                  <a:ext uri="{FF2B5EF4-FFF2-40B4-BE49-F238E27FC236}">
                    <a16:creationId xmlns:a16="http://schemas.microsoft.com/office/drawing/2014/main" id="{52399E7C-E5C6-ABC6-08F8-5D8D8C4BD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5" y="2467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0" name="Rectangle 152">
                <a:extLst>
                  <a:ext uri="{FF2B5EF4-FFF2-40B4-BE49-F238E27FC236}">
                    <a16:creationId xmlns:a16="http://schemas.microsoft.com/office/drawing/2014/main" id="{95FED0E8-B5B2-AF4B-FE97-8A070B6C14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9" y="2467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1" name="Rectangle 153">
                <a:extLst>
                  <a:ext uri="{FF2B5EF4-FFF2-40B4-BE49-F238E27FC236}">
                    <a16:creationId xmlns:a16="http://schemas.microsoft.com/office/drawing/2014/main" id="{311B5944-3573-206D-B2D6-D81A1E794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2467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2" name="Rectangle 154">
                <a:extLst>
                  <a:ext uri="{FF2B5EF4-FFF2-40B4-BE49-F238E27FC236}">
                    <a16:creationId xmlns:a16="http://schemas.microsoft.com/office/drawing/2014/main" id="{CE0110F2-7249-26E1-7044-40D5359BCF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9" y="2467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3" name="Rectangle 155">
                <a:extLst>
                  <a:ext uri="{FF2B5EF4-FFF2-40B4-BE49-F238E27FC236}">
                    <a16:creationId xmlns:a16="http://schemas.microsoft.com/office/drawing/2014/main" id="{C7D6881C-928E-ECDE-B8F3-FDE5F831D9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6" y="2467"/>
                <a:ext cx="3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4" name="Rectangle 156">
                <a:extLst>
                  <a:ext uri="{FF2B5EF4-FFF2-40B4-BE49-F238E27FC236}">
                    <a16:creationId xmlns:a16="http://schemas.microsoft.com/office/drawing/2014/main" id="{5D52D9F5-7DEB-779D-0EDE-DC8334B94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0" y="2467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5" name="Rectangle 157">
                <a:extLst>
                  <a:ext uri="{FF2B5EF4-FFF2-40B4-BE49-F238E27FC236}">
                    <a16:creationId xmlns:a16="http://schemas.microsoft.com/office/drawing/2014/main" id="{BC0B08AC-7681-B42E-ADD9-0C3F476C08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4" y="2467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46" name="Rectangle 158">
                <a:extLst>
                  <a:ext uri="{FF2B5EF4-FFF2-40B4-BE49-F238E27FC236}">
                    <a16:creationId xmlns:a16="http://schemas.microsoft.com/office/drawing/2014/main" id="{F6783018-E062-BBCD-D1E0-E7687126E5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46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47" name="Rectangle 159">
                <a:extLst>
                  <a:ext uri="{FF2B5EF4-FFF2-40B4-BE49-F238E27FC236}">
                    <a16:creationId xmlns:a16="http://schemas.microsoft.com/office/drawing/2014/main" id="{804AEC07-D45B-1200-A25A-08BD518D7E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461"/>
                <a:ext cx="90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48" name="Rectangle 160">
                <a:extLst>
                  <a:ext uri="{FF2B5EF4-FFF2-40B4-BE49-F238E27FC236}">
                    <a16:creationId xmlns:a16="http://schemas.microsoft.com/office/drawing/2014/main" id="{5E32D7F0-89E7-5276-DD87-6B8B8219CA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46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49" name="Rectangle 161">
                <a:extLst>
                  <a:ext uri="{FF2B5EF4-FFF2-40B4-BE49-F238E27FC236}">
                    <a16:creationId xmlns:a16="http://schemas.microsoft.com/office/drawing/2014/main" id="{FBEAF4B9-ED95-3A0D-9F5D-51B17880A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461"/>
                <a:ext cx="537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0" name="Rectangle 162">
                <a:extLst>
                  <a:ext uri="{FF2B5EF4-FFF2-40B4-BE49-F238E27FC236}">
                    <a16:creationId xmlns:a16="http://schemas.microsoft.com/office/drawing/2014/main" id="{15BE66BD-A834-A16B-476E-E2E1743D68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46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1" name="Rectangle 163">
                <a:extLst>
                  <a:ext uri="{FF2B5EF4-FFF2-40B4-BE49-F238E27FC236}">
                    <a16:creationId xmlns:a16="http://schemas.microsoft.com/office/drawing/2014/main" id="{5126D9C0-7E14-962C-36C5-D4B10E8F4A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46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2" name="Rectangle 164">
                <a:extLst>
                  <a:ext uri="{FF2B5EF4-FFF2-40B4-BE49-F238E27FC236}">
                    <a16:creationId xmlns:a16="http://schemas.microsoft.com/office/drawing/2014/main" id="{152F0245-B41C-BCD2-3F7A-C05638139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461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3" name="Rectangle 165">
                <a:extLst>
                  <a:ext uri="{FF2B5EF4-FFF2-40B4-BE49-F238E27FC236}">
                    <a16:creationId xmlns:a16="http://schemas.microsoft.com/office/drawing/2014/main" id="{F82C2E47-B217-DCDB-C53C-A05847C1C8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2461"/>
                <a:ext cx="258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4" name="Rectangle 166">
                <a:extLst>
                  <a:ext uri="{FF2B5EF4-FFF2-40B4-BE49-F238E27FC236}">
                    <a16:creationId xmlns:a16="http://schemas.microsoft.com/office/drawing/2014/main" id="{4FBEC646-3F97-27A8-44F4-1DD2CDFBB3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46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5" name="Rectangle 167">
                <a:extLst>
                  <a:ext uri="{FF2B5EF4-FFF2-40B4-BE49-F238E27FC236}">
                    <a16:creationId xmlns:a16="http://schemas.microsoft.com/office/drawing/2014/main" id="{1F49099E-28C5-3C91-6734-FDC090AC7E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246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6" name="Rectangle 168">
                <a:extLst>
                  <a:ext uri="{FF2B5EF4-FFF2-40B4-BE49-F238E27FC236}">
                    <a16:creationId xmlns:a16="http://schemas.microsoft.com/office/drawing/2014/main" id="{B14CE72E-5AAE-0686-BE19-78FCD387E5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46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7" name="Rectangle 169">
                <a:extLst>
                  <a:ext uri="{FF2B5EF4-FFF2-40B4-BE49-F238E27FC236}">
                    <a16:creationId xmlns:a16="http://schemas.microsoft.com/office/drawing/2014/main" id="{36EBFDE5-CC74-0FE7-7313-5BFAA2720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461"/>
                <a:ext cx="257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8" name="Rectangle 170">
                <a:extLst>
                  <a:ext uri="{FF2B5EF4-FFF2-40B4-BE49-F238E27FC236}">
                    <a16:creationId xmlns:a16="http://schemas.microsoft.com/office/drawing/2014/main" id="{74821176-5107-4A57-8797-B078F56C1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461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59" name="Rectangle 171">
                <a:extLst>
                  <a:ext uri="{FF2B5EF4-FFF2-40B4-BE49-F238E27FC236}">
                    <a16:creationId xmlns:a16="http://schemas.microsoft.com/office/drawing/2014/main" id="{21574196-0D61-48DB-583E-ACFEF31DD6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464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0" name="Rectangle 172">
                <a:extLst>
                  <a:ext uri="{FF2B5EF4-FFF2-40B4-BE49-F238E27FC236}">
                    <a16:creationId xmlns:a16="http://schemas.microsoft.com/office/drawing/2014/main" id="{403EC8F7-CEE6-ADA4-D3F0-ECF8B0908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464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1" name="Rectangle 173">
                <a:extLst>
                  <a:ext uri="{FF2B5EF4-FFF2-40B4-BE49-F238E27FC236}">
                    <a16:creationId xmlns:a16="http://schemas.microsoft.com/office/drawing/2014/main" id="{B81436E8-8351-14C4-7DF5-4D70C6DED6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464"/>
                <a:ext cx="3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2" name="Rectangle 174">
                <a:extLst>
                  <a:ext uri="{FF2B5EF4-FFF2-40B4-BE49-F238E27FC236}">
                    <a16:creationId xmlns:a16="http://schemas.microsoft.com/office/drawing/2014/main" id="{60D4951D-8B16-D868-6843-95210C781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464"/>
                <a:ext cx="3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3" name="Rectangle 175">
                <a:extLst>
                  <a:ext uri="{FF2B5EF4-FFF2-40B4-BE49-F238E27FC236}">
                    <a16:creationId xmlns:a16="http://schemas.microsoft.com/office/drawing/2014/main" id="{AE0D5846-E328-4F95-01DB-1B394F0237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464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4" name="Rectangle 176">
                <a:extLst>
                  <a:ext uri="{FF2B5EF4-FFF2-40B4-BE49-F238E27FC236}">
                    <a16:creationId xmlns:a16="http://schemas.microsoft.com/office/drawing/2014/main" id="{B530304A-CE2B-3F95-EC6B-DFCA203192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464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5" name="Rectangle 177">
                <a:extLst>
                  <a:ext uri="{FF2B5EF4-FFF2-40B4-BE49-F238E27FC236}">
                    <a16:creationId xmlns:a16="http://schemas.microsoft.com/office/drawing/2014/main" id="{642C8429-828A-E4CA-2328-00BC22311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464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66" name="Rectangle 178">
                <a:extLst>
                  <a:ext uri="{FF2B5EF4-FFF2-40B4-BE49-F238E27FC236}">
                    <a16:creationId xmlns:a16="http://schemas.microsoft.com/office/drawing/2014/main" id="{D70C7745-473B-8860-B002-09CCEC42A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688"/>
                <a:ext cx="22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Impact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67" name="Rectangle 179">
                <a:extLst>
                  <a:ext uri="{FF2B5EF4-FFF2-40B4-BE49-F238E27FC236}">
                    <a16:creationId xmlns:a16="http://schemas.microsoft.com/office/drawing/2014/main" id="{46BE4C52-EEA5-655E-14ED-8E09A7C9F8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7" y="2688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68" name="Rectangle 180">
                <a:extLst>
                  <a:ext uri="{FF2B5EF4-FFF2-40B4-BE49-F238E27FC236}">
                    <a16:creationId xmlns:a16="http://schemas.microsoft.com/office/drawing/2014/main" id="{97705DC2-0FB8-B1E8-1B36-CE1B33DFFC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691"/>
                <a:ext cx="1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69" name="Rectangle 181">
                <a:extLst>
                  <a:ext uri="{FF2B5EF4-FFF2-40B4-BE49-F238E27FC236}">
                    <a16:creationId xmlns:a16="http://schemas.microsoft.com/office/drawing/2014/main" id="{65CF2C84-338A-358A-BDEC-E6EB925AC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48" y="2691"/>
                <a:ext cx="7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22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0" name="Rectangle 182">
                <a:extLst>
                  <a:ext uri="{FF2B5EF4-FFF2-40B4-BE49-F238E27FC236}">
                    <a16:creationId xmlns:a16="http://schemas.microsoft.com/office/drawing/2014/main" id="{993CE218-5D19-45DD-9DF7-EF0B33F14F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56" y="2691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1" name="Rectangle 183">
                <a:extLst>
                  <a:ext uri="{FF2B5EF4-FFF2-40B4-BE49-F238E27FC236}">
                    <a16:creationId xmlns:a16="http://schemas.microsoft.com/office/drawing/2014/main" id="{00BBC1CF-4BCD-16CF-4768-1DB908918B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8" y="2691"/>
                <a:ext cx="7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27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2" name="Rectangle 184">
                <a:extLst>
                  <a:ext uri="{FF2B5EF4-FFF2-40B4-BE49-F238E27FC236}">
                    <a16:creationId xmlns:a16="http://schemas.microsoft.com/office/drawing/2014/main" id="{AF9ACCC5-08CE-DBB2-D085-142CC3910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6" y="2691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3" name="Rectangle 185">
                <a:extLst>
                  <a:ext uri="{FF2B5EF4-FFF2-40B4-BE49-F238E27FC236}">
                    <a16:creationId xmlns:a16="http://schemas.microsoft.com/office/drawing/2014/main" id="{1F2D0155-5C31-C1DA-69CF-2AD316DBE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9" y="2691"/>
                <a:ext cx="7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30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4" name="Rectangle 186">
                <a:extLst>
                  <a:ext uri="{FF2B5EF4-FFF2-40B4-BE49-F238E27FC236}">
                    <a16:creationId xmlns:a16="http://schemas.microsoft.com/office/drawing/2014/main" id="{A4FE5327-56D8-6F0C-FAF1-BA51B4F9DD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77" y="2691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5" name="Rectangle 187">
                <a:extLst>
                  <a:ext uri="{FF2B5EF4-FFF2-40B4-BE49-F238E27FC236}">
                    <a16:creationId xmlns:a16="http://schemas.microsoft.com/office/drawing/2014/main" id="{C131DADD-507B-25EC-5A2E-104255EE9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7" y="2691"/>
                <a:ext cx="3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6" name="Rectangle 188">
                <a:extLst>
                  <a:ext uri="{FF2B5EF4-FFF2-40B4-BE49-F238E27FC236}">
                    <a16:creationId xmlns:a16="http://schemas.microsoft.com/office/drawing/2014/main" id="{708B72EA-8970-89A1-28BA-D49966296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1" y="2691"/>
                <a:ext cx="2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4477" name="Rectangle 189">
                <a:extLst>
                  <a:ext uri="{FF2B5EF4-FFF2-40B4-BE49-F238E27FC236}">
                    <a16:creationId xmlns:a16="http://schemas.microsoft.com/office/drawing/2014/main" id="{6BB6CA5B-68A3-0C45-11A8-B0941D444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68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78" name="Rectangle 190">
                <a:extLst>
                  <a:ext uri="{FF2B5EF4-FFF2-40B4-BE49-F238E27FC236}">
                    <a16:creationId xmlns:a16="http://schemas.microsoft.com/office/drawing/2014/main" id="{0488A7CC-4D75-7501-2E64-73ACB81042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685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79" name="Rectangle 191">
                <a:extLst>
                  <a:ext uri="{FF2B5EF4-FFF2-40B4-BE49-F238E27FC236}">
                    <a16:creationId xmlns:a16="http://schemas.microsoft.com/office/drawing/2014/main" id="{6DB545DB-53FA-1A30-4DB6-18409506F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68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0" name="Rectangle 192">
                <a:extLst>
                  <a:ext uri="{FF2B5EF4-FFF2-40B4-BE49-F238E27FC236}">
                    <a16:creationId xmlns:a16="http://schemas.microsoft.com/office/drawing/2014/main" id="{43541745-4162-6CA5-9B9A-24328AC407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685"/>
                <a:ext cx="53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1" name="Rectangle 193">
                <a:extLst>
                  <a:ext uri="{FF2B5EF4-FFF2-40B4-BE49-F238E27FC236}">
                    <a16:creationId xmlns:a16="http://schemas.microsoft.com/office/drawing/2014/main" id="{64913EA8-17EA-0D37-A4FC-D327031584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68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2" name="Rectangle 194">
                <a:extLst>
                  <a:ext uri="{FF2B5EF4-FFF2-40B4-BE49-F238E27FC236}">
                    <a16:creationId xmlns:a16="http://schemas.microsoft.com/office/drawing/2014/main" id="{B22D58ED-578D-5BBD-F7E2-AC8B552D68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3" y="268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3" name="Rectangle 195">
                <a:extLst>
                  <a:ext uri="{FF2B5EF4-FFF2-40B4-BE49-F238E27FC236}">
                    <a16:creationId xmlns:a16="http://schemas.microsoft.com/office/drawing/2014/main" id="{96A4B118-D388-9018-24E6-F06E1EEFCA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685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4" name="Rectangle 196">
                <a:extLst>
                  <a:ext uri="{FF2B5EF4-FFF2-40B4-BE49-F238E27FC236}">
                    <a16:creationId xmlns:a16="http://schemas.microsoft.com/office/drawing/2014/main" id="{035AFE57-9714-BD7B-ECA9-EB2F734EC8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3" y="2685"/>
                <a:ext cx="25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5" name="Rectangle 197">
                <a:extLst>
                  <a:ext uri="{FF2B5EF4-FFF2-40B4-BE49-F238E27FC236}">
                    <a16:creationId xmlns:a16="http://schemas.microsoft.com/office/drawing/2014/main" id="{0A0DE38B-C7EB-9F8B-89EA-2FF43AD7E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68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6" name="Rectangle 198">
                <a:extLst>
                  <a:ext uri="{FF2B5EF4-FFF2-40B4-BE49-F238E27FC236}">
                    <a16:creationId xmlns:a16="http://schemas.microsoft.com/office/drawing/2014/main" id="{573FB1F2-9AF2-36CF-E8BF-74BB9E1D12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5" y="268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7" name="Rectangle 199">
                <a:extLst>
                  <a:ext uri="{FF2B5EF4-FFF2-40B4-BE49-F238E27FC236}">
                    <a16:creationId xmlns:a16="http://schemas.microsoft.com/office/drawing/2014/main" id="{AB53B0B5-01B6-7512-1618-BE6089995B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2" y="268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8" name="Rectangle 200">
                <a:extLst>
                  <a:ext uri="{FF2B5EF4-FFF2-40B4-BE49-F238E27FC236}">
                    <a16:creationId xmlns:a16="http://schemas.microsoft.com/office/drawing/2014/main" id="{B7273BFA-7AEF-FBF4-4ABC-7A078E1414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685"/>
                <a:ext cx="257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89" name="Rectangle 201">
                <a:extLst>
                  <a:ext uri="{FF2B5EF4-FFF2-40B4-BE49-F238E27FC236}">
                    <a16:creationId xmlns:a16="http://schemas.microsoft.com/office/drawing/2014/main" id="{82BC9DB7-CAD2-C16B-A024-EE5543447B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3" y="2685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90" name="Rectangle 202">
                <a:extLst>
                  <a:ext uri="{FF2B5EF4-FFF2-40B4-BE49-F238E27FC236}">
                    <a16:creationId xmlns:a16="http://schemas.microsoft.com/office/drawing/2014/main" id="{A47A9EA4-96A1-3020-9CE6-6910EEBF02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689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91" name="Rectangle 203">
                <a:extLst>
                  <a:ext uri="{FF2B5EF4-FFF2-40B4-BE49-F238E27FC236}">
                    <a16:creationId xmlns:a16="http://schemas.microsoft.com/office/drawing/2014/main" id="{5D4A16A8-70BB-1120-C5BA-89CABC2239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689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92" name="Rectangle 204">
                <a:extLst>
                  <a:ext uri="{FF2B5EF4-FFF2-40B4-BE49-F238E27FC236}">
                    <a16:creationId xmlns:a16="http://schemas.microsoft.com/office/drawing/2014/main" id="{A0834FF4-A30F-6C0D-36E7-3CC9AB5E4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689"/>
                <a:ext cx="3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93" name="Rectangle 205">
                <a:extLst>
                  <a:ext uri="{FF2B5EF4-FFF2-40B4-BE49-F238E27FC236}">
                    <a16:creationId xmlns:a16="http://schemas.microsoft.com/office/drawing/2014/main" id="{7C3E5196-BF66-BEE3-B9FB-0BB0D6E26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30" y="2689"/>
                <a:ext cx="3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4494" name="Rectangle 206">
                <a:extLst>
                  <a:ext uri="{FF2B5EF4-FFF2-40B4-BE49-F238E27FC236}">
                    <a16:creationId xmlns:a16="http://schemas.microsoft.com/office/drawing/2014/main" id="{E57FFF33-E189-F1D6-601E-16B0D90F4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91" y="2689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4496" name="Rectangle 208">
              <a:extLst>
                <a:ext uri="{FF2B5EF4-FFF2-40B4-BE49-F238E27FC236}">
                  <a16:creationId xmlns:a16="http://schemas.microsoft.com/office/drawing/2014/main" id="{039F6A73-E143-FC43-19DA-62B883EA4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" y="2689"/>
              <a:ext cx="4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97" name="Rectangle 209">
              <a:extLst>
                <a:ext uri="{FF2B5EF4-FFF2-40B4-BE49-F238E27FC236}">
                  <a16:creationId xmlns:a16="http://schemas.microsoft.com/office/drawing/2014/main" id="{376F0A09-42BE-F494-EDFC-23ED6B562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2689"/>
              <a:ext cx="4" cy="16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498" name="Rectangle 210">
              <a:extLst>
                <a:ext uri="{FF2B5EF4-FFF2-40B4-BE49-F238E27FC236}">
                  <a16:creationId xmlns:a16="http://schemas.microsoft.com/office/drawing/2014/main" id="{7FE3F03E-3578-32B8-7A69-F24CFC10F0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861"/>
              <a:ext cx="254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Design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499" name="Rectangle 211">
              <a:extLst>
                <a:ext uri="{FF2B5EF4-FFF2-40B4-BE49-F238E27FC236}">
                  <a16:creationId xmlns:a16="http://schemas.microsoft.com/office/drawing/2014/main" id="{1DE48321-9D07-4FDD-36F9-572051351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972"/>
              <a:ext cx="467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Requirements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0" name="Rectangle 212">
              <a:extLst>
                <a:ext uri="{FF2B5EF4-FFF2-40B4-BE49-F238E27FC236}">
                  <a16:creationId xmlns:a16="http://schemas.microsoft.com/office/drawing/2014/main" id="{B254059C-175F-3FC5-363D-673DEEBA4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8" y="2972"/>
              <a:ext cx="20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1" name="Rectangle 213">
              <a:extLst>
                <a:ext uri="{FF2B5EF4-FFF2-40B4-BE49-F238E27FC236}">
                  <a16:creationId xmlns:a16="http://schemas.microsoft.com/office/drawing/2014/main" id="{B80F86F6-02C3-15C8-6F5D-D057A08C52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4" y="2864"/>
              <a:ext cx="19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2" name="Rectangle 214">
              <a:extLst>
                <a:ext uri="{FF2B5EF4-FFF2-40B4-BE49-F238E27FC236}">
                  <a16:creationId xmlns:a16="http://schemas.microsoft.com/office/drawing/2014/main" id="{DE7BE759-0150-3003-DE6E-EB0F48636C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1977" y="3149"/>
              <a:ext cx="16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Light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3" name="Rectangle 215">
              <a:extLst>
                <a:ext uri="{FF2B5EF4-FFF2-40B4-BE49-F238E27FC236}">
                  <a16:creationId xmlns:a16="http://schemas.microsoft.com/office/drawing/2014/main" id="{2DFAC3A6-C1B2-81FF-8AB0-4620822A25C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047" y="3009"/>
              <a:ext cx="26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4" name="Rectangle 216">
              <a:extLst>
                <a:ext uri="{FF2B5EF4-FFF2-40B4-BE49-F238E27FC236}">
                  <a16:creationId xmlns:a16="http://schemas.microsoft.com/office/drawing/2014/main" id="{47F2CE50-A7F2-3DA4-D5CB-6D754F0735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063" y="3143"/>
              <a:ext cx="221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weight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5" name="Rectangle 217">
              <a:extLst>
                <a:ext uri="{FF2B5EF4-FFF2-40B4-BE49-F238E27FC236}">
                  <a16:creationId xmlns:a16="http://schemas.microsoft.com/office/drawing/2014/main" id="{D5AD9918-FB65-B507-D648-0AB5FD76E76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163" y="2961"/>
              <a:ext cx="22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6" name="Rectangle 218">
              <a:extLst>
                <a:ext uri="{FF2B5EF4-FFF2-40B4-BE49-F238E27FC236}">
                  <a16:creationId xmlns:a16="http://schemas.microsoft.com/office/drawing/2014/main" id="{ECF44098-F13F-2217-610F-43ACA91577B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144" y="3157"/>
              <a:ext cx="353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Drag coef.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7" name="Rectangle 219">
              <a:extLst>
                <a:ext uri="{FF2B5EF4-FFF2-40B4-BE49-F238E27FC236}">
                  <a16:creationId xmlns:a16="http://schemas.microsoft.com/office/drawing/2014/main" id="{116A8D84-7D6A-6D49-5368-FF29BD3986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310" y="2879"/>
              <a:ext cx="21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8" name="Rectangle 220">
              <a:extLst>
                <a:ext uri="{FF2B5EF4-FFF2-40B4-BE49-F238E27FC236}">
                  <a16:creationId xmlns:a16="http://schemas.microsoft.com/office/drawing/2014/main" id="{D144ADF1-D848-E29C-76FB-D965EB51769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405" y="3144"/>
              <a:ext cx="352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Less than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09" name="Rectangle 221">
              <a:extLst>
                <a:ext uri="{FF2B5EF4-FFF2-40B4-BE49-F238E27FC236}">
                  <a16:creationId xmlns:a16="http://schemas.microsoft.com/office/drawing/2014/main" id="{7AE82958-0A0B-F78D-D45F-68C1D5DA7F0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584" y="3140"/>
              <a:ext cx="220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20X20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10" name="Rectangle 222">
              <a:extLst>
                <a:ext uri="{FF2B5EF4-FFF2-40B4-BE49-F238E27FC236}">
                  <a16:creationId xmlns:a16="http://schemas.microsoft.com/office/drawing/2014/main" id="{B5EE047F-2E63-1171-D295-304CC28CB29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683" y="2961"/>
              <a:ext cx="22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11" name="Rectangle 223">
              <a:extLst>
                <a:ext uri="{FF2B5EF4-FFF2-40B4-BE49-F238E27FC236}">
                  <a16:creationId xmlns:a16="http://schemas.microsoft.com/office/drawing/2014/main" id="{24EA6A8E-3AB6-BD39-7E93-1EB54849AC8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730" y="3142"/>
              <a:ext cx="225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Strong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12" name="Rectangle 224">
              <a:extLst>
                <a:ext uri="{FF2B5EF4-FFF2-40B4-BE49-F238E27FC236}">
                  <a16:creationId xmlns:a16="http://schemas.microsoft.com/office/drawing/2014/main" id="{4FE0E722-AACC-0261-D49C-3ED6CA2DB6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832" y="2958"/>
              <a:ext cx="21" cy="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2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513" name="Rectangle 225">
              <a:extLst>
                <a:ext uri="{FF2B5EF4-FFF2-40B4-BE49-F238E27FC236}">
                  <a16:creationId xmlns:a16="http://schemas.microsoft.com/office/drawing/2014/main" id="{9B14679E-37F2-1680-479A-C1CD0D3973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" y="28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4" name="Rectangle 226">
              <a:extLst>
                <a:ext uri="{FF2B5EF4-FFF2-40B4-BE49-F238E27FC236}">
                  <a16:creationId xmlns:a16="http://schemas.microsoft.com/office/drawing/2014/main" id="{6A25AAB4-DDB2-042D-B2E4-3199E5856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858"/>
              <a:ext cx="9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5" name="Rectangle 227">
              <a:extLst>
                <a:ext uri="{FF2B5EF4-FFF2-40B4-BE49-F238E27FC236}">
                  <a16:creationId xmlns:a16="http://schemas.microsoft.com/office/drawing/2014/main" id="{AC69227F-2E7C-C2B6-29CF-C1A210CD5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28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6" name="Rectangle 228">
              <a:extLst>
                <a:ext uri="{FF2B5EF4-FFF2-40B4-BE49-F238E27FC236}">
                  <a16:creationId xmlns:a16="http://schemas.microsoft.com/office/drawing/2014/main" id="{93177C66-6E2A-DDDD-EC2E-1CA197431C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" y="2858"/>
              <a:ext cx="53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7" name="Rectangle 229">
              <a:extLst>
                <a:ext uri="{FF2B5EF4-FFF2-40B4-BE49-F238E27FC236}">
                  <a16:creationId xmlns:a16="http://schemas.microsoft.com/office/drawing/2014/main" id="{EB313CB3-F2FC-50F3-105A-42C1CB009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285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8" name="Rectangle 230">
              <a:extLst>
                <a:ext uri="{FF2B5EF4-FFF2-40B4-BE49-F238E27FC236}">
                  <a16:creationId xmlns:a16="http://schemas.microsoft.com/office/drawing/2014/main" id="{93B57DA3-F52F-B9F2-265D-24ED396D88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2858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19" name="Rectangle 231">
              <a:extLst>
                <a:ext uri="{FF2B5EF4-FFF2-40B4-BE49-F238E27FC236}">
                  <a16:creationId xmlns:a16="http://schemas.microsoft.com/office/drawing/2014/main" id="{FA1098B5-E920-8940-1926-3A24237EC0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0" y="2858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0" name="Rectangle 232">
              <a:extLst>
                <a:ext uri="{FF2B5EF4-FFF2-40B4-BE49-F238E27FC236}">
                  <a16:creationId xmlns:a16="http://schemas.microsoft.com/office/drawing/2014/main" id="{F1B2210F-31C0-836C-81BD-07CC5707B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3" y="2858"/>
              <a:ext cx="25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1" name="Rectangle 233">
              <a:extLst>
                <a:ext uri="{FF2B5EF4-FFF2-40B4-BE49-F238E27FC236}">
                  <a16:creationId xmlns:a16="http://schemas.microsoft.com/office/drawing/2014/main" id="{FBD6867E-B237-63AD-5508-5BE002039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" y="28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2" name="Rectangle 234">
              <a:extLst>
                <a:ext uri="{FF2B5EF4-FFF2-40B4-BE49-F238E27FC236}">
                  <a16:creationId xmlns:a16="http://schemas.microsoft.com/office/drawing/2014/main" id="{44612EC1-7AD6-3B93-AE9C-6EF98934EB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" y="2858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3" name="Rectangle 235">
              <a:extLst>
                <a:ext uri="{FF2B5EF4-FFF2-40B4-BE49-F238E27FC236}">
                  <a16:creationId xmlns:a16="http://schemas.microsoft.com/office/drawing/2014/main" id="{B52F7C2A-6DC1-E82F-9DFC-A24A6844E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" y="28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4" name="Rectangle 236">
              <a:extLst>
                <a:ext uri="{FF2B5EF4-FFF2-40B4-BE49-F238E27FC236}">
                  <a16:creationId xmlns:a16="http://schemas.microsoft.com/office/drawing/2014/main" id="{D0C88412-B97E-3B2D-1BA8-D21127BD23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2858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5" name="Rectangle 237">
              <a:extLst>
                <a:ext uri="{FF2B5EF4-FFF2-40B4-BE49-F238E27FC236}">
                  <a16:creationId xmlns:a16="http://schemas.microsoft.com/office/drawing/2014/main" id="{855400D5-4397-7008-4333-7A206C459B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285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6" name="Rectangle 238">
              <a:extLst>
                <a:ext uri="{FF2B5EF4-FFF2-40B4-BE49-F238E27FC236}">
                  <a16:creationId xmlns:a16="http://schemas.microsoft.com/office/drawing/2014/main" id="{A00AEBEC-9724-E5B2-82D3-42A07D33E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" y="2862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7" name="Rectangle 239">
              <a:extLst>
                <a:ext uri="{FF2B5EF4-FFF2-40B4-BE49-F238E27FC236}">
                  <a16:creationId xmlns:a16="http://schemas.microsoft.com/office/drawing/2014/main" id="{551640A0-E70C-B533-E561-82746EC42C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8" name="Rectangle 240">
              <a:extLst>
                <a:ext uri="{FF2B5EF4-FFF2-40B4-BE49-F238E27FC236}">
                  <a16:creationId xmlns:a16="http://schemas.microsoft.com/office/drawing/2014/main" id="{CD21E6A6-BD44-8173-3A64-024340ED6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29" name="Rectangle 241">
              <a:extLst>
                <a:ext uri="{FF2B5EF4-FFF2-40B4-BE49-F238E27FC236}">
                  <a16:creationId xmlns:a16="http://schemas.microsoft.com/office/drawing/2014/main" id="{8BDA03AB-8FAA-1579-6622-7A358E1605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3455"/>
              <a:ext cx="9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0" name="Rectangle 242">
              <a:extLst>
                <a:ext uri="{FF2B5EF4-FFF2-40B4-BE49-F238E27FC236}">
                  <a16:creationId xmlns:a16="http://schemas.microsoft.com/office/drawing/2014/main" id="{07931DA5-008B-AB39-DB29-19FA7CEAB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2862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1" name="Rectangle 243">
              <a:extLst>
                <a:ext uri="{FF2B5EF4-FFF2-40B4-BE49-F238E27FC236}">
                  <a16:creationId xmlns:a16="http://schemas.microsoft.com/office/drawing/2014/main" id="{5307A0DB-1BDC-1F1E-8078-5A64E1286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9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2" name="Rectangle 244">
              <a:extLst>
                <a:ext uri="{FF2B5EF4-FFF2-40B4-BE49-F238E27FC236}">
                  <a16:creationId xmlns:a16="http://schemas.microsoft.com/office/drawing/2014/main" id="{5C194B84-84F7-F375-6A56-E70E2D6592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" y="3455"/>
              <a:ext cx="53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3" name="Rectangle 245">
              <a:extLst>
                <a:ext uri="{FF2B5EF4-FFF2-40B4-BE49-F238E27FC236}">
                  <a16:creationId xmlns:a16="http://schemas.microsoft.com/office/drawing/2014/main" id="{CACE2C9A-9DB4-C728-B89E-55D15CC87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2862"/>
              <a:ext cx="3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4" name="Rectangle 246">
              <a:extLst>
                <a:ext uri="{FF2B5EF4-FFF2-40B4-BE49-F238E27FC236}">
                  <a16:creationId xmlns:a16="http://schemas.microsoft.com/office/drawing/2014/main" id="{14AF501E-4E36-A42F-F6B9-AC891E39D4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0" y="345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5" name="Rectangle 247">
              <a:extLst>
                <a:ext uri="{FF2B5EF4-FFF2-40B4-BE49-F238E27FC236}">
                  <a16:creationId xmlns:a16="http://schemas.microsoft.com/office/drawing/2014/main" id="{0BDC7D7B-D3BB-2EBB-28C7-7AC9B5AB65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3" y="3455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6" name="Rectangle 248">
              <a:extLst>
                <a:ext uri="{FF2B5EF4-FFF2-40B4-BE49-F238E27FC236}">
                  <a16:creationId xmlns:a16="http://schemas.microsoft.com/office/drawing/2014/main" id="{2A31B072-3AD7-7ACA-6AE4-4F5D760EFF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0" y="2862"/>
              <a:ext cx="3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7" name="Rectangle 249">
              <a:extLst>
                <a:ext uri="{FF2B5EF4-FFF2-40B4-BE49-F238E27FC236}">
                  <a16:creationId xmlns:a16="http://schemas.microsoft.com/office/drawing/2014/main" id="{294874B4-3682-9888-394E-FD7D95116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0" y="3455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8" name="Rectangle 250">
              <a:extLst>
                <a:ext uri="{FF2B5EF4-FFF2-40B4-BE49-F238E27FC236}">
                  <a16:creationId xmlns:a16="http://schemas.microsoft.com/office/drawing/2014/main" id="{0C120E1F-73E1-E4F5-2048-5282440160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3" y="3455"/>
              <a:ext cx="25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39" name="Rectangle 251">
              <a:extLst>
                <a:ext uri="{FF2B5EF4-FFF2-40B4-BE49-F238E27FC236}">
                  <a16:creationId xmlns:a16="http://schemas.microsoft.com/office/drawing/2014/main" id="{819D79B2-BAB3-E98D-6B53-5C11DC9CB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" y="2862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0" name="Rectangle 252">
              <a:extLst>
                <a:ext uri="{FF2B5EF4-FFF2-40B4-BE49-F238E27FC236}">
                  <a16:creationId xmlns:a16="http://schemas.microsoft.com/office/drawing/2014/main" id="{4AEE1266-84ED-D65A-D5F7-27FCEA6195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1" name="Rectangle 253">
              <a:extLst>
                <a:ext uri="{FF2B5EF4-FFF2-40B4-BE49-F238E27FC236}">
                  <a16:creationId xmlns:a16="http://schemas.microsoft.com/office/drawing/2014/main" id="{48D134DC-25CC-02F2-D1F4-24E9021FB4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5" y="3455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2" name="Rectangle 254">
              <a:extLst>
                <a:ext uri="{FF2B5EF4-FFF2-40B4-BE49-F238E27FC236}">
                  <a16:creationId xmlns:a16="http://schemas.microsoft.com/office/drawing/2014/main" id="{6706993E-596B-729E-91D0-DC8103F4CA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" y="2862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3" name="Rectangle 255">
              <a:extLst>
                <a:ext uri="{FF2B5EF4-FFF2-40B4-BE49-F238E27FC236}">
                  <a16:creationId xmlns:a16="http://schemas.microsoft.com/office/drawing/2014/main" id="{6A431415-5FEF-A4D2-A77F-38168AA5E6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2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4" name="Rectangle 256">
              <a:extLst>
                <a:ext uri="{FF2B5EF4-FFF2-40B4-BE49-F238E27FC236}">
                  <a16:creationId xmlns:a16="http://schemas.microsoft.com/office/drawing/2014/main" id="{3DBA5C68-B63F-3C6E-B2B5-5F3D6AF5AD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3455"/>
              <a:ext cx="257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5" name="Rectangle 257">
              <a:extLst>
                <a:ext uri="{FF2B5EF4-FFF2-40B4-BE49-F238E27FC236}">
                  <a16:creationId xmlns:a16="http://schemas.microsoft.com/office/drawing/2014/main" id="{A9BC97A4-D1CA-868B-D2DB-8F4CF16F5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2862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6" name="Rectangle 258">
              <a:extLst>
                <a:ext uri="{FF2B5EF4-FFF2-40B4-BE49-F238E27FC236}">
                  <a16:creationId xmlns:a16="http://schemas.microsoft.com/office/drawing/2014/main" id="{56052D89-C132-18C5-B79B-15C0FBC0C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47" name="Rectangle 259">
              <a:extLst>
                <a:ext uri="{FF2B5EF4-FFF2-40B4-BE49-F238E27FC236}">
                  <a16:creationId xmlns:a16="http://schemas.microsoft.com/office/drawing/2014/main" id="{4BFFA17B-1833-C7E4-08A7-6B0D9990A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345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4572" name="Group 284">
            <a:extLst>
              <a:ext uri="{FF2B5EF4-FFF2-40B4-BE49-F238E27FC236}">
                <a16:creationId xmlns:a16="http://schemas.microsoft.com/office/drawing/2014/main" id="{01ABEB49-6E4A-275D-5B64-122440F86A8E}"/>
              </a:ext>
            </a:extLst>
          </p:cNvPr>
          <p:cNvGrpSpPr>
            <a:grpSpLocks/>
          </p:cNvGrpSpPr>
          <p:nvPr/>
        </p:nvGrpSpPr>
        <p:grpSpPr bwMode="auto">
          <a:xfrm>
            <a:off x="6662738" y="1216025"/>
            <a:ext cx="1817687" cy="2057400"/>
            <a:chOff x="3130" y="1344"/>
            <a:chExt cx="806" cy="912"/>
          </a:xfrm>
        </p:grpSpPr>
        <p:sp>
          <p:nvSpPr>
            <p:cNvPr id="524549" name="Rectangle 261">
              <a:extLst>
                <a:ext uri="{FF2B5EF4-FFF2-40B4-BE49-F238E27FC236}">
                  <a16:creationId xmlns:a16="http://schemas.microsoft.com/office/drawing/2014/main" id="{30418F06-5A94-54E2-978C-5458EA4E8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1344"/>
              <a:ext cx="806" cy="9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50" name="Rectangle 262">
              <a:extLst>
                <a:ext uri="{FF2B5EF4-FFF2-40B4-BE49-F238E27FC236}">
                  <a16:creationId xmlns:a16="http://schemas.microsoft.com/office/drawing/2014/main" id="{762A9912-D181-7352-3998-EF85A315CC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0" y="1344"/>
              <a:ext cx="806" cy="912"/>
            </a:xfrm>
            <a:prstGeom prst="rect">
              <a:avLst/>
            </a:prstGeom>
            <a:solidFill>
              <a:srgbClr val="FFFF99"/>
            </a:solidFill>
            <a:ln w="9525" cap="rnd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552" name="Rectangle 264">
              <a:extLst>
                <a:ext uri="{FF2B5EF4-FFF2-40B4-BE49-F238E27FC236}">
                  <a16:creationId xmlns:a16="http://schemas.microsoft.com/office/drawing/2014/main" id="{82BEE940-AF6F-5089-BD43-4A6CC5D154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" y="1371"/>
              <a:ext cx="20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Scale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3" name="Rectangle 265">
              <a:extLst>
                <a:ext uri="{FF2B5EF4-FFF2-40B4-BE49-F238E27FC236}">
                  <a16:creationId xmlns:a16="http://schemas.microsoft.com/office/drawing/2014/main" id="{308E495C-B7D0-0502-169A-AE9251DF3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57" y="1455"/>
              <a:ext cx="209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554" name="Rectangle 266">
              <a:extLst>
                <a:ext uri="{FF2B5EF4-FFF2-40B4-BE49-F238E27FC236}">
                  <a16:creationId xmlns:a16="http://schemas.microsoft.com/office/drawing/2014/main" id="{9B55FA5C-F4E1-E6A4-5764-16808ECB98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6" y="1371"/>
              <a:ext cx="22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5" name="Rectangle 267">
              <a:extLst>
                <a:ext uri="{FF2B5EF4-FFF2-40B4-BE49-F238E27FC236}">
                  <a16:creationId xmlns:a16="http://schemas.microsoft.com/office/drawing/2014/main" id="{F9D6A396-4B36-2B04-B6B0-8CE07555BC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467"/>
              <a:ext cx="4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6" name="Rectangle 268">
              <a:extLst>
                <a:ext uri="{FF2B5EF4-FFF2-40B4-BE49-F238E27FC236}">
                  <a16:creationId xmlns:a16="http://schemas.microsoft.com/office/drawing/2014/main" id="{54B82FA3-9030-6255-ADFB-B50A330591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1467"/>
              <a:ext cx="2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7" name="Rectangle 269">
              <a:extLst>
                <a:ext uri="{FF2B5EF4-FFF2-40B4-BE49-F238E27FC236}">
                  <a16:creationId xmlns:a16="http://schemas.microsoft.com/office/drawing/2014/main" id="{4B3DB13E-8972-4B61-B980-A5EB6BE3D8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1467"/>
              <a:ext cx="61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Strong impact 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8" name="Rectangle 270">
              <a:extLst>
                <a:ext uri="{FF2B5EF4-FFF2-40B4-BE49-F238E27FC236}">
                  <a16:creationId xmlns:a16="http://schemas.microsoft.com/office/drawing/2014/main" id="{5B18042A-6F13-4A31-8CA3-9B1EE56032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559"/>
              <a:ext cx="519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the funct. req’t.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59" name="Rectangle 271">
              <a:extLst>
                <a:ext uri="{FF2B5EF4-FFF2-40B4-BE49-F238E27FC236}">
                  <a16:creationId xmlns:a16="http://schemas.microsoft.com/office/drawing/2014/main" id="{2C468859-DD28-0581-75DB-F1E0CE818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7" y="1559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0" name="Rectangle 272">
              <a:extLst>
                <a:ext uri="{FF2B5EF4-FFF2-40B4-BE49-F238E27FC236}">
                  <a16:creationId xmlns:a16="http://schemas.microsoft.com/office/drawing/2014/main" id="{998621FF-0798-91A7-DD96-91EF275DB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651"/>
              <a:ext cx="22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1" name="Rectangle 273">
              <a:extLst>
                <a:ext uri="{FF2B5EF4-FFF2-40B4-BE49-F238E27FC236}">
                  <a16:creationId xmlns:a16="http://schemas.microsoft.com/office/drawing/2014/main" id="{DBF67760-1800-1189-FD6C-56B8FD885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744"/>
              <a:ext cx="4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2" name="Rectangle 274">
              <a:extLst>
                <a:ext uri="{FF2B5EF4-FFF2-40B4-BE49-F238E27FC236}">
                  <a16:creationId xmlns:a16="http://schemas.microsoft.com/office/drawing/2014/main" id="{1185C034-E3C8-95DC-273D-E6F4157AA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1744"/>
              <a:ext cx="2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3" name="Rectangle 275">
              <a:extLst>
                <a:ext uri="{FF2B5EF4-FFF2-40B4-BE49-F238E27FC236}">
                  <a16:creationId xmlns:a16="http://schemas.microsoft.com/office/drawing/2014/main" id="{7A1D4E34-E06C-B6FE-8C43-5C2E62292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0" y="1744"/>
              <a:ext cx="554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Medium impact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4" name="Rectangle 276">
              <a:extLst>
                <a:ext uri="{FF2B5EF4-FFF2-40B4-BE49-F238E27FC236}">
                  <a16:creationId xmlns:a16="http://schemas.microsoft.com/office/drawing/2014/main" id="{B8E487DE-6738-8273-5B2C-6F58043869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835"/>
              <a:ext cx="628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on the funct. req’t.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5" name="Rectangle 277">
              <a:extLst>
                <a:ext uri="{FF2B5EF4-FFF2-40B4-BE49-F238E27FC236}">
                  <a16:creationId xmlns:a16="http://schemas.microsoft.com/office/drawing/2014/main" id="{F53557A1-46B4-6DA3-9EFD-A30D587335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9" y="1835"/>
              <a:ext cx="22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6" name="Rectangle 278">
              <a:extLst>
                <a:ext uri="{FF2B5EF4-FFF2-40B4-BE49-F238E27FC236}">
                  <a16:creationId xmlns:a16="http://schemas.microsoft.com/office/drawing/2014/main" id="{97ACFC04-90D3-0305-5763-48E16EAFC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1927"/>
              <a:ext cx="22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7" name="Rectangle 279">
              <a:extLst>
                <a:ext uri="{FF2B5EF4-FFF2-40B4-BE49-F238E27FC236}">
                  <a16:creationId xmlns:a16="http://schemas.microsoft.com/office/drawing/2014/main" id="{FAB1E47C-B908-AEC4-3A38-9F8344675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2019"/>
              <a:ext cx="4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8" name="Rectangle 280">
              <a:extLst>
                <a:ext uri="{FF2B5EF4-FFF2-40B4-BE49-F238E27FC236}">
                  <a16:creationId xmlns:a16="http://schemas.microsoft.com/office/drawing/2014/main" id="{13020B2F-27F6-C3E0-A5B5-BD51B9E9D8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3" y="2019"/>
              <a:ext cx="2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69" name="Rectangle 281">
              <a:extLst>
                <a:ext uri="{FF2B5EF4-FFF2-40B4-BE49-F238E27FC236}">
                  <a16:creationId xmlns:a16="http://schemas.microsoft.com/office/drawing/2014/main" id="{FF28EBA2-4204-DDAA-A656-2FB9B5B8E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88" y="2019"/>
              <a:ext cx="585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Weak impact 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70" name="Rectangle 282">
              <a:extLst>
                <a:ext uri="{FF2B5EF4-FFF2-40B4-BE49-F238E27FC236}">
                  <a16:creationId xmlns:a16="http://schemas.microsoft.com/office/drawing/2014/main" id="{AEF6771F-0FE9-B7B4-0052-A74A204703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2110"/>
              <a:ext cx="519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the funct. req’t.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4571" name="Rectangle 283">
              <a:extLst>
                <a:ext uri="{FF2B5EF4-FFF2-40B4-BE49-F238E27FC236}">
                  <a16:creationId xmlns:a16="http://schemas.microsoft.com/office/drawing/2014/main" id="{4D84E9DD-A5F5-11BE-723E-C21501489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7" y="2110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24575" name="Line 287">
            <a:extLst>
              <a:ext uri="{FF2B5EF4-FFF2-40B4-BE49-F238E27FC236}">
                <a16:creationId xmlns:a16="http://schemas.microsoft.com/office/drawing/2014/main" id="{8EE463DB-4649-1A0A-28FB-99800EA18B0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52800" y="1111250"/>
            <a:ext cx="0" cy="437515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4576" name="Text Box 288">
            <a:extLst>
              <a:ext uri="{FF2B5EF4-FFF2-40B4-BE49-F238E27FC236}">
                <a16:creationId xmlns:a16="http://schemas.microsoft.com/office/drawing/2014/main" id="{34A07A31-6A54-D036-F687-3C343D70C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14.1-15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587" name="AutoShape 251">
            <a:extLst>
              <a:ext uri="{FF2B5EF4-FFF2-40B4-BE49-F238E27FC236}">
                <a16:creationId xmlns:a16="http://schemas.microsoft.com/office/drawing/2014/main" id="{A5D34BE0-D8E3-6CE6-7D17-C6B0ABAE3D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150" y="1173163"/>
            <a:ext cx="6373813" cy="4662487"/>
          </a:xfrm>
          <a:prstGeom prst="roundRect">
            <a:avLst>
              <a:gd name="adj" fmla="val 4546"/>
            </a:avLst>
          </a:prstGeom>
          <a:solidFill>
            <a:srgbClr val="FFFF9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6338" name="Rectangle 2">
            <a:extLst>
              <a:ext uri="{FF2B5EF4-FFF2-40B4-BE49-F238E27FC236}">
                <a16:creationId xmlns:a16="http://schemas.microsoft.com/office/drawing/2014/main" id="{0BB950C7-7675-26FF-A123-31CCA4D02B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House 4 – Continued Deployment</a:t>
            </a:r>
          </a:p>
        </p:txBody>
      </p:sp>
      <p:grpSp>
        <p:nvGrpSpPr>
          <p:cNvPr id="526586" name="Group 250">
            <a:extLst>
              <a:ext uri="{FF2B5EF4-FFF2-40B4-BE49-F238E27FC236}">
                <a16:creationId xmlns:a16="http://schemas.microsoft.com/office/drawing/2014/main" id="{77BDE3B8-34CB-715C-9389-67A6131E98A0}"/>
              </a:ext>
            </a:extLst>
          </p:cNvPr>
          <p:cNvGrpSpPr>
            <a:grpSpLocks/>
          </p:cNvGrpSpPr>
          <p:nvPr/>
        </p:nvGrpSpPr>
        <p:grpSpPr bwMode="auto">
          <a:xfrm>
            <a:off x="311150" y="1398588"/>
            <a:ext cx="6137275" cy="4127500"/>
            <a:chOff x="522" y="1353"/>
            <a:chExt cx="2747" cy="2008"/>
          </a:xfrm>
        </p:grpSpPr>
        <p:grpSp>
          <p:nvGrpSpPr>
            <p:cNvPr id="526543" name="Group 207">
              <a:extLst>
                <a:ext uri="{FF2B5EF4-FFF2-40B4-BE49-F238E27FC236}">
                  <a16:creationId xmlns:a16="http://schemas.microsoft.com/office/drawing/2014/main" id="{46CFF8F7-8FE1-B712-03D3-5850A36961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2" y="1353"/>
              <a:ext cx="2747" cy="2008"/>
              <a:chOff x="522" y="1353"/>
              <a:chExt cx="2747" cy="2008"/>
            </a:xfrm>
          </p:grpSpPr>
          <p:sp>
            <p:nvSpPr>
              <p:cNvPr id="526343" name="Rectangle 7">
                <a:extLst>
                  <a:ext uri="{FF2B5EF4-FFF2-40B4-BE49-F238E27FC236}">
                    <a16:creationId xmlns:a16="http://schemas.microsoft.com/office/drawing/2014/main" id="{38152077-14E0-5F37-6877-B8AA630055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359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4" name="Rectangle 8">
                <a:extLst>
                  <a:ext uri="{FF2B5EF4-FFF2-40B4-BE49-F238E27FC236}">
                    <a16:creationId xmlns:a16="http://schemas.microsoft.com/office/drawing/2014/main" id="{F9CBC75D-5FC7-7175-992F-4E6578B6A9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470"/>
                <a:ext cx="20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5" name="Rectangle 9">
                <a:extLst>
                  <a:ext uri="{FF2B5EF4-FFF2-40B4-BE49-F238E27FC236}">
                    <a16:creationId xmlns:a16="http://schemas.microsoft.com/office/drawing/2014/main" id="{7A64794A-9B04-E10B-5F39-E94F976A85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580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6" name="Rectangle 10">
                <a:extLst>
                  <a:ext uri="{FF2B5EF4-FFF2-40B4-BE49-F238E27FC236}">
                    <a16:creationId xmlns:a16="http://schemas.microsoft.com/office/drawing/2014/main" id="{407BFE9C-4006-CBD0-CDCE-A01F844EB7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690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7" name="Rectangle 11">
                <a:extLst>
                  <a:ext uri="{FF2B5EF4-FFF2-40B4-BE49-F238E27FC236}">
                    <a16:creationId xmlns:a16="http://schemas.microsoft.com/office/drawing/2014/main" id="{05F946B3-9D64-F092-6443-75F1BAE3F8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798"/>
                <a:ext cx="18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Parts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8" name="Rectangle 12">
                <a:extLst>
                  <a:ext uri="{FF2B5EF4-FFF2-40B4-BE49-F238E27FC236}">
                    <a16:creationId xmlns:a16="http://schemas.microsoft.com/office/drawing/2014/main" id="{1A1ED5EA-2751-2F46-F827-A7EFD04B81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1908"/>
                <a:ext cx="416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Requirement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49" name="Rectangle 13">
                <a:extLst>
                  <a:ext uri="{FF2B5EF4-FFF2-40B4-BE49-F238E27FC236}">
                    <a16:creationId xmlns:a16="http://schemas.microsoft.com/office/drawing/2014/main" id="{4D95BACE-94D5-8458-E5F4-C5713EB16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5" y="1908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0" name="Rectangle 14">
                <a:extLst>
                  <a:ext uri="{FF2B5EF4-FFF2-40B4-BE49-F238E27FC236}">
                    <a16:creationId xmlns:a16="http://schemas.microsoft.com/office/drawing/2014/main" id="{97FDC29B-F1D7-5F5D-6F21-7AEA449757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356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1" name="Rectangle 15">
                <a:extLst>
                  <a:ext uri="{FF2B5EF4-FFF2-40B4-BE49-F238E27FC236}">
                    <a16:creationId xmlns:a16="http://schemas.microsoft.com/office/drawing/2014/main" id="{2228ECA7-9B1A-7146-B709-071F7164F8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46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2" name="Rectangle 16">
                <a:extLst>
                  <a:ext uri="{FF2B5EF4-FFF2-40B4-BE49-F238E27FC236}">
                    <a16:creationId xmlns:a16="http://schemas.microsoft.com/office/drawing/2014/main" id="{0F4BE4CD-DF51-80B8-84DF-F0FD9472D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57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3" name="Rectangle 17">
                <a:extLst>
                  <a:ext uri="{FF2B5EF4-FFF2-40B4-BE49-F238E27FC236}">
                    <a16:creationId xmlns:a16="http://schemas.microsoft.com/office/drawing/2014/main" id="{A41603B1-327D-F7DB-D972-BE0E6034FD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687"/>
                <a:ext cx="19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4" name="Rectangle 18">
                <a:extLst>
                  <a:ext uri="{FF2B5EF4-FFF2-40B4-BE49-F238E27FC236}">
                    <a16:creationId xmlns:a16="http://schemas.microsoft.com/office/drawing/2014/main" id="{834FB206-624C-8310-BBA8-4210289E9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1798"/>
                <a:ext cx="20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Target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5" name="Rectangle 19">
                <a:extLst>
                  <a:ext uri="{FF2B5EF4-FFF2-40B4-BE49-F238E27FC236}">
                    <a16:creationId xmlns:a16="http://schemas.microsoft.com/office/drawing/2014/main" id="{D5ED3DCC-7EA2-78DD-E976-B689429F4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8" y="1798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6" name="Rectangle 20">
                <a:extLst>
                  <a:ext uri="{FF2B5EF4-FFF2-40B4-BE49-F238E27FC236}">
                    <a16:creationId xmlns:a16="http://schemas.microsoft.com/office/drawing/2014/main" id="{6DBF7F7C-9BA8-DE6D-9BC6-1AFB9D495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040" y="1744"/>
                <a:ext cx="37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Heat Treat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7" name="Rectangle 21">
                <a:extLst>
                  <a:ext uri="{FF2B5EF4-FFF2-40B4-BE49-F238E27FC236}">
                    <a16:creationId xmlns:a16="http://schemas.microsoft.com/office/drawing/2014/main" id="{31A1A950-1FB9-BFBA-F4DB-8EFEC6C17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256" y="1846"/>
                <a:ext cx="165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Time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8" name="Rectangle 22">
                <a:extLst>
                  <a:ext uri="{FF2B5EF4-FFF2-40B4-BE49-F238E27FC236}">
                    <a16:creationId xmlns:a16="http://schemas.microsoft.com/office/drawing/2014/main" id="{DCF48F66-ADB9-0236-9933-DDD40E57E6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329" y="1704"/>
                <a:ext cx="20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59" name="Rectangle 23">
                <a:extLst>
                  <a:ext uri="{FF2B5EF4-FFF2-40B4-BE49-F238E27FC236}">
                    <a16:creationId xmlns:a16="http://schemas.microsoft.com/office/drawing/2014/main" id="{4D1C5DFF-BF09-3E59-AFC8-D34B7992F4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337" y="1758"/>
                <a:ext cx="34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Jig Length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0" name="Rectangle 24">
                <a:extLst>
                  <a:ext uri="{FF2B5EF4-FFF2-40B4-BE49-F238E27FC236}">
                    <a16:creationId xmlns:a16="http://schemas.microsoft.com/office/drawing/2014/main" id="{5FF6EAC1-16CF-BDF6-7FDA-D2C25B4ACD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497" y="1477"/>
                <a:ext cx="2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1" name="Rectangle 25">
                <a:extLst>
                  <a:ext uri="{FF2B5EF4-FFF2-40B4-BE49-F238E27FC236}">
                    <a16:creationId xmlns:a16="http://schemas.microsoft.com/office/drawing/2014/main" id="{7E52911F-2CA3-733F-BC30-BB30A48C9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680" y="1817"/>
                <a:ext cx="222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Nickel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2" name="Rectangle 26">
                <a:extLst>
                  <a:ext uri="{FF2B5EF4-FFF2-40B4-BE49-F238E27FC236}">
                    <a16:creationId xmlns:a16="http://schemas.microsoft.com/office/drawing/2014/main" id="{E655163A-8EAC-03C1-2715-6F9829E6AB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76" y="1799"/>
                <a:ext cx="259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Content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3" name="Rectangle 27">
                <a:extLst>
                  <a:ext uri="{FF2B5EF4-FFF2-40B4-BE49-F238E27FC236}">
                    <a16:creationId xmlns:a16="http://schemas.microsoft.com/office/drawing/2014/main" id="{79BA9CA2-CE32-B625-544B-F6BE8F6C7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895" y="1582"/>
                <a:ext cx="21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4" name="Rectangle 28">
                <a:extLst>
                  <a:ext uri="{FF2B5EF4-FFF2-40B4-BE49-F238E27FC236}">
                    <a16:creationId xmlns:a16="http://schemas.microsoft.com/office/drawing/2014/main" id="{F1F4779F-A67F-E59F-BBF4-304B9284D7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15" y="1768"/>
                <a:ext cx="320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Polishing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5" name="Rectangle 29">
                <a:extLst>
                  <a:ext uri="{FF2B5EF4-FFF2-40B4-BE49-F238E27FC236}">
                    <a16:creationId xmlns:a16="http://schemas.microsoft.com/office/drawing/2014/main" id="{6E9B81B7-78E5-08C2-CA3C-2C6EE0A860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56" y="1797"/>
                <a:ext cx="263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Material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6" name="Rectangle 30">
                <a:extLst>
                  <a:ext uri="{FF2B5EF4-FFF2-40B4-BE49-F238E27FC236}">
                    <a16:creationId xmlns:a16="http://schemas.microsoft.com/office/drawing/2014/main" id="{78D5AF10-6FA9-8A09-75B9-862BB47240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177" y="1573"/>
                <a:ext cx="2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67" name="Rectangle 31">
                <a:extLst>
                  <a:ext uri="{FF2B5EF4-FFF2-40B4-BE49-F238E27FC236}">
                    <a16:creationId xmlns:a16="http://schemas.microsoft.com/office/drawing/2014/main" id="{DCDDADCB-F6FC-CAB8-BC9F-12530F72F0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68" name="Rectangle 32">
                <a:extLst>
                  <a:ext uri="{FF2B5EF4-FFF2-40B4-BE49-F238E27FC236}">
                    <a16:creationId xmlns:a16="http://schemas.microsoft.com/office/drawing/2014/main" id="{3295B391-5768-CE4B-F988-B9A0FBE595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69" name="Rectangle 33">
                <a:extLst>
                  <a:ext uri="{FF2B5EF4-FFF2-40B4-BE49-F238E27FC236}">
                    <a16:creationId xmlns:a16="http://schemas.microsoft.com/office/drawing/2014/main" id="{B2F6D598-CF70-7F20-E1AB-6DC06237D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1353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0" name="Rectangle 34">
                <a:extLst>
                  <a:ext uri="{FF2B5EF4-FFF2-40B4-BE49-F238E27FC236}">
                    <a16:creationId xmlns:a16="http://schemas.microsoft.com/office/drawing/2014/main" id="{7CDF89C4-07D5-6854-C3EC-C1C2D0239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1" name="Rectangle 35">
                <a:extLst>
                  <a:ext uri="{FF2B5EF4-FFF2-40B4-BE49-F238E27FC236}">
                    <a16:creationId xmlns:a16="http://schemas.microsoft.com/office/drawing/2014/main" id="{3854B576-8043-041B-5DBA-041EE50BBC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1353"/>
                <a:ext cx="7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2" name="Rectangle 36">
                <a:extLst>
                  <a:ext uri="{FF2B5EF4-FFF2-40B4-BE49-F238E27FC236}">
                    <a16:creationId xmlns:a16="http://schemas.microsoft.com/office/drawing/2014/main" id="{300080AD-B861-CC86-A69A-59E70F803F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1353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3" name="Rectangle 37">
                <a:extLst>
                  <a:ext uri="{FF2B5EF4-FFF2-40B4-BE49-F238E27FC236}">
                    <a16:creationId xmlns:a16="http://schemas.microsoft.com/office/drawing/2014/main" id="{4DC6907B-94C1-522C-83AD-A95A875F9A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1353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4" name="Rectangle 38">
                <a:extLst>
                  <a:ext uri="{FF2B5EF4-FFF2-40B4-BE49-F238E27FC236}">
                    <a16:creationId xmlns:a16="http://schemas.microsoft.com/office/drawing/2014/main" id="{AE72ED75-A70A-0050-32C8-4458582E1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5" name="Rectangle 39">
                <a:extLst>
                  <a:ext uri="{FF2B5EF4-FFF2-40B4-BE49-F238E27FC236}">
                    <a16:creationId xmlns:a16="http://schemas.microsoft.com/office/drawing/2014/main" id="{3560FFB2-F77C-4BAE-597E-6BEEC7058C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1353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6" name="Rectangle 40">
                <a:extLst>
                  <a:ext uri="{FF2B5EF4-FFF2-40B4-BE49-F238E27FC236}">
                    <a16:creationId xmlns:a16="http://schemas.microsoft.com/office/drawing/2014/main" id="{A339E8DE-05EB-E810-6F54-3EB4A65CA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7" name="Rectangle 41">
                <a:extLst>
                  <a:ext uri="{FF2B5EF4-FFF2-40B4-BE49-F238E27FC236}">
                    <a16:creationId xmlns:a16="http://schemas.microsoft.com/office/drawing/2014/main" id="{A8F9E3EB-1787-944F-8B11-337821E9F9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1353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8" name="Rectangle 42">
                <a:extLst>
                  <a:ext uri="{FF2B5EF4-FFF2-40B4-BE49-F238E27FC236}">
                    <a16:creationId xmlns:a16="http://schemas.microsoft.com/office/drawing/2014/main" id="{F2BD9312-1351-A284-C071-7C2866A08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79" name="Rectangle 43">
                <a:extLst>
                  <a:ext uri="{FF2B5EF4-FFF2-40B4-BE49-F238E27FC236}">
                    <a16:creationId xmlns:a16="http://schemas.microsoft.com/office/drawing/2014/main" id="{A0DA4021-B679-CDBA-9EA4-D60BBAD55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1353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0" name="Rectangle 44">
                <a:extLst>
                  <a:ext uri="{FF2B5EF4-FFF2-40B4-BE49-F238E27FC236}">
                    <a16:creationId xmlns:a16="http://schemas.microsoft.com/office/drawing/2014/main" id="{E272C6F4-BCF4-6C92-DEBE-376D35E3A3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1" name="Rectangle 45">
                <a:extLst>
                  <a:ext uri="{FF2B5EF4-FFF2-40B4-BE49-F238E27FC236}">
                    <a16:creationId xmlns:a16="http://schemas.microsoft.com/office/drawing/2014/main" id="{B67588A8-5D35-0C06-8AEA-DB5CBA61F0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135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2" name="Rectangle 46">
                <a:extLst>
                  <a:ext uri="{FF2B5EF4-FFF2-40B4-BE49-F238E27FC236}">
                    <a16:creationId xmlns:a16="http://schemas.microsoft.com/office/drawing/2014/main" id="{A49291F8-EEFF-EBCB-3FB5-15BFA6324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3" name="Rectangle 47">
                <a:extLst>
                  <a:ext uri="{FF2B5EF4-FFF2-40B4-BE49-F238E27FC236}">
                    <a16:creationId xmlns:a16="http://schemas.microsoft.com/office/drawing/2014/main" id="{F1E48137-E513-B985-9EBA-3E536392B7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4" name="Rectangle 48">
                <a:extLst>
                  <a:ext uri="{FF2B5EF4-FFF2-40B4-BE49-F238E27FC236}">
                    <a16:creationId xmlns:a16="http://schemas.microsoft.com/office/drawing/2014/main" id="{CD4014AB-4A79-0F48-9796-E47B6AD125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1357"/>
                <a:ext cx="3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5" name="Rectangle 49">
                <a:extLst>
                  <a:ext uri="{FF2B5EF4-FFF2-40B4-BE49-F238E27FC236}">
                    <a16:creationId xmlns:a16="http://schemas.microsoft.com/office/drawing/2014/main" id="{9827D3F5-63B6-5B1B-F514-CC5E6AEE7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6" name="Rectangle 50">
                <a:extLst>
                  <a:ext uri="{FF2B5EF4-FFF2-40B4-BE49-F238E27FC236}">
                    <a16:creationId xmlns:a16="http://schemas.microsoft.com/office/drawing/2014/main" id="{A8E3A07C-CA84-1DAB-8DBC-3E8A235936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7" name="Rectangle 51">
                <a:extLst>
                  <a:ext uri="{FF2B5EF4-FFF2-40B4-BE49-F238E27FC236}">
                    <a16:creationId xmlns:a16="http://schemas.microsoft.com/office/drawing/2014/main" id="{7A03732F-0DBF-D74E-2E5D-25D4BC470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8" name="Rectangle 52">
                <a:extLst>
                  <a:ext uri="{FF2B5EF4-FFF2-40B4-BE49-F238E27FC236}">
                    <a16:creationId xmlns:a16="http://schemas.microsoft.com/office/drawing/2014/main" id="{C658A303-CC37-35C0-7DB6-73A3556043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1357"/>
                <a:ext cx="4" cy="66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389" name="Rectangle 53">
                <a:extLst>
                  <a:ext uri="{FF2B5EF4-FFF2-40B4-BE49-F238E27FC236}">
                    <a16:creationId xmlns:a16="http://schemas.microsoft.com/office/drawing/2014/main" id="{CA861EF9-1011-3B01-592B-E9CB296F5C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025"/>
                <a:ext cx="51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Material Strength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0" name="Rectangle 54">
                <a:extLst>
                  <a:ext uri="{FF2B5EF4-FFF2-40B4-BE49-F238E27FC236}">
                    <a16:creationId xmlns:a16="http://schemas.microsoft.com/office/drawing/2014/main" id="{0D381ABE-567D-47C4-51F1-676888622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00" y="2025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1" name="Rectangle 55">
                <a:extLst>
                  <a:ext uri="{FF2B5EF4-FFF2-40B4-BE49-F238E27FC236}">
                    <a16:creationId xmlns:a16="http://schemas.microsoft.com/office/drawing/2014/main" id="{3A67DC78-4004-539C-2C74-28397E7E43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025"/>
                <a:ext cx="351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60,000 psig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2" name="Rectangle 56">
                <a:extLst>
                  <a:ext uri="{FF2B5EF4-FFF2-40B4-BE49-F238E27FC236}">
                    <a16:creationId xmlns:a16="http://schemas.microsoft.com/office/drawing/2014/main" id="{BAACE4C6-C293-169E-8F7A-26E172EAE1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0" y="2025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3" name="Rectangle 57">
                <a:extLst>
                  <a:ext uri="{FF2B5EF4-FFF2-40B4-BE49-F238E27FC236}">
                    <a16:creationId xmlns:a16="http://schemas.microsoft.com/office/drawing/2014/main" id="{F3593B7D-34B7-8D01-4CA9-573C3387B3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2" y="2025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4" name="Rectangle 58">
                <a:extLst>
                  <a:ext uri="{FF2B5EF4-FFF2-40B4-BE49-F238E27FC236}">
                    <a16:creationId xmlns:a16="http://schemas.microsoft.com/office/drawing/2014/main" id="{D518D3CE-B34C-8F59-7DD2-EF57CBFC7A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2025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5" name="Rectangle 59">
                <a:extLst>
                  <a:ext uri="{FF2B5EF4-FFF2-40B4-BE49-F238E27FC236}">
                    <a16:creationId xmlns:a16="http://schemas.microsoft.com/office/drawing/2014/main" id="{CF4B0627-ABB1-3AC3-A800-9E60325C0D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1" y="2025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6" name="Rectangle 60">
                <a:extLst>
                  <a:ext uri="{FF2B5EF4-FFF2-40B4-BE49-F238E27FC236}">
                    <a16:creationId xmlns:a16="http://schemas.microsoft.com/office/drawing/2014/main" id="{ABECAF34-B172-5A49-7462-A6B10E996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6" y="2025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7" name="Rectangle 61">
                <a:extLst>
                  <a:ext uri="{FF2B5EF4-FFF2-40B4-BE49-F238E27FC236}">
                    <a16:creationId xmlns:a16="http://schemas.microsoft.com/office/drawing/2014/main" id="{793AB95F-C6CD-8EED-A8A3-9EC84F89E2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0" y="2025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8" name="Rectangle 62">
                <a:extLst>
                  <a:ext uri="{FF2B5EF4-FFF2-40B4-BE49-F238E27FC236}">
                    <a16:creationId xmlns:a16="http://schemas.microsoft.com/office/drawing/2014/main" id="{496EA85F-12B5-85AB-6413-9E21962089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" y="2025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399" name="Rectangle 63">
                <a:extLst>
                  <a:ext uri="{FF2B5EF4-FFF2-40B4-BE49-F238E27FC236}">
                    <a16:creationId xmlns:a16="http://schemas.microsoft.com/office/drawing/2014/main" id="{0A2987DC-0E22-61C8-75C5-406020CF4F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0" name="Rectangle 64">
                <a:extLst>
                  <a:ext uri="{FF2B5EF4-FFF2-40B4-BE49-F238E27FC236}">
                    <a16:creationId xmlns:a16="http://schemas.microsoft.com/office/drawing/2014/main" id="{36A4188A-7BC5-CC6B-3D12-E2045DCC9D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019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1" name="Rectangle 65">
                <a:extLst>
                  <a:ext uri="{FF2B5EF4-FFF2-40B4-BE49-F238E27FC236}">
                    <a16:creationId xmlns:a16="http://schemas.microsoft.com/office/drawing/2014/main" id="{84B645E6-3FC3-30DE-5C3C-A223831851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2" name="Rectangle 66">
                <a:extLst>
                  <a:ext uri="{FF2B5EF4-FFF2-40B4-BE49-F238E27FC236}">
                    <a16:creationId xmlns:a16="http://schemas.microsoft.com/office/drawing/2014/main" id="{F17F8A85-6BC9-AEA3-68DC-1FDE61D6C9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019"/>
                <a:ext cx="7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3" name="Rectangle 67">
                <a:extLst>
                  <a:ext uri="{FF2B5EF4-FFF2-40B4-BE49-F238E27FC236}">
                    <a16:creationId xmlns:a16="http://schemas.microsoft.com/office/drawing/2014/main" id="{CA8B2979-7004-DCCE-2936-A19CCACEE9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019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4" name="Rectangle 68">
                <a:extLst>
                  <a:ext uri="{FF2B5EF4-FFF2-40B4-BE49-F238E27FC236}">
                    <a16:creationId xmlns:a16="http://schemas.microsoft.com/office/drawing/2014/main" id="{2650542B-B8EF-2EDC-F929-02EB5190C0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2019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5" name="Rectangle 69">
                <a:extLst>
                  <a:ext uri="{FF2B5EF4-FFF2-40B4-BE49-F238E27FC236}">
                    <a16:creationId xmlns:a16="http://schemas.microsoft.com/office/drawing/2014/main" id="{37F652F8-85DA-1CAC-7EDC-10F2F4897A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6" name="Rectangle 70">
                <a:extLst>
                  <a:ext uri="{FF2B5EF4-FFF2-40B4-BE49-F238E27FC236}">
                    <a16:creationId xmlns:a16="http://schemas.microsoft.com/office/drawing/2014/main" id="{A60E1616-4ABA-8EF8-CB51-D583DBCD65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2019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7" name="Rectangle 71">
                <a:extLst>
                  <a:ext uri="{FF2B5EF4-FFF2-40B4-BE49-F238E27FC236}">
                    <a16:creationId xmlns:a16="http://schemas.microsoft.com/office/drawing/2014/main" id="{3AE2150E-82E5-77CB-93D3-E78658B4D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8" name="Rectangle 72">
                <a:extLst>
                  <a:ext uri="{FF2B5EF4-FFF2-40B4-BE49-F238E27FC236}">
                    <a16:creationId xmlns:a16="http://schemas.microsoft.com/office/drawing/2014/main" id="{33A400E6-9C9F-625C-F8E3-49987ADE56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019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09" name="Rectangle 73">
                <a:extLst>
                  <a:ext uri="{FF2B5EF4-FFF2-40B4-BE49-F238E27FC236}">
                    <a16:creationId xmlns:a16="http://schemas.microsoft.com/office/drawing/2014/main" id="{93284C2B-DE7E-F68B-DD09-31265451E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0" name="Rectangle 74">
                <a:extLst>
                  <a:ext uri="{FF2B5EF4-FFF2-40B4-BE49-F238E27FC236}">
                    <a16:creationId xmlns:a16="http://schemas.microsoft.com/office/drawing/2014/main" id="{525ECC0C-B6CE-16AD-69C4-D934A78900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2019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1" name="Rectangle 75">
                <a:extLst>
                  <a:ext uri="{FF2B5EF4-FFF2-40B4-BE49-F238E27FC236}">
                    <a16:creationId xmlns:a16="http://schemas.microsoft.com/office/drawing/2014/main" id="{D6DBDD09-2B48-05F9-3357-DFF30C5FAE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019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2" name="Rectangle 76">
                <a:extLst>
                  <a:ext uri="{FF2B5EF4-FFF2-40B4-BE49-F238E27FC236}">
                    <a16:creationId xmlns:a16="http://schemas.microsoft.com/office/drawing/2014/main" id="{8A7C9A46-0FA7-6871-D8CA-CC1E712263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3" name="Rectangle 77">
                <a:extLst>
                  <a:ext uri="{FF2B5EF4-FFF2-40B4-BE49-F238E27FC236}">
                    <a16:creationId xmlns:a16="http://schemas.microsoft.com/office/drawing/2014/main" id="{807C5D38-30E6-FFB4-8BA8-89409D1C8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4" name="Rectangle 78">
                <a:extLst>
                  <a:ext uri="{FF2B5EF4-FFF2-40B4-BE49-F238E27FC236}">
                    <a16:creationId xmlns:a16="http://schemas.microsoft.com/office/drawing/2014/main" id="{52519A81-2F9B-D942-55B4-7C23B7706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023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5" name="Rectangle 79">
                <a:extLst>
                  <a:ext uri="{FF2B5EF4-FFF2-40B4-BE49-F238E27FC236}">
                    <a16:creationId xmlns:a16="http://schemas.microsoft.com/office/drawing/2014/main" id="{060F10A8-76AA-F777-5DAF-00D2336C36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6" name="Rectangle 80">
                <a:extLst>
                  <a:ext uri="{FF2B5EF4-FFF2-40B4-BE49-F238E27FC236}">
                    <a16:creationId xmlns:a16="http://schemas.microsoft.com/office/drawing/2014/main" id="{EA4B5E7B-7194-BD91-A1B6-5BB1A9D24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7" name="Rectangle 81">
                <a:extLst>
                  <a:ext uri="{FF2B5EF4-FFF2-40B4-BE49-F238E27FC236}">
                    <a16:creationId xmlns:a16="http://schemas.microsoft.com/office/drawing/2014/main" id="{EFB1B510-98F2-A47E-9D95-211E5A82C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8" name="Rectangle 82">
                <a:extLst>
                  <a:ext uri="{FF2B5EF4-FFF2-40B4-BE49-F238E27FC236}">
                    <a16:creationId xmlns:a16="http://schemas.microsoft.com/office/drawing/2014/main" id="{AE29BF8C-1F64-395A-7FD7-41B716FF9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023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19" name="Rectangle 83">
                <a:extLst>
                  <a:ext uri="{FF2B5EF4-FFF2-40B4-BE49-F238E27FC236}">
                    <a16:creationId xmlns:a16="http://schemas.microsoft.com/office/drawing/2014/main" id="{D3F9E566-0CBF-8F2F-B59F-B29834433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197"/>
                <a:ext cx="435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Surface Finish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0" name="Rectangle 84">
                <a:extLst>
                  <a:ext uri="{FF2B5EF4-FFF2-40B4-BE49-F238E27FC236}">
                    <a16:creationId xmlns:a16="http://schemas.microsoft.com/office/drawing/2014/main" id="{52305ED0-795E-F145-CA8E-13D355F010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" y="219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1" name="Rectangle 85">
                <a:extLst>
                  <a:ext uri="{FF2B5EF4-FFF2-40B4-BE49-F238E27FC236}">
                    <a16:creationId xmlns:a16="http://schemas.microsoft.com/office/drawing/2014/main" id="{C509B6A8-3DF2-D3D8-D6DB-560D803C61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197"/>
                <a:ext cx="386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 Angstrom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2" name="Rectangle 86">
                <a:extLst>
                  <a:ext uri="{FF2B5EF4-FFF2-40B4-BE49-F238E27FC236}">
                    <a16:creationId xmlns:a16="http://schemas.microsoft.com/office/drawing/2014/main" id="{6871EDD1-FF4A-D8CC-0501-8BC46B8DE0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9" y="219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3" name="Rectangle 87">
                <a:extLst>
                  <a:ext uri="{FF2B5EF4-FFF2-40B4-BE49-F238E27FC236}">
                    <a16:creationId xmlns:a16="http://schemas.microsoft.com/office/drawing/2014/main" id="{95D224EA-CAC7-D1A5-970F-601275DAC0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2" y="2197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4" name="Rectangle 88">
                <a:extLst>
                  <a:ext uri="{FF2B5EF4-FFF2-40B4-BE49-F238E27FC236}">
                    <a16:creationId xmlns:a16="http://schemas.microsoft.com/office/drawing/2014/main" id="{8054F3B6-9926-143B-4051-49FEC8A07F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2197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5" name="Rectangle 89">
                <a:extLst>
                  <a:ext uri="{FF2B5EF4-FFF2-40B4-BE49-F238E27FC236}">
                    <a16:creationId xmlns:a16="http://schemas.microsoft.com/office/drawing/2014/main" id="{473996CF-66DD-151B-585A-AFBE66FB7F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1" y="219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6" name="Rectangle 90">
                <a:extLst>
                  <a:ext uri="{FF2B5EF4-FFF2-40B4-BE49-F238E27FC236}">
                    <a16:creationId xmlns:a16="http://schemas.microsoft.com/office/drawing/2014/main" id="{CBE45CE2-2506-2B54-C76D-1A389C5FB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6" y="2197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7" name="Rectangle 91">
                <a:extLst>
                  <a:ext uri="{FF2B5EF4-FFF2-40B4-BE49-F238E27FC236}">
                    <a16:creationId xmlns:a16="http://schemas.microsoft.com/office/drawing/2014/main" id="{B41B7C95-E0F3-525D-564A-56089AE607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0" y="2197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8" name="Rectangle 92">
                <a:extLst>
                  <a:ext uri="{FF2B5EF4-FFF2-40B4-BE49-F238E27FC236}">
                    <a16:creationId xmlns:a16="http://schemas.microsoft.com/office/drawing/2014/main" id="{BC1C7B3D-5717-92A8-3D4D-DA7460DFDC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98" y="2197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29" name="Rectangle 93">
                <a:extLst>
                  <a:ext uri="{FF2B5EF4-FFF2-40B4-BE49-F238E27FC236}">
                    <a16:creationId xmlns:a16="http://schemas.microsoft.com/office/drawing/2014/main" id="{5943DD79-ADF7-8E9A-FF4C-6B67634AF4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2" y="2197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30" name="Rectangle 94">
                <a:extLst>
                  <a:ext uri="{FF2B5EF4-FFF2-40B4-BE49-F238E27FC236}">
                    <a16:creationId xmlns:a16="http://schemas.microsoft.com/office/drawing/2014/main" id="{A5B4CE48-0525-5B4B-F22C-CCE0CB683E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1" name="Rectangle 95">
                <a:extLst>
                  <a:ext uri="{FF2B5EF4-FFF2-40B4-BE49-F238E27FC236}">
                    <a16:creationId xmlns:a16="http://schemas.microsoft.com/office/drawing/2014/main" id="{9F842B38-8034-8D6E-AC32-6C7B7ADFF3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191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2" name="Rectangle 96">
                <a:extLst>
                  <a:ext uri="{FF2B5EF4-FFF2-40B4-BE49-F238E27FC236}">
                    <a16:creationId xmlns:a16="http://schemas.microsoft.com/office/drawing/2014/main" id="{06CABBE2-879C-7002-A2E6-073C93D008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3" name="Rectangle 97">
                <a:extLst>
                  <a:ext uri="{FF2B5EF4-FFF2-40B4-BE49-F238E27FC236}">
                    <a16:creationId xmlns:a16="http://schemas.microsoft.com/office/drawing/2014/main" id="{6A1617C7-B32A-2290-A253-A42D1AC6EA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191"/>
                <a:ext cx="7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4" name="Rectangle 98">
                <a:extLst>
                  <a:ext uri="{FF2B5EF4-FFF2-40B4-BE49-F238E27FC236}">
                    <a16:creationId xmlns:a16="http://schemas.microsoft.com/office/drawing/2014/main" id="{6415B408-EB42-BB14-7A26-0B7DA4CFF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191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5" name="Rectangle 99">
                <a:extLst>
                  <a:ext uri="{FF2B5EF4-FFF2-40B4-BE49-F238E27FC236}">
                    <a16:creationId xmlns:a16="http://schemas.microsoft.com/office/drawing/2014/main" id="{3A711317-C49F-FD89-781C-5365C33F0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2191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6" name="Rectangle 100">
                <a:extLst>
                  <a:ext uri="{FF2B5EF4-FFF2-40B4-BE49-F238E27FC236}">
                    <a16:creationId xmlns:a16="http://schemas.microsoft.com/office/drawing/2014/main" id="{196DE152-41B4-E1C9-4FF5-25B98F8BEC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7" name="Rectangle 101">
                <a:extLst>
                  <a:ext uri="{FF2B5EF4-FFF2-40B4-BE49-F238E27FC236}">
                    <a16:creationId xmlns:a16="http://schemas.microsoft.com/office/drawing/2014/main" id="{9CEEC0D1-D030-7CA1-DCE3-FB1E6EDDF2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2191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8" name="Rectangle 102">
                <a:extLst>
                  <a:ext uri="{FF2B5EF4-FFF2-40B4-BE49-F238E27FC236}">
                    <a16:creationId xmlns:a16="http://schemas.microsoft.com/office/drawing/2014/main" id="{9CD3407C-2A80-3EA4-512D-5B2DA0A69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39" name="Rectangle 103">
                <a:extLst>
                  <a:ext uri="{FF2B5EF4-FFF2-40B4-BE49-F238E27FC236}">
                    <a16:creationId xmlns:a16="http://schemas.microsoft.com/office/drawing/2014/main" id="{24559419-3345-2D93-67D4-4F61FDCE39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191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0" name="Rectangle 104">
                <a:extLst>
                  <a:ext uri="{FF2B5EF4-FFF2-40B4-BE49-F238E27FC236}">
                    <a16:creationId xmlns:a16="http://schemas.microsoft.com/office/drawing/2014/main" id="{372F7FCC-B8D5-95DE-00DD-BF057B1E8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1" name="Rectangle 105">
                <a:extLst>
                  <a:ext uri="{FF2B5EF4-FFF2-40B4-BE49-F238E27FC236}">
                    <a16:creationId xmlns:a16="http://schemas.microsoft.com/office/drawing/2014/main" id="{BA64A2DE-AD42-6EF8-F324-754A14DFC5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2191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2" name="Rectangle 106">
                <a:extLst>
                  <a:ext uri="{FF2B5EF4-FFF2-40B4-BE49-F238E27FC236}">
                    <a16:creationId xmlns:a16="http://schemas.microsoft.com/office/drawing/2014/main" id="{AF67823D-CFAE-1827-3CF0-209CD40CE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191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3" name="Rectangle 107">
                <a:extLst>
                  <a:ext uri="{FF2B5EF4-FFF2-40B4-BE49-F238E27FC236}">
                    <a16:creationId xmlns:a16="http://schemas.microsoft.com/office/drawing/2014/main" id="{4C263735-6B65-477D-C88E-36EB96A501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4" name="Rectangle 108">
                <a:extLst>
                  <a:ext uri="{FF2B5EF4-FFF2-40B4-BE49-F238E27FC236}">
                    <a16:creationId xmlns:a16="http://schemas.microsoft.com/office/drawing/2014/main" id="{75D10262-58CA-175F-F8EE-ED7528688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5" name="Rectangle 109">
                <a:extLst>
                  <a:ext uri="{FF2B5EF4-FFF2-40B4-BE49-F238E27FC236}">
                    <a16:creationId xmlns:a16="http://schemas.microsoft.com/office/drawing/2014/main" id="{3804EA3E-2747-660B-65B1-3DA93D87E3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195"/>
                <a:ext cx="3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6" name="Rectangle 110">
                <a:extLst>
                  <a:ext uri="{FF2B5EF4-FFF2-40B4-BE49-F238E27FC236}">
                    <a16:creationId xmlns:a16="http://schemas.microsoft.com/office/drawing/2014/main" id="{8D378B18-9304-97E1-B8DD-EFE6029801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7" name="Rectangle 111">
                <a:extLst>
                  <a:ext uri="{FF2B5EF4-FFF2-40B4-BE49-F238E27FC236}">
                    <a16:creationId xmlns:a16="http://schemas.microsoft.com/office/drawing/2014/main" id="{D73C4048-6196-22F5-FE27-7208FA04C7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8" name="Rectangle 112">
                <a:extLst>
                  <a:ext uri="{FF2B5EF4-FFF2-40B4-BE49-F238E27FC236}">
                    <a16:creationId xmlns:a16="http://schemas.microsoft.com/office/drawing/2014/main" id="{F704E3C2-B5DC-E77E-48F2-F3F81EE73E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49" name="Rectangle 113">
                <a:extLst>
                  <a:ext uri="{FF2B5EF4-FFF2-40B4-BE49-F238E27FC236}">
                    <a16:creationId xmlns:a16="http://schemas.microsoft.com/office/drawing/2014/main" id="{8CC6AAE5-92FB-D29F-0479-5F158A026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195"/>
                <a:ext cx="4" cy="16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50" name="Rectangle 114">
                <a:extLst>
                  <a:ext uri="{FF2B5EF4-FFF2-40B4-BE49-F238E27FC236}">
                    <a16:creationId xmlns:a16="http://schemas.microsoft.com/office/drawing/2014/main" id="{68319EEC-6F87-C648-22B7-F7A4BA3B5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369"/>
                <a:ext cx="476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Member Length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1" name="Rectangle 115">
                <a:extLst>
                  <a:ext uri="{FF2B5EF4-FFF2-40B4-BE49-F238E27FC236}">
                    <a16:creationId xmlns:a16="http://schemas.microsoft.com/office/drawing/2014/main" id="{B870C56B-ED3B-F2A0-F320-9361C7467C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0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2" name="Rectangle 116">
                <a:extLst>
                  <a:ext uri="{FF2B5EF4-FFF2-40B4-BE49-F238E27FC236}">
                    <a16:creationId xmlns:a16="http://schemas.microsoft.com/office/drawing/2014/main" id="{5C3CB619-F07F-6200-9CA2-6335D4039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369"/>
                <a:ext cx="9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12”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3" name="Rectangle 117">
                <a:extLst>
                  <a:ext uri="{FF2B5EF4-FFF2-40B4-BE49-F238E27FC236}">
                    <a16:creationId xmlns:a16="http://schemas.microsoft.com/office/drawing/2014/main" id="{E5BE7846-E6E7-5A94-B369-85A03862B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3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4" name="Rectangle 118">
                <a:extLst>
                  <a:ext uri="{FF2B5EF4-FFF2-40B4-BE49-F238E27FC236}">
                    <a16:creationId xmlns:a16="http://schemas.microsoft.com/office/drawing/2014/main" id="{4C0DAA9B-1511-3ECA-1015-5B3EDA8616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9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5" name="Rectangle 119">
                <a:extLst>
                  <a:ext uri="{FF2B5EF4-FFF2-40B4-BE49-F238E27FC236}">
                    <a16:creationId xmlns:a16="http://schemas.microsoft.com/office/drawing/2014/main" id="{DB529AD6-9D49-2786-E7BA-4635EE818D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4" y="2369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6" name="Rectangle 120">
                <a:extLst>
                  <a:ext uri="{FF2B5EF4-FFF2-40B4-BE49-F238E27FC236}">
                    <a16:creationId xmlns:a16="http://schemas.microsoft.com/office/drawing/2014/main" id="{C2C82A17-8200-932B-C2CB-10B30902B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88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7" name="Rectangle 121">
                <a:extLst>
                  <a:ext uri="{FF2B5EF4-FFF2-40B4-BE49-F238E27FC236}">
                    <a16:creationId xmlns:a16="http://schemas.microsoft.com/office/drawing/2014/main" id="{54F308CB-65B3-6D82-B4C4-E64A97783F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8" name="Rectangle 122">
                <a:extLst>
                  <a:ext uri="{FF2B5EF4-FFF2-40B4-BE49-F238E27FC236}">
                    <a16:creationId xmlns:a16="http://schemas.microsoft.com/office/drawing/2014/main" id="{FE90F4C8-A829-0C7C-D46B-25202C4C53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" y="2369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59" name="Rectangle 123">
                <a:extLst>
                  <a:ext uri="{FF2B5EF4-FFF2-40B4-BE49-F238E27FC236}">
                    <a16:creationId xmlns:a16="http://schemas.microsoft.com/office/drawing/2014/main" id="{A7BF1631-CDA1-C65A-1687-00E687069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0" name="Rectangle 124">
                <a:extLst>
                  <a:ext uri="{FF2B5EF4-FFF2-40B4-BE49-F238E27FC236}">
                    <a16:creationId xmlns:a16="http://schemas.microsoft.com/office/drawing/2014/main" id="{6BFAD18F-65C6-A96B-49BC-0DA7630897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363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1" name="Rectangle 125">
                <a:extLst>
                  <a:ext uri="{FF2B5EF4-FFF2-40B4-BE49-F238E27FC236}">
                    <a16:creationId xmlns:a16="http://schemas.microsoft.com/office/drawing/2014/main" id="{6B04F196-1EE9-E2A3-C244-CC98551B7D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2" name="Rectangle 126">
                <a:extLst>
                  <a:ext uri="{FF2B5EF4-FFF2-40B4-BE49-F238E27FC236}">
                    <a16:creationId xmlns:a16="http://schemas.microsoft.com/office/drawing/2014/main" id="{61887190-2D1A-2F95-1D9F-7E10466789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363"/>
                <a:ext cx="7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3" name="Rectangle 127">
                <a:extLst>
                  <a:ext uri="{FF2B5EF4-FFF2-40B4-BE49-F238E27FC236}">
                    <a16:creationId xmlns:a16="http://schemas.microsoft.com/office/drawing/2014/main" id="{91D37805-15AF-92FD-25D3-F2FBE044F7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363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4" name="Rectangle 128">
                <a:extLst>
                  <a:ext uri="{FF2B5EF4-FFF2-40B4-BE49-F238E27FC236}">
                    <a16:creationId xmlns:a16="http://schemas.microsoft.com/office/drawing/2014/main" id="{381DDE5F-C47F-B8E0-21F1-580AE3B2B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2363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5" name="Rectangle 129">
                <a:extLst>
                  <a:ext uri="{FF2B5EF4-FFF2-40B4-BE49-F238E27FC236}">
                    <a16:creationId xmlns:a16="http://schemas.microsoft.com/office/drawing/2014/main" id="{5586FFC9-0D11-DA0B-1A62-C27E091EBF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6" name="Rectangle 130">
                <a:extLst>
                  <a:ext uri="{FF2B5EF4-FFF2-40B4-BE49-F238E27FC236}">
                    <a16:creationId xmlns:a16="http://schemas.microsoft.com/office/drawing/2014/main" id="{66CFDC8A-CFC1-F145-2C1D-9A05ECBFB4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2363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7" name="Rectangle 131">
                <a:extLst>
                  <a:ext uri="{FF2B5EF4-FFF2-40B4-BE49-F238E27FC236}">
                    <a16:creationId xmlns:a16="http://schemas.microsoft.com/office/drawing/2014/main" id="{9D3FBACB-4D63-F6C8-8A65-467474F2B9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8" name="Rectangle 132">
                <a:extLst>
                  <a:ext uri="{FF2B5EF4-FFF2-40B4-BE49-F238E27FC236}">
                    <a16:creationId xmlns:a16="http://schemas.microsoft.com/office/drawing/2014/main" id="{2859F686-7E38-9AB6-7328-11A0E9E67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363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69" name="Rectangle 133">
                <a:extLst>
                  <a:ext uri="{FF2B5EF4-FFF2-40B4-BE49-F238E27FC236}">
                    <a16:creationId xmlns:a16="http://schemas.microsoft.com/office/drawing/2014/main" id="{DF9D0898-8A83-69D0-6675-46E69C84A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0" name="Rectangle 134">
                <a:extLst>
                  <a:ext uri="{FF2B5EF4-FFF2-40B4-BE49-F238E27FC236}">
                    <a16:creationId xmlns:a16="http://schemas.microsoft.com/office/drawing/2014/main" id="{95D634E2-8C8D-CC3D-464A-632EEC026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2363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1" name="Rectangle 135">
                <a:extLst>
                  <a:ext uri="{FF2B5EF4-FFF2-40B4-BE49-F238E27FC236}">
                    <a16:creationId xmlns:a16="http://schemas.microsoft.com/office/drawing/2014/main" id="{9675204C-BC26-2004-5187-4C46166B2C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363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2" name="Rectangle 136">
                <a:extLst>
                  <a:ext uri="{FF2B5EF4-FFF2-40B4-BE49-F238E27FC236}">
                    <a16:creationId xmlns:a16="http://schemas.microsoft.com/office/drawing/2014/main" id="{2E1CA9FE-9D4A-E17E-C5AD-54563AD14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3" name="Rectangle 137">
                <a:extLst>
                  <a:ext uri="{FF2B5EF4-FFF2-40B4-BE49-F238E27FC236}">
                    <a16:creationId xmlns:a16="http://schemas.microsoft.com/office/drawing/2014/main" id="{9526EC04-14D2-325F-DFF5-F5338DAB9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4" name="Rectangle 138">
                <a:extLst>
                  <a:ext uri="{FF2B5EF4-FFF2-40B4-BE49-F238E27FC236}">
                    <a16:creationId xmlns:a16="http://schemas.microsoft.com/office/drawing/2014/main" id="{8D48C505-66B9-EA3B-B397-45E125BDCD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367"/>
                <a:ext cx="3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5" name="Rectangle 139">
                <a:extLst>
                  <a:ext uri="{FF2B5EF4-FFF2-40B4-BE49-F238E27FC236}">
                    <a16:creationId xmlns:a16="http://schemas.microsoft.com/office/drawing/2014/main" id="{3C8963E3-0D68-7CE5-B5D4-187D7F0C06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6" name="Rectangle 140">
                <a:extLst>
                  <a:ext uri="{FF2B5EF4-FFF2-40B4-BE49-F238E27FC236}">
                    <a16:creationId xmlns:a16="http://schemas.microsoft.com/office/drawing/2014/main" id="{AD2F74D3-DEEC-6057-622B-713420C0E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7" name="Rectangle 141">
                <a:extLst>
                  <a:ext uri="{FF2B5EF4-FFF2-40B4-BE49-F238E27FC236}">
                    <a16:creationId xmlns:a16="http://schemas.microsoft.com/office/drawing/2014/main" id="{E28A87D9-269B-9EC0-02D8-85E6916541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8" name="Rectangle 142">
                <a:extLst>
                  <a:ext uri="{FF2B5EF4-FFF2-40B4-BE49-F238E27FC236}">
                    <a16:creationId xmlns:a16="http://schemas.microsoft.com/office/drawing/2014/main" id="{B0CDD831-0C73-AC28-9FC0-EF613B678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367"/>
                <a:ext cx="4" cy="169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79" name="Rectangle 143">
                <a:extLst>
                  <a:ext uri="{FF2B5EF4-FFF2-40B4-BE49-F238E27FC236}">
                    <a16:creationId xmlns:a16="http://schemas.microsoft.com/office/drawing/2014/main" id="{7930E4F7-1257-9D5A-F852-CE6B3FE34A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542"/>
                <a:ext cx="551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Material Hardness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0" name="Rectangle 144">
                <a:extLst>
                  <a:ext uri="{FF2B5EF4-FFF2-40B4-BE49-F238E27FC236}">
                    <a16:creationId xmlns:a16="http://schemas.microsoft.com/office/drawing/2014/main" id="{B15628A1-D07A-F2AB-0DBA-31299CB47E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7" y="2542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1" name="Rectangle 145">
                <a:extLst>
                  <a:ext uri="{FF2B5EF4-FFF2-40B4-BE49-F238E27FC236}">
                    <a16:creationId xmlns:a16="http://schemas.microsoft.com/office/drawing/2014/main" id="{77B568FF-2E3C-B765-BA7A-D2AF8810DF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542"/>
                <a:ext cx="37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 (Rockwell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2" name="Rectangle 146">
                <a:extLst>
                  <a:ext uri="{FF2B5EF4-FFF2-40B4-BE49-F238E27FC236}">
                    <a16:creationId xmlns:a16="http://schemas.microsoft.com/office/drawing/2014/main" id="{9A903412-A65F-922A-63C4-F973B7CB6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652"/>
                <a:ext cx="193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Scale)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3" name="Rectangle 147">
                <a:extLst>
                  <a:ext uri="{FF2B5EF4-FFF2-40B4-BE49-F238E27FC236}">
                    <a16:creationId xmlns:a16="http://schemas.microsoft.com/office/drawing/2014/main" id="{17D54EE0-2A9E-DA1E-4BB2-8241B2D2A0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47" y="2652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4" name="Rectangle 148">
                <a:extLst>
                  <a:ext uri="{FF2B5EF4-FFF2-40B4-BE49-F238E27FC236}">
                    <a16:creationId xmlns:a16="http://schemas.microsoft.com/office/drawing/2014/main" id="{FB5B27C7-53DB-EBB0-F6A6-7EDFBA45A2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2" y="2542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5" name="Rectangle 149">
                <a:extLst>
                  <a:ext uri="{FF2B5EF4-FFF2-40B4-BE49-F238E27FC236}">
                    <a16:creationId xmlns:a16="http://schemas.microsoft.com/office/drawing/2014/main" id="{A31D4AC2-1383-FEE0-7B58-60AB69B1A7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05" y="2542"/>
                <a:ext cx="20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6" name="Rectangle 150">
                <a:extLst>
                  <a:ext uri="{FF2B5EF4-FFF2-40B4-BE49-F238E27FC236}">
                    <a16:creationId xmlns:a16="http://schemas.microsoft.com/office/drawing/2014/main" id="{CA91C0BE-B6FE-9ABA-6B3E-C234A4DB4B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1" y="2542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7" name="Rectangle 151">
                <a:extLst>
                  <a:ext uri="{FF2B5EF4-FFF2-40B4-BE49-F238E27FC236}">
                    <a16:creationId xmlns:a16="http://schemas.microsoft.com/office/drawing/2014/main" id="{F8AE9255-03C3-4DBC-C25F-433939ABF4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16" y="2542"/>
                <a:ext cx="38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8" name="Rectangle 152">
                <a:extLst>
                  <a:ext uri="{FF2B5EF4-FFF2-40B4-BE49-F238E27FC236}">
                    <a16:creationId xmlns:a16="http://schemas.microsoft.com/office/drawing/2014/main" id="{A6816464-0E8B-C0FA-6952-24C676B233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0" y="2542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89" name="Rectangle 153">
                <a:extLst>
                  <a:ext uri="{FF2B5EF4-FFF2-40B4-BE49-F238E27FC236}">
                    <a16:creationId xmlns:a16="http://schemas.microsoft.com/office/drawing/2014/main" id="{7CBCE62C-2C5E-3B5D-57C8-50612B98D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5" y="2542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490" name="Rectangle 154">
                <a:extLst>
                  <a:ext uri="{FF2B5EF4-FFF2-40B4-BE49-F238E27FC236}">
                    <a16:creationId xmlns:a16="http://schemas.microsoft.com/office/drawing/2014/main" id="{287B19D7-A367-EE71-A031-851A0381B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1" name="Rectangle 155">
                <a:extLst>
                  <a:ext uri="{FF2B5EF4-FFF2-40B4-BE49-F238E27FC236}">
                    <a16:creationId xmlns:a16="http://schemas.microsoft.com/office/drawing/2014/main" id="{C2C61E45-4E0F-3A57-0A91-F57ECC7562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536"/>
                <a:ext cx="90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2" name="Rectangle 156">
                <a:extLst>
                  <a:ext uri="{FF2B5EF4-FFF2-40B4-BE49-F238E27FC236}">
                    <a16:creationId xmlns:a16="http://schemas.microsoft.com/office/drawing/2014/main" id="{14BC7172-D15B-C602-8687-EC72F9DB6E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3" name="Rectangle 157">
                <a:extLst>
                  <a:ext uri="{FF2B5EF4-FFF2-40B4-BE49-F238E27FC236}">
                    <a16:creationId xmlns:a16="http://schemas.microsoft.com/office/drawing/2014/main" id="{A8674B28-CAAD-DE13-8CB5-7F6E073063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536"/>
                <a:ext cx="70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4" name="Rectangle 158">
                <a:extLst>
                  <a:ext uri="{FF2B5EF4-FFF2-40B4-BE49-F238E27FC236}">
                    <a16:creationId xmlns:a16="http://schemas.microsoft.com/office/drawing/2014/main" id="{AFC54C4F-0744-87E2-9F5B-5494B9D5BF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536"/>
                <a:ext cx="3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5" name="Rectangle 159">
                <a:extLst>
                  <a:ext uri="{FF2B5EF4-FFF2-40B4-BE49-F238E27FC236}">
                    <a16:creationId xmlns:a16="http://schemas.microsoft.com/office/drawing/2014/main" id="{8491C6A2-B5D6-DEDF-EA13-7B6CE7B93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2536"/>
                <a:ext cx="279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6" name="Rectangle 160">
                <a:extLst>
                  <a:ext uri="{FF2B5EF4-FFF2-40B4-BE49-F238E27FC236}">
                    <a16:creationId xmlns:a16="http://schemas.microsoft.com/office/drawing/2014/main" id="{77CE6B62-C7E2-363B-72E0-0142B55EE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7" name="Rectangle 161">
                <a:extLst>
                  <a:ext uri="{FF2B5EF4-FFF2-40B4-BE49-F238E27FC236}">
                    <a16:creationId xmlns:a16="http://schemas.microsoft.com/office/drawing/2014/main" id="{8311118D-3708-81A8-6941-6B9D540DE7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2536"/>
                <a:ext cx="278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8" name="Rectangle 162">
                <a:extLst>
                  <a:ext uri="{FF2B5EF4-FFF2-40B4-BE49-F238E27FC236}">
                    <a16:creationId xmlns:a16="http://schemas.microsoft.com/office/drawing/2014/main" id="{B5F192A7-CA93-1739-B1DD-039A7B7930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499" name="Rectangle 163">
                <a:extLst>
                  <a:ext uri="{FF2B5EF4-FFF2-40B4-BE49-F238E27FC236}">
                    <a16:creationId xmlns:a16="http://schemas.microsoft.com/office/drawing/2014/main" id="{2A5CA2D4-5C29-834D-0BAE-D61BDCECB4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536"/>
                <a:ext cx="278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0" name="Rectangle 164">
                <a:extLst>
                  <a:ext uri="{FF2B5EF4-FFF2-40B4-BE49-F238E27FC236}">
                    <a16:creationId xmlns:a16="http://schemas.microsoft.com/office/drawing/2014/main" id="{AD1B6DC4-9F74-3CF3-F4A8-A600F624CB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1" name="Rectangle 165">
                <a:extLst>
                  <a:ext uri="{FF2B5EF4-FFF2-40B4-BE49-F238E27FC236}">
                    <a16:creationId xmlns:a16="http://schemas.microsoft.com/office/drawing/2014/main" id="{2378B382-ABA3-18D1-C22F-B399735A2B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2536"/>
                <a:ext cx="279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2" name="Rectangle 166">
                <a:extLst>
                  <a:ext uri="{FF2B5EF4-FFF2-40B4-BE49-F238E27FC236}">
                    <a16:creationId xmlns:a16="http://schemas.microsoft.com/office/drawing/2014/main" id="{6C0E2678-778C-036E-E839-1070CC847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536"/>
                <a:ext cx="4" cy="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3" name="Rectangle 167">
                <a:extLst>
                  <a:ext uri="{FF2B5EF4-FFF2-40B4-BE49-F238E27FC236}">
                    <a16:creationId xmlns:a16="http://schemas.microsoft.com/office/drawing/2014/main" id="{8549EB7F-7513-FB66-CFE1-B75664E4A8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4" name="Rectangle 168">
                <a:extLst>
                  <a:ext uri="{FF2B5EF4-FFF2-40B4-BE49-F238E27FC236}">
                    <a16:creationId xmlns:a16="http://schemas.microsoft.com/office/drawing/2014/main" id="{DE331167-615C-2AF2-F1AD-537BDFCF5B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5" name="Rectangle 169">
                <a:extLst>
                  <a:ext uri="{FF2B5EF4-FFF2-40B4-BE49-F238E27FC236}">
                    <a16:creationId xmlns:a16="http://schemas.microsoft.com/office/drawing/2014/main" id="{66A95E3D-FACF-3160-BC30-72D386362A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539"/>
                <a:ext cx="3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6" name="Rectangle 170">
                <a:extLst>
                  <a:ext uri="{FF2B5EF4-FFF2-40B4-BE49-F238E27FC236}">
                    <a16:creationId xmlns:a16="http://schemas.microsoft.com/office/drawing/2014/main" id="{73A90C10-867D-0BD2-AD69-4DA7E61EAE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7" name="Rectangle 171">
                <a:extLst>
                  <a:ext uri="{FF2B5EF4-FFF2-40B4-BE49-F238E27FC236}">
                    <a16:creationId xmlns:a16="http://schemas.microsoft.com/office/drawing/2014/main" id="{A9906A54-C993-88AE-A043-F01E8A1A77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8" name="Rectangle 172">
                <a:extLst>
                  <a:ext uri="{FF2B5EF4-FFF2-40B4-BE49-F238E27FC236}">
                    <a16:creationId xmlns:a16="http://schemas.microsoft.com/office/drawing/2014/main" id="{982AE850-4DEF-361B-A2B4-85A8A0D14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09" name="Rectangle 173">
                <a:extLst>
                  <a:ext uri="{FF2B5EF4-FFF2-40B4-BE49-F238E27FC236}">
                    <a16:creationId xmlns:a16="http://schemas.microsoft.com/office/drawing/2014/main" id="{98588CE3-E186-82AC-D102-0017473A0B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539"/>
                <a:ext cx="4" cy="22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10" name="Rectangle 174">
                <a:extLst>
                  <a:ext uri="{FF2B5EF4-FFF2-40B4-BE49-F238E27FC236}">
                    <a16:creationId xmlns:a16="http://schemas.microsoft.com/office/drawing/2014/main" id="{A33E9BEB-1CB7-4128-F23A-1701A16C7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763"/>
                <a:ext cx="197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Produ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1" name="Rectangle 175">
                <a:extLst>
                  <a:ext uri="{FF2B5EF4-FFF2-40B4-BE49-F238E27FC236}">
                    <a16:creationId xmlns:a16="http://schemas.microsoft.com/office/drawing/2014/main" id="{FE04F1FA-B6EE-455C-0D28-4CEB5DB13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45" y="2763"/>
                <a:ext cx="183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ction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2" name="Rectangle 176">
                <a:extLst>
                  <a:ext uri="{FF2B5EF4-FFF2-40B4-BE49-F238E27FC236}">
                    <a16:creationId xmlns:a16="http://schemas.microsoft.com/office/drawing/2014/main" id="{88902589-A31F-5B98-20A5-C6B009BC21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874"/>
                <a:ext cx="283" cy="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Process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3" name="Rectangle 177">
                <a:extLst>
                  <a:ext uri="{FF2B5EF4-FFF2-40B4-BE49-F238E27FC236}">
                    <a16:creationId xmlns:a16="http://schemas.microsoft.com/office/drawing/2014/main" id="{27DB955B-CC8B-110B-3BA5-CA8835CA6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7" y="2984"/>
                <a:ext cx="454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Requirements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4" name="Rectangle 178">
                <a:extLst>
                  <a:ext uri="{FF2B5EF4-FFF2-40B4-BE49-F238E27FC236}">
                    <a16:creationId xmlns:a16="http://schemas.microsoft.com/office/drawing/2014/main" id="{79035AAE-5FFF-AA0D-9A7D-7EAEB8976A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8" y="2984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5" name="Rectangle 179">
                <a:extLst>
                  <a:ext uri="{FF2B5EF4-FFF2-40B4-BE49-F238E27FC236}">
                    <a16:creationId xmlns:a16="http://schemas.microsoft.com/office/drawing/2014/main" id="{2915F899-EBA8-ED66-9F67-C94854DF5C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4" y="2766"/>
                <a:ext cx="19" cy="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6" name="Rectangle 180">
                <a:extLst>
                  <a:ext uri="{FF2B5EF4-FFF2-40B4-BE49-F238E27FC236}">
                    <a16:creationId xmlns:a16="http://schemas.microsoft.com/office/drawing/2014/main" id="{4E571DA8-35E3-6D89-F8C6-333A20CC22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096" y="3054"/>
                <a:ext cx="259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 Hours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7" name="Rectangle 181">
                <a:extLst>
                  <a:ext uri="{FF2B5EF4-FFF2-40B4-BE49-F238E27FC236}">
                    <a16:creationId xmlns:a16="http://schemas.microsoft.com/office/drawing/2014/main" id="{84CF1168-D64A-52EE-B7D2-35D9D604D6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215" y="2837"/>
                <a:ext cx="2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8" name="Rectangle 182">
                <a:extLst>
                  <a:ext uri="{FF2B5EF4-FFF2-40B4-BE49-F238E27FC236}">
                    <a16:creationId xmlns:a16="http://schemas.microsoft.com/office/drawing/2014/main" id="{D85D3999-E4B5-FC36-1AD3-B6F9EA432C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455" y="3031"/>
                <a:ext cx="106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12”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19" name="Rectangle 183">
                <a:extLst>
                  <a:ext uri="{FF2B5EF4-FFF2-40B4-BE49-F238E27FC236}">
                    <a16:creationId xmlns:a16="http://schemas.microsoft.com/office/drawing/2014/main" id="{DA7B13EE-D4DF-F83B-9BA9-4D2AB6879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497" y="2933"/>
                <a:ext cx="2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20" name="Rectangle 184">
                <a:extLst>
                  <a:ext uri="{FF2B5EF4-FFF2-40B4-BE49-F238E27FC236}">
                    <a16:creationId xmlns:a16="http://schemas.microsoft.com/office/drawing/2014/main" id="{5A1B58F3-4962-202B-0797-71664EFBEE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06" y="3041"/>
                <a:ext cx="169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0.3%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21" name="Rectangle 185">
                <a:extLst>
                  <a:ext uri="{FF2B5EF4-FFF2-40B4-BE49-F238E27FC236}">
                    <a16:creationId xmlns:a16="http://schemas.microsoft.com/office/drawing/2014/main" id="{726E3408-7CD4-6F13-202B-B9A31F9B6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780" y="2893"/>
                <a:ext cx="21" cy="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22" name="Rectangle 186">
                <a:extLst>
                  <a:ext uri="{FF2B5EF4-FFF2-40B4-BE49-F238E27FC236}">
                    <a16:creationId xmlns:a16="http://schemas.microsoft.com/office/drawing/2014/main" id="{C9EC1BD1-F007-1295-CDD6-73BA436742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2943" y="3052"/>
                <a:ext cx="263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400 Grit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23" name="Rectangle 187">
                <a:extLst>
                  <a:ext uri="{FF2B5EF4-FFF2-40B4-BE49-F238E27FC236}">
                    <a16:creationId xmlns:a16="http://schemas.microsoft.com/office/drawing/2014/main" id="{103C3A5A-CC58-58A0-AACE-6EA1F364A0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>
                <a:off x="3064" y="2832"/>
                <a:ext cx="21" cy="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2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300">
                  <a:latin typeface="Arial" panose="020B0604020202020204" pitchFamily="34" charset="0"/>
                </a:endParaRPr>
              </a:p>
            </p:txBody>
          </p:sp>
          <p:sp>
            <p:nvSpPr>
              <p:cNvPr id="526524" name="Rectangle 188">
                <a:extLst>
                  <a:ext uri="{FF2B5EF4-FFF2-40B4-BE49-F238E27FC236}">
                    <a16:creationId xmlns:a16="http://schemas.microsoft.com/office/drawing/2014/main" id="{A749D40B-5AC7-5C5D-39B8-926DA96AB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25" name="Rectangle 189">
                <a:extLst>
                  <a:ext uri="{FF2B5EF4-FFF2-40B4-BE49-F238E27FC236}">
                    <a16:creationId xmlns:a16="http://schemas.microsoft.com/office/drawing/2014/main" id="{06EDD910-5889-27D1-0634-D515FFFC7A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2760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26" name="Rectangle 190">
                <a:extLst>
                  <a:ext uri="{FF2B5EF4-FFF2-40B4-BE49-F238E27FC236}">
                    <a16:creationId xmlns:a16="http://schemas.microsoft.com/office/drawing/2014/main" id="{4BDBB6CD-C07A-51EA-341E-E327A3F4DE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27" name="Rectangle 191">
                <a:extLst>
                  <a:ext uri="{FF2B5EF4-FFF2-40B4-BE49-F238E27FC236}">
                    <a16:creationId xmlns:a16="http://schemas.microsoft.com/office/drawing/2014/main" id="{973B5DA6-C615-8897-4E71-4E11574F59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3" y="2760"/>
                <a:ext cx="7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28" name="Rectangle 192">
                <a:extLst>
                  <a:ext uri="{FF2B5EF4-FFF2-40B4-BE49-F238E27FC236}">
                    <a16:creationId xmlns:a16="http://schemas.microsoft.com/office/drawing/2014/main" id="{CE79712A-DA6F-45CF-88EE-FC2406EE4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" y="2760"/>
                <a:ext cx="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29" name="Rectangle 193">
                <a:extLst>
                  <a:ext uri="{FF2B5EF4-FFF2-40B4-BE49-F238E27FC236}">
                    <a16:creationId xmlns:a16="http://schemas.microsoft.com/office/drawing/2014/main" id="{59D6696B-8D4B-6AC1-4ECF-CDE6FFCAA2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9" y="2760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0" name="Rectangle 194">
                <a:extLst>
                  <a:ext uri="{FF2B5EF4-FFF2-40B4-BE49-F238E27FC236}">
                    <a16:creationId xmlns:a16="http://schemas.microsoft.com/office/drawing/2014/main" id="{3395B7E6-797C-7DA7-DDD4-32623C0D1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8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1" name="Rectangle 195">
                <a:extLst>
                  <a:ext uri="{FF2B5EF4-FFF2-40B4-BE49-F238E27FC236}">
                    <a16:creationId xmlns:a16="http://schemas.microsoft.com/office/drawing/2014/main" id="{E12D8222-22BF-0B60-4464-9E0359EA95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2" y="2760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2" name="Rectangle 196">
                <a:extLst>
                  <a:ext uri="{FF2B5EF4-FFF2-40B4-BE49-F238E27FC236}">
                    <a16:creationId xmlns:a16="http://schemas.microsoft.com/office/drawing/2014/main" id="{F7295D25-4855-5F5A-5911-3EDCC91103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0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3" name="Rectangle 197">
                <a:extLst>
                  <a:ext uri="{FF2B5EF4-FFF2-40B4-BE49-F238E27FC236}">
                    <a16:creationId xmlns:a16="http://schemas.microsoft.com/office/drawing/2014/main" id="{E3BD2A41-588D-3A20-E1AE-8F43A159A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04" y="2760"/>
                <a:ext cx="278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4" name="Rectangle 198">
                <a:extLst>
                  <a:ext uri="{FF2B5EF4-FFF2-40B4-BE49-F238E27FC236}">
                    <a16:creationId xmlns:a16="http://schemas.microsoft.com/office/drawing/2014/main" id="{D22DB342-7893-7661-6145-CBB10C606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2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5" name="Rectangle 199">
                <a:extLst>
                  <a:ext uri="{FF2B5EF4-FFF2-40B4-BE49-F238E27FC236}">
                    <a16:creationId xmlns:a16="http://schemas.microsoft.com/office/drawing/2014/main" id="{81120FDB-AC78-87E6-2EDA-F7508D1C55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86" y="2760"/>
                <a:ext cx="279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6" name="Rectangle 200">
                <a:extLst>
                  <a:ext uri="{FF2B5EF4-FFF2-40B4-BE49-F238E27FC236}">
                    <a16:creationId xmlns:a16="http://schemas.microsoft.com/office/drawing/2014/main" id="{3B667C79-426A-4F2F-2D70-DD6DD83205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65" y="2760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7" name="Rectangle 201">
                <a:extLst>
                  <a:ext uri="{FF2B5EF4-FFF2-40B4-BE49-F238E27FC236}">
                    <a16:creationId xmlns:a16="http://schemas.microsoft.com/office/drawing/2014/main" id="{7F07B696-5E94-7189-798F-F6F82F5D99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2764"/>
                <a:ext cx="4" cy="5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8" name="Rectangle 202">
                <a:extLst>
                  <a:ext uri="{FF2B5EF4-FFF2-40B4-BE49-F238E27FC236}">
                    <a16:creationId xmlns:a16="http://schemas.microsoft.com/office/drawing/2014/main" id="{14895E2E-9BDB-D057-74AF-240CDFDC4A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335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39" name="Rectangle 203">
                <a:extLst>
                  <a:ext uri="{FF2B5EF4-FFF2-40B4-BE49-F238E27FC236}">
                    <a16:creationId xmlns:a16="http://schemas.microsoft.com/office/drawing/2014/main" id="{DBFC07C0-AAE7-C746-F8E4-8DC9940894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" y="335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40" name="Rectangle 204">
                <a:extLst>
                  <a:ext uri="{FF2B5EF4-FFF2-40B4-BE49-F238E27FC236}">
                    <a16:creationId xmlns:a16="http://schemas.microsoft.com/office/drawing/2014/main" id="{2AB7D7D6-FD80-98EB-29B6-EEE895B00C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6" y="3357"/>
                <a:ext cx="903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41" name="Rectangle 205">
                <a:extLst>
                  <a:ext uri="{FF2B5EF4-FFF2-40B4-BE49-F238E27FC236}">
                    <a16:creationId xmlns:a16="http://schemas.microsoft.com/office/drawing/2014/main" id="{7F5956A5-AD0B-A751-BE9B-DEAB8CD63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2764"/>
                <a:ext cx="4" cy="59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42" name="Rectangle 206">
                <a:extLst>
                  <a:ext uri="{FF2B5EF4-FFF2-40B4-BE49-F238E27FC236}">
                    <a16:creationId xmlns:a16="http://schemas.microsoft.com/office/drawing/2014/main" id="{C5272DC2-EAB5-7F19-E533-44CDACFE8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9" y="3357"/>
                <a:ext cx="4" cy="4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6544" name="Rectangle 208">
              <a:extLst>
                <a:ext uri="{FF2B5EF4-FFF2-40B4-BE49-F238E27FC236}">
                  <a16:creationId xmlns:a16="http://schemas.microsoft.com/office/drawing/2014/main" id="{1A797B02-AA65-A439-53B2-79A6B77F2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3" y="3357"/>
              <a:ext cx="70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45" name="Rectangle 209">
              <a:extLst>
                <a:ext uri="{FF2B5EF4-FFF2-40B4-BE49-F238E27FC236}">
                  <a16:creationId xmlns:a16="http://schemas.microsoft.com/office/drawing/2014/main" id="{FB677C00-77DB-4539-4176-29F182A48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6" y="2764"/>
              <a:ext cx="3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46" name="Rectangle 210">
              <a:extLst>
                <a:ext uri="{FF2B5EF4-FFF2-40B4-BE49-F238E27FC236}">
                  <a16:creationId xmlns:a16="http://schemas.microsoft.com/office/drawing/2014/main" id="{A3DBBBBF-C7EA-571F-EDD9-06AA1A38E5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6" y="3357"/>
              <a:ext cx="3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47" name="Rectangle 211">
              <a:extLst>
                <a:ext uri="{FF2B5EF4-FFF2-40B4-BE49-F238E27FC236}">
                  <a16:creationId xmlns:a16="http://schemas.microsoft.com/office/drawing/2014/main" id="{0F19DC92-6EBD-B68A-9DC5-FC94871AD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" y="3357"/>
              <a:ext cx="27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48" name="Rectangle 212">
              <a:extLst>
                <a:ext uri="{FF2B5EF4-FFF2-40B4-BE49-F238E27FC236}">
                  <a16:creationId xmlns:a16="http://schemas.microsoft.com/office/drawing/2014/main" id="{CB9210AC-1864-BF69-02C3-B69B497FF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8" y="2764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49" name="Rectangle 213">
              <a:extLst>
                <a:ext uri="{FF2B5EF4-FFF2-40B4-BE49-F238E27FC236}">
                  <a16:creationId xmlns:a16="http://schemas.microsoft.com/office/drawing/2014/main" id="{20696599-2EAC-D70F-8244-6456B52B8B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8" y="335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0" name="Rectangle 214">
              <a:extLst>
                <a:ext uri="{FF2B5EF4-FFF2-40B4-BE49-F238E27FC236}">
                  <a16:creationId xmlns:a16="http://schemas.microsoft.com/office/drawing/2014/main" id="{5F3AC804-0C4E-4E6B-4344-FF7E1977D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2" y="3357"/>
              <a:ext cx="27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1" name="Rectangle 215">
              <a:extLst>
                <a:ext uri="{FF2B5EF4-FFF2-40B4-BE49-F238E27FC236}">
                  <a16:creationId xmlns:a16="http://schemas.microsoft.com/office/drawing/2014/main" id="{0902554F-460A-7308-B2F2-67336164B5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764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2" name="Rectangle 216">
              <a:extLst>
                <a:ext uri="{FF2B5EF4-FFF2-40B4-BE49-F238E27FC236}">
                  <a16:creationId xmlns:a16="http://schemas.microsoft.com/office/drawing/2014/main" id="{140BEF16-2BFD-CDB9-EC93-C767358537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335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3" name="Rectangle 217">
              <a:extLst>
                <a:ext uri="{FF2B5EF4-FFF2-40B4-BE49-F238E27FC236}">
                  <a16:creationId xmlns:a16="http://schemas.microsoft.com/office/drawing/2014/main" id="{7B793EC4-2D81-130D-40C8-D5B549F09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4" y="3357"/>
              <a:ext cx="27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4" name="Rectangle 218">
              <a:extLst>
                <a:ext uri="{FF2B5EF4-FFF2-40B4-BE49-F238E27FC236}">
                  <a16:creationId xmlns:a16="http://schemas.microsoft.com/office/drawing/2014/main" id="{C15BFC36-D88D-1AE1-C12A-BAF2FFDAC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" y="2764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5" name="Rectangle 219">
              <a:extLst>
                <a:ext uri="{FF2B5EF4-FFF2-40B4-BE49-F238E27FC236}">
                  <a16:creationId xmlns:a16="http://schemas.microsoft.com/office/drawing/2014/main" id="{DB21C48C-8883-30E9-89F1-133699174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2" y="335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6" name="Rectangle 220">
              <a:extLst>
                <a:ext uri="{FF2B5EF4-FFF2-40B4-BE49-F238E27FC236}">
                  <a16:creationId xmlns:a16="http://schemas.microsoft.com/office/drawing/2014/main" id="{D9612E14-7483-2101-BEC0-4B7C0BEB0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3357"/>
              <a:ext cx="27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7" name="Rectangle 221">
              <a:extLst>
                <a:ext uri="{FF2B5EF4-FFF2-40B4-BE49-F238E27FC236}">
                  <a16:creationId xmlns:a16="http://schemas.microsoft.com/office/drawing/2014/main" id="{9BA841C1-EC57-866B-AE93-36F7A7207F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" y="2764"/>
              <a:ext cx="4" cy="59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8" name="Rectangle 222">
              <a:extLst>
                <a:ext uri="{FF2B5EF4-FFF2-40B4-BE49-F238E27FC236}">
                  <a16:creationId xmlns:a16="http://schemas.microsoft.com/office/drawing/2014/main" id="{29778728-42E2-558D-2DBE-0834ECA19E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" y="335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59" name="Rectangle 223">
              <a:extLst>
                <a:ext uri="{FF2B5EF4-FFF2-40B4-BE49-F238E27FC236}">
                  <a16:creationId xmlns:a16="http://schemas.microsoft.com/office/drawing/2014/main" id="{2BBC57F1-ECFB-9D67-EACC-A0263E67C2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5" y="3357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26585" name="Group 249">
            <a:extLst>
              <a:ext uri="{FF2B5EF4-FFF2-40B4-BE49-F238E27FC236}">
                <a16:creationId xmlns:a16="http://schemas.microsoft.com/office/drawing/2014/main" id="{8404EBF9-AB08-7F2A-0836-ADCD37889B18}"/>
              </a:ext>
            </a:extLst>
          </p:cNvPr>
          <p:cNvGrpSpPr>
            <a:grpSpLocks/>
          </p:cNvGrpSpPr>
          <p:nvPr/>
        </p:nvGrpSpPr>
        <p:grpSpPr bwMode="auto">
          <a:xfrm>
            <a:off x="6657975" y="1109663"/>
            <a:ext cx="2195513" cy="2255837"/>
            <a:chOff x="3645" y="1422"/>
            <a:chExt cx="975" cy="1002"/>
          </a:xfrm>
        </p:grpSpPr>
        <p:grpSp>
          <p:nvGrpSpPr>
            <p:cNvPr id="526563" name="Group 227">
              <a:extLst>
                <a:ext uri="{FF2B5EF4-FFF2-40B4-BE49-F238E27FC236}">
                  <a16:creationId xmlns:a16="http://schemas.microsoft.com/office/drawing/2014/main" id="{14F8C0B6-D592-9E66-B9EE-D04FAD06C6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5" y="1422"/>
              <a:ext cx="975" cy="1002"/>
              <a:chOff x="2886" y="850"/>
              <a:chExt cx="975" cy="1002"/>
            </a:xfrm>
          </p:grpSpPr>
          <p:sp>
            <p:nvSpPr>
              <p:cNvPr id="526561" name="Rectangle 225">
                <a:extLst>
                  <a:ext uri="{FF2B5EF4-FFF2-40B4-BE49-F238E27FC236}">
                    <a16:creationId xmlns:a16="http://schemas.microsoft.com/office/drawing/2014/main" id="{BC9BCFEE-81F9-8B99-29BE-2E246BC379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6" y="850"/>
                <a:ext cx="975" cy="10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6562" name="Rectangle 226">
                <a:extLst>
                  <a:ext uri="{FF2B5EF4-FFF2-40B4-BE49-F238E27FC236}">
                    <a16:creationId xmlns:a16="http://schemas.microsoft.com/office/drawing/2014/main" id="{FC733A67-019C-EE4D-F5BD-AF1F2F0E7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6" y="850"/>
                <a:ext cx="975" cy="1002"/>
              </a:xfrm>
              <a:prstGeom prst="rect">
                <a:avLst/>
              </a:prstGeom>
              <a:noFill/>
              <a:ln w="9525" cap="rnd">
                <a:solidFill>
                  <a:srgbClr val="00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26564" name="Rectangle 228">
              <a:extLst>
                <a:ext uri="{FF2B5EF4-FFF2-40B4-BE49-F238E27FC236}">
                  <a16:creationId xmlns:a16="http://schemas.microsoft.com/office/drawing/2014/main" id="{AADCCA96-A8B9-5250-5CF3-8D5A24A63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" y="1460"/>
              <a:ext cx="206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Scale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65" name="Rectangle 229">
              <a:extLst>
                <a:ext uri="{FF2B5EF4-FFF2-40B4-BE49-F238E27FC236}">
                  <a16:creationId xmlns:a16="http://schemas.microsoft.com/office/drawing/2014/main" id="{4ECF3786-AEB2-FDCB-8938-98B9CC658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3" y="1544"/>
              <a:ext cx="208" cy="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6566" name="Rectangle 230">
              <a:extLst>
                <a:ext uri="{FF2B5EF4-FFF2-40B4-BE49-F238E27FC236}">
                  <a16:creationId xmlns:a16="http://schemas.microsoft.com/office/drawing/2014/main" id="{06CBE443-857E-288B-B202-2BC036F857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1" y="1460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67" name="Rectangle 231">
              <a:extLst>
                <a:ext uri="{FF2B5EF4-FFF2-40B4-BE49-F238E27FC236}">
                  <a16:creationId xmlns:a16="http://schemas.microsoft.com/office/drawing/2014/main" id="{932D7F2A-E741-C046-F17C-261FDA93B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556"/>
              <a:ext cx="4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9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68" name="Rectangle 232">
              <a:extLst>
                <a:ext uri="{FF2B5EF4-FFF2-40B4-BE49-F238E27FC236}">
                  <a16:creationId xmlns:a16="http://schemas.microsoft.com/office/drawing/2014/main" id="{725D7D89-AE6F-259F-8210-AE64C5EBF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1556"/>
              <a:ext cx="2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69" name="Rectangle 233">
              <a:extLst>
                <a:ext uri="{FF2B5EF4-FFF2-40B4-BE49-F238E27FC236}">
                  <a16:creationId xmlns:a16="http://schemas.microsoft.com/office/drawing/2014/main" id="{93F4B9B8-4EF5-3432-1353-0C8FA120D5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1556"/>
              <a:ext cx="748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Strong impact on the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0" name="Rectangle 234">
              <a:extLst>
                <a:ext uri="{FF2B5EF4-FFF2-40B4-BE49-F238E27FC236}">
                  <a16:creationId xmlns:a16="http://schemas.microsoft.com/office/drawing/2014/main" id="{78DB1C1C-E68F-9D90-4117-29A7C91C0E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648"/>
              <a:ext cx="437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parts reqm’t.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1" name="Rectangle 235">
              <a:extLst>
                <a:ext uri="{FF2B5EF4-FFF2-40B4-BE49-F238E27FC236}">
                  <a16:creationId xmlns:a16="http://schemas.microsoft.com/office/drawing/2014/main" id="{572CA8A4-583D-10FA-B695-5A690D893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1648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2" name="Rectangle 236">
              <a:extLst>
                <a:ext uri="{FF2B5EF4-FFF2-40B4-BE49-F238E27FC236}">
                  <a16:creationId xmlns:a16="http://schemas.microsoft.com/office/drawing/2014/main" id="{78531C2F-0FC5-8D9C-C933-824725874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740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3" name="Rectangle 237">
              <a:extLst>
                <a:ext uri="{FF2B5EF4-FFF2-40B4-BE49-F238E27FC236}">
                  <a16:creationId xmlns:a16="http://schemas.microsoft.com/office/drawing/2014/main" id="{13237CEB-919E-04C4-971C-FE14DA5979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832"/>
              <a:ext cx="43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3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4" name="Rectangle 238">
              <a:extLst>
                <a:ext uri="{FF2B5EF4-FFF2-40B4-BE49-F238E27FC236}">
                  <a16:creationId xmlns:a16="http://schemas.microsoft.com/office/drawing/2014/main" id="{561AE6F2-3EDC-9CD4-56F8-6ACC49B96F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1832"/>
              <a:ext cx="26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5" name="Rectangle 239">
              <a:extLst>
                <a:ext uri="{FF2B5EF4-FFF2-40B4-BE49-F238E27FC236}">
                  <a16:creationId xmlns:a16="http://schemas.microsoft.com/office/drawing/2014/main" id="{AAB229C5-ACBB-C93A-0073-851CCAF6D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1" y="1832"/>
              <a:ext cx="385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Medium im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6" name="Rectangle 240">
              <a:extLst>
                <a:ext uri="{FF2B5EF4-FFF2-40B4-BE49-F238E27FC236}">
                  <a16:creationId xmlns:a16="http://schemas.microsoft.com/office/drawing/2014/main" id="{BEFFCBBF-B6BA-4189-0007-4FC632D00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34" y="1832"/>
              <a:ext cx="280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pact 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7" name="Rectangle 241">
              <a:extLst>
                <a:ext uri="{FF2B5EF4-FFF2-40B4-BE49-F238E27FC236}">
                  <a16:creationId xmlns:a16="http://schemas.microsoft.com/office/drawing/2014/main" id="{476E5696-4F2A-A257-7176-BFDA809C30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1924"/>
              <a:ext cx="568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the parts reqm’t.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8" name="Rectangle 242">
              <a:extLst>
                <a:ext uri="{FF2B5EF4-FFF2-40B4-BE49-F238E27FC236}">
                  <a16:creationId xmlns:a16="http://schemas.microsoft.com/office/drawing/2014/main" id="{7F89CC37-BE24-A00E-AFF8-E10A75048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8" y="1924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79" name="Rectangle 243">
              <a:extLst>
                <a:ext uri="{FF2B5EF4-FFF2-40B4-BE49-F238E27FC236}">
                  <a16:creationId xmlns:a16="http://schemas.microsoft.com/office/drawing/2014/main" id="{0A9401BA-D50E-D883-56FB-8305B8FB33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016"/>
              <a:ext cx="22" cy="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80" name="Rectangle 244">
              <a:extLst>
                <a:ext uri="{FF2B5EF4-FFF2-40B4-BE49-F238E27FC236}">
                  <a16:creationId xmlns:a16="http://schemas.microsoft.com/office/drawing/2014/main" id="{F1DC8F39-C4B0-7261-EDD3-0E4DCBD90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108"/>
              <a:ext cx="43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1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81" name="Rectangle 245">
              <a:extLst>
                <a:ext uri="{FF2B5EF4-FFF2-40B4-BE49-F238E27FC236}">
                  <a16:creationId xmlns:a16="http://schemas.microsoft.com/office/drawing/2014/main" id="{EAC8B103-A3EC-9153-8F76-D7B59972C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108"/>
              <a:ext cx="26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82" name="Rectangle 246">
              <a:extLst>
                <a:ext uri="{FF2B5EF4-FFF2-40B4-BE49-F238E27FC236}">
                  <a16:creationId xmlns:a16="http://schemas.microsoft.com/office/drawing/2014/main" id="{FBA9329E-BDB8-3CE8-1E50-FFFC9AA20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9" y="2108"/>
              <a:ext cx="718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Weak impact on the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83" name="Rectangle 247">
              <a:extLst>
                <a:ext uri="{FF2B5EF4-FFF2-40B4-BE49-F238E27FC236}">
                  <a16:creationId xmlns:a16="http://schemas.microsoft.com/office/drawing/2014/main" id="{E669DB3D-97BC-23DC-36FE-5F65E86C6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0" y="2199"/>
              <a:ext cx="437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parts reqm’t.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6584" name="Rectangle 248">
              <a:extLst>
                <a:ext uri="{FF2B5EF4-FFF2-40B4-BE49-F238E27FC236}">
                  <a16:creationId xmlns:a16="http://schemas.microsoft.com/office/drawing/2014/main" id="{725BBD6A-2CC8-A27C-AFC9-094DA45F61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199"/>
              <a:ext cx="22" cy="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</p:grpSp>
      <p:sp>
        <p:nvSpPr>
          <p:cNvPr id="526588" name="Text Box 252">
            <a:extLst>
              <a:ext uri="{FF2B5EF4-FFF2-40B4-BE49-F238E27FC236}">
                <a16:creationId xmlns:a16="http://schemas.microsoft.com/office/drawing/2014/main" id="{B0FEB0D1-02E9-3C2E-70AA-2893AF3EA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53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412CA21B-56F6-6E82-144A-D3D5DA1F9F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Tolerance Deployment/Analysis</a:t>
            </a:r>
          </a:p>
        </p:txBody>
      </p:sp>
      <p:sp>
        <p:nvSpPr>
          <p:cNvPr id="528395" name="Rectangle 11">
            <a:extLst>
              <a:ext uri="{FF2B5EF4-FFF2-40B4-BE49-F238E27FC236}">
                <a16:creationId xmlns:a16="http://schemas.microsoft.com/office/drawing/2014/main" id="{2622218E-1217-3C72-27FF-7D85EB1D16B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2998788"/>
            <a:ext cx="8451850" cy="3590925"/>
          </a:xfrm>
        </p:spPr>
        <p:txBody>
          <a:bodyPr/>
          <a:lstStyle/>
          <a:p>
            <a:r>
              <a:rPr lang="en-US" altLang="en-US"/>
              <a:t>Worst Case Analysis</a:t>
            </a:r>
          </a:p>
          <a:p>
            <a:endParaRPr lang="en-US" altLang="en-US"/>
          </a:p>
          <a:p>
            <a:r>
              <a:rPr lang="en-US" altLang="en-US"/>
              <a:t>Root Sum of Squares – Expected Variation vs. Required Variation</a:t>
            </a:r>
          </a:p>
          <a:p>
            <a:endParaRPr lang="en-US" altLang="en-US"/>
          </a:p>
          <a:p>
            <a:r>
              <a:rPr lang="en-US" altLang="en-US"/>
              <a:t>Linear and Non-Linear Relationships</a:t>
            </a:r>
          </a:p>
          <a:p>
            <a:endParaRPr lang="en-US" altLang="en-US"/>
          </a:p>
          <a:p>
            <a:r>
              <a:rPr lang="en-US" altLang="en-US"/>
              <a:t>Monte Carlo Simulation</a:t>
            </a:r>
          </a:p>
          <a:p>
            <a:endParaRPr lang="en-US" altLang="en-US"/>
          </a:p>
          <a:p>
            <a:endParaRPr lang="en-US" altLang="en-US"/>
          </a:p>
        </p:txBody>
      </p:sp>
      <p:sp>
        <p:nvSpPr>
          <p:cNvPr id="528397" name="Text Box 13">
            <a:extLst>
              <a:ext uri="{FF2B5EF4-FFF2-40B4-BE49-F238E27FC236}">
                <a16:creationId xmlns:a16="http://schemas.microsoft.com/office/drawing/2014/main" id="{C880A3BB-51B1-95EA-B76B-A54270764C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57950" y="63246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 17-20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8398" name="Group 14">
            <a:extLst>
              <a:ext uri="{FF2B5EF4-FFF2-40B4-BE49-F238E27FC236}">
                <a16:creationId xmlns:a16="http://schemas.microsoft.com/office/drawing/2014/main" id="{C6AB7B66-1C65-379B-7246-213035818E9B}"/>
              </a:ext>
            </a:extLst>
          </p:cNvPr>
          <p:cNvGrpSpPr>
            <a:grpSpLocks/>
          </p:cNvGrpSpPr>
          <p:nvPr/>
        </p:nvGrpSpPr>
        <p:grpSpPr bwMode="auto">
          <a:xfrm>
            <a:off x="736600" y="977900"/>
            <a:ext cx="7137400" cy="1816100"/>
            <a:chOff x="2076" y="2224"/>
            <a:chExt cx="2012" cy="512"/>
          </a:xfrm>
        </p:grpSpPr>
        <p:sp>
          <p:nvSpPr>
            <p:cNvPr id="528399" name="AutoShape 15">
              <a:extLst>
                <a:ext uri="{FF2B5EF4-FFF2-40B4-BE49-F238E27FC236}">
                  <a16:creationId xmlns:a16="http://schemas.microsoft.com/office/drawing/2014/main" id="{B61B2912-1D82-4929-5F22-3BD8101373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626" y="2059"/>
              <a:ext cx="248" cy="841"/>
            </a:xfrm>
            <a:prstGeom prst="can">
              <a:avLst>
                <a:gd name="adj" fmla="val 84778"/>
              </a:avLst>
            </a:prstGeom>
            <a:solidFill>
              <a:srgbClr val="FFFF66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400" name="AutoShape 16">
              <a:extLst>
                <a:ext uri="{FF2B5EF4-FFF2-40B4-BE49-F238E27FC236}">
                  <a16:creationId xmlns:a16="http://schemas.microsoft.com/office/drawing/2014/main" id="{DD71145A-85A7-D6E7-3E78-3E1EB539BD9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3412" y="2059"/>
              <a:ext cx="512" cy="841"/>
            </a:xfrm>
            <a:prstGeom prst="can">
              <a:avLst>
                <a:gd name="adj" fmla="val 75756"/>
              </a:avLst>
            </a:prstGeom>
            <a:solidFill>
              <a:schemeClr val="accent1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401" name="Oval 17">
              <a:extLst>
                <a:ext uri="{FF2B5EF4-FFF2-40B4-BE49-F238E27FC236}">
                  <a16:creationId xmlns:a16="http://schemas.microsoft.com/office/drawing/2014/main" id="{9DDF38DD-B51B-A6CF-6AA5-AA3C46855B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" y="2356"/>
              <a:ext cx="206" cy="248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8402" name="Text Box 18">
              <a:extLst>
                <a:ext uri="{FF2B5EF4-FFF2-40B4-BE49-F238E27FC236}">
                  <a16:creationId xmlns:a16="http://schemas.microsoft.com/office/drawing/2014/main" id="{4DB890CA-CFBF-B1C9-969C-7755408F5B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6" y="2375"/>
              <a:ext cx="238" cy="2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en-US" sz="4000" i="1">
                  <a:latin typeface="Times New Roman" panose="02020603050405020304" pitchFamily="18" charset="0"/>
                </a:rPr>
                <a:t>d</a:t>
              </a:r>
              <a:r>
                <a:rPr lang="en-US" altLang="en-US" sz="4000" i="1" baseline="-25000">
                  <a:latin typeface="Times New Roman" panose="02020603050405020304" pitchFamily="18" charset="0"/>
                </a:rPr>
                <a:t>s</a:t>
              </a:r>
              <a:endParaRPr lang="en-US" altLang="en-US" sz="4800"/>
            </a:p>
          </p:txBody>
        </p:sp>
        <p:sp>
          <p:nvSpPr>
            <p:cNvPr id="528403" name="Text Box 19">
              <a:extLst>
                <a:ext uri="{FF2B5EF4-FFF2-40B4-BE49-F238E27FC236}">
                  <a16:creationId xmlns:a16="http://schemas.microsoft.com/office/drawing/2014/main" id="{186B86DE-37AF-93D6-F229-833C14A994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4" y="2375"/>
              <a:ext cx="238" cy="21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en-US" altLang="en-US" sz="4000" i="1">
                  <a:latin typeface="Times New Roman" panose="02020603050405020304" pitchFamily="18" charset="0"/>
                </a:rPr>
                <a:t>d</a:t>
              </a:r>
              <a:r>
                <a:rPr lang="en-US" altLang="en-US" sz="4000" i="1" baseline="-25000">
                  <a:latin typeface="Times New Roman" panose="02020603050405020304" pitchFamily="18" charset="0"/>
                </a:rPr>
                <a:t>b</a:t>
              </a:r>
              <a:endParaRPr lang="en-US" altLang="en-US" sz="4800"/>
            </a:p>
          </p:txBody>
        </p:sp>
        <p:sp>
          <p:nvSpPr>
            <p:cNvPr id="528404" name="Line 20">
              <a:extLst>
                <a:ext uri="{FF2B5EF4-FFF2-40B4-BE49-F238E27FC236}">
                  <a16:creationId xmlns:a16="http://schemas.microsoft.com/office/drawing/2014/main" id="{C7D2C6D8-F044-651E-0606-20F70EC0D4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2" y="2356"/>
              <a:ext cx="0" cy="2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8405" name="Line 21">
              <a:extLst>
                <a:ext uri="{FF2B5EF4-FFF2-40B4-BE49-F238E27FC236}">
                  <a16:creationId xmlns:a16="http://schemas.microsoft.com/office/drawing/2014/main" id="{B422C782-7FEA-AE83-51C9-0512B05B21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3" y="2356"/>
              <a:ext cx="0" cy="2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0" name="Rectangle 4">
            <a:extLst>
              <a:ext uri="{FF2B5EF4-FFF2-40B4-BE49-F238E27FC236}">
                <a16:creationId xmlns:a16="http://schemas.microsoft.com/office/drawing/2014/main" id="{21068CEA-6A7F-769C-C7E2-AEFC38A45B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Monte Carlo Simulation</a:t>
            </a:r>
          </a:p>
        </p:txBody>
      </p:sp>
      <p:graphicFrame>
        <p:nvGraphicFramePr>
          <p:cNvPr id="531459" name="Object 3">
            <a:extLst>
              <a:ext uri="{FF2B5EF4-FFF2-40B4-BE49-F238E27FC236}">
                <a16:creationId xmlns:a16="http://schemas.microsoft.com/office/drawing/2014/main" id="{A2724B5E-107E-EA0B-B131-53A931D551E3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2413000" y="1076325"/>
          <a:ext cx="4316413" cy="551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5087060" imgH="6496957" progId="Paint.Picture">
                  <p:embed/>
                </p:oleObj>
              </mc:Choice>
              <mc:Fallback>
                <p:oleObj name="Bitmap Image" r:id="rId2" imgW="5087060" imgH="6496957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13000" y="1076325"/>
                        <a:ext cx="4316413" cy="551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1462" name="Text Box 6">
            <a:extLst>
              <a:ext uri="{FF2B5EF4-FFF2-40B4-BE49-F238E27FC236}">
                <a16:creationId xmlns:a16="http://schemas.microsoft.com/office/drawing/2014/main" id="{DEBDED4D-DF61-1BE7-6E10-BBFEF12656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1700" y="58674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14.1-21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E8AFFD81-4427-6EC5-A24D-623E33F582D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7C2308C1-1206-DDF5-DC51-5392AE58B4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Customer Needs, Specs &amp; Features (Exercise 14.6-3)</a:t>
            </a:r>
          </a:p>
          <a:p>
            <a:r>
              <a:rPr lang="en-US" altLang="en-US"/>
              <a:t>Building a “House” (Exercise 14.6-7)</a:t>
            </a:r>
          </a:p>
          <a:p>
            <a:r>
              <a:rPr lang="en-US" altLang="en-US"/>
              <a:t>Functional Analysis (Exercise 14.6.8)</a:t>
            </a:r>
          </a:p>
          <a:p>
            <a:r>
              <a:rPr lang="en-US" altLang="en-US"/>
              <a:t>Tolerancing (Exercise 14.6-10)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B2255E2A-F130-1AB4-071C-1C223EFA6C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CA26F193-B183-EC2B-6BCF-1A137BC462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define the set of prioritized requirements &amp; constraints for a new product or service (also redesign)</a:t>
            </a:r>
          </a:p>
          <a:p>
            <a:r>
              <a:rPr lang="en-US" altLang="en-US"/>
              <a:t>Be able to qualitatively deploy high-level requirements (Y’s) to lower-level “X’s”</a:t>
            </a:r>
          </a:p>
          <a:p>
            <a:r>
              <a:rPr lang="en-US" altLang="en-US"/>
              <a:t>Be able to quantitatively deploy target and specification limits for high-level requirements (Y’s) to lower-level “X’s”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4" name="AutoShape 20">
            <a:extLst>
              <a:ext uri="{FF2B5EF4-FFF2-40B4-BE49-F238E27FC236}">
                <a16:creationId xmlns:a16="http://schemas.microsoft.com/office/drawing/2014/main" id="{C09C157E-C5CF-8691-F07B-7449886EC1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143000"/>
            <a:ext cx="8763000" cy="4495800"/>
          </a:xfrm>
          <a:prstGeom prst="roundRect">
            <a:avLst>
              <a:gd name="adj" fmla="val 8051"/>
            </a:avLst>
          </a:prstGeom>
          <a:solidFill>
            <a:srgbClr val="FFFF9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E7AD996D-ECC3-E646-75C5-E0E35382C7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Requirements Definition</a:t>
            </a:r>
          </a:p>
        </p:txBody>
      </p:sp>
      <p:graphicFrame>
        <p:nvGraphicFramePr>
          <p:cNvPr id="441361" name="Object 17">
            <a:extLst>
              <a:ext uri="{FF2B5EF4-FFF2-40B4-BE49-F238E27FC236}">
                <a16:creationId xmlns:a16="http://schemas.microsoft.com/office/drawing/2014/main" id="{8082EEE0-0039-BFC2-2B0D-444661F37205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81000" y="1295400"/>
          <a:ext cx="8401050" cy="417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3" imgW="8401823" imgH="4175002" progId="Word.Document.8">
                  <p:embed/>
                </p:oleObj>
              </mc:Choice>
              <mc:Fallback>
                <p:oleObj name="Document" r:id="rId3" imgW="8401823" imgH="4175002" progId="Word.Document.8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295400"/>
                        <a:ext cx="8401050" cy="41751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1365" name="Text Box 21">
            <a:extLst>
              <a:ext uri="{FF2B5EF4-FFF2-40B4-BE49-F238E27FC236}">
                <a16:creationId xmlns:a16="http://schemas.microsoft.com/office/drawing/2014/main" id="{62686A26-3A38-16E5-F5F1-CD4DBFBC1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15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127" name="AutoShape 103">
            <a:extLst>
              <a:ext uri="{FF2B5EF4-FFF2-40B4-BE49-F238E27FC236}">
                <a16:creationId xmlns:a16="http://schemas.microsoft.com/office/drawing/2014/main" id="{006B55B2-4539-2133-540A-E4FDCD972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2200" y="990600"/>
            <a:ext cx="4572000" cy="3124200"/>
          </a:xfrm>
          <a:prstGeom prst="roundRect">
            <a:avLst>
              <a:gd name="adj" fmla="val 8051"/>
            </a:avLst>
          </a:prstGeom>
          <a:solidFill>
            <a:srgbClr val="FFFF99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3026" name="Rectangle 2">
            <a:extLst>
              <a:ext uri="{FF2B5EF4-FFF2-40B4-BE49-F238E27FC236}">
                <a16:creationId xmlns:a16="http://schemas.microsoft.com/office/drawing/2014/main" id="{8C8E5498-3363-B2B3-EF50-7B7D8C2530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Quality Function Deployment</a:t>
            </a:r>
          </a:p>
        </p:txBody>
      </p:sp>
      <p:grpSp>
        <p:nvGrpSpPr>
          <p:cNvPr id="513044" name="Group 20">
            <a:extLst>
              <a:ext uri="{FF2B5EF4-FFF2-40B4-BE49-F238E27FC236}">
                <a16:creationId xmlns:a16="http://schemas.microsoft.com/office/drawing/2014/main" id="{8C9BAFBA-0EEC-5864-75E1-283BF2DA6836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1066800"/>
            <a:ext cx="3943350" cy="2865438"/>
            <a:chOff x="3175" y="1258"/>
            <a:chExt cx="6070" cy="4739"/>
          </a:xfrm>
        </p:grpSpPr>
        <p:sp>
          <p:nvSpPr>
            <p:cNvPr id="513045" name="Rectangle 21">
              <a:extLst>
                <a:ext uri="{FF2B5EF4-FFF2-40B4-BE49-F238E27FC236}">
                  <a16:creationId xmlns:a16="http://schemas.microsoft.com/office/drawing/2014/main" id="{86B1FB7B-2F32-641E-F5CB-4C5B434795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764"/>
              <a:ext cx="5628" cy="3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C0C0C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6" name="Line 22">
              <a:extLst>
                <a:ext uri="{FF2B5EF4-FFF2-40B4-BE49-F238E27FC236}">
                  <a16:creationId xmlns:a16="http://schemas.microsoft.com/office/drawing/2014/main" id="{C003521C-4F75-B069-0E03-3D5E5587F3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6" y="1764"/>
              <a:ext cx="562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7" name="Rectangle 23">
              <a:extLst>
                <a:ext uri="{FF2B5EF4-FFF2-40B4-BE49-F238E27FC236}">
                  <a16:creationId xmlns:a16="http://schemas.microsoft.com/office/drawing/2014/main" id="{49626E36-7C93-2942-EC9C-EA734567C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1764"/>
              <a:ext cx="5628" cy="3677"/>
            </a:xfrm>
            <a:prstGeom prst="rect">
              <a:avLst/>
            </a:prstGeom>
            <a:noFill/>
            <a:ln w="12700">
              <a:solidFill>
                <a:srgbClr val="80808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8" name="Line 24">
              <a:extLst>
                <a:ext uri="{FF2B5EF4-FFF2-40B4-BE49-F238E27FC236}">
                  <a16:creationId xmlns:a16="http://schemas.microsoft.com/office/drawing/2014/main" id="{6793FF9C-A6E3-CA3E-C1F2-23EC8C85D4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6" y="1764"/>
              <a:ext cx="1" cy="36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9" name="Line 25">
              <a:extLst>
                <a:ext uri="{FF2B5EF4-FFF2-40B4-BE49-F238E27FC236}">
                  <a16:creationId xmlns:a16="http://schemas.microsoft.com/office/drawing/2014/main" id="{AA579D23-3F84-0FE1-53FD-3D0594B322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5441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0" name="Line 26">
              <a:extLst>
                <a:ext uri="{FF2B5EF4-FFF2-40B4-BE49-F238E27FC236}">
                  <a16:creationId xmlns:a16="http://schemas.microsoft.com/office/drawing/2014/main" id="{21CE3FDE-E5C9-27E4-8FDF-19928F693D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4913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1" name="Line 27">
              <a:extLst>
                <a:ext uri="{FF2B5EF4-FFF2-40B4-BE49-F238E27FC236}">
                  <a16:creationId xmlns:a16="http://schemas.microsoft.com/office/drawing/2014/main" id="{2F73D000-F440-1EA6-D074-4762F1F86A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4385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2" name="Line 28">
              <a:extLst>
                <a:ext uri="{FF2B5EF4-FFF2-40B4-BE49-F238E27FC236}">
                  <a16:creationId xmlns:a16="http://schemas.microsoft.com/office/drawing/2014/main" id="{9FBD9719-8779-5649-5E4F-DAFF018F17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3857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3" name="Line 29">
              <a:extLst>
                <a:ext uri="{FF2B5EF4-FFF2-40B4-BE49-F238E27FC236}">
                  <a16:creationId xmlns:a16="http://schemas.microsoft.com/office/drawing/2014/main" id="{D8895CC5-0169-AF25-DC39-1DEBEA82B1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3349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4" name="Line 30">
              <a:extLst>
                <a:ext uri="{FF2B5EF4-FFF2-40B4-BE49-F238E27FC236}">
                  <a16:creationId xmlns:a16="http://schemas.microsoft.com/office/drawing/2014/main" id="{0EEA2A6C-9555-000E-625F-745FE7254F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2821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5" name="Line 31">
              <a:extLst>
                <a:ext uri="{FF2B5EF4-FFF2-40B4-BE49-F238E27FC236}">
                  <a16:creationId xmlns:a16="http://schemas.microsoft.com/office/drawing/2014/main" id="{45F0EC7E-718E-ACA2-69FD-35A0DB728A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2292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6" name="Line 32">
              <a:extLst>
                <a:ext uri="{FF2B5EF4-FFF2-40B4-BE49-F238E27FC236}">
                  <a16:creationId xmlns:a16="http://schemas.microsoft.com/office/drawing/2014/main" id="{FEDBA7E5-806E-55D9-F085-39E7D7EEF7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5" y="1764"/>
              <a:ext cx="81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7" name="Line 33">
              <a:extLst>
                <a:ext uri="{FF2B5EF4-FFF2-40B4-BE49-F238E27FC236}">
                  <a16:creationId xmlns:a16="http://schemas.microsoft.com/office/drawing/2014/main" id="{79D15CF9-BC3A-ABF3-1A3C-C7C10B2FD3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6" y="5441"/>
              <a:ext cx="5628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8" name="Line 34">
              <a:extLst>
                <a:ext uri="{FF2B5EF4-FFF2-40B4-BE49-F238E27FC236}">
                  <a16:creationId xmlns:a16="http://schemas.microsoft.com/office/drawing/2014/main" id="{4B8BA038-42A9-9271-0ED6-82279DBA44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16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9" name="Line 35">
              <a:extLst>
                <a:ext uri="{FF2B5EF4-FFF2-40B4-BE49-F238E27FC236}">
                  <a16:creationId xmlns:a16="http://schemas.microsoft.com/office/drawing/2014/main" id="{3A178056-A6A4-87AC-74E0-B9D619693A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61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0" name="Line 36">
              <a:extLst>
                <a:ext uri="{FF2B5EF4-FFF2-40B4-BE49-F238E27FC236}">
                  <a16:creationId xmlns:a16="http://schemas.microsoft.com/office/drawing/2014/main" id="{DC708DCC-F0B4-EC12-82CF-4F8204F70C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7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1" name="Line 37">
              <a:extLst>
                <a:ext uri="{FF2B5EF4-FFF2-40B4-BE49-F238E27FC236}">
                  <a16:creationId xmlns:a16="http://schemas.microsoft.com/office/drawing/2014/main" id="{F0318CF2-5067-5723-EE75-71E4EDF8BC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73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2" name="Line 38">
              <a:extLst>
                <a:ext uri="{FF2B5EF4-FFF2-40B4-BE49-F238E27FC236}">
                  <a16:creationId xmlns:a16="http://schemas.microsoft.com/office/drawing/2014/main" id="{475309B3-1584-1F16-513C-7F1E215BBC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18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3" name="Line 39">
              <a:extLst>
                <a:ext uri="{FF2B5EF4-FFF2-40B4-BE49-F238E27FC236}">
                  <a16:creationId xmlns:a16="http://schemas.microsoft.com/office/drawing/2014/main" id="{E8FCB6D1-93FC-B5F3-B0BB-45BE9602A3D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384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4" name="Line 40">
              <a:extLst>
                <a:ext uri="{FF2B5EF4-FFF2-40B4-BE49-F238E27FC236}">
                  <a16:creationId xmlns:a16="http://schemas.microsoft.com/office/drawing/2014/main" id="{666060AD-4D1D-802E-BE3F-DF94D5D0DD4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729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5" name="Line 41">
              <a:extLst>
                <a:ext uri="{FF2B5EF4-FFF2-40B4-BE49-F238E27FC236}">
                  <a16:creationId xmlns:a16="http://schemas.microsoft.com/office/drawing/2014/main" id="{3EF1D231-9B09-A6DE-F6C3-E55B9F493E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75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6" name="Line 42">
              <a:extLst>
                <a:ext uri="{FF2B5EF4-FFF2-40B4-BE49-F238E27FC236}">
                  <a16:creationId xmlns:a16="http://schemas.microsoft.com/office/drawing/2014/main" id="{321F447D-0496-1DED-3D45-D14132BA15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440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7" name="Line 43">
              <a:extLst>
                <a:ext uri="{FF2B5EF4-FFF2-40B4-BE49-F238E27FC236}">
                  <a16:creationId xmlns:a16="http://schemas.microsoft.com/office/drawing/2014/main" id="{63B91415-FD78-525F-4013-FB979F7A7E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86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8" name="Line 44">
              <a:extLst>
                <a:ext uri="{FF2B5EF4-FFF2-40B4-BE49-F238E27FC236}">
                  <a16:creationId xmlns:a16="http://schemas.microsoft.com/office/drawing/2014/main" id="{692A5449-9B20-E8D6-3C93-40312DA170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131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9" name="Line 45">
              <a:extLst>
                <a:ext uri="{FF2B5EF4-FFF2-40B4-BE49-F238E27FC236}">
                  <a16:creationId xmlns:a16="http://schemas.microsoft.com/office/drawing/2014/main" id="{E01B0F03-4661-7F58-3E0D-79C18A90F8E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476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0" name="Line 46">
              <a:extLst>
                <a:ext uri="{FF2B5EF4-FFF2-40B4-BE49-F238E27FC236}">
                  <a16:creationId xmlns:a16="http://schemas.microsoft.com/office/drawing/2014/main" id="{D3FE386F-356B-AD1A-3D12-E279C189C9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42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1" name="Line 47">
              <a:extLst>
                <a:ext uri="{FF2B5EF4-FFF2-40B4-BE49-F238E27FC236}">
                  <a16:creationId xmlns:a16="http://schemas.microsoft.com/office/drawing/2014/main" id="{04AB3E82-A940-2E42-185A-C1537FE51C2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88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2" name="Line 48">
              <a:extLst>
                <a:ext uri="{FF2B5EF4-FFF2-40B4-BE49-F238E27FC236}">
                  <a16:creationId xmlns:a16="http://schemas.microsoft.com/office/drawing/2014/main" id="{C894FE82-5304-D5F6-9D09-0572359809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533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3" name="Line 49">
              <a:extLst>
                <a:ext uri="{FF2B5EF4-FFF2-40B4-BE49-F238E27FC236}">
                  <a16:creationId xmlns:a16="http://schemas.microsoft.com/office/drawing/2014/main" id="{E67014C1-3E78-A6BC-DDFD-38746B7B4D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99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4" name="Line 50">
              <a:extLst>
                <a:ext uri="{FF2B5EF4-FFF2-40B4-BE49-F238E27FC236}">
                  <a16:creationId xmlns:a16="http://schemas.microsoft.com/office/drawing/2014/main" id="{664201E3-9114-29CF-4EE2-23A3369E46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44" y="5441"/>
              <a:ext cx="1" cy="8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5" name="Line 51">
              <a:extLst>
                <a:ext uri="{FF2B5EF4-FFF2-40B4-BE49-F238E27FC236}">
                  <a16:creationId xmlns:a16="http://schemas.microsoft.com/office/drawing/2014/main" id="{119652B8-5193-FBCB-E42E-3DCFF77272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9" y="5421"/>
              <a:ext cx="345" cy="20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6" name="Line 52">
              <a:extLst>
                <a:ext uri="{FF2B5EF4-FFF2-40B4-BE49-F238E27FC236}">
                  <a16:creationId xmlns:a16="http://schemas.microsoft.com/office/drawing/2014/main" id="{CE81BA8F-6FB1-2D70-FBEF-57ED502055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44" y="5380"/>
              <a:ext cx="346" cy="41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7" name="Line 53">
              <a:extLst>
                <a:ext uri="{FF2B5EF4-FFF2-40B4-BE49-F238E27FC236}">
                  <a16:creationId xmlns:a16="http://schemas.microsoft.com/office/drawing/2014/main" id="{65F3310C-1AE4-EBA8-08B0-92B173B1FF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90" y="5320"/>
              <a:ext cx="365" cy="60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8" name="Line 54">
              <a:extLst>
                <a:ext uri="{FF2B5EF4-FFF2-40B4-BE49-F238E27FC236}">
                  <a16:creationId xmlns:a16="http://schemas.microsoft.com/office/drawing/2014/main" id="{89BE310F-F9FA-7605-2E06-79730EA275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55" y="5198"/>
              <a:ext cx="346" cy="122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9" name="Line 55">
              <a:extLst>
                <a:ext uri="{FF2B5EF4-FFF2-40B4-BE49-F238E27FC236}">
                  <a16:creationId xmlns:a16="http://schemas.microsoft.com/office/drawing/2014/main" id="{DCC13542-C8A5-424A-0FA6-52D6C0E7ED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01" y="4994"/>
              <a:ext cx="345" cy="204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0" name="Line 56">
              <a:extLst>
                <a:ext uri="{FF2B5EF4-FFF2-40B4-BE49-F238E27FC236}">
                  <a16:creationId xmlns:a16="http://schemas.microsoft.com/office/drawing/2014/main" id="{481D425C-08DE-2489-8A97-151F8E731B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546" y="4527"/>
              <a:ext cx="366" cy="467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1" name="Line 57">
              <a:extLst>
                <a:ext uri="{FF2B5EF4-FFF2-40B4-BE49-F238E27FC236}">
                  <a16:creationId xmlns:a16="http://schemas.microsoft.com/office/drawing/2014/main" id="{0890C4F2-2704-089A-4564-E93BEA30D5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12" y="3735"/>
              <a:ext cx="345" cy="792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2" name="Line 58">
              <a:extLst>
                <a:ext uri="{FF2B5EF4-FFF2-40B4-BE49-F238E27FC236}">
                  <a16:creationId xmlns:a16="http://schemas.microsoft.com/office/drawing/2014/main" id="{C7251AB6-9C7A-81C1-DE0A-B88E359D9A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57" y="2821"/>
              <a:ext cx="346" cy="914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3" name="Line 59">
              <a:extLst>
                <a:ext uri="{FF2B5EF4-FFF2-40B4-BE49-F238E27FC236}">
                  <a16:creationId xmlns:a16="http://schemas.microsoft.com/office/drawing/2014/main" id="{FFA8BAC9-B9A9-9A9E-1ACD-39A25C91A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03" y="2821"/>
              <a:ext cx="345" cy="122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4" name="Line 60">
              <a:extLst>
                <a:ext uri="{FF2B5EF4-FFF2-40B4-BE49-F238E27FC236}">
                  <a16:creationId xmlns:a16="http://schemas.microsoft.com/office/drawing/2014/main" id="{3752515C-8DC9-27D4-5E78-FA4356F05BF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48" y="2292"/>
              <a:ext cx="366" cy="651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5" name="Line 61">
              <a:extLst>
                <a:ext uri="{FF2B5EF4-FFF2-40B4-BE49-F238E27FC236}">
                  <a16:creationId xmlns:a16="http://schemas.microsoft.com/office/drawing/2014/main" id="{106E5D61-2A2A-624F-D45F-8F3A37E5AC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4" y="2292"/>
              <a:ext cx="345" cy="915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6" name="Line 62">
              <a:extLst>
                <a:ext uri="{FF2B5EF4-FFF2-40B4-BE49-F238E27FC236}">
                  <a16:creationId xmlns:a16="http://schemas.microsoft.com/office/drawing/2014/main" id="{2B6D814D-F6B8-BAA2-BD27-290745D94E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59" y="3207"/>
              <a:ext cx="346" cy="528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7" name="Line 63">
              <a:extLst>
                <a:ext uri="{FF2B5EF4-FFF2-40B4-BE49-F238E27FC236}">
                  <a16:creationId xmlns:a16="http://schemas.microsoft.com/office/drawing/2014/main" id="{942899A2-8E8E-62C8-4929-EED88B91C4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5" y="3735"/>
              <a:ext cx="365" cy="528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8" name="Line 64">
              <a:extLst>
                <a:ext uri="{FF2B5EF4-FFF2-40B4-BE49-F238E27FC236}">
                  <a16:creationId xmlns:a16="http://schemas.microsoft.com/office/drawing/2014/main" id="{3B856560-B0DF-B136-E579-FEC0E92CE2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0" y="4263"/>
              <a:ext cx="346" cy="386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9" name="Line 65">
              <a:extLst>
                <a:ext uri="{FF2B5EF4-FFF2-40B4-BE49-F238E27FC236}">
                  <a16:creationId xmlns:a16="http://schemas.microsoft.com/office/drawing/2014/main" id="{8938758B-7016-B396-8371-E2C9D6FFEB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6" y="4649"/>
              <a:ext cx="345" cy="528"/>
            </a:xfrm>
            <a:prstGeom prst="line">
              <a:avLst/>
            </a:prstGeom>
            <a:noFill/>
            <a:ln w="26035">
              <a:solidFill>
                <a:srgbClr val="00008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0" name="Line 66">
              <a:extLst>
                <a:ext uri="{FF2B5EF4-FFF2-40B4-BE49-F238E27FC236}">
                  <a16:creationId xmlns:a16="http://schemas.microsoft.com/office/drawing/2014/main" id="{5B195653-EFFB-135C-F1ED-A5C1F47A27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99" y="4385"/>
              <a:ext cx="345" cy="1056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1" name="Line 67">
              <a:extLst>
                <a:ext uri="{FF2B5EF4-FFF2-40B4-BE49-F238E27FC236}">
                  <a16:creationId xmlns:a16="http://schemas.microsoft.com/office/drawing/2014/main" id="{D651CA7B-9B17-81C2-A6BA-4B4A49A39C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44" y="4121"/>
              <a:ext cx="346" cy="264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2" name="Line 68">
              <a:extLst>
                <a:ext uri="{FF2B5EF4-FFF2-40B4-BE49-F238E27FC236}">
                  <a16:creationId xmlns:a16="http://schemas.microsoft.com/office/drawing/2014/main" id="{4FCFF463-7FC6-0AFC-0B66-B040B9740B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90" y="3999"/>
              <a:ext cx="365" cy="122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3" name="Line 69">
              <a:extLst>
                <a:ext uri="{FF2B5EF4-FFF2-40B4-BE49-F238E27FC236}">
                  <a16:creationId xmlns:a16="http://schemas.microsoft.com/office/drawing/2014/main" id="{08EFE9F9-A919-9D96-2323-362E56334B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55" y="3999"/>
              <a:ext cx="346" cy="122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4" name="Line 70">
              <a:extLst>
                <a:ext uri="{FF2B5EF4-FFF2-40B4-BE49-F238E27FC236}">
                  <a16:creationId xmlns:a16="http://schemas.microsoft.com/office/drawing/2014/main" id="{A0461A80-EC05-0D53-EB8D-F25324353A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01" y="4121"/>
              <a:ext cx="345" cy="264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5" name="Line 71">
              <a:extLst>
                <a:ext uri="{FF2B5EF4-FFF2-40B4-BE49-F238E27FC236}">
                  <a16:creationId xmlns:a16="http://schemas.microsoft.com/office/drawing/2014/main" id="{D673FBDE-C8C5-69A5-5231-5BF485416F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4385"/>
              <a:ext cx="366" cy="528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6" name="Line 72">
              <a:extLst>
                <a:ext uri="{FF2B5EF4-FFF2-40B4-BE49-F238E27FC236}">
                  <a16:creationId xmlns:a16="http://schemas.microsoft.com/office/drawing/2014/main" id="{30DE0703-0038-5525-B770-856DF042E5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12" y="4913"/>
              <a:ext cx="345" cy="142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7" name="Line 73">
              <a:extLst>
                <a:ext uri="{FF2B5EF4-FFF2-40B4-BE49-F238E27FC236}">
                  <a16:creationId xmlns:a16="http://schemas.microsoft.com/office/drawing/2014/main" id="{0752D23C-6357-5B73-3D32-170A8680F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57" y="5055"/>
              <a:ext cx="346" cy="102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8" name="Line 74">
              <a:extLst>
                <a:ext uri="{FF2B5EF4-FFF2-40B4-BE49-F238E27FC236}">
                  <a16:creationId xmlns:a16="http://schemas.microsoft.com/office/drawing/2014/main" id="{37501535-3EF6-A8AF-7A73-5AFBA6459B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03" y="5157"/>
              <a:ext cx="345" cy="41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9" name="Line 75">
              <a:extLst>
                <a:ext uri="{FF2B5EF4-FFF2-40B4-BE49-F238E27FC236}">
                  <a16:creationId xmlns:a16="http://schemas.microsoft.com/office/drawing/2014/main" id="{F16618D9-AB77-2244-0E61-C9F4A83431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48" y="5198"/>
              <a:ext cx="366" cy="40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0" name="Line 76">
              <a:extLst>
                <a:ext uri="{FF2B5EF4-FFF2-40B4-BE49-F238E27FC236}">
                  <a16:creationId xmlns:a16="http://schemas.microsoft.com/office/drawing/2014/main" id="{AB026803-EEDD-4014-6139-8892C8C990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14" y="5238"/>
              <a:ext cx="345" cy="21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1" name="Line 77">
              <a:extLst>
                <a:ext uri="{FF2B5EF4-FFF2-40B4-BE49-F238E27FC236}">
                  <a16:creationId xmlns:a16="http://schemas.microsoft.com/office/drawing/2014/main" id="{C95D96F9-6E4B-249F-E487-2447451667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59" y="5259"/>
              <a:ext cx="346" cy="20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2" name="Line 78">
              <a:extLst>
                <a:ext uri="{FF2B5EF4-FFF2-40B4-BE49-F238E27FC236}">
                  <a16:creationId xmlns:a16="http://schemas.microsoft.com/office/drawing/2014/main" id="{A5EE874E-F77F-9AA8-C0FB-A779724318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05" y="5279"/>
              <a:ext cx="365" cy="1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3" name="Line 79">
              <a:extLst>
                <a:ext uri="{FF2B5EF4-FFF2-40B4-BE49-F238E27FC236}">
                  <a16:creationId xmlns:a16="http://schemas.microsoft.com/office/drawing/2014/main" id="{9EA60790-7B9F-98B9-8A54-0BF3957260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70" y="5279"/>
              <a:ext cx="346" cy="41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4" name="Line 80">
              <a:extLst>
                <a:ext uri="{FF2B5EF4-FFF2-40B4-BE49-F238E27FC236}">
                  <a16:creationId xmlns:a16="http://schemas.microsoft.com/office/drawing/2014/main" id="{BD9333EB-5A34-A4B5-4B1B-90FD373E1E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16" y="5320"/>
              <a:ext cx="345" cy="40"/>
            </a:xfrm>
            <a:prstGeom prst="line">
              <a:avLst/>
            </a:prstGeom>
            <a:noFill/>
            <a:ln w="2603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5" name="Rectangle 81">
              <a:extLst>
                <a:ext uri="{FF2B5EF4-FFF2-40B4-BE49-F238E27FC236}">
                  <a16:creationId xmlns:a16="http://schemas.microsoft.com/office/drawing/2014/main" id="{E8678922-F4CA-3629-D5B5-B32D4F4FD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8" y="5380"/>
              <a:ext cx="122" cy="122"/>
            </a:xfrm>
            <a:prstGeom prst="rect">
              <a:avLst/>
            </a:prstGeom>
            <a:solidFill>
              <a:srgbClr val="003366"/>
            </a:solidFill>
            <a:ln w="12700">
              <a:solidFill>
                <a:srgbClr val="003366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06" name="Freeform 82">
              <a:extLst>
                <a:ext uri="{FF2B5EF4-FFF2-40B4-BE49-F238E27FC236}">
                  <a16:creationId xmlns:a16="http://schemas.microsoft.com/office/drawing/2014/main" id="{92F3D818-E40A-588A-4887-87F4098FDDA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8" y="5380"/>
              <a:ext cx="122" cy="122"/>
            </a:xfrm>
            <a:custGeom>
              <a:avLst/>
              <a:gdLst>
                <a:gd name="T0" fmla="*/ 61 w 122"/>
                <a:gd name="T1" fmla="*/ 0 h 122"/>
                <a:gd name="T2" fmla="*/ 122 w 122"/>
                <a:gd name="T3" fmla="*/ 61 h 122"/>
                <a:gd name="T4" fmla="*/ 61 w 122"/>
                <a:gd name="T5" fmla="*/ 122 h 122"/>
                <a:gd name="T6" fmla="*/ 0 w 122"/>
                <a:gd name="T7" fmla="*/ 61 h 122"/>
                <a:gd name="T8" fmla="*/ 61 w 122"/>
                <a:gd name="T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22">
                  <a:moveTo>
                    <a:pt x="61" y="0"/>
                  </a:moveTo>
                  <a:lnTo>
                    <a:pt x="122" y="61"/>
                  </a:lnTo>
                  <a:lnTo>
                    <a:pt x="61" y="122"/>
                  </a:lnTo>
                  <a:lnTo>
                    <a:pt x="0" y="61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993300"/>
            </a:solidFill>
            <a:ln w="12700">
              <a:solidFill>
                <a:srgbClr val="9933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07" name="Rectangle 83">
              <a:extLst>
                <a:ext uri="{FF2B5EF4-FFF2-40B4-BE49-F238E27FC236}">
                  <a16:creationId xmlns:a16="http://schemas.microsoft.com/office/drawing/2014/main" id="{6A5A2F6B-4739-AA21-FE38-B8F515F1C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6" y="1258"/>
              <a:ext cx="2517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400" b="1" i="1">
                  <a:latin typeface="Arial" panose="020B0604020202020204" pitchFamily="34" charset="0"/>
                  <a:ea typeface="Batang" panose="02030600000101010101" pitchFamily="18" charset="-127"/>
                </a:rPr>
                <a:t>Development Effort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08" name="Rectangle 84">
              <a:extLst>
                <a:ext uri="{FF2B5EF4-FFF2-40B4-BE49-F238E27FC236}">
                  <a16:creationId xmlns:a16="http://schemas.microsoft.com/office/drawing/2014/main" id="{49850E9A-BB0B-0EA6-374A-AC85AE14C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71" y="5669"/>
              <a:ext cx="452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 i="1">
                  <a:solidFill>
                    <a:srgbClr val="000000"/>
                  </a:solidFill>
                  <a:ea typeface="Batang" panose="02030600000101010101" pitchFamily="18" charset="-127"/>
                </a:rPr>
                <a:t>Time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09" name="Rectangle 85">
              <a:extLst>
                <a:ext uri="{FF2B5EF4-FFF2-40B4-BE49-F238E27FC236}">
                  <a16:creationId xmlns:a16="http://schemas.microsoft.com/office/drawing/2014/main" id="{A4CA5C5A-7118-588E-783A-20E65A8801D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2608" y="2345"/>
              <a:ext cx="1394" cy="2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100" b="1" i="1">
                  <a:solidFill>
                    <a:srgbClr val="000000"/>
                  </a:solidFill>
                  <a:ea typeface="Batang" panose="02030600000101010101" pitchFamily="18" charset="-127"/>
                </a:rPr>
                <a:t>Level of Effort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10" name="Line 86">
              <a:extLst>
                <a:ext uri="{FF2B5EF4-FFF2-40B4-BE49-F238E27FC236}">
                  <a16:creationId xmlns:a16="http://schemas.microsoft.com/office/drawing/2014/main" id="{3BEF75AA-16FC-E984-E702-960F40D7F5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870" y="2205"/>
              <a:ext cx="0" cy="327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1" name="Rectangle 87">
              <a:extLst>
                <a:ext uri="{FF2B5EF4-FFF2-40B4-BE49-F238E27FC236}">
                  <a16:creationId xmlns:a16="http://schemas.microsoft.com/office/drawing/2014/main" id="{A659A8AC-91D6-F256-5C45-BE54869C21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96" y="5669"/>
              <a:ext cx="833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300" b="1">
                  <a:ea typeface="Batang" panose="02030600000101010101" pitchFamily="18" charset="-127"/>
                </a:rPr>
                <a:t>Launch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12" name="Text Box 88">
              <a:extLst>
                <a:ext uri="{FF2B5EF4-FFF2-40B4-BE49-F238E27FC236}">
                  <a16:creationId xmlns:a16="http://schemas.microsoft.com/office/drawing/2014/main" id="{9CF6DCE2-2D44-E8A2-1A60-18DC8BC49B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5" y="2175"/>
              <a:ext cx="1935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Typical Pattern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13" name="Line 89">
              <a:extLst>
                <a:ext uri="{FF2B5EF4-FFF2-40B4-BE49-F238E27FC236}">
                  <a16:creationId xmlns:a16="http://schemas.microsoft.com/office/drawing/2014/main" id="{1D920A35-3D83-862F-9866-B11109B2EF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90" y="2520"/>
              <a:ext cx="630" cy="4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4" name="Text Box 90">
              <a:extLst>
                <a:ext uri="{FF2B5EF4-FFF2-40B4-BE49-F238E27FC236}">
                  <a16:creationId xmlns:a16="http://schemas.microsoft.com/office/drawing/2014/main" id="{F2FC5711-9D6E-DE75-C491-7D24BB208A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5" y="2910"/>
              <a:ext cx="1935" cy="40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>
                  <a:ea typeface="Batang" panose="02030600000101010101" pitchFamily="18" charset="-127"/>
                </a:rPr>
                <a:t>QFD Approach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15" name="Line 91">
              <a:extLst>
                <a:ext uri="{FF2B5EF4-FFF2-40B4-BE49-F238E27FC236}">
                  <a16:creationId xmlns:a16="http://schemas.microsoft.com/office/drawing/2014/main" id="{33A93FD4-1D8E-DCCD-F0EB-168643DF0F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0" y="3225"/>
              <a:ext cx="405" cy="7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13116" name="Group 92">
            <a:extLst>
              <a:ext uri="{FF2B5EF4-FFF2-40B4-BE49-F238E27FC236}">
                <a16:creationId xmlns:a16="http://schemas.microsoft.com/office/drawing/2014/main" id="{4B25B167-8D00-9944-6B60-76B47CCD7F1B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4267200"/>
            <a:ext cx="3748088" cy="2201863"/>
            <a:chOff x="4667" y="3025"/>
            <a:chExt cx="5904" cy="3469"/>
          </a:xfrm>
        </p:grpSpPr>
        <p:sp>
          <p:nvSpPr>
            <p:cNvPr id="513117" name="Line 93">
              <a:extLst>
                <a:ext uri="{FF2B5EF4-FFF2-40B4-BE49-F238E27FC236}">
                  <a16:creationId xmlns:a16="http://schemas.microsoft.com/office/drawing/2014/main" id="{71892B6D-1032-8D87-6C51-CF740889CF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43" y="4686"/>
              <a:ext cx="4768" cy="112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8" name="AutoShape 94">
              <a:extLst>
                <a:ext uri="{FF2B5EF4-FFF2-40B4-BE49-F238E27FC236}">
                  <a16:creationId xmlns:a16="http://schemas.microsoft.com/office/drawing/2014/main" id="{B137E651-18BA-9300-E392-0D83AC4CD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52" y="5486"/>
              <a:ext cx="1296" cy="1008"/>
            </a:xfrm>
            <a:prstGeom prst="triangle">
              <a:avLst>
                <a:gd name="adj" fmla="val 50000"/>
              </a:avLst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19" name="AutoShape 95">
              <a:extLst>
                <a:ext uri="{FF2B5EF4-FFF2-40B4-BE49-F238E27FC236}">
                  <a16:creationId xmlns:a16="http://schemas.microsoft.com/office/drawing/2014/main" id="{27798FE6-D78D-BAFE-8D2B-BA2150770A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3673"/>
              <a:ext cx="432" cy="1008"/>
            </a:xfrm>
            <a:prstGeom prst="downArrow">
              <a:avLst>
                <a:gd name="adj1" fmla="val 50000"/>
                <a:gd name="adj2" fmla="val 58333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20" name="AutoShape 96">
              <a:extLst>
                <a:ext uri="{FF2B5EF4-FFF2-40B4-BE49-F238E27FC236}">
                  <a16:creationId xmlns:a16="http://schemas.microsoft.com/office/drawing/2014/main" id="{C6A48611-4DDF-4E75-F1FB-F97C77380B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2" y="3953"/>
              <a:ext cx="432" cy="1008"/>
            </a:xfrm>
            <a:prstGeom prst="downArrow">
              <a:avLst>
                <a:gd name="adj1" fmla="val 50000"/>
                <a:gd name="adj2" fmla="val 58333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21" name="AutoShape 97">
              <a:extLst>
                <a:ext uri="{FF2B5EF4-FFF2-40B4-BE49-F238E27FC236}">
                  <a16:creationId xmlns:a16="http://schemas.microsoft.com/office/drawing/2014/main" id="{17F3F662-E75D-C628-F471-E652FA045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7" y="4238"/>
              <a:ext cx="432" cy="1008"/>
            </a:xfrm>
            <a:prstGeom prst="downArrow">
              <a:avLst>
                <a:gd name="adj1" fmla="val 50000"/>
                <a:gd name="adj2" fmla="val 58333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22" name="AutoShape 98">
              <a:extLst>
                <a:ext uri="{FF2B5EF4-FFF2-40B4-BE49-F238E27FC236}">
                  <a16:creationId xmlns:a16="http://schemas.microsoft.com/office/drawing/2014/main" id="{45505B09-0948-CCE3-7D40-ECEC5BF1594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9707" y="4749"/>
              <a:ext cx="432" cy="1008"/>
            </a:xfrm>
            <a:prstGeom prst="downArrow">
              <a:avLst>
                <a:gd name="adj1" fmla="val 50000"/>
                <a:gd name="adj2" fmla="val 58333"/>
              </a:avLst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23" name="Text Box 99">
              <a:extLst>
                <a:ext uri="{FF2B5EF4-FFF2-40B4-BE49-F238E27FC236}">
                  <a16:creationId xmlns:a16="http://schemas.microsoft.com/office/drawing/2014/main" id="{B396098A-409D-714D-5B43-8519AECB4F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75" y="4150"/>
              <a:ext cx="1296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Improve Product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24" name="Text Box 100">
              <a:extLst>
                <a:ext uri="{FF2B5EF4-FFF2-40B4-BE49-F238E27FC236}">
                  <a16:creationId xmlns:a16="http://schemas.microsoft.com/office/drawing/2014/main" id="{8B3BF574-C415-164E-45F6-CC6E30A3C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7" y="3025"/>
              <a:ext cx="1296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Product Design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25" name="Text Box 101">
              <a:extLst>
                <a:ext uri="{FF2B5EF4-FFF2-40B4-BE49-F238E27FC236}">
                  <a16:creationId xmlns:a16="http://schemas.microsoft.com/office/drawing/2014/main" id="{F89214C5-D276-A435-8722-64DF56A37C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980" y="3325"/>
              <a:ext cx="1296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Process Design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13126" name="Text Box 102">
              <a:extLst>
                <a:ext uri="{FF2B5EF4-FFF2-40B4-BE49-F238E27FC236}">
                  <a16:creationId xmlns:a16="http://schemas.microsoft.com/office/drawing/2014/main" id="{6B0838BC-1891-77A9-317E-7F52138856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15" y="3823"/>
              <a:ext cx="1440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Production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13128" name="Text Box 104">
            <a:extLst>
              <a:ext uri="{FF2B5EF4-FFF2-40B4-BE49-F238E27FC236}">
                <a16:creationId xmlns:a16="http://schemas.microsoft.com/office/drawing/2014/main" id="{F9F81A9F-E09B-C595-26EA-FF0D7FEA72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73037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 3-4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E9744900-A8DD-4E60-2424-04569DF4A59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Requirements Flow-down/Flow-up</a:t>
            </a:r>
          </a:p>
        </p:txBody>
      </p:sp>
      <p:grpSp>
        <p:nvGrpSpPr>
          <p:cNvPr id="515106" name="Group 34">
            <a:extLst>
              <a:ext uri="{FF2B5EF4-FFF2-40B4-BE49-F238E27FC236}">
                <a16:creationId xmlns:a16="http://schemas.microsoft.com/office/drawing/2014/main" id="{AB4749C8-53FD-9F74-AAE2-EAA4866F5AB7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914400"/>
            <a:ext cx="8839200" cy="4824413"/>
            <a:chOff x="96" y="576"/>
            <a:chExt cx="4630" cy="2527"/>
          </a:xfrm>
        </p:grpSpPr>
        <p:sp>
          <p:nvSpPr>
            <p:cNvPr id="515075" name="AutoShape 3">
              <a:extLst>
                <a:ext uri="{FF2B5EF4-FFF2-40B4-BE49-F238E27FC236}">
                  <a16:creationId xmlns:a16="http://schemas.microsoft.com/office/drawing/2014/main" id="{6C121A06-4298-DCB9-6678-3C011507CD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" y="732"/>
              <a:ext cx="749" cy="295"/>
            </a:xfrm>
            <a:prstGeom prst="flowChartAlternateProcess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Customer Needs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76" name="AutoShape 4">
              <a:extLst>
                <a:ext uri="{FF2B5EF4-FFF2-40B4-BE49-F238E27FC236}">
                  <a16:creationId xmlns:a16="http://schemas.microsoft.com/office/drawing/2014/main" id="{924AFBF6-07B8-3474-4D18-68C9E9D1F8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8" y="1038"/>
              <a:ext cx="749" cy="384"/>
            </a:xfrm>
            <a:prstGeom prst="flowChartAlternateProcess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3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Product or Service Requirements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77" name="AutoShape 5">
              <a:extLst>
                <a:ext uri="{FF2B5EF4-FFF2-40B4-BE49-F238E27FC236}">
                  <a16:creationId xmlns:a16="http://schemas.microsoft.com/office/drawing/2014/main" id="{EF47741A-C19E-66CF-BCC9-80B5C2BCC7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5" y="1448"/>
              <a:ext cx="749" cy="384"/>
            </a:xfrm>
            <a:prstGeom prst="flowChartAlternateProcess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3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Functional or System Requirements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78" name="AutoShape 6">
              <a:extLst>
                <a:ext uri="{FF2B5EF4-FFF2-40B4-BE49-F238E27FC236}">
                  <a16:creationId xmlns:a16="http://schemas.microsoft.com/office/drawing/2014/main" id="{04EB220E-6F4D-1E90-FF98-363998CFEC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2" y="1858"/>
              <a:ext cx="748" cy="384"/>
            </a:xfrm>
            <a:prstGeom prst="flowChartAlternateProcess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3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Design or Parts Requirements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79" name="AutoShape 7">
              <a:extLst>
                <a:ext uri="{FF2B5EF4-FFF2-40B4-BE49-F238E27FC236}">
                  <a16:creationId xmlns:a16="http://schemas.microsoft.com/office/drawing/2014/main" id="{2306D954-D88A-1260-284A-047D79C986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8" y="2269"/>
              <a:ext cx="749" cy="384"/>
            </a:xfrm>
            <a:prstGeom prst="flowChartAlternateProcess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300" b="1">
                  <a:solidFill>
                    <a:srgbClr val="FFFFFF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Production Process Variables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80" name="Arc 8">
              <a:extLst>
                <a:ext uri="{FF2B5EF4-FFF2-40B4-BE49-F238E27FC236}">
                  <a16:creationId xmlns:a16="http://schemas.microsoft.com/office/drawing/2014/main" id="{8F8EC179-685D-B067-15EE-7D82E2BCC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1" y="891"/>
              <a:ext cx="178" cy="34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16738"/>
                <a:gd name="T1" fmla="*/ 0 h 21600"/>
                <a:gd name="T2" fmla="*/ 16738 w 16738"/>
                <a:gd name="T3" fmla="*/ 7947 h 21600"/>
                <a:gd name="T4" fmla="*/ 0 w 1673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38" h="21600" fill="none" extrusionOk="0">
                  <a:moveTo>
                    <a:pt x="0" y="0"/>
                  </a:moveTo>
                  <a:cubicBezTo>
                    <a:pt x="6489" y="0"/>
                    <a:pt x="12635" y="2918"/>
                    <a:pt x="16737" y="7947"/>
                  </a:cubicBezTo>
                </a:path>
                <a:path w="16738" h="21600" stroke="0" extrusionOk="0">
                  <a:moveTo>
                    <a:pt x="0" y="0"/>
                  </a:moveTo>
                  <a:cubicBezTo>
                    <a:pt x="6489" y="0"/>
                    <a:pt x="12635" y="2918"/>
                    <a:pt x="16737" y="7947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1" name="Arc 9">
              <a:extLst>
                <a:ext uri="{FF2B5EF4-FFF2-40B4-BE49-F238E27FC236}">
                  <a16:creationId xmlns:a16="http://schemas.microsoft.com/office/drawing/2014/main" id="{55DBD504-B58A-D20A-A558-9A52EA413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7" y="1223"/>
              <a:ext cx="230" cy="23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2" name="Arc 10">
              <a:extLst>
                <a:ext uri="{FF2B5EF4-FFF2-40B4-BE49-F238E27FC236}">
                  <a16:creationId xmlns:a16="http://schemas.microsoft.com/office/drawing/2014/main" id="{46E09B1C-B0EE-2D3F-201A-18CE84BFFB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63" y="1639"/>
              <a:ext cx="230" cy="238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3" name="Arc 11">
              <a:extLst>
                <a:ext uri="{FF2B5EF4-FFF2-40B4-BE49-F238E27FC236}">
                  <a16:creationId xmlns:a16="http://schemas.microsoft.com/office/drawing/2014/main" id="{9180A92C-7A29-F472-834D-646BB4D5823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5" y="2050"/>
              <a:ext cx="230" cy="213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4" name="Arc 12">
              <a:extLst>
                <a:ext uri="{FF2B5EF4-FFF2-40B4-BE49-F238E27FC236}">
                  <a16:creationId xmlns:a16="http://schemas.microsoft.com/office/drawing/2014/main" id="{29ED3FB5-0781-B8EA-7C93-0C4DCEEA84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673" y="2256"/>
              <a:ext cx="231" cy="34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5" name="Arc 13">
              <a:extLst>
                <a:ext uri="{FF2B5EF4-FFF2-40B4-BE49-F238E27FC236}">
                  <a16:creationId xmlns:a16="http://schemas.microsoft.com/office/drawing/2014/main" id="{7BC57AC4-29F7-0ABF-D303-4907097216AD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817" y="1837"/>
              <a:ext cx="230" cy="34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6" name="Arc 14">
              <a:extLst>
                <a:ext uri="{FF2B5EF4-FFF2-40B4-BE49-F238E27FC236}">
                  <a16:creationId xmlns:a16="http://schemas.microsoft.com/office/drawing/2014/main" id="{543CB1FB-59AA-FB7A-843C-000A25D283D5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967" y="1413"/>
              <a:ext cx="230" cy="345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7" name="Arc 15">
              <a:extLst>
                <a:ext uri="{FF2B5EF4-FFF2-40B4-BE49-F238E27FC236}">
                  <a16:creationId xmlns:a16="http://schemas.microsoft.com/office/drawing/2014/main" id="{65A6B58F-EA19-30D1-F49D-67DC8B4B101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137" y="1010"/>
              <a:ext cx="230" cy="34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88" name="Text Box 16">
              <a:extLst>
                <a:ext uri="{FF2B5EF4-FFF2-40B4-BE49-F238E27FC236}">
                  <a16:creationId xmlns:a16="http://schemas.microsoft.com/office/drawing/2014/main" id="{6CEC6EA6-F99D-7B02-35E7-ADDE8F4A67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1" y="576"/>
              <a:ext cx="2017" cy="26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 i="1">
                  <a:latin typeface="Arial" panose="020B0604020202020204" pitchFamily="34" charset="0"/>
                  <a:ea typeface="Batang" panose="02030600000101010101" pitchFamily="18" charset="-127"/>
                </a:rPr>
                <a:t>QFD Approach – From Customer Needs to Production Process Variables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89" name="Text Box 17">
              <a:extLst>
                <a:ext uri="{FF2B5EF4-FFF2-40B4-BE49-F238E27FC236}">
                  <a16:creationId xmlns:a16="http://schemas.microsoft.com/office/drawing/2014/main" id="{0E2F5934-B907-57CC-0C78-9B0508D3E7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" y="1513"/>
              <a:ext cx="682" cy="272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Customer Needs (Y’s)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90" name="Line 18">
              <a:extLst>
                <a:ext uri="{FF2B5EF4-FFF2-40B4-BE49-F238E27FC236}">
                  <a16:creationId xmlns:a16="http://schemas.microsoft.com/office/drawing/2014/main" id="{A8CC433C-C703-83D6-A626-8C59AD0BF1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5" y="1648"/>
              <a:ext cx="62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1" name="Text Box 19">
              <a:extLst>
                <a:ext uri="{FF2B5EF4-FFF2-40B4-BE49-F238E27FC236}">
                  <a16:creationId xmlns:a16="http://schemas.microsoft.com/office/drawing/2014/main" id="{4558BE4E-D1BE-EF62-182C-51D852C74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3" y="2000"/>
              <a:ext cx="826" cy="35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CTQ</a:t>
              </a:r>
              <a:r>
                <a:rPr lang="en-US" altLang="ko-KR" sz="1400" b="1" baseline="-25000">
                  <a:latin typeface="Arial" panose="020B0604020202020204" pitchFamily="34" charset="0"/>
                  <a:ea typeface="Batang" panose="02030600000101010101" pitchFamily="18" charset="-127"/>
                </a:rPr>
                <a:t>Product</a:t>
              </a:r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92" name="Line 20">
              <a:extLst>
                <a:ext uri="{FF2B5EF4-FFF2-40B4-BE49-F238E27FC236}">
                  <a16:creationId xmlns:a16="http://schemas.microsoft.com/office/drawing/2014/main" id="{7CE020C2-DDF9-A406-3444-C384436CB3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380" y="1661"/>
              <a:ext cx="137" cy="53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3" name="Text Box 21">
              <a:extLst>
                <a:ext uri="{FF2B5EF4-FFF2-40B4-BE49-F238E27FC236}">
                  <a16:creationId xmlns:a16="http://schemas.microsoft.com/office/drawing/2014/main" id="{31E014CF-D3E1-FAAA-8901-86E753E4C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8" y="2371"/>
              <a:ext cx="722" cy="3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CTQ</a:t>
              </a:r>
              <a:r>
                <a:rPr lang="en-US" altLang="ko-KR" sz="1400" b="1" baseline="-25000">
                  <a:latin typeface="Arial" panose="020B0604020202020204" pitchFamily="34" charset="0"/>
                  <a:ea typeface="Batang" panose="02030600000101010101" pitchFamily="18" charset="-127"/>
                </a:rPr>
                <a:t>System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94" name="Line 22">
              <a:extLst>
                <a:ext uri="{FF2B5EF4-FFF2-40B4-BE49-F238E27FC236}">
                  <a16:creationId xmlns:a16="http://schemas.microsoft.com/office/drawing/2014/main" id="{59330993-AB44-A315-711A-0D4180F803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943" y="2208"/>
              <a:ext cx="255" cy="35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5" name="Text Box 23">
              <a:extLst>
                <a:ext uri="{FF2B5EF4-FFF2-40B4-BE49-F238E27FC236}">
                  <a16:creationId xmlns:a16="http://schemas.microsoft.com/office/drawing/2014/main" id="{3DD04120-D843-3547-A9A1-CC0E8C235A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2" y="2636"/>
              <a:ext cx="709" cy="3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CTQ</a:t>
              </a:r>
              <a:r>
                <a:rPr lang="en-US" altLang="ko-KR" sz="1400" b="1" baseline="-25000">
                  <a:latin typeface="Arial" panose="020B0604020202020204" pitchFamily="34" charset="0"/>
                  <a:ea typeface="Batang" panose="02030600000101010101" pitchFamily="18" charset="-127"/>
                </a:rPr>
                <a:t>Part</a:t>
              </a:r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 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96" name="Line 24">
              <a:extLst>
                <a:ext uri="{FF2B5EF4-FFF2-40B4-BE49-F238E27FC236}">
                  <a16:creationId xmlns:a16="http://schemas.microsoft.com/office/drawing/2014/main" id="{E44B57E4-18E4-F20B-D429-B0EE61E0B3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41" y="2569"/>
              <a:ext cx="334" cy="23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7" name="Text Box 25">
              <a:extLst>
                <a:ext uri="{FF2B5EF4-FFF2-40B4-BE49-F238E27FC236}">
                  <a16:creationId xmlns:a16="http://schemas.microsoft.com/office/drawing/2014/main" id="{5FB781DC-C976-D509-1004-FADD3D66E0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4" y="2928"/>
              <a:ext cx="852" cy="1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>
                  <a:latin typeface="Arial" panose="020B0604020202020204" pitchFamily="34" charset="0"/>
                  <a:ea typeface="Batang" panose="02030600000101010101" pitchFamily="18" charset="-127"/>
                </a:rPr>
                <a:t>X’s (Process)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098" name="Line 26">
              <a:extLst>
                <a:ext uri="{FF2B5EF4-FFF2-40B4-BE49-F238E27FC236}">
                  <a16:creationId xmlns:a16="http://schemas.microsoft.com/office/drawing/2014/main" id="{6C31BB0A-25D2-AACD-2CFE-ACB91043E6D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573" y="2811"/>
              <a:ext cx="360" cy="26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099" name="Text Box 27">
              <a:extLst>
                <a:ext uri="{FF2B5EF4-FFF2-40B4-BE49-F238E27FC236}">
                  <a16:creationId xmlns:a16="http://schemas.microsoft.com/office/drawing/2014/main" id="{54302AC4-EE65-01A5-A052-2757849B3D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9" y="1137"/>
              <a:ext cx="2017" cy="18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 i="1">
                  <a:latin typeface="Arial" panose="020B0604020202020204" pitchFamily="34" charset="0"/>
                  <a:ea typeface="Batang" panose="02030600000101010101" pitchFamily="18" charset="-127"/>
                </a:rPr>
                <a:t>Deployment of Requirements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100" name="Text Box 28">
              <a:extLst>
                <a:ext uri="{FF2B5EF4-FFF2-40B4-BE49-F238E27FC236}">
                  <a16:creationId xmlns:a16="http://schemas.microsoft.com/office/drawing/2014/main" id="{F32F5B64-E9E7-48B7-B80D-DFDEBB8E4D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2577"/>
              <a:ext cx="2017" cy="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400" b="1" i="1">
                  <a:latin typeface="Arial" panose="020B0604020202020204" pitchFamily="34" charset="0"/>
                  <a:ea typeface="Batang" panose="02030600000101010101" pitchFamily="18" charset="-127"/>
                </a:rPr>
                <a:t>Cause &amp; Effect (Y’s &amp; X’s) Relationship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101" name="Text Box 29">
              <a:extLst>
                <a:ext uri="{FF2B5EF4-FFF2-40B4-BE49-F238E27FC236}">
                  <a16:creationId xmlns:a16="http://schemas.microsoft.com/office/drawing/2014/main" id="{1DCF7024-47C7-E9CA-8AD3-3047D53E6B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" y="2837"/>
              <a:ext cx="1697" cy="20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300" b="1">
                  <a:latin typeface="Arial" panose="020B0604020202020204" pitchFamily="34" charset="0"/>
                  <a:ea typeface="Batang" panose="02030600000101010101" pitchFamily="18" charset="-127"/>
                </a:rPr>
                <a:t>CTQ – Critical to Quality Requirement</a:t>
              </a:r>
              <a:endParaRPr lang="en-US" altLang="en-US" sz="1500">
                <a:latin typeface="Arial" panose="020B0604020202020204" pitchFamily="34" charset="0"/>
              </a:endParaRPr>
            </a:p>
          </p:txBody>
        </p:sp>
        <p:sp>
          <p:nvSpPr>
            <p:cNvPr id="515102" name="Line 30">
              <a:extLst>
                <a:ext uri="{FF2B5EF4-FFF2-40B4-BE49-F238E27FC236}">
                  <a16:creationId xmlns:a16="http://schemas.microsoft.com/office/drawing/2014/main" id="{028B81DE-8B96-4CDF-B84D-6993BF0804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4" y="2183"/>
              <a:ext cx="55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03" name="Line 31">
              <a:extLst>
                <a:ext uri="{FF2B5EF4-FFF2-40B4-BE49-F238E27FC236}">
                  <a16:creationId xmlns:a16="http://schemas.microsoft.com/office/drawing/2014/main" id="{9CC939B6-2CCB-1EF8-5D32-E0F051A123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8" y="2549"/>
              <a:ext cx="621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04" name="Line 32">
              <a:extLst>
                <a:ext uri="{FF2B5EF4-FFF2-40B4-BE49-F238E27FC236}">
                  <a16:creationId xmlns:a16="http://schemas.microsoft.com/office/drawing/2014/main" id="{BC38452C-EC4E-16C1-B762-E25E527065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62" y="2808"/>
              <a:ext cx="621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05" name="Line 33">
              <a:extLst>
                <a:ext uri="{FF2B5EF4-FFF2-40B4-BE49-F238E27FC236}">
                  <a16:creationId xmlns:a16="http://schemas.microsoft.com/office/drawing/2014/main" id="{B0686857-2484-146C-29F3-222CDC1D3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22" y="3069"/>
              <a:ext cx="74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107" name="Text Box 35">
            <a:extLst>
              <a:ext uri="{FF2B5EF4-FFF2-40B4-BE49-F238E27FC236}">
                <a16:creationId xmlns:a16="http://schemas.microsoft.com/office/drawing/2014/main" id="{0736AE7B-7C04-3D36-7FE4-7623EC588D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3E94DFE3-F8CD-9414-459B-A30F4389F0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Houses – Translation and Flowdown</a:t>
            </a:r>
          </a:p>
        </p:txBody>
      </p:sp>
      <p:grpSp>
        <p:nvGrpSpPr>
          <p:cNvPr id="516099" name="Group 3">
            <a:extLst>
              <a:ext uri="{FF2B5EF4-FFF2-40B4-BE49-F238E27FC236}">
                <a16:creationId xmlns:a16="http://schemas.microsoft.com/office/drawing/2014/main" id="{626A2115-C8F1-81DF-ED42-62AC8EE10D8D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990600"/>
            <a:ext cx="4648200" cy="3884613"/>
            <a:chOff x="1417" y="3450"/>
            <a:chExt cx="5079" cy="4243"/>
          </a:xfrm>
        </p:grpSpPr>
        <p:sp>
          <p:nvSpPr>
            <p:cNvPr id="516100" name="Rectangle 4">
              <a:extLst>
                <a:ext uri="{FF2B5EF4-FFF2-40B4-BE49-F238E27FC236}">
                  <a16:creationId xmlns:a16="http://schemas.microsoft.com/office/drawing/2014/main" id="{1E3116F5-9AF1-850F-EDAB-0BA6D1089E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6" y="5276"/>
              <a:ext cx="1720" cy="1440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01" name="Text Box 5">
              <a:extLst>
                <a:ext uri="{FF2B5EF4-FFF2-40B4-BE49-F238E27FC236}">
                  <a16:creationId xmlns:a16="http://schemas.microsoft.com/office/drawing/2014/main" id="{93BA7F39-0204-EE68-C9A4-BC4DEEE047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5" y="7252"/>
              <a:ext cx="1521" cy="44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Benchmarks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02" name="Rectangle 6">
              <a:extLst>
                <a:ext uri="{FF2B5EF4-FFF2-40B4-BE49-F238E27FC236}">
                  <a16:creationId xmlns:a16="http://schemas.microsoft.com/office/drawing/2014/main" id="{31CC8A78-03D9-1FA9-CC38-5FAD6193A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" y="5286"/>
              <a:ext cx="1607" cy="1440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03" name="Rectangle 7">
              <a:extLst>
                <a:ext uri="{FF2B5EF4-FFF2-40B4-BE49-F238E27FC236}">
                  <a16:creationId xmlns:a16="http://schemas.microsoft.com/office/drawing/2014/main" id="{6847052F-CB0A-4F39-DC1F-C95AD3723D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" y="4444"/>
              <a:ext cx="1728" cy="3220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04" name="AutoShape 8">
              <a:extLst>
                <a:ext uri="{FF2B5EF4-FFF2-40B4-BE49-F238E27FC236}">
                  <a16:creationId xmlns:a16="http://schemas.microsoft.com/office/drawing/2014/main" id="{6426D5DE-69AF-BAD5-7BF4-5E20C1066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" y="3450"/>
              <a:ext cx="1728" cy="1008"/>
            </a:xfrm>
            <a:prstGeom prst="triangle">
              <a:avLst>
                <a:gd name="adj" fmla="val 50000"/>
              </a:avLst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05" name="Text Box 9">
              <a:extLst>
                <a:ext uri="{FF2B5EF4-FFF2-40B4-BE49-F238E27FC236}">
                  <a16:creationId xmlns:a16="http://schemas.microsoft.com/office/drawing/2014/main" id="{BE38E298-19CA-4424-CCEE-B413B6A17A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7" y="5410"/>
              <a:ext cx="1755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000" b="1">
                  <a:solidFill>
                    <a:srgbClr val="000000"/>
                  </a:solidFill>
                  <a:latin typeface="Arial" panose="020B0604020202020204" pitchFamily="34" charset="0"/>
                  <a:ea typeface="Batang" panose="02030600000101010101" pitchFamily="18" charset="-127"/>
                </a:rPr>
                <a:t>Customer</a:t>
              </a:r>
              <a:endParaRPr lang="en-US" altLang="en-US" sz="1000" b="1" u="sng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Needs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06" name="Text Box 10">
              <a:extLst>
                <a:ext uri="{FF2B5EF4-FFF2-40B4-BE49-F238E27FC236}">
                  <a16:creationId xmlns:a16="http://schemas.microsoft.com/office/drawing/2014/main" id="{E6790337-A7EF-8665-9ACF-3EF6F805CB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4" y="5407"/>
              <a:ext cx="1650" cy="11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Customer Assessment/</a:t>
              </a:r>
            </a:p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Perception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07" name="Text Box 11">
              <a:extLst>
                <a:ext uri="{FF2B5EF4-FFF2-40B4-BE49-F238E27FC236}">
                  <a16:creationId xmlns:a16="http://schemas.microsoft.com/office/drawing/2014/main" id="{922443B8-57BA-128B-BEF9-6E22213547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9" y="4605"/>
              <a:ext cx="1734" cy="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000" b="1">
                  <a:latin typeface="Arial" panose="020B0604020202020204" pitchFamily="34" charset="0"/>
                  <a:ea typeface="Batang" panose="02030600000101010101" pitchFamily="18" charset="-127"/>
                </a:rPr>
                <a:t>Characteristics/ Measures Product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08" name="Text Box 12">
              <a:extLst>
                <a:ext uri="{FF2B5EF4-FFF2-40B4-BE49-F238E27FC236}">
                  <a16:creationId xmlns:a16="http://schemas.microsoft.com/office/drawing/2014/main" id="{EA2BE62A-B770-FCA8-8A78-BB28D03F07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24" y="6696"/>
              <a:ext cx="170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09" name="Line 13">
              <a:extLst>
                <a:ext uri="{FF2B5EF4-FFF2-40B4-BE49-F238E27FC236}">
                  <a16:creationId xmlns:a16="http://schemas.microsoft.com/office/drawing/2014/main" id="{ECCF1840-D88D-914B-5F70-24B5215F93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52" y="7078"/>
              <a:ext cx="17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0" name="Text Box 14">
              <a:extLst>
                <a:ext uri="{FF2B5EF4-FFF2-40B4-BE49-F238E27FC236}">
                  <a16:creationId xmlns:a16="http://schemas.microsoft.com/office/drawing/2014/main" id="{0C980113-101A-F38C-FB9A-146331D61C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08" y="4090"/>
              <a:ext cx="2016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Correlations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11" name="Rectangle 15">
              <a:extLst>
                <a:ext uri="{FF2B5EF4-FFF2-40B4-BE49-F238E27FC236}">
                  <a16:creationId xmlns:a16="http://schemas.microsoft.com/office/drawing/2014/main" id="{50DC8CED-8B5F-EEB9-378D-C9E44DC32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" y="5274"/>
              <a:ext cx="1720" cy="1440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2" name="Text Box 16">
              <a:extLst>
                <a:ext uri="{FF2B5EF4-FFF2-40B4-BE49-F238E27FC236}">
                  <a16:creationId xmlns:a16="http://schemas.microsoft.com/office/drawing/2014/main" id="{1D1BF234-5495-1A1E-6E99-B159692E0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3" y="5430"/>
              <a:ext cx="1506" cy="72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Relationships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</p:grpSp>
      <p:sp>
        <p:nvSpPr>
          <p:cNvPr id="516113" name="Text Box 17">
            <a:extLst>
              <a:ext uri="{FF2B5EF4-FFF2-40B4-BE49-F238E27FC236}">
                <a16:creationId xmlns:a16="http://schemas.microsoft.com/office/drawing/2014/main" id="{E8DBDD88-8F25-E16E-78E6-66EE39065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990600"/>
            <a:ext cx="3862388" cy="19050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  <a:ea typeface="Batang" panose="02030600000101010101" pitchFamily="18" charset="-127"/>
              </a:rPr>
              <a:t>The first </a:t>
            </a:r>
            <a:r>
              <a:rPr lang="en-US" altLang="en-US" sz="1600" b="1" i="1">
                <a:latin typeface="Arial" panose="020B0604020202020204" pitchFamily="34" charset="0"/>
                <a:ea typeface="Batang" panose="02030600000101010101" pitchFamily="18" charset="-127"/>
              </a:rPr>
              <a:t>House of Quality </a:t>
            </a:r>
            <a:r>
              <a:rPr lang="en-US" altLang="en-US" sz="1600">
                <a:latin typeface="Arial" panose="020B0604020202020204" pitchFamily="34" charset="0"/>
                <a:ea typeface="Batang" panose="02030600000101010101" pitchFamily="18" charset="-127"/>
              </a:rPr>
              <a:t>develops the product or service requirements (as defined by characteristics, measures, targets, specification limits and sigma targets).  Customer needs and competitive information are the key inputs to this house. 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6114" name="Group 18">
            <a:extLst>
              <a:ext uri="{FF2B5EF4-FFF2-40B4-BE49-F238E27FC236}">
                <a16:creationId xmlns:a16="http://schemas.microsoft.com/office/drawing/2014/main" id="{E67B16E0-A526-AFC5-DD32-681E20E6F72E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732213"/>
            <a:ext cx="3886200" cy="2617787"/>
            <a:chOff x="6503" y="6605"/>
            <a:chExt cx="5403" cy="3640"/>
          </a:xfrm>
        </p:grpSpPr>
        <p:sp>
          <p:nvSpPr>
            <p:cNvPr id="516115" name="Rectangle 19">
              <a:extLst>
                <a:ext uri="{FF2B5EF4-FFF2-40B4-BE49-F238E27FC236}">
                  <a16:creationId xmlns:a16="http://schemas.microsoft.com/office/drawing/2014/main" id="{1F30DA43-14CD-E840-4AB4-3B33ABE47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07" y="6605"/>
              <a:ext cx="1872" cy="3574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6" name="Rectangle 20">
              <a:extLst>
                <a:ext uri="{FF2B5EF4-FFF2-40B4-BE49-F238E27FC236}">
                  <a16:creationId xmlns:a16="http://schemas.microsoft.com/office/drawing/2014/main" id="{D9F57B28-20E3-C338-25BB-4F628D5F9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58" y="7514"/>
              <a:ext cx="1646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6117" name="Text Box 21">
              <a:extLst>
                <a:ext uri="{FF2B5EF4-FFF2-40B4-BE49-F238E27FC236}">
                  <a16:creationId xmlns:a16="http://schemas.microsoft.com/office/drawing/2014/main" id="{8031928A-B99A-4CCB-E313-AA9D606966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03" y="7751"/>
              <a:ext cx="1770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endParaRPr lang="en-US" altLang="en-US" sz="1000" b="1"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Characteristics, Measures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18" name="Text Box 22">
              <a:extLst>
                <a:ext uri="{FF2B5EF4-FFF2-40B4-BE49-F238E27FC236}">
                  <a16:creationId xmlns:a16="http://schemas.microsoft.com/office/drawing/2014/main" id="{577E2655-D202-BDED-A279-9FA7B35AE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8" y="6650"/>
              <a:ext cx="1669" cy="8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000" b="1">
                  <a:latin typeface="Arial" panose="020B0604020202020204" pitchFamily="34" charset="0"/>
                  <a:ea typeface="Batang" panose="02030600000101010101" pitchFamily="18" charset="-127"/>
                </a:rPr>
                <a:t>Function/ System Requirements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19" name="Text Box 23">
              <a:extLst>
                <a:ext uri="{FF2B5EF4-FFF2-40B4-BE49-F238E27FC236}">
                  <a16:creationId xmlns:a16="http://schemas.microsoft.com/office/drawing/2014/main" id="{DDC9352F-B90B-3530-A5B7-291F3D1AC0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37" y="8097"/>
              <a:ext cx="1728" cy="4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Relationships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20" name="Text Box 24">
              <a:extLst>
                <a:ext uri="{FF2B5EF4-FFF2-40B4-BE49-F238E27FC236}">
                  <a16:creationId xmlns:a16="http://schemas.microsoft.com/office/drawing/2014/main" id="{4C523FBF-D456-0CE5-CD1B-62415DC46C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64" y="9669"/>
              <a:ext cx="158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Importance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21" name="Text Box 25">
              <a:extLst>
                <a:ext uri="{FF2B5EF4-FFF2-40B4-BE49-F238E27FC236}">
                  <a16:creationId xmlns:a16="http://schemas.microsoft.com/office/drawing/2014/main" id="{9E53518F-7D17-979B-7ABE-8A77F96F16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21" y="9276"/>
              <a:ext cx="1803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22" name="Line 26">
              <a:extLst>
                <a:ext uri="{FF2B5EF4-FFF2-40B4-BE49-F238E27FC236}">
                  <a16:creationId xmlns:a16="http://schemas.microsoft.com/office/drawing/2014/main" id="{6E18FFDE-17CD-4C78-D92C-4D9F3BDB5A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01" y="9658"/>
              <a:ext cx="18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3" name="Rectangle 27">
              <a:extLst>
                <a:ext uri="{FF2B5EF4-FFF2-40B4-BE49-F238E27FC236}">
                  <a16:creationId xmlns:a16="http://schemas.microsoft.com/office/drawing/2014/main" id="{18EF93DB-B0BF-F610-4B85-751DD476AB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12" y="7516"/>
              <a:ext cx="1844" cy="169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24" name="Rectangle 28">
              <a:extLst>
                <a:ext uri="{FF2B5EF4-FFF2-40B4-BE49-F238E27FC236}">
                  <a16:creationId xmlns:a16="http://schemas.microsoft.com/office/drawing/2014/main" id="{8BE75A21-202F-42C2-05D7-CCE1CD3B7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62" y="7518"/>
              <a:ext cx="1844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16125" name="Text Box 29">
              <a:extLst>
                <a:ext uri="{FF2B5EF4-FFF2-40B4-BE49-F238E27FC236}">
                  <a16:creationId xmlns:a16="http://schemas.microsoft.com/office/drawing/2014/main" id="{47D7C99F-C921-26B6-0CE5-E639780DD7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54" y="7751"/>
              <a:ext cx="1296" cy="110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endParaRPr lang="en-US" altLang="en-US" sz="1000" b="1"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</p:grpSp>
      <p:sp>
        <p:nvSpPr>
          <p:cNvPr id="516126" name="Text Box 30">
            <a:extLst>
              <a:ext uri="{FF2B5EF4-FFF2-40B4-BE49-F238E27FC236}">
                <a16:creationId xmlns:a16="http://schemas.microsoft.com/office/drawing/2014/main" id="{791713CB-178F-3544-024D-2C494291CD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5181600"/>
            <a:ext cx="4267200" cy="141605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>
                <a:latin typeface="Arial" panose="020B0604020202020204" pitchFamily="34" charset="0"/>
                <a:ea typeface="Batang" panose="02030600000101010101" pitchFamily="18" charset="-127"/>
              </a:rPr>
              <a:t>The </a:t>
            </a:r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second</a:t>
            </a:r>
            <a:r>
              <a:rPr lang="en-US" altLang="ko-KR" sz="1600">
                <a:latin typeface="Arial" panose="020B0604020202020204" pitchFamily="34" charset="0"/>
                <a:ea typeface="Batang" panose="02030600000101010101" pitchFamily="18" charset="-127"/>
              </a:rPr>
              <a:t> House develops system or functional requirements (depending on the design approach taken by the team).  The product/ service requirements developed in the first House are key inputs here.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6127" name="AutoShape 31">
            <a:extLst>
              <a:ext uri="{FF2B5EF4-FFF2-40B4-BE49-F238E27FC236}">
                <a16:creationId xmlns:a16="http://schemas.microsoft.com/office/drawing/2014/main" id="{56273F6B-9AC1-3EC7-CAB5-E6208474453A}"/>
              </a:ext>
            </a:extLst>
          </p:cNvPr>
          <p:cNvSpPr>
            <a:spLocks noChangeArrowheads="1"/>
          </p:cNvSpPr>
          <p:nvPr/>
        </p:nvSpPr>
        <p:spPr bwMode="auto">
          <a:xfrm rot="-1713776">
            <a:off x="4267200" y="1905000"/>
            <a:ext cx="762000" cy="6096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28" name="AutoShape 32">
            <a:extLst>
              <a:ext uri="{FF2B5EF4-FFF2-40B4-BE49-F238E27FC236}">
                <a16:creationId xmlns:a16="http://schemas.microsoft.com/office/drawing/2014/main" id="{2E3A7515-8E1A-DF13-E867-360CE346E78A}"/>
              </a:ext>
            </a:extLst>
          </p:cNvPr>
          <p:cNvSpPr>
            <a:spLocks noChangeArrowheads="1"/>
          </p:cNvSpPr>
          <p:nvPr/>
        </p:nvSpPr>
        <p:spPr bwMode="auto">
          <a:xfrm rot="9518178">
            <a:off x="4343400" y="4953000"/>
            <a:ext cx="762000" cy="6096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6129" name="Text Box 33">
            <a:extLst>
              <a:ext uri="{FF2B5EF4-FFF2-40B4-BE49-F238E27FC236}">
                <a16:creationId xmlns:a16="http://schemas.microsoft.com/office/drawing/2014/main" id="{7F40A549-B47E-C30F-5DBD-F7AD195AD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8A936C18-1D91-CC95-D71D-0E81794783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Houses – Translation and Flowdown</a:t>
            </a:r>
          </a:p>
        </p:txBody>
      </p:sp>
      <p:grpSp>
        <p:nvGrpSpPr>
          <p:cNvPr id="518147" name="Group 3">
            <a:extLst>
              <a:ext uri="{FF2B5EF4-FFF2-40B4-BE49-F238E27FC236}">
                <a16:creationId xmlns:a16="http://schemas.microsoft.com/office/drawing/2014/main" id="{153E2512-0842-60FF-213C-4CD25BAD994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990600"/>
            <a:ext cx="4267200" cy="2874963"/>
            <a:chOff x="2958" y="2341"/>
            <a:chExt cx="5403" cy="3640"/>
          </a:xfrm>
        </p:grpSpPr>
        <p:sp>
          <p:nvSpPr>
            <p:cNvPr id="518148" name="Rectangle 4">
              <a:extLst>
                <a:ext uri="{FF2B5EF4-FFF2-40B4-BE49-F238E27FC236}">
                  <a16:creationId xmlns:a16="http://schemas.microsoft.com/office/drawing/2014/main" id="{77DBC616-BD3B-ABE8-5F5A-2F64AF311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2" y="2341"/>
              <a:ext cx="1872" cy="3574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49" name="Rectangle 5">
              <a:extLst>
                <a:ext uri="{FF2B5EF4-FFF2-40B4-BE49-F238E27FC236}">
                  <a16:creationId xmlns:a16="http://schemas.microsoft.com/office/drawing/2014/main" id="{ACF24BD5-6321-BD73-92A2-12367C530E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3250"/>
              <a:ext cx="1646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50" name="Text Box 6">
              <a:extLst>
                <a:ext uri="{FF2B5EF4-FFF2-40B4-BE49-F238E27FC236}">
                  <a16:creationId xmlns:a16="http://schemas.microsoft.com/office/drawing/2014/main" id="{91E99F8C-0864-953E-62BD-4143099494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8" y="3487"/>
              <a:ext cx="1770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Function/ System Requirements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51" name="Text Box 7">
              <a:extLst>
                <a:ext uri="{FF2B5EF4-FFF2-40B4-BE49-F238E27FC236}">
                  <a16:creationId xmlns:a16="http://schemas.microsoft.com/office/drawing/2014/main" id="{C388CDE6-0A11-9F15-ACF8-2194DF20D5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3" y="2386"/>
              <a:ext cx="1669" cy="8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200" b="1">
                  <a:latin typeface="Arial" panose="020B0604020202020204" pitchFamily="34" charset="0"/>
                  <a:ea typeface="Batang" panose="02030600000101010101" pitchFamily="18" charset="-127"/>
                </a:rPr>
                <a:t>Design Elements (Parts) Rqmts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52" name="Text Box 8">
              <a:extLst>
                <a:ext uri="{FF2B5EF4-FFF2-40B4-BE49-F238E27FC236}">
                  <a16:creationId xmlns:a16="http://schemas.microsoft.com/office/drawing/2014/main" id="{F89DD7C5-2213-F9BD-1BFA-38AD61D081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2" y="3833"/>
              <a:ext cx="1728" cy="4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Relationships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53" name="Text Box 9">
              <a:extLst>
                <a:ext uri="{FF2B5EF4-FFF2-40B4-BE49-F238E27FC236}">
                  <a16:creationId xmlns:a16="http://schemas.microsoft.com/office/drawing/2014/main" id="{08893473-1E36-F4D2-F42B-6247029E17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9" y="5405"/>
              <a:ext cx="158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Importance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54" name="Text Box 10">
              <a:extLst>
                <a:ext uri="{FF2B5EF4-FFF2-40B4-BE49-F238E27FC236}">
                  <a16:creationId xmlns:a16="http://schemas.microsoft.com/office/drawing/2014/main" id="{691D7AFD-2CE6-73E5-D697-39CC3D07A4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6" y="5012"/>
              <a:ext cx="1803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55" name="Line 11">
              <a:extLst>
                <a:ext uri="{FF2B5EF4-FFF2-40B4-BE49-F238E27FC236}">
                  <a16:creationId xmlns:a16="http://schemas.microsoft.com/office/drawing/2014/main" id="{2E947C07-8C97-6FA7-8E1D-6A99C072B4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5394"/>
              <a:ext cx="18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6" name="Rectangle 12">
              <a:extLst>
                <a:ext uri="{FF2B5EF4-FFF2-40B4-BE49-F238E27FC236}">
                  <a16:creationId xmlns:a16="http://schemas.microsoft.com/office/drawing/2014/main" id="{2C25CB72-710D-11F0-5202-932BB6ED4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" y="3252"/>
              <a:ext cx="1844" cy="169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57" name="Rectangle 13">
              <a:extLst>
                <a:ext uri="{FF2B5EF4-FFF2-40B4-BE49-F238E27FC236}">
                  <a16:creationId xmlns:a16="http://schemas.microsoft.com/office/drawing/2014/main" id="{071726B5-8222-E5EE-511F-7B19F6BF74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7" y="3254"/>
              <a:ext cx="1844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58" name="Text Box 14">
              <a:extLst>
                <a:ext uri="{FF2B5EF4-FFF2-40B4-BE49-F238E27FC236}">
                  <a16:creationId xmlns:a16="http://schemas.microsoft.com/office/drawing/2014/main" id="{F80511A0-1C0D-12D8-103A-5E94E4D4B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09" y="3487"/>
              <a:ext cx="1296" cy="110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endParaRPr lang="en-US" altLang="en-US" sz="1200" b="1"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</p:grpSp>
      <p:sp>
        <p:nvSpPr>
          <p:cNvPr id="518159" name="Text Box 15">
            <a:extLst>
              <a:ext uri="{FF2B5EF4-FFF2-40B4-BE49-F238E27FC236}">
                <a16:creationId xmlns:a16="http://schemas.microsoft.com/office/drawing/2014/main" id="{1706F0D6-EF4A-84FC-459D-1E3FF3CA45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14400"/>
            <a:ext cx="4086225" cy="860425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latin typeface="Arial" panose="020B0604020202020204" pitchFamily="34" charset="0"/>
                <a:ea typeface="Batang" panose="02030600000101010101" pitchFamily="18" charset="-127"/>
              </a:rPr>
              <a:t>The </a:t>
            </a:r>
            <a:r>
              <a:rPr lang="en-US" altLang="en-US" sz="1600" b="1">
                <a:latin typeface="Arial" panose="020B0604020202020204" pitchFamily="34" charset="0"/>
                <a:ea typeface="Batang" panose="02030600000101010101" pitchFamily="18" charset="-127"/>
              </a:rPr>
              <a:t>third</a:t>
            </a:r>
            <a:r>
              <a:rPr lang="en-US" altLang="en-US" sz="1600">
                <a:latin typeface="Arial" panose="020B0604020202020204" pitchFamily="34" charset="0"/>
                <a:ea typeface="Batang" panose="02030600000101010101" pitchFamily="18" charset="-127"/>
              </a:rPr>
              <a:t> House deploys Functional/ System requirements into requirements for the design elements (or parts)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grpSp>
        <p:nvGrpSpPr>
          <p:cNvPr id="518160" name="Group 16">
            <a:extLst>
              <a:ext uri="{FF2B5EF4-FFF2-40B4-BE49-F238E27FC236}">
                <a16:creationId xmlns:a16="http://schemas.microsoft.com/office/drawing/2014/main" id="{417C6694-01B3-5736-3BE0-216C5100A1C2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3048000"/>
            <a:ext cx="4038600" cy="2720975"/>
            <a:chOff x="2958" y="2341"/>
            <a:chExt cx="5403" cy="3640"/>
          </a:xfrm>
        </p:grpSpPr>
        <p:sp>
          <p:nvSpPr>
            <p:cNvPr id="518161" name="Rectangle 17">
              <a:extLst>
                <a:ext uri="{FF2B5EF4-FFF2-40B4-BE49-F238E27FC236}">
                  <a16:creationId xmlns:a16="http://schemas.microsoft.com/office/drawing/2014/main" id="{39C36D35-2AAE-61CC-C013-0E1CD5B70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2" y="2341"/>
              <a:ext cx="1872" cy="3574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62" name="Rectangle 18">
              <a:extLst>
                <a:ext uri="{FF2B5EF4-FFF2-40B4-BE49-F238E27FC236}">
                  <a16:creationId xmlns:a16="http://schemas.microsoft.com/office/drawing/2014/main" id="{F6EB866B-833D-6EDA-8C34-97AA4FDDD3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" y="3250"/>
              <a:ext cx="1646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63" name="Text Box 19">
              <a:extLst>
                <a:ext uri="{FF2B5EF4-FFF2-40B4-BE49-F238E27FC236}">
                  <a16:creationId xmlns:a16="http://schemas.microsoft.com/office/drawing/2014/main" id="{C6DFFD7C-78A6-0B28-B6A0-EF35BD38BD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8" y="3487"/>
              <a:ext cx="1770" cy="1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Design Elements (Parts) Rqmts.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64" name="Text Box 20">
              <a:extLst>
                <a:ext uri="{FF2B5EF4-FFF2-40B4-BE49-F238E27FC236}">
                  <a16:creationId xmlns:a16="http://schemas.microsoft.com/office/drawing/2014/main" id="{1C71826B-F1CB-2503-8A74-D612F05CB2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3" y="2386"/>
              <a:ext cx="1669" cy="82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200" b="1">
                  <a:latin typeface="Arial" panose="020B0604020202020204" pitchFamily="34" charset="0"/>
                  <a:ea typeface="Batang" panose="02030600000101010101" pitchFamily="18" charset="-127"/>
                </a:rPr>
                <a:t>Process Variables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65" name="Text Box 21">
              <a:extLst>
                <a:ext uri="{FF2B5EF4-FFF2-40B4-BE49-F238E27FC236}">
                  <a16:creationId xmlns:a16="http://schemas.microsoft.com/office/drawing/2014/main" id="{48DA97A3-138B-DE6E-70D9-950F0052F6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2" y="3833"/>
              <a:ext cx="1728" cy="47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Relationships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66" name="Text Box 22">
              <a:extLst>
                <a:ext uri="{FF2B5EF4-FFF2-40B4-BE49-F238E27FC236}">
                  <a16:creationId xmlns:a16="http://schemas.microsoft.com/office/drawing/2014/main" id="{F0DBBCCF-9EE1-58C4-0526-0B88414FC9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19" y="5405"/>
              <a:ext cx="1584" cy="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Importance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67" name="Text Box 23">
              <a:extLst>
                <a:ext uri="{FF2B5EF4-FFF2-40B4-BE49-F238E27FC236}">
                  <a16:creationId xmlns:a16="http://schemas.microsoft.com/office/drawing/2014/main" id="{913C50A4-A0EE-766A-B330-F264B722D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6" y="5012"/>
              <a:ext cx="1803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  <p:sp>
          <p:nvSpPr>
            <p:cNvPr id="518168" name="Line 24">
              <a:extLst>
                <a:ext uri="{FF2B5EF4-FFF2-40B4-BE49-F238E27FC236}">
                  <a16:creationId xmlns:a16="http://schemas.microsoft.com/office/drawing/2014/main" id="{B0C55F8A-A7A7-8F89-7E7A-422E2DA902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56" y="5394"/>
              <a:ext cx="187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69" name="Rectangle 25">
              <a:extLst>
                <a:ext uri="{FF2B5EF4-FFF2-40B4-BE49-F238E27FC236}">
                  <a16:creationId xmlns:a16="http://schemas.microsoft.com/office/drawing/2014/main" id="{FEF08537-FD49-AAD7-7711-26219ECAE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7" y="3252"/>
              <a:ext cx="1844" cy="1692"/>
            </a:xfrm>
            <a:prstGeom prst="rect">
              <a:avLst/>
            </a:prstGeom>
            <a:noFill/>
            <a:ln w="1905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8170" name="Rectangle 26">
              <a:extLst>
                <a:ext uri="{FF2B5EF4-FFF2-40B4-BE49-F238E27FC236}">
                  <a16:creationId xmlns:a16="http://schemas.microsoft.com/office/drawing/2014/main" id="{832699BE-292E-BBE8-340C-4605847ED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17" y="3254"/>
              <a:ext cx="1844" cy="1692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8171" name="Text Box 27">
              <a:extLst>
                <a:ext uri="{FF2B5EF4-FFF2-40B4-BE49-F238E27FC236}">
                  <a16:creationId xmlns:a16="http://schemas.microsoft.com/office/drawing/2014/main" id="{17246901-EA43-EC53-216E-46689E87E9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09" y="3487"/>
              <a:ext cx="1296" cy="110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lvl="1" eaLnBrk="1" hangingPunct="1"/>
              <a:endParaRPr lang="en-US" altLang="en-US" sz="1200" b="1">
                <a:latin typeface="Arial" panose="020B0604020202020204" pitchFamily="34" charset="0"/>
                <a:ea typeface="Batang" panose="02030600000101010101" pitchFamily="18" charset="-127"/>
              </a:endParaRPr>
            </a:p>
            <a:p>
              <a:pPr eaLnBrk="1" hangingPunct="1"/>
              <a:r>
                <a:rPr lang="en-US" altLang="ko-KR" sz="1200" b="1">
                  <a:latin typeface="Arial" panose="020B0604020202020204" pitchFamily="34" charset="0"/>
                  <a:ea typeface="Batang" panose="02030600000101010101" pitchFamily="18" charset="-127"/>
                </a:rPr>
                <a:t>Targets, Specs</a:t>
              </a:r>
              <a:endParaRPr lang="en-US" altLang="en-US" sz="1500" b="1">
                <a:latin typeface="Arial" panose="020B0604020202020204" pitchFamily="34" charset="0"/>
              </a:endParaRPr>
            </a:p>
          </p:txBody>
        </p:sp>
      </p:grpSp>
      <p:sp>
        <p:nvSpPr>
          <p:cNvPr id="518172" name="Text Box 28">
            <a:extLst>
              <a:ext uri="{FF2B5EF4-FFF2-40B4-BE49-F238E27FC236}">
                <a16:creationId xmlns:a16="http://schemas.microsoft.com/office/drawing/2014/main" id="{6B4960C8-BCA7-5762-F897-AFC9D8B0C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5334000"/>
            <a:ext cx="4927600" cy="825500"/>
          </a:xfrm>
          <a:prstGeom prst="rect">
            <a:avLst/>
          </a:prstGeom>
          <a:solidFill>
            <a:srgbClr val="FFFF00"/>
          </a:solidFill>
          <a:ln w="19050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600">
                <a:latin typeface="Arial" panose="020B0604020202020204" pitchFamily="34" charset="0"/>
                <a:ea typeface="Batang" panose="02030600000101010101" pitchFamily="18" charset="-127"/>
              </a:rPr>
              <a:t>The </a:t>
            </a:r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fourth</a:t>
            </a:r>
            <a:r>
              <a:rPr lang="en-US" altLang="ko-KR" sz="1600">
                <a:latin typeface="Arial" panose="020B0604020202020204" pitchFamily="34" charset="0"/>
                <a:ea typeface="Batang" panose="02030600000101010101" pitchFamily="18" charset="-127"/>
              </a:rPr>
              <a:t> House prioritizes the process variables based on their relationship to the design elements and sets control points for the production process.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18173" name="AutoShape 29">
            <a:extLst>
              <a:ext uri="{FF2B5EF4-FFF2-40B4-BE49-F238E27FC236}">
                <a16:creationId xmlns:a16="http://schemas.microsoft.com/office/drawing/2014/main" id="{75CA9AC6-5059-0DD0-13E3-7BD6225579A8}"/>
              </a:ext>
            </a:extLst>
          </p:cNvPr>
          <p:cNvSpPr>
            <a:spLocks noChangeArrowheads="1"/>
          </p:cNvSpPr>
          <p:nvPr/>
        </p:nvSpPr>
        <p:spPr bwMode="auto">
          <a:xfrm rot="-1713776">
            <a:off x="4267200" y="1600200"/>
            <a:ext cx="762000" cy="6096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4" name="AutoShape 30">
            <a:extLst>
              <a:ext uri="{FF2B5EF4-FFF2-40B4-BE49-F238E27FC236}">
                <a16:creationId xmlns:a16="http://schemas.microsoft.com/office/drawing/2014/main" id="{0A6C064C-84DF-2B75-E3CE-9AA6718431EE}"/>
              </a:ext>
            </a:extLst>
          </p:cNvPr>
          <p:cNvSpPr>
            <a:spLocks noChangeArrowheads="1"/>
          </p:cNvSpPr>
          <p:nvPr/>
        </p:nvSpPr>
        <p:spPr bwMode="auto">
          <a:xfrm rot="9518178">
            <a:off x="4419600" y="4724400"/>
            <a:ext cx="762000" cy="609600"/>
          </a:xfrm>
          <a:prstGeom prst="leftArrow">
            <a:avLst>
              <a:gd name="adj1" fmla="val 50000"/>
              <a:gd name="adj2" fmla="val 3125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75" name="Text Box 31">
            <a:extLst>
              <a:ext uri="{FF2B5EF4-FFF2-40B4-BE49-F238E27FC236}">
                <a16:creationId xmlns:a16="http://schemas.microsoft.com/office/drawing/2014/main" id="{42B538A6-C491-F85E-8AE2-3C61BB2AEC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0204" name="Group 12">
            <a:extLst>
              <a:ext uri="{FF2B5EF4-FFF2-40B4-BE49-F238E27FC236}">
                <a16:creationId xmlns:a16="http://schemas.microsoft.com/office/drawing/2014/main" id="{0533264F-B102-7440-039B-DC76FFD73D6B}"/>
              </a:ext>
            </a:extLst>
          </p:cNvPr>
          <p:cNvGrpSpPr>
            <a:grpSpLocks/>
          </p:cNvGrpSpPr>
          <p:nvPr/>
        </p:nvGrpSpPr>
        <p:grpSpPr bwMode="auto">
          <a:xfrm>
            <a:off x="2743200" y="0"/>
            <a:ext cx="6248400" cy="6870700"/>
            <a:chOff x="2192" y="394"/>
            <a:chExt cx="3568" cy="3934"/>
          </a:xfrm>
        </p:grpSpPr>
        <p:pic>
          <p:nvPicPr>
            <p:cNvPr id="520203" name="Picture 11">
              <a:extLst>
                <a:ext uri="{FF2B5EF4-FFF2-40B4-BE49-F238E27FC236}">
                  <a16:creationId xmlns:a16="http://schemas.microsoft.com/office/drawing/2014/main" id="{D2A71DA5-79FF-2364-A0B9-2F84947B08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3" y="394"/>
              <a:ext cx="3227" cy="3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0196" name="Text Box 4">
              <a:extLst>
                <a:ext uri="{FF2B5EF4-FFF2-40B4-BE49-F238E27FC236}">
                  <a16:creationId xmlns:a16="http://schemas.microsoft.com/office/drawing/2014/main" id="{73BCD26C-EC31-0F9A-03D9-26274A1D8D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2" y="2647"/>
              <a:ext cx="408" cy="1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1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197" name="Text Box 5">
              <a:extLst>
                <a:ext uri="{FF2B5EF4-FFF2-40B4-BE49-F238E27FC236}">
                  <a16:creationId xmlns:a16="http://schemas.microsoft.com/office/drawing/2014/main" id="{E1802EC4-D7BC-E627-5DD0-DF15D05A15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4" y="3078"/>
              <a:ext cx="407" cy="17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2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198" name="Text Box 6">
              <a:extLst>
                <a:ext uri="{FF2B5EF4-FFF2-40B4-BE49-F238E27FC236}">
                  <a16:creationId xmlns:a16="http://schemas.microsoft.com/office/drawing/2014/main" id="{71FC37B1-A24B-5CC7-318B-36A43CA0AE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4" y="1234"/>
              <a:ext cx="407" cy="17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3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199" name="Text Box 7">
              <a:extLst>
                <a:ext uri="{FF2B5EF4-FFF2-40B4-BE49-F238E27FC236}">
                  <a16:creationId xmlns:a16="http://schemas.microsoft.com/office/drawing/2014/main" id="{DB6962EE-2816-A553-DC5C-E58FFA635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81" y="2773"/>
              <a:ext cx="408" cy="175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4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200" name="Text Box 8">
              <a:extLst>
                <a:ext uri="{FF2B5EF4-FFF2-40B4-BE49-F238E27FC236}">
                  <a16:creationId xmlns:a16="http://schemas.microsoft.com/office/drawing/2014/main" id="{DE612D2C-9D60-B6EC-CF92-687EF92918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4" y="3583"/>
              <a:ext cx="408" cy="1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5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201" name="Text Box 9">
              <a:extLst>
                <a:ext uri="{FF2B5EF4-FFF2-40B4-BE49-F238E27FC236}">
                  <a16:creationId xmlns:a16="http://schemas.microsoft.com/office/drawing/2014/main" id="{20DCDE1F-8409-83EC-8C94-B659A04C78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5" y="3895"/>
              <a:ext cx="407" cy="1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6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  <p:sp>
          <p:nvSpPr>
            <p:cNvPr id="520202" name="Text Box 10">
              <a:extLst>
                <a:ext uri="{FF2B5EF4-FFF2-40B4-BE49-F238E27FC236}">
                  <a16:creationId xmlns:a16="http://schemas.microsoft.com/office/drawing/2014/main" id="{BA573A4C-0813-E598-52BE-671A27BC2C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1" y="807"/>
              <a:ext cx="407" cy="176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 b="1">
                  <a:latin typeface="Arial" panose="020B0604020202020204" pitchFamily="34" charset="0"/>
                  <a:ea typeface="Batang" panose="02030600000101010101" pitchFamily="18" charset="-127"/>
                </a:rPr>
                <a:t>Room 7</a:t>
              </a:r>
              <a:endParaRPr lang="en-US" altLang="en-US" sz="1300" b="1">
                <a:latin typeface="Arial" panose="020B0604020202020204" pitchFamily="34" charset="0"/>
              </a:endParaRPr>
            </a:p>
          </p:txBody>
        </p:sp>
      </p:grpSp>
      <p:sp>
        <p:nvSpPr>
          <p:cNvPr id="520194" name="Rectangle 2">
            <a:extLst>
              <a:ext uri="{FF2B5EF4-FFF2-40B4-BE49-F238E27FC236}">
                <a16:creationId xmlns:a16="http://schemas.microsoft.com/office/drawing/2014/main" id="{6008AD8D-9067-AF91-4F92-FE5100CDCF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6075" y="201613"/>
            <a:ext cx="3768725" cy="601662"/>
          </a:xfrm>
        </p:spPr>
        <p:txBody>
          <a:bodyPr/>
          <a:lstStyle/>
          <a:p>
            <a:r>
              <a:rPr lang="en-US" altLang="en-US"/>
              <a:t>House 1 – VOC to CTQs</a:t>
            </a:r>
          </a:p>
        </p:txBody>
      </p:sp>
      <p:sp>
        <p:nvSpPr>
          <p:cNvPr id="520205" name="Text Box 13">
            <a:extLst>
              <a:ext uri="{FF2B5EF4-FFF2-40B4-BE49-F238E27FC236}">
                <a16:creationId xmlns:a16="http://schemas.microsoft.com/office/drawing/2014/main" id="{DEEE35C5-57E5-B1A6-FD14-D77EB46227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525" y="6176963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4427C8A3-C29C-A198-2E49-631951FA51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Functional Analysis</a:t>
            </a:r>
          </a:p>
        </p:txBody>
      </p:sp>
      <p:grpSp>
        <p:nvGrpSpPr>
          <p:cNvPr id="521232" name="Group 16">
            <a:extLst>
              <a:ext uri="{FF2B5EF4-FFF2-40B4-BE49-F238E27FC236}">
                <a16:creationId xmlns:a16="http://schemas.microsoft.com/office/drawing/2014/main" id="{40D90765-2909-872A-397D-84041800F738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524000"/>
            <a:ext cx="8534400" cy="3852863"/>
            <a:chOff x="1428" y="1821"/>
            <a:chExt cx="3263" cy="1473"/>
          </a:xfrm>
        </p:grpSpPr>
        <p:sp>
          <p:nvSpPr>
            <p:cNvPr id="521219" name="AutoShape 3">
              <a:extLst>
                <a:ext uri="{FF2B5EF4-FFF2-40B4-BE49-F238E27FC236}">
                  <a16:creationId xmlns:a16="http://schemas.microsoft.com/office/drawing/2014/main" id="{257D6E29-0993-15AE-EAB8-AD9814FA83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" y="1821"/>
              <a:ext cx="691" cy="384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Reviewing request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0" name="AutoShape 4">
              <a:extLst>
                <a:ext uri="{FF2B5EF4-FFF2-40B4-BE49-F238E27FC236}">
                  <a16:creationId xmlns:a16="http://schemas.microsoft.com/office/drawing/2014/main" id="{55A1DEDE-D51F-F023-2820-7284D648F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8" y="1821"/>
              <a:ext cx="692" cy="384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Developing Proposal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1" name="AutoShape 5">
              <a:extLst>
                <a:ext uri="{FF2B5EF4-FFF2-40B4-BE49-F238E27FC236}">
                  <a16:creationId xmlns:a16="http://schemas.microsoft.com/office/drawing/2014/main" id="{6DF2938D-7A80-2E67-627C-251BD145BF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0" y="1821"/>
              <a:ext cx="681" cy="384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Negotiating Contract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2" name="AutoShape 6">
              <a:extLst>
                <a:ext uri="{FF2B5EF4-FFF2-40B4-BE49-F238E27FC236}">
                  <a16:creationId xmlns:a16="http://schemas.microsoft.com/office/drawing/2014/main" id="{1E2A7CD6-0209-3396-D7EB-EA4085CA3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1821"/>
              <a:ext cx="633" cy="384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Closing the Deal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3" name="Line 7">
              <a:extLst>
                <a:ext uri="{FF2B5EF4-FFF2-40B4-BE49-F238E27FC236}">
                  <a16:creationId xmlns:a16="http://schemas.microsoft.com/office/drawing/2014/main" id="{8F04F39F-657A-3B9E-2888-6BF09E3281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5" y="2012"/>
              <a:ext cx="17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4" name="Line 8">
              <a:extLst>
                <a:ext uri="{FF2B5EF4-FFF2-40B4-BE49-F238E27FC236}">
                  <a16:creationId xmlns:a16="http://schemas.microsoft.com/office/drawing/2014/main" id="{B7223690-BDF8-7B52-BFA9-34DE6756D5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31" y="2012"/>
              <a:ext cx="17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5" name="Line 9">
              <a:extLst>
                <a:ext uri="{FF2B5EF4-FFF2-40B4-BE49-F238E27FC236}">
                  <a16:creationId xmlns:a16="http://schemas.microsoft.com/office/drawing/2014/main" id="{A52DAFC8-219F-F593-2231-F47D2B5519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1" y="2012"/>
              <a:ext cx="173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6" name="AutoShape 10">
              <a:extLst>
                <a:ext uri="{FF2B5EF4-FFF2-40B4-BE49-F238E27FC236}">
                  <a16:creationId xmlns:a16="http://schemas.microsoft.com/office/drawing/2014/main" id="{D363234B-69D0-C7A1-99E7-788172CB6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" y="2752"/>
              <a:ext cx="786" cy="38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Heat Absorption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7" name="AutoShape 11">
              <a:extLst>
                <a:ext uri="{FF2B5EF4-FFF2-40B4-BE49-F238E27FC236}">
                  <a16:creationId xmlns:a16="http://schemas.microsoft.com/office/drawing/2014/main" id="{F510D9D2-D60F-4582-8CAB-01BD8AAF47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3" y="2752"/>
              <a:ext cx="670" cy="384"/>
            </a:xfrm>
            <a:prstGeom prst="flowChartAlternateProcess">
              <a:avLst/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2000" b="1">
                  <a:latin typeface="Arial" panose="020B0604020202020204" pitchFamily="34" charset="0"/>
                  <a:ea typeface="Batang" panose="02030600000101010101" pitchFamily="18" charset="-127"/>
                </a:rPr>
                <a:t>Heat Rejection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21228" name="Line 12">
              <a:extLst>
                <a:ext uri="{FF2B5EF4-FFF2-40B4-BE49-F238E27FC236}">
                  <a16:creationId xmlns:a16="http://schemas.microsoft.com/office/drawing/2014/main" id="{3FC08997-A544-AD44-7B13-C63284A080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4" y="2943"/>
              <a:ext cx="17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29" name="Line 13">
              <a:extLst>
                <a:ext uri="{FF2B5EF4-FFF2-40B4-BE49-F238E27FC236}">
                  <a16:creationId xmlns:a16="http://schemas.microsoft.com/office/drawing/2014/main" id="{D799AF7A-FF49-9B4B-DF8A-D087AD6EA9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1" y="3140"/>
              <a:ext cx="0" cy="147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0" name="Line 14">
              <a:extLst>
                <a:ext uri="{FF2B5EF4-FFF2-40B4-BE49-F238E27FC236}">
                  <a16:creationId xmlns:a16="http://schemas.microsoft.com/office/drawing/2014/main" id="{023DF2B5-1214-55FE-6CB6-B177F3E588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02" y="3294"/>
              <a:ext cx="919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1231" name="Line 15">
              <a:extLst>
                <a:ext uri="{FF2B5EF4-FFF2-40B4-BE49-F238E27FC236}">
                  <a16:creationId xmlns:a16="http://schemas.microsoft.com/office/drawing/2014/main" id="{3BA01EAC-DB53-FAA4-74A9-A5228BF438F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02" y="3135"/>
              <a:ext cx="0" cy="14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1233" name="Text Box 17">
            <a:extLst>
              <a:ext uri="{FF2B5EF4-FFF2-40B4-BE49-F238E27FC236}">
                <a16:creationId xmlns:a16="http://schemas.microsoft.com/office/drawing/2014/main" id="{666BBB53-6721-F32C-7B6B-D0712863C7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83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14.1-13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7433</TotalTime>
  <Words>934</Words>
  <Application>Microsoft Office PowerPoint</Application>
  <PresentationFormat>On-screen Show (4:3)</PresentationFormat>
  <Paragraphs>438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3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Document</vt:lpstr>
      <vt:lpstr>Bitmap Image</vt:lpstr>
      <vt:lpstr>PowerPoint Presentation</vt:lpstr>
      <vt:lpstr>Objectives</vt:lpstr>
      <vt:lpstr>Requirements Definition</vt:lpstr>
      <vt:lpstr>Quality Function Deployment</vt:lpstr>
      <vt:lpstr>Requirements Flow-down/Flow-up</vt:lpstr>
      <vt:lpstr>Houses – Translation and Flowdown</vt:lpstr>
      <vt:lpstr>Houses – Translation and Flowdown</vt:lpstr>
      <vt:lpstr>House 1 – VOC to CTQs</vt:lpstr>
      <vt:lpstr>Functional Analysis</vt:lpstr>
      <vt:lpstr>House 2 – Continued Deployment</vt:lpstr>
      <vt:lpstr>House 3 – Continued Deployment</vt:lpstr>
      <vt:lpstr>House 4 – Continued Deployment</vt:lpstr>
      <vt:lpstr>Tolerance Deployment/Analysis</vt:lpstr>
      <vt:lpstr>Monte Carlo Simulation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162</cp:revision>
  <cp:lastPrinted>1998-11-12T16:48:12Z</cp:lastPrinted>
  <dcterms:created xsi:type="dcterms:W3CDTF">1998-10-26T20:45:45Z</dcterms:created>
  <dcterms:modified xsi:type="dcterms:W3CDTF">2026-07-24T19:31:47Z</dcterms:modified>
</cp:coreProperties>
</file>