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9"/>
  </p:notesMasterIdLst>
  <p:handoutMasterIdLst>
    <p:handoutMasterId r:id="rId20"/>
  </p:handoutMasterIdLst>
  <p:sldIdLst>
    <p:sldId id="256" r:id="rId2"/>
    <p:sldId id="27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66FF33"/>
    <a:srgbClr val="FFFF00"/>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3CAEA0C0-5DA0-0A09-D378-9C43036B8838}"/>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B2F27E0C-BECB-7139-7B29-D69DF5D7C9D2}"/>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962427EB-A54F-7F2A-6BAB-D55723B0B1C9}"/>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51432090-7F40-A863-7A83-9BFABCECCCF2}"/>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7CC0B43B-ADE8-4C5C-828B-8AF278FDB725}"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FA3CEF81-0068-F438-3BA2-2E1C6846EA82}"/>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4E87209A-FD5E-9432-6F70-D7CF93C19818}"/>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2D6D9021-5A45-C205-B673-5F8F8A484915}"/>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3BE187E3-6FEE-09EF-9226-D0BCA56F4FCB}"/>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341F4E27-C059-4190-90BA-7A90D5BE2FA5}"/>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29E3CD12-77E2-4412-8AA8-2CBB50973F4B}"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A4831864-F544-27DB-E984-5CF9E7FCAD94}"/>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5D5A2266-3E4B-0B21-45EA-C50464892C20}"/>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A39783E4-C70F-FED7-B1F4-83E7F4146810}"/>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8D5CB934-CFC1-46A6-054D-E17F904BA7E1}"/>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B4A47-D6E6-30D4-2C88-AF29223127E7}"/>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BD63D06-B95F-5670-C4F8-8DBF7487CF44}"/>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857647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3C20A-DB26-BE7C-8F84-A1B987ACCF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D831A56-005C-D222-2D89-BF3CB80B9EB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07008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589BE0F-CDB6-1246-033D-DCDD38A0BA96}"/>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39AC11-733B-5CAC-0E36-5C7F6938B062}"/>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332581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ABD0F-C56E-3637-C942-77E350BCC7B8}"/>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B7AE1363-EDF2-794D-EDBC-FE18D84FE4E0}"/>
              </a:ext>
            </a:extLst>
          </p:cNvPr>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12B8ECE-D3D6-2920-E7F5-3777D3A8BBF7}"/>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60440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ACE29-F7EA-CB4E-16AC-5B794B0D31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24368FF-D4FF-BC2E-88D5-6E4BD5BC68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377071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88138-83C4-8508-D4BA-EB5A7CFE216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8998C57-452D-E9FB-9E42-B7B84EA2EFD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015697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51103-75F6-489E-150E-9CA5E9D9877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14B44B-16AA-A34F-091C-54376D62E6E4}"/>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ABC4E5F-ACD9-F5A5-086A-39B6B19E81B9}"/>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255534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F03EA-42B8-5DD3-9907-8BB74D00E297}"/>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6B95221-7DEC-A2B3-669D-29649AF0337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F9405E8-E7A6-9AB6-1BB9-A01584A4B520}"/>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770BB7E-B232-8773-6AD0-411DF61BEE8B}"/>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F588D05-7A40-C023-710F-321326E473C7}"/>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8638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B9903-9EF6-F8DD-C3E9-6DDE8D738E0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38189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2025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5ADB0-BE47-066E-127C-956726E808A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12A1AA5-3D88-0ABC-5981-882F64E9E94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51C3421-5A13-6B0E-37F7-D25D411D72D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779612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E4C88-6A04-878C-CDCC-5C1E38F6E1F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1FA864D-1146-46B5-AE2A-B2BE5ACED3E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AD34711-2CE9-E657-339E-81666B85E56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709621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89AF595-D850-2A25-3BFA-4ADD7E6A88FA}"/>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1FEEFDB2-BD2E-9479-53F1-837BA573FBA4}"/>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5CB87929-A63A-F4BB-7480-88E64F5EE8AD}"/>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7B965F98-4DBF-EC16-A9D8-6D99A228BA63}"/>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A1DFE683-BF09-5303-BE22-68CC76EE8444}"/>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8D7C19B5-8843-48A4-8E1D-3A1F31398E58}"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6.xml"/><Relationship Id="rId4" Type="http://schemas.openxmlformats.org/officeDocument/2006/relationships/image" Target="../media/image7.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4DB396F0-E7DD-E604-04AE-30821FB3DBA1}"/>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DA217287-FAAE-3BA6-CB5B-B8B0535AF916}"/>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8C1F7261-0D4A-49D1-180B-0B8CC87C7E19}"/>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EB6D1BE9-99F6-0C6C-02CB-22F3A05F2DE9}"/>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187543A0-AFB8-D903-24DC-B388525078A9}"/>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38E68B1C-D8C5-13D1-2541-2B3955A76F3B}"/>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349A74A3-986F-04A5-D847-1DA19475771E}"/>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EBEF2015-90DB-A909-E978-A0A226E95F31}"/>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2CAFD5FF-A2C0-8BA7-4F1B-F778A0F97CDD}"/>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6BC67BF2-57A2-644E-D4AD-70F4DBC1254E}"/>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2339D342-AEEC-C466-C225-6429A2A6C436}"/>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A41ACC22-F832-90C0-7C39-992BD595BD39}"/>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57E30E56-1E58-39C7-DB73-521E5E1F465E}"/>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C89130FE-A407-6E48-29CD-DDF27F0926D2}"/>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F7CA7967-B14B-0CA0-32DE-AF4B7B89F5DE}"/>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52225276-A654-5A15-1A7E-095558C32CEE}"/>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23F6ECA2-B184-DC20-21A4-E36015E82057}"/>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5FCA5F49-B47C-78C7-6278-C2A7E84E8B6F}"/>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F9BCC89A-8817-18C0-5E2E-6B5429C0CD14}"/>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6A77C366-E1B2-7A03-0A51-2CDA276D1B8F}"/>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55B6745D-8517-FFA6-6B4D-749435F9B4DA}"/>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7E7684FD-F62C-F307-9C73-0CA45EB568C8}"/>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95B21AE4-5DBA-1F9F-ADDC-F51AB7636D9D}"/>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F0902695-BEDE-FC79-F8F2-438379AD518B}"/>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869452EC-A73E-2813-952B-52688BC0EEAE}"/>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3D3BA490-C3D8-7502-F74A-F8E9132D7DB0}"/>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4C94AD07-ED70-7C07-86AC-A33787AC5000}"/>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A53AE8A4-C844-9951-66D2-9130B28EE47A}"/>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62E62DB6-5142-63E5-A0F9-683DC5B63B01}"/>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51D6480C-6A3E-4640-0310-8DBE81154162}"/>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6C36F81D-9632-5FA4-7CE5-3551742DB66B}"/>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FEBBB5FF-21C0-ACF5-7F4B-E96EAD0B4C80}"/>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9811ED9D-68F8-F59F-902F-ABAFC42D90FD}"/>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6D18D344-1517-F68A-22B7-56380E4BAB9A}"/>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D49AD250-22C1-60F2-E143-A0ABB967E14C}"/>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22652D0B-5F5B-CA1B-21ED-7CA549DB14ED}"/>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272F68C5-C02E-57BF-9FA3-347DCFA2DC96}"/>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162CD797-D6FE-DCD4-499A-D43D3D3C46D9}"/>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15D743DC-A9E5-0148-417C-03FA9D0ECED5}"/>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E1DD35BC-B10D-7308-9FFE-0A756580B7BF}"/>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FEC864D5-77C5-9F8B-6685-EB132C3C57DE}"/>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C3A81BAE-0E55-67CE-E2BD-110E0DF474EE}"/>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0D3D4C63-73C2-8B12-BAA1-D3D81FF9ABD4}"/>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84A62725-F7CD-8FB7-44BF-DF63AC60C93A}"/>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8A1364A5-F73A-298F-134F-0001B2F2739D}"/>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874A2DFE-FE1D-E6B1-B9C5-4FD7C448D0A4}"/>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F5BDAFFF-C850-675E-A9C5-8A74E1C73E0B}"/>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A56F73D5-44B6-BEEE-F9F2-5124ADE6C18E}"/>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3F081316-CCA4-FCB9-A497-51423754EDE7}"/>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179F04C8-15FB-A8FE-AA6F-252F625B4C5D}"/>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BF302FAA-BDA3-7918-6BDF-DD798B511F77}"/>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DF522D74-FC97-0CFC-EA3A-012ED2F64D05}"/>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CE45D9EB-4F7A-BCD6-943C-7563282F9C3C}"/>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A86382C5-F843-C55F-F7CF-11094588179C}"/>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D1CA57ED-06CD-6489-B75D-FD54FB88E0EC}"/>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4A61CC5E-ADB4-B5F9-FB2D-345973F17E93}"/>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D1640080-2F0B-F168-909F-5461C733CF3E}"/>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3FD5C890-4B4C-BF23-7A61-0BD7A65B8F9F}"/>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C6F8C3B0-9094-C7DD-AA78-CEAFBB2DA4E4}"/>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16625F01-9B5E-388F-220E-6A452791269E}"/>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D9186BD7-F421-B34F-9EF0-739EDAF7968B}"/>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B6222D99-9354-60C8-05BC-861B0F608157}"/>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07CC84FF-5567-B0D1-A1D4-F51BFEB073CF}"/>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8C8D2964-C2DA-9929-CE1F-D8D40D9493DE}"/>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E5750348-EC64-ECF9-8B50-8152A4441F67}"/>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CB825B56-8F05-603F-C8AA-231EE2B55B82}"/>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728E0E72-9044-29E4-C3BC-7AE25045C30A}"/>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22011197-A11E-FFE2-D1D5-928852923A5A}"/>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06896C71-2CE0-EE89-06A7-FB28D04AA4B6}"/>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5E7AB6B2-A85D-D5B4-CE4A-0E25211C1B83}"/>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C3B29867-3F78-13DB-B574-8F739B709798}"/>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FD5DE264-1B07-72FE-4714-8C1F42E27172}"/>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6193F366-B73A-F2F4-DB6D-62DF217D3AE8}"/>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97C6A944-8CC5-C28F-7FAF-63B3A2AC3210}"/>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28B0F54E-DFFF-E285-4AF7-BEEADDADC09A}"/>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5DA9ABFE-DEA8-791B-2037-7B1E11D4E88A}"/>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E0FBB426-1BF6-CBE3-C97E-61C05D140CFA}"/>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938A0B28-3E56-749B-80F4-48FD91C56440}"/>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C8FB800B-3183-63F6-D77A-D713B42B31E8}"/>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515920D4-220D-AE73-1CDA-0EE278063F7D}"/>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8CCD6D44-AFED-143F-8CD0-1F81A2D1BB21}"/>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2549E3C4-1947-A3BE-7544-EF44559FC48E}"/>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2D0E489C-5E0E-6CEE-E17B-14A162D08CE9}"/>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213A91FA-6FD9-EC23-95C5-5840A7B570A3}"/>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CCF171EB-3AF0-4FF4-4B4A-80B470F6C28E}"/>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A41E9D38-E69B-8041-B0FD-D9FA74ADA313}"/>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0FB2E5D3-A7C0-AFCF-4EF9-1C6450D0800C}"/>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3528D3AD-072E-7572-319A-9E095B6B68C0}"/>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B009B1DE-BBB0-2CA9-BEAE-F326E9067573}"/>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99615D94-B0BB-7485-823C-4E6E80C50A1A}"/>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F97FD1A4-DA59-9F2A-5702-9796E3A9B957}"/>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A0998442-DDC0-134E-5F9C-A5C0C09B864C}"/>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01416243-B128-B564-ACDD-0CF9DF95C48B}"/>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0EC764E0-7E23-DCFA-CCA1-DBBC687D95E9}"/>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6449D8F5-36C4-B4F8-F12D-0DE2ACF17F6D}"/>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6BD7A69E-E196-F448-8619-AFC4B474E724}"/>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DF8BD1CF-9E89-FA2D-18A6-E605D6DC35F2}"/>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F4F3DF4A-490E-A038-59F4-4266E5BD44E1}"/>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33F2D4ED-F81A-4466-97B1-9A269F30B7B1}"/>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C2B384C4-7505-FBFC-B249-BC70AE9D6A55}"/>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8BDB9BEC-D690-D869-8F40-A188B4C29BD0}"/>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1D8CB19B-0AE1-C784-86DA-9753BE3CD336}"/>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29187299-8014-896F-271D-BE673B5E7065}"/>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D5925626-5EA7-C058-2DB4-84C5CDE353FB}"/>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ACE38A6E-82CE-9618-56CE-163BB6C7A127}"/>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67D58CBC-FC80-34FC-691A-9D2F57241EEB}"/>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0A616DC9-5F4E-3F04-77B4-6B25A2C9D889}"/>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BAEDBEF7-E89A-D94E-081A-6FC0C020A93F}"/>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AEB243CC-404F-A561-BB2F-0589EBF0360B}"/>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890B94B5-E38B-3A5D-34B5-0EA91638D032}"/>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C4180CE6-3465-94AF-8F50-CF91AF8D1CB6}"/>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F802CCBB-1313-192F-1E4C-8A69309071BB}"/>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0B26DEA1-3C4D-CD90-7A66-A70E990B3988}"/>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0C24602D-FA1F-247E-07A3-29CEDF1F03A6}"/>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6EA063BE-855C-8CB9-58FA-561C4D29C205}"/>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9DDA32D1-34E3-F464-D56E-C69E0514A698}"/>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53741A93-9B3F-B937-594E-8AE8E8E6EC2B}"/>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4F1C291D-126A-CC79-1A45-213E5F9B9566}"/>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A1B1A1A9-B110-B84E-1781-F5C7FD364AAE}"/>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5AD2DFD8-E13C-6426-3992-08577F35896D}"/>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FC63466F-342C-DDBA-6051-46ED4725DCD1}"/>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41361D36-8062-A3B9-B9C7-F8C28BCC0194}"/>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92D87020-5499-965F-62FD-AEB6ADB8B586}"/>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F946FEBE-2F10-694E-9C35-B6FD0476B64D}"/>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8E4FB50A-5A35-1824-F352-F5D4680187BE}"/>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09D773BA-3FFC-C9CE-6946-B7B7F1C769E7}"/>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A03EAF78-418A-062A-B1D7-60529C975635}"/>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ABA17057-5437-3AAF-46EA-21A75D1D3612}"/>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B484918A-27B0-779F-C367-9986FEE9FC31}"/>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10D70C0A-3FF6-2CF5-E892-3AE10EB1DEAB}"/>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7FED6D6E-01C3-3861-EC7D-C602C9A6B499}"/>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CC37C3FB-365D-548C-B7B2-1B8B0353BB97}"/>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2600A652-DB54-D143-EAF4-BF9168E370B0}"/>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9F8D4CDB-E873-3127-F4FA-CA52683E95F1}"/>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C713CC97-1129-7BB4-B271-0C6668FE3BA2}"/>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9F9C455A-3366-37A0-08CA-F2C07F259ED2}"/>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1AF7CF29-AAEF-22A8-42D7-9EF0F2634773}"/>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60E39CFC-8713-1E51-2C64-639184562A7C}"/>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1F3F8692-DB90-3F80-98A5-980C7513742C}"/>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83F61F15-7376-C11F-40B4-4FC946C34447}"/>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CAE4FAA2-09F5-C4ED-5227-C4516FC68C14}"/>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85B8A51F-F562-FD14-1CFC-2ED1E842B5BB}"/>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C462F257-FB7C-AC79-A134-B1D74E3915EA}"/>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B73EA3E5-AE1D-01EC-DA18-F467EE19A0DC}"/>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DD637C9C-832A-0F14-23BA-03C77F6774ED}"/>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135A071D-8817-47F5-631E-9E36298D6B6B}"/>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E1BAD79C-541B-6668-54BB-828FB70490E2}"/>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EF838DAD-2F67-E859-007A-21181AE49F0F}"/>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0F6B03CE-8ACF-0048-4865-2FDEA8A33E65}"/>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DA793AF1-B916-A90A-D99F-61EE0D08AC75}"/>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62C94510-1436-D5CB-7319-3BE0F7B056F3}"/>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92B76889-EE97-DAD6-85FF-FA76D09CB427}"/>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4FA41CD7-9C21-01C9-8E3C-4A154C7636B1}"/>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2DD346F6-167E-6E6E-A76B-FD19B6398BA3}"/>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C357F0F4-AFC0-8C2C-F4C5-47A5D959CC29}"/>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8EA554E1-8FF4-16CC-BFBB-93D7F9C0BFE2}"/>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36EEC08C-B6B2-D417-0609-D0C6563F5335}"/>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5CE8241A-FB94-33B8-BD48-356C632AD460}"/>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AC4C2D0E-2EFD-5670-D34C-94A319BC4E41}"/>
              </a:ext>
            </a:extLst>
          </p:cNvPr>
          <p:cNvSpPr>
            <a:spLocks noChangeArrowheads="1"/>
          </p:cNvSpPr>
          <p:nvPr/>
        </p:nvSpPr>
        <p:spPr bwMode="auto">
          <a:xfrm>
            <a:off x="969963" y="2819400"/>
            <a:ext cx="697706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6.1 Developing Performance Indicators</a:t>
            </a:r>
          </a:p>
        </p:txBody>
      </p:sp>
      <p:grpSp>
        <p:nvGrpSpPr>
          <p:cNvPr id="4278" name="Group 182">
            <a:extLst>
              <a:ext uri="{FF2B5EF4-FFF2-40B4-BE49-F238E27FC236}">
                <a16:creationId xmlns:a16="http://schemas.microsoft.com/office/drawing/2014/main" id="{6D8C28BC-ECF7-6774-58DD-BA45FCA9B3EF}"/>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18897FAA-A5E4-3151-D86F-67FB2F18001C}"/>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0E96E6EC-9EB5-5190-5424-1F0427634A50}"/>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08D8E298-6872-C0EC-3EE1-01B16F3A77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6" name="Rectangle 6">
            <a:extLst>
              <a:ext uri="{FF2B5EF4-FFF2-40B4-BE49-F238E27FC236}">
                <a16:creationId xmlns:a16="http://schemas.microsoft.com/office/drawing/2014/main" id="{22D40515-7633-42BA-826B-C219E063441B}"/>
              </a:ext>
            </a:extLst>
          </p:cNvPr>
          <p:cNvSpPr>
            <a:spLocks noGrp="1" noChangeArrowheads="1"/>
          </p:cNvSpPr>
          <p:nvPr>
            <p:ph type="title"/>
          </p:nvPr>
        </p:nvSpPr>
        <p:spPr/>
        <p:txBody>
          <a:bodyPr/>
          <a:lstStyle/>
          <a:p>
            <a:r>
              <a:rPr lang="en-US" altLang="en-US"/>
              <a:t>CTQs Defined</a:t>
            </a:r>
          </a:p>
        </p:txBody>
      </p:sp>
      <p:graphicFrame>
        <p:nvGraphicFramePr>
          <p:cNvPr id="527365" name="Object 5">
            <a:extLst>
              <a:ext uri="{FF2B5EF4-FFF2-40B4-BE49-F238E27FC236}">
                <a16:creationId xmlns:a16="http://schemas.microsoft.com/office/drawing/2014/main" id="{3D328B51-88A3-BE0C-A9FF-833CBB99D862}"/>
              </a:ext>
            </a:extLst>
          </p:cNvPr>
          <p:cNvGraphicFramePr>
            <a:graphicFrameLocks noChangeAspect="1"/>
          </p:cNvGraphicFramePr>
          <p:nvPr>
            <p:ph idx="1"/>
          </p:nvPr>
        </p:nvGraphicFramePr>
        <p:xfrm>
          <a:off x="152400" y="1905000"/>
          <a:ext cx="8839200" cy="2362200"/>
        </p:xfrm>
        <a:graphic>
          <a:graphicData uri="http://schemas.openxmlformats.org/presentationml/2006/ole">
            <mc:AlternateContent xmlns:mc="http://schemas.openxmlformats.org/markup-compatibility/2006">
              <mc:Choice xmlns:v="urn:schemas-microsoft-com:vml" Requires="v">
                <p:oleObj name="Document" r:id="rId2" imgW="8407964" imgH="1758313" progId="Word.Document.8">
                  <p:embed/>
                </p:oleObj>
              </mc:Choice>
              <mc:Fallback>
                <p:oleObj name="Document" r:id="rId2" imgW="8407964" imgH="1758313" progId="Word.Document.8">
                  <p:embed/>
                  <p:pic>
                    <p:nvPicPr>
                      <p:cNvPr id="0"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1905000"/>
                        <a:ext cx="8839200" cy="2362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7537" name="Text Box 177">
            <a:extLst>
              <a:ext uri="{FF2B5EF4-FFF2-40B4-BE49-F238E27FC236}">
                <a16:creationId xmlns:a16="http://schemas.microsoft.com/office/drawing/2014/main" id="{C2CCA3A1-D499-2B21-E432-5F86D76C190C}"/>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6.1-11</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6" name="Rectangle 4">
            <a:extLst>
              <a:ext uri="{FF2B5EF4-FFF2-40B4-BE49-F238E27FC236}">
                <a16:creationId xmlns:a16="http://schemas.microsoft.com/office/drawing/2014/main" id="{0F4AEF7C-3ACD-1EB2-1F74-E26DFDAC7C57}"/>
              </a:ext>
            </a:extLst>
          </p:cNvPr>
          <p:cNvSpPr>
            <a:spLocks noGrp="1" noChangeArrowheads="1"/>
          </p:cNvSpPr>
          <p:nvPr>
            <p:ph type="title"/>
          </p:nvPr>
        </p:nvSpPr>
        <p:spPr/>
        <p:txBody>
          <a:bodyPr/>
          <a:lstStyle/>
          <a:p>
            <a:r>
              <a:rPr lang="en-US" altLang="en-US"/>
              <a:t>Measurement System - Variation</a:t>
            </a:r>
          </a:p>
        </p:txBody>
      </p:sp>
      <p:sp>
        <p:nvSpPr>
          <p:cNvPr id="530479" name="Text Box 47">
            <a:extLst>
              <a:ext uri="{FF2B5EF4-FFF2-40B4-BE49-F238E27FC236}">
                <a16:creationId xmlns:a16="http://schemas.microsoft.com/office/drawing/2014/main" id="{D77D0989-EB93-F7DA-0103-54FC84AB7C20}"/>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6.1-12</a:t>
            </a:r>
            <a:endParaRPr lang="en-US" altLang="en-US" sz="1300">
              <a:latin typeface="Arial" panose="020B0604020202020204" pitchFamily="34" charset="0"/>
            </a:endParaRPr>
          </a:p>
        </p:txBody>
      </p:sp>
      <p:grpSp>
        <p:nvGrpSpPr>
          <p:cNvPr id="530480" name="Group 48">
            <a:extLst>
              <a:ext uri="{FF2B5EF4-FFF2-40B4-BE49-F238E27FC236}">
                <a16:creationId xmlns:a16="http://schemas.microsoft.com/office/drawing/2014/main" id="{028DFF51-753F-6DB2-59C3-A58431C2210C}"/>
              </a:ext>
            </a:extLst>
          </p:cNvPr>
          <p:cNvGrpSpPr>
            <a:grpSpLocks/>
          </p:cNvGrpSpPr>
          <p:nvPr/>
        </p:nvGrpSpPr>
        <p:grpSpPr bwMode="auto">
          <a:xfrm>
            <a:off x="381000" y="2112963"/>
            <a:ext cx="8382000" cy="2459037"/>
            <a:chOff x="624" y="2492"/>
            <a:chExt cx="4150" cy="1217"/>
          </a:xfrm>
        </p:grpSpPr>
        <p:pic>
          <p:nvPicPr>
            <p:cNvPr id="530481" name="Picture 49">
              <a:extLst>
                <a:ext uri="{FF2B5EF4-FFF2-40B4-BE49-F238E27FC236}">
                  <a16:creationId xmlns:a16="http://schemas.microsoft.com/office/drawing/2014/main" id="{CACD8947-94C1-EFFF-1BB2-AE43E7E6AE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3" y="2496"/>
              <a:ext cx="754" cy="938"/>
            </a:xfrm>
            <a:prstGeom prst="rect">
              <a:avLst/>
            </a:prstGeom>
            <a:noFill/>
            <a:extLst>
              <a:ext uri="{909E8E84-426E-40DD-AFC4-6F175D3DCCD1}">
                <a14:hiddenFill xmlns:a14="http://schemas.microsoft.com/office/drawing/2010/main">
                  <a:solidFill>
                    <a:srgbClr val="FFFFFF"/>
                  </a:solidFill>
                </a14:hiddenFill>
              </a:ext>
            </a:extLst>
          </p:spPr>
        </p:pic>
        <p:pic>
          <p:nvPicPr>
            <p:cNvPr id="530482" name="Picture 50">
              <a:extLst>
                <a:ext uri="{FF2B5EF4-FFF2-40B4-BE49-F238E27FC236}">
                  <a16:creationId xmlns:a16="http://schemas.microsoft.com/office/drawing/2014/main" id="{16295FA4-E555-E4FE-8810-66BEC8E0F6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0" y="2502"/>
              <a:ext cx="1174" cy="926"/>
            </a:xfrm>
            <a:prstGeom prst="rect">
              <a:avLst/>
            </a:prstGeom>
            <a:noFill/>
            <a:extLst>
              <a:ext uri="{909E8E84-426E-40DD-AFC4-6F175D3DCCD1}">
                <a14:hiddenFill xmlns:a14="http://schemas.microsoft.com/office/drawing/2010/main">
                  <a:solidFill>
                    <a:srgbClr val="FFFFFF"/>
                  </a:solidFill>
                </a14:hiddenFill>
              </a:ext>
            </a:extLst>
          </p:spPr>
        </p:pic>
        <p:pic>
          <p:nvPicPr>
            <p:cNvPr id="530483" name="Picture 51">
              <a:extLst>
                <a:ext uri="{FF2B5EF4-FFF2-40B4-BE49-F238E27FC236}">
                  <a16:creationId xmlns:a16="http://schemas.microsoft.com/office/drawing/2014/main" id="{E6B1462F-666C-4E39-8034-3CD603F760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 y="2492"/>
              <a:ext cx="1296" cy="945"/>
            </a:xfrm>
            <a:prstGeom prst="rect">
              <a:avLst/>
            </a:prstGeom>
            <a:noFill/>
            <a:extLst>
              <a:ext uri="{909E8E84-426E-40DD-AFC4-6F175D3DCCD1}">
                <a14:hiddenFill xmlns:a14="http://schemas.microsoft.com/office/drawing/2010/main">
                  <a:solidFill>
                    <a:srgbClr val="FFFFFF"/>
                  </a:solidFill>
                </a14:hiddenFill>
              </a:ext>
            </a:extLst>
          </p:spPr>
        </p:pic>
        <p:sp>
          <p:nvSpPr>
            <p:cNvPr id="530484" name="Text Box 52">
              <a:extLst>
                <a:ext uri="{FF2B5EF4-FFF2-40B4-BE49-F238E27FC236}">
                  <a16:creationId xmlns:a16="http://schemas.microsoft.com/office/drawing/2014/main" id="{E244DF39-6B0B-5498-3222-7B14DF608DAE}"/>
                </a:ext>
              </a:extLst>
            </p:cNvPr>
            <p:cNvSpPr txBox="1">
              <a:spLocks noChangeArrowheads="1"/>
            </p:cNvSpPr>
            <p:nvPr/>
          </p:nvSpPr>
          <p:spPr bwMode="auto">
            <a:xfrm>
              <a:off x="1028" y="3513"/>
              <a:ext cx="413" cy="196"/>
            </a:xfrm>
            <a:prstGeom prst="rect">
              <a:avLst/>
            </a:prstGeom>
            <a:solidFill>
              <a:srgbClr val="FFFF66"/>
            </a:solidFill>
            <a:ln w="2857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i="1"/>
                <a:t>Event</a:t>
              </a:r>
            </a:p>
          </p:txBody>
        </p:sp>
        <p:sp>
          <p:nvSpPr>
            <p:cNvPr id="530485" name="Text Box 53">
              <a:extLst>
                <a:ext uri="{FF2B5EF4-FFF2-40B4-BE49-F238E27FC236}">
                  <a16:creationId xmlns:a16="http://schemas.microsoft.com/office/drawing/2014/main" id="{24C1103B-A440-AC8C-FE5A-7FE058B63D21}"/>
                </a:ext>
              </a:extLst>
            </p:cNvPr>
            <p:cNvSpPr txBox="1">
              <a:spLocks noChangeArrowheads="1"/>
            </p:cNvSpPr>
            <p:nvPr/>
          </p:nvSpPr>
          <p:spPr bwMode="auto">
            <a:xfrm>
              <a:off x="2352" y="3513"/>
              <a:ext cx="690" cy="196"/>
            </a:xfrm>
            <a:prstGeom prst="rect">
              <a:avLst/>
            </a:prstGeom>
            <a:solidFill>
              <a:srgbClr val="FFFF66"/>
            </a:solidFill>
            <a:ln w="2857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i="1"/>
                <a:t>Instrument</a:t>
              </a:r>
            </a:p>
          </p:txBody>
        </p:sp>
        <p:sp>
          <p:nvSpPr>
            <p:cNvPr id="530486" name="Text Box 54">
              <a:extLst>
                <a:ext uri="{FF2B5EF4-FFF2-40B4-BE49-F238E27FC236}">
                  <a16:creationId xmlns:a16="http://schemas.microsoft.com/office/drawing/2014/main" id="{9D23BAFE-5BC0-2932-5146-19C3AC41FA0E}"/>
                </a:ext>
              </a:extLst>
            </p:cNvPr>
            <p:cNvSpPr txBox="1">
              <a:spLocks noChangeArrowheads="1"/>
            </p:cNvSpPr>
            <p:nvPr/>
          </p:nvSpPr>
          <p:spPr bwMode="auto">
            <a:xfrm>
              <a:off x="3748" y="3513"/>
              <a:ext cx="602" cy="196"/>
            </a:xfrm>
            <a:prstGeom prst="rect">
              <a:avLst/>
            </a:prstGeom>
            <a:solidFill>
              <a:srgbClr val="FFFF66"/>
            </a:solidFill>
            <a:ln w="2857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i="1"/>
                <a:t>Observer</a:t>
              </a:r>
            </a:p>
          </p:txBody>
        </p:sp>
      </p:grpSp>
      <p:sp>
        <p:nvSpPr>
          <p:cNvPr id="530487" name="AutoShape 55">
            <a:extLst>
              <a:ext uri="{FF2B5EF4-FFF2-40B4-BE49-F238E27FC236}">
                <a16:creationId xmlns:a16="http://schemas.microsoft.com/office/drawing/2014/main" id="{D2F2F6F8-7C8C-FCA3-49DD-2EEB85B6E5D0}"/>
              </a:ext>
            </a:extLst>
          </p:cNvPr>
          <p:cNvSpPr>
            <a:spLocks noChangeArrowheads="1"/>
          </p:cNvSpPr>
          <p:nvPr/>
        </p:nvSpPr>
        <p:spPr bwMode="auto">
          <a:xfrm>
            <a:off x="3124200" y="2819400"/>
            <a:ext cx="685800" cy="838200"/>
          </a:xfrm>
          <a:prstGeom prst="rightArrow">
            <a:avLst>
              <a:gd name="adj1" fmla="val 50000"/>
              <a:gd name="adj2" fmla="val 25000"/>
            </a:avLst>
          </a:pr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0488" name="AutoShape 56">
            <a:extLst>
              <a:ext uri="{FF2B5EF4-FFF2-40B4-BE49-F238E27FC236}">
                <a16:creationId xmlns:a16="http://schemas.microsoft.com/office/drawing/2014/main" id="{5A482EEA-A115-2389-40AB-A2697E6C067C}"/>
              </a:ext>
            </a:extLst>
          </p:cNvPr>
          <p:cNvSpPr>
            <a:spLocks noChangeArrowheads="1"/>
          </p:cNvSpPr>
          <p:nvPr/>
        </p:nvSpPr>
        <p:spPr bwMode="auto">
          <a:xfrm>
            <a:off x="5562600" y="2819400"/>
            <a:ext cx="685800" cy="838200"/>
          </a:xfrm>
          <a:prstGeom prst="rightArrow">
            <a:avLst>
              <a:gd name="adj1" fmla="val 50000"/>
              <a:gd name="adj2" fmla="val 25000"/>
            </a:avLst>
          </a:pr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6" name="Rectangle 6">
            <a:extLst>
              <a:ext uri="{FF2B5EF4-FFF2-40B4-BE49-F238E27FC236}">
                <a16:creationId xmlns:a16="http://schemas.microsoft.com/office/drawing/2014/main" id="{63B6EAC8-61F0-B830-316C-8E35AEE52AD6}"/>
              </a:ext>
            </a:extLst>
          </p:cNvPr>
          <p:cNvSpPr>
            <a:spLocks noGrp="1" noChangeArrowheads="1"/>
          </p:cNvSpPr>
          <p:nvPr>
            <p:ph type="title"/>
          </p:nvPr>
        </p:nvSpPr>
        <p:spPr/>
        <p:txBody>
          <a:bodyPr/>
          <a:lstStyle/>
          <a:p>
            <a:r>
              <a:rPr lang="en-US" altLang="en-US"/>
              <a:t>“Output” Focused Control</a:t>
            </a:r>
          </a:p>
        </p:txBody>
      </p:sp>
      <p:sp>
        <p:nvSpPr>
          <p:cNvPr id="532540" name="Text Box 60">
            <a:extLst>
              <a:ext uri="{FF2B5EF4-FFF2-40B4-BE49-F238E27FC236}">
                <a16:creationId xmlns:a16="http://schemas.microsoft.com/office/drawing/2014/main" id="{3A8FCA97-C8A6-F9A5-6340-8572100F31F7}"/>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6.1-14</a:t>
            </a:r>
            <a:endParaRPr lang="en-US" altLang="en-US" sz="1300">
              <a:latin typeface="Arial" panose="020B0604020202020204" pitchFamily="34" charset="0"/>
            </a:endParaRPr>
          </a:p>
        </p:txBody>
      </p:sp>
      <p:grpSp>
        <p:nvGrpSpPr>
          <p:cNvPr id="532541" name="Group 61">
            <a:extLst>
              <a:ext uri="{FF2B5EF4-FFF2-40B4-BE49-F238E27FC236}">
                <a16:creationId xmlns:a16="http://schemas.microsoft.com/office/drawing/2014/main" id="{65323CAC-D2C0-8DDA-9A02-E2A36E2A3656}"/>
              </a:ext>
            </a:extLst>
          </p:cNvPr>
          <p:cNvGrpSpPr>
            <a:grpSpLocks noChangeAspect="1"/>
          </p:cNvGrpSpPr>
          <p:nvPr/>
        </p:nvGrpSpPr>
        <p:grpSpPr bwMode="auto">
          <a:xfrm>
            <a:off x="990600" y="1768475"/>
            <a:ext cx="7018338" cy="2955925"/>
            <a:chOff x="4665" y="1992"/>
            <a:chExt cx="6507" cy="2932"/>
          </a:xfrm>
        </p:grpSpPr>
        <p:sp>
          <p:nvSpPr>
            <p:cNvPr id="532542" name="AutoShape 62">
              <a:extLst>
                <a:ext uri="{FF2B5EF4-FFF2-40B4-BE49-F238E27FC236}">
                  <a16:creationId xmlns:a16="http://schemas.microsoft.com/office/drawing/2014/main" id="{B3DE9F61-B44E-A49A-D4C1-E8DCAA7CE7EB}"/>
                </a:ext>
              </a:extLst>
            </p:cNvPr>
            <p:cNvSpPr>
              <a:spLocks noChangeAspect="1" noChangeArrowheads="1"/>
            </p:cNvSpPr>
            <p:nvPr/>
          </p:nvSpPr>
          <p:spPr bwMode="auto">
            <a:xfrm>
              <a:off x="4665" y="1992"/>
              <a:ext cx="6507" cy="2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2543" name="Line 63">
              <a:extLst>
                <a:ext uri="{FF2B5EF4-FFF2-40B4-BE49-F238E27FC236}">
                  <a16:creationId xmlns:a16="http://schemas.microsoft.com/office/drawing/2014/main" id="{BB6BFDE3-A7EA-DD41-42EF-7B6D4E307D1C}"/>
                </a:ext>
              </a:extLst>
            </p:cNvPr>
            <p:cNvSpPr>
              <a:spLocks noChangeShapeType="1"/>
            </p:cNvSpPr>
            <p:nvPr/>
          </p:nvSpPr>
          <p:spPr bwMode="auto">
            <a:xfrm>
              <a:off x="5912" y="2372"/>
              <a:ext cx="3291"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2544" name="Rectangle 64">
              <a:extLst>
                <a:ext uri="{FF2B5EF4-FFF2-40B4-BE49-F238E27FC236}">
                  <a16:creationId xmlns:a16="http://schemas.microsoft.com/office/drawing/2014/main" id="{86E1B619-1F98-97E0-FD7F-D14CCF5BB881}"/>
                </a:ext>
              </a:extLst>
            </p:cNvPr>
            <p:cNvSpPr>
              <a:spLocks noChangeArrowheads="1"/>
            </p:cNvSpPr>
            <p:nvPr/>
          </p:nvSpPr>
          <p:spPr bwMode="auto">
            <a:xfrm>
              <a:off x="6346" y="2096"/>
              <a:ext cx="1882" cy="616"/>
            </a:xfrm>
            <a:prstGeom prst="rect">
              <a:avLst/>
            </a:prstGeom>
            <a:solidFill>
              <a:srgbClr val="FFFF99"/>
            </a:solidFill>
            <a:ln w="2857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800" b="1">
                  <a:latin typeface="Arial" panose="020B0604020202020204" pitchFamily="34" charset="0"/>
                </a:rPr>
                <a:t>Process</a:t>
              </a:r>
              <a:endParaRPr lang="en-US" altLang="en-US" sz="1900">
                <a:latin typeface="Arial" panose="020B0604020202020204" pitchFamily="34" charset="0"/>
              </a:endParaRPr>
            </a:p>
          </p:txBody>
        </p:sp>
        <p:sp>
          <p:nvSpPr>
            <p:cNvPr id="532545" name="Rectangle 65">
              <a:extLst>
                <a:ext uri="{FF2B5EF4-FFF2-40B4-BE49-F238E27FC236}">
                  <a16:creationId xmlns:a16="http://schemas.microsoft.com/office/drawing/2014/main" id="{34A35DD1-FCEE-5CA2-DF3F-E01897F20A00}"/>
                </a:ext>
              </a:extLst>
            </p:cNvPr>
            <p:cNvSpPr>
              <a:spLocks noChangeArrowheads="1"/>
            </p:cNvSpPr>
            <p:nvPr/>
          </p:nvSpPr>
          <p:spPr bwMode="auto">
            <a:xfrm>
              <a:off x="4665" y="1992"/>
              <a:ext cx="1454"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2546" name="Rectangle 66">
              <a:extLst>
                <a:ext uri="{FF2B5EF4-FFF2-40B4-BE49-F238E27FC236}">
                  <a16:creationId xmlns:a16="http://schemas.microsoft.com/office/drawing/2014/main" id="{7126C402-9486-39F8-7126-A1BFA638261B}"/>
                </a:ext>
              </a:extLst>
            </p:cNvPr>
            <p:cNvSpPr>
              <a:spLocks noChangeArrowheads="1"/>
            </p:cNvSpPr>
            <p:nvPr/>
          </p:nvSpPr>
          <p:spPr bwMode="auto">
            <a:xfrm>
              <a:off x="4710" y="2023"/>
              <a:ext cx="1345"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News Gothic MT" panose="020B0504020203020204" pitchFamily="34" charset="0"/>
                </a:rPr>
                <a:t>SUPPLIERS</a:t>
              </a:r>
              <a:endParaRPr lang="en-US" altLang="en-US" sz="1900">
                <a:latin typeface="Arial" panose="020B0604020202020204" pitchFamily="34" charset="0"/>
              </a:endParaRPr>
            </a:p>
          </p:txBody>
        </p:sp>
        <p:sp>
          <p:nvSpPr>
            <p:cNvPr id="532547" name="Rectangle 67">
              <a:extLst>
                <a:ext uri="{FF2B5EF4-FFF2-40B4-BE49-F238E27FC236}">
                  <a16:creationId xmlns:a16="http://schemas.microsoft.com/office/drawing/2014/main" id="{D2B82509-ACBB-8E0C-18B5-EAD849059C08}"/>
                </a:ext>
              </a:extLst>
            </p:cNvPr>
            <p:cNvSpPr>
              <a:spLocks noChangeArrowheads="1"/>
            </p:cNvSpPr>
            <p:nvPr/>
          </p:nvSpPr>
          <p:spPr bwMode="auto">
            <a:xfrm>
              <a:off x="6046" y="2023"/>
              <a:ext cx="66"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Arial" panose="020B0604020202020204" pitchFamily="34" charset="0"/>
                </a:rPr>
                <a:t> </a:t>
              </a:r>
              <a:endParaRPr lang="en-US" altLang="en-US" sz="1900">
                <a:latin typeface="Arial" panose="020B0604020202020204" pitchFamily="34" charset="0"/>
              </a:endParaRPr>
            </a:p>
          </p:txBody>
        </p:sp>
        <p:sp>
          <p:nvSpPr>
            <p:cNvPr id="532548" name="Rectangle 68">
              <a:extLst>
                <a:ext uri="{FF2B5EF4-FFF2-40B4-BE49-F238E27FC236}">
                  <a16:creationId xmlns:a16="http://schemas.microsoft.com/office/drawing/2014/main" id="{B1D3F677-E57B-FF10-CD4C-D46EA71A22CA}"/>
                </a:ext>
              </a:extLst>
            </p:cNvPr>
            <p:cNvSpPr>
              <a:spLocks noChangeArrowheads="1"/>
            </p:cNvSpPr>
            <p:nvPr/>
          </p:nvSpPr>
          <p:spPr bwMode="auto">
            <a:xfrm>
              <a:off x="9226" y="1992"/>
              <a:ext cx="1654"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2549" name="Rectangle 69">
              <a:extLst>
                <a:ext uri="{FF2B5EF4-FFF2-40B4-BE49-F238E27FC236}">
                  <a16:creationId xmlns:a16="http://schemas.microsoft.com/office/drawing/2014/main" id="{68B0F791-E15F-3433-EA88-D58BCF259E97}"/>
                </a:ext>
              </a:extLst>
            </p:cNvPr>
            <p:cNvSpPr>
              <a:spLocks noChangeArrowheads="1"/>
            </p:cNvSpPr>
            <p:nvPr/>
          </p:nvSpPr>
          <p:spPr bwMode="auto">
            <a:xfrm>
              <a:off x="9316" y="2023"/>
              <a:ext cx="153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News Gothic MT" panose="020B0504020203020204" pitchFamily="34" charset="0"/>
                </a:rPr>
                <a:t>CUSTOMERS</a:t>
              </a:r>
              <a:endParaRPr lang="en-US" altLang="en-US" sz="1900">
                <a:latin typeface="Arial" panose="020B0604020202020204" pitchFamily="34" charset="0"/>
              </a:endParaRPr>
            </a:p>
          </p:txBody>
        </p:sp>
        <p:sp>
          <p:nvSpPr>
            <p:cNvPr id="532550" name="Rectangle 70">
              <a:extLst>
                <a:ext uri="{FF2B5EF4-FFF2-40B4-BE49-F238E27FC236}">
                  <a16:creationId xmlns:a16="http://schemas.microsoft.com/office/drawing/2014/main" id="{B9528A08-319A-124C-76D9-987C47CD4D1B}"/>
                </a:ext>
              </a:extLst>
            </p:cNvPr>
            <p:cNvSpPr>
              <a:spLocks noChangeArrowheads="1"/>
            </p:cNvSpPr>
            <p:nvPr/>
          </p:nvSpPr>
          <p:spPr bwMode="auto">
            <a:xfrm>
              <a:off x="10819" y="2023"/>
              <a:ext cx="6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Arial" panose="020B0604020202020204" pitchFamily="34" charset="0"/>
                </a:rPr>
                <a:t> </a:t>
              </a:r>
              <a:endParaRPr lang="en-US" altLang="en-US" sz="1900">
                <a:latin typeface="Arial" panose="020B0604020202020204" pitchFamily="34" charset="0"/>
              </a:endParaRPr>
            </a:p>
          </p:txBody>
        </p:sp>
        <p:sp>
          <p:nvSpPr>
            <p:cNvPr id="532551" name="Rectangle 71">
              <a:extLst>
                <a:ext uri="{FF2B5EF4-FFF2-40B4-BE49-F238E27FC236}">
                  <a16:creationId xmlns:a16="http://schemas.microsoft.com/office/drawing/2014/main" id="{6806F99F-51CE-9486-7C39-E19D31B60795}"/>
                </a:ext>
              </a:extLst>
            </p:cNvPr>
            <p:cNvSpPr>
              <a:spLocks noChangeArrowheads="1"/>
            </p:cNvSpPr>
            <p:nvPr/>
          </p:nvSpPr>
          <p:spPr bwMode="auto">
            <a:xfrm>
              <a:off x="4665" y="2231"/>
              <a:ext cx="959"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2552" name="Rectangle 72">
              <a:extLst>
                <a:ext uri="{FF2B5EF4-FFF2-40B4-BE49-F238E27FC236}">
                  <a16:creationId xmlns:a16="http://schemas.microsoft.com/office/drawing/2014/main" id="{8041F1C7-9DDA-040A-23A4-C48D474C11BC}"/>
                </a:ext>
              </a:extLst>
            </p:cNvPr>
            <p:cNvSpPr>
              <a:spLocks noChangeArrowheads="1"/>
            </p:cNvSpPr>
            <p:nvPr/>
          </p:nvSpPr>
          <p:spPr bwMode="auto">
            <a:xfrm>
              <a:off x="4696" y="2262"/>
              <a:ext cx="811"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News Gothic MT" panose="020B0504020203020204" pitchFamily="34" charset="0"/>
                </a:rPr>
                <a:t>(Inputs)</a:t>
              </a:r>
              <a:endParaRPr lang="en-US" altLang="en-US" sz="1900">
                <a:latin typeface="Arial" panose="020B0604020202020204" pitchFamily="34" charset="0"/>
              </a:endParaRPr>
            </a:p>
          </p:txBody>
        </p:sp>
        <p:sp>
          <p:nvSpPr>
            <p:cNvPr id="532553" name="Rectangle 73">
              <a:extLst>
                <a:ext uri="{FF2B5EF4-FFF2-40B4-BE49-F238E27FC236}">
                  <a16:creationId xmlns:a16="http://schemas.microsoft.com/office/drawing/2014/main" id="{6D43785A-B279-903D-54AC-899EE26BDE93}"/>
                </a:ext>
              </a:extLst>
            </p:cNvPr>
            <p:cNvSpPr>
              <a:spLocks noChangeArrowheads="1"/>
            </p:cNvSpPr>
            <p:nvPr/>
          </p:nvSpPr>
          <p:spPr bwMode="auto">
            <a:xfrm>
              <a:off x="5596" y="2262"/>
              <a:ext cx="66"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Arial" panose="020B0604020202020204" pitchFamily="34" charset="0"/>
                </a:rPr>
                <a:t> </a:t>
              </a:r>
              <a:endParaRPr lang="en-US" altLang="en-US" sz="1900">
                <a:latin typeface="Arial" panose="020B0604020202020204" pitchFamily="34" charset="0"/>
              </a:endParaRPr>
            </a:p>
          </p:txBody>
        </p:sp>
        <p:sp>
          <p:nvSpPr>
            <p:cNvPr id="532554" name="Rectangle 74">
              <a:extLst>
                <a:ext uri="{FF2B5EF4-FFF2-40B4-BE49-F238E27FC236}">
                  <a16:creationId xmlns:a16="http://schemas.microsoft.com/office/drawing/2014/main" id="{604B958E-35A0-DCD9-C018-5263F6B8880F}"/>
                </a:ext>
              </a:extLst>
            </p:cNvPr>
            <p:cNvSpPr>
              <a:spLocks noChangeArrowheads="1"/>
            </p:cNvSpPr>
            <p:nvPr/>
          </p:nvSpPr>
          <p:spPr bwMode="auto">
            <a:xfrm>
              <a:off x="9347" y="2231"/>
              <a:ext cx="114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2555" name="Rectangle 75">
              <a:extLst>
                <a:ext uri="{FF2B5EF4-FFF2-40B4-BE49-F238E27FC236}">
                  <a16:creationId xmlns:a16="http://schemas.microsoft.com/office/drawing/2014/main" id="{3BDE3C0A-2B79-7B75-3980-D0EF170E8975}"/>
                </a:ext>
              </a:extLst>
            </p:cNvPr>
            <p:cNvSpPr>
              <a:spLocks noChangeArrowheads="1"/>
            </p:cNvSpPr>
            <p:nvPr/>
          </p:nvSpPr>
          <p:spPr bwMode="auto">
            <a:xfrm>
              <a:off x="9377" y="2262"/>
              <a:ext cx="99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News Gothic MT" panose="020B0504020203020204" pitchFamily="34" charset="0"/>
                </a:rPr>
                <a:t>(Outputs)</a:t>
              </a:r>
              <a:endParaRPr lang="en-US" altLang="en-US" sz="1900">
                <a:latin typeface="Arial" panose="020B0604020202020204" pitchFamily="34" charset="0"/>
              </a:endParaRPr>
            </a:p>
          </p:txBody>
        </p:sp>
        <p:sp>
          <p:nvSpPr>
            <p:cNvPr id="532556" name="Rectangle 76">
              <a:extLst>
                <a:ext uri="{FF2B5EF4-FFF2-40B4-BE49-F238E27FC236}">
                  <a16:creationId xmlns:a16="http://schemas.microsoft.com/office/drawing/2014/main" id="{7DCFDF76-34E4-885C-C575-EA03FDF375A3}"/>
                </a:ext>
              </a:extLst>
            </p:cNvPr>
            <p:cNvSpPr>
              <a:spLocks noChangeArrowheads="1"/>
            </p:cNvSpPr>
            <p:nvPr/>
          </p:nvSpPr>
          <p:spPr bwMode="auto">
            <a:xfrm>
              <a:off x="10459" y="2262"/>
              <a:ext cx="6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Arial" panose="020B0604020202020204" pitchFamily="34" charset="0"/>
                </a:rPr>
                <a:t> </a:t>
              </a:r>
              <a:endParaRPr lang="en-US" altLang="en-US" sz="1900">
                <a:latin typeface="Arial" panose="020B0604020202020204" pitchFamily="34" charset="0"/>
              </a:endParaRPr>
            </a:p>
          </p:txBody>
        </p:sp>
        <p:sp>
          <p:nvSpPr>
            <p:cNvPr id="532557" name="Rectangle 77">
              <a:extLst>
                <a:ext uri="{FF2B5EF4-FFF2-40B4-BE49-F238E27FC236}">
                  <a16:creationId xmlns:a16="http://schemas.microsoft.com/office/drawing/2014/main" id="{28F31A95-F398-D586-8B4B-86F6FC7386D9}"/>
                </a:ext>
              </a:extLst>
            </p:cNvPr>
            <p:cNvSpPr>
              <a:spLocks noChangeArrowheads="1"/>
            </p:cNvSpPr>
            <p:nvPr/>
          </p:nvSpPr>
          <p:spPr bwMode="auto">
            <a:xfrm>
              <a:off x="6587" y="2231"/>
              <a:ext cx="1289"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2558" name="Rectangle 78">
              <a:extLst>
                <a:ext uri="{FF2B5EF4-FFF2-40B4-BE49-F238E27FC236}">
                  <a16:creationId xmlns:a16="http://schemas.microsoft.com/office/drawing/2014/main" id="{D0184F3C-5E61-0A68-89FA-70F14F870F74}"/>
                </a:ext>
              </a:extLst>
            </p:cNvPr>
            <p:cNvSpPr>
              <a:spLocks noChangeArrowheads="1"/>
            </p:cNvSpPr>
            <p:nvPr/>
          </p:nvSpPr>
          <p:spPr bwMode="auto">
            <a:xfrm>
              <a:off x="7802" y="2262"/>
              <a:ext cx="69"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Arial" panose="020B0604020202020204" pitchFamily="34" charset="0"/>
                </a:rPr>
                <a:t> </a:t>
              </a:r>
              <a:endParaRPr lang="en-US" altLang="en-US" sz="1900">
                <a:latin typeface="Arial" panose="020B0604020202020204" pitchFamily="34" charset="0"/>
              </a:endParaRPr>
            </a:p>
          </p:txBody>
        </p:sp>
        <p:sp>
          <p:nvSpPr>
            <p:cNvPr id="532559" name="Rectangle 79">
              <a:extLst>
                <a:ext uri="{FF2B5EF4-FFF2-40B4-BE49-F238E27FC236}">
                  <a16:creationId xmlns:a16="http://schemas.microsoft.com/office/drawing/2014/main" id="{27FEFC2C-FE02-E8A7-B509-522AC4C4CFAE}"/>
                </a:ext>
              </a:extLst>
            </p:cNvPr>
            <p:cNvSpPr>
              <a:spLocks noChangeArrowheads="1"/>
            </p:cNvSpPr>
            <p:nvPr/>
          </p:nvSpPr>
          <p:spPr bwMode="auto">
            <a:xfrm>
              <a:off x="8717" y="2726"/>
              <a:ext cx="159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2560" name="Rectangle 80">
              <a:extLst>
                <a:ext uri="{FF2B5EF4-FFF2-40B4-BE49-F238E27FC236}">
                  <a16:creationId xmlns:a16="http://schemas.microsoft.com/office/drawing/2014/main" id="{7A3B502D-15DF-7D30-B826-2769C2423683}"/>
                </a:ext>
              </a:extLst>
            </p:cNvPr>
            <p:cNvSpPr>
              <a:spLocks noChangeArrowheads="1"/>
            </p:cNvSpPr>
            <p:nvPr/>
          </p:nvSpPr>
          <p:spPr bwMode="auto">
            <a:xfrm>
              <a:off x="8747" y="2710"/>
              <a:ext cx="1859"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News Gothic MT" panose="020B0504020203020204" pitchFamily="34" charset="0"/>
                </a:rPr>
                <a:t>Measurement</a:t>
              </a:r>
              <a:endParaRPr lang="en-US" altLang="en-US" sz="1900">
                <a:latin typeface="Arial" panose="020B0604020202020204" pitchFamily="34" charset="0"/>
              </a:endParaRPr>
            </a:p>
          </p:txBody>
        </p:sp>
        <p:sp>
          <p:nvSpPr>
            <p:cNvPr id="532561" name="Rectangle 81">
              <a:extLst>
                <a:ext uri="{FF2B5EF4-FFF2-40B4-BE49-F238E27FC236}">
                  <a16:creationId xmlns:a16="http://schemas.microsoft.com/office/drawing/2014/main" id="{B955A2D9-7EF6-EC46-8AB4-8D811E186F2D}"/>
                </a:ext>
              </a:extLst>
            </p:cNvPr>
            <p:cNvSpPr>
              <a:spLocks noChangeArrowheads="1"/>
            </p:cNvSpPr>
            <p:nvPr/>
          </p:nvSpPr>
          <p:spPr bwMode="auto">
            <a:xfrm>
              <a:off x="10295" y="2757"/>
              <a:ext cx="67"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Arial" panose="020B0604020202020204" pitchFamily="34" charset="0"/>
                </a:rPr>
                <a:t> </a:t>
              </a:r>
              <a:endParaRPr lang="en-US" altLang="en-US" sz="1900">
                <a:latin typeface="Arial" panose="020B0604020202020204" pitchFamily="34" charset="0"/>
              </a:endParaRPr>
            </a:p>
          </p:txBody>
        </p:sp>
        <p:sp>
          <p:nvSpPr>
            <p:cNvPr id="532562" name="Rectangle 82">
              <a:extLst>
                <a:ext uri="{FF2B5EF4-FFF2-40B4-BE49-F238E27FC236}">
                  <a16:creationId xmlns:a16="http://schemas.microsoft.com/office/drawing/2014/main" id="{460C624A-0C05-7356-32A6-53C7D327AA6E}"/>
                </a:ext>
              </a:extLst>
            </p:cNvPr>
            <p:cNvSpPr>
              <a:spLocks noChangeArrowheads="1"/>
            </p:cNvSpPr>
            <p:nvPr/>
          </p:nvSpPr>
          <p:spPr bwMode="auto">
            <a:xfrm>
              <a:off x="9152" y="3540"/>
              <a:ext cx="6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Arial" panose="020B0604020202020204" pitchFamily="34" charset="0"/>
                </a:rPr>
                <a:t> </a:t>
              </a:r>
              <a:endParaRPr lang="en-US" altLang="en-US" sz="1900">
                <a:latin typeface="Arial" panose="020B0604020202020204" pitchFamily="34" charset="0"/>
              </a:endParaRPr>
            </a:p>
          </p:txBody>
        </p:sp>
        <p:sp>
          <p:nvSpPr>
            <p:cNvPr id="532563" name="Rectangle 83">
              <a:extLst>
                <a:ext uri="{FF2B5EF4-FFF2-40B4-BE49-F238E27FC236}">
                  <a16:creationId xmlns:a16="http://schemas.microsoft.com/office/drawing/2014/main" id="{66017540-D10A-D8A8-BD62-0E37C16B9939}"/>
                </a:ext>
              </a:extLst>
            </p:cNvPr>
            <p:cNvSpPr>
              <a:spLocks noChangeArrowheads="1"/>
            </p:cNvSpPr>
            <p:nvPr/>
          </p:nvSpPr>
          <p:spPr bwMode="auto">
            <a:xfrm>
              <a:off x="5624" y="3675"/>
              <a:ext cx="93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2564" name="Rectangle 84">
              <a:extLst>
                <a:ext uri="{FF2B5EF4-FFF2-40B4-BE49-F238E27FC236}">
                  <a16:creationId xmlns:a16="http://schemas.microsoft.com/office/drawing/2014/main" id="{1F54F383-F000-828F-9300-0135140EBCC6}"/>
                </a:ext>
              </a:extLst>
            </p:cNvPr>
            <p:cNvSpPr>
              <a:spLocks noChangeArrowheads="1"/>
            </p:cNvSpPr>
            <p:nvPr/>
          </p:nvSpPr>
          <p:spPr bwMode="auto">
            <a:xfrm>
              <a:off x="5686" y="3704"/>
              <a:ext cx="7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News Gothic MT" panose="020B0504020203020204" pitchFamily="34" charset="0"/>
                </a:rPr>
                <a:t>Actions</a:t>
              </a:r>
              <a:endParaRPr lang="en-US" altLang="en-US" sz="1900">
                <a:latin typeface="Arial" panose="020B0604020202020204" pitchFamily="34" charset="0"/>
              </a:endParaRPr>
            </a:p>
          </p:txBody>
        </p:sp>
        <p:sp>
          <p:nvSpPr>
            <p:cNvPr id="532565" name="Rectangle 85">
              <a:extLst>
                <a:ext uri="{FF2B5EF4-FFF2-40B4-BE49-F238E27FC236}">
                  <a16:creationId xmlns:a16="http://schemas.microsoft.com/office/drawing/2014/main" id="{EFD93E7E-D7B7-F613-D355-7BE53DB2F19F}"/>
                </a:ext>
              </a:extLst>
            </p:cNvPr>
            <p:cNvSpPr>
              <a:spLocks noChangeArrowheads="1"/>
            </p:cNvSpPr>
            <p:nvPr/>
          </p:nvSpPr>
          <p:spPr bwMode="auto">
            <a:xfrm>
              <a:off x="6526" y="3704"/>
              <a:ext cx="6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Arial" panose="020B0604020202020204" pitchFamily="34" charset="0"/>
                </a:rPr>
                <a:t> </a:t>
              </a:r>
              <a:endParaRPr lang="en-US" altLang="en-US" sz="1900">
                <a:latin typeface="Arial" panose="020B0604020202020204" pitchFamily="34" charset="0"/>
              </a:endParaRPr>
            </a:p>
          </p:txBody>
        </p:sp>
        <p:sp>
          <p:nvSpPr>
            <p:cNvPr id="532566" name="Rectangle 86">
              <a:extLst>
                <a:ext uri="{FF2B5EF4-FFF2-40B4-BE49-F238E27FC236}">
                  <a16:creationId xmlns:a16="http://schemas.microsoft.com/office/drawing/2014/main" id="{0FD95A26-70DC-36A3-D41F-D2B2FE115723}"/>
                </a:ext>
              </a:extLst>
            </p:cNvPr>
            <p:cNvSpPr>
              <a:spLocks noChangeArrowheads="1"/>
            </p:cNvSpPr>
            <p:nvPr/>
          </p:nvSpPr>
          <p:spPr bwMode="auto">
            <a:xfrm>
              <a:off x="8911" y="2982"/>
              <a:ext cx="2223"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2567" name="Rectangle 87">
              <a:extLst>
                <a:ext uri="{FF2B5EF4-FFF2-40B4-BE49-F238E27FC236}">
                  <a16:creationId xmlns:a16="http://schemas.microsoft.com/office/drawing/2014/main" id="{D4E75AA6-EF39-317C-F534-1AD47B54BCCF}"/>
                </a:ext>
              </a:extLst>
            </p:cNvPr>
            <p:cNvSpPr>
              <a:spLocks noChangeArrowheads="1"/>
            </p:cNvSpPr>
            <p:nvPr/>
          </p:nvSpPr>
          <p:spPr bwMode="auto">
            <a:xfrm>
              <a:off x="8927" y="3014"/>
              <a:ext cx="2245"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News Gothic MT" panose="020B0504020203020204" pitchFamily="34" charset="0"/>
                </a:rPr>
                <a:t>(KQC or Surrogate)</a:t>
              </a:r>
              <a:endParaRPr lang="en-US" altLang="en-US" sz="1900">
                <a:latin typeface="Arial" panose="020B0604020202020204" pitchFamily="34" charset="0"/>
              </a:endParaRPr>
            </a:p>
          </p:txBody>
        </p:sp>
        <p:sp>
          <p:nvSpPr>
            <p:cNvPr id="532568" name="Rectangle 88">
              <a:extLst>
                <a:ext uri="{FF2B5EF4-FFF2-40B4-BE49-F238E27FC236}">
                  <a16:creationId xmlns:a16="http://schemas.microsoft.com/office/drawing/2014/main" id="{18404EDE-ED28-9DE3-6EDB-DEA090FAB321}"/>
                </a:ext>
              </a:extLst>
            </p:cNvPr>
            <p:cNvSpPr>
              <a:spLocks noChangeArrowheads="1"/>
            </p:cNvSpPr>
            <p:nvPr/>
          </p:nvSpPr>
          <p:spPr bwMode="auto">
            <a:xfrm>
              <a:off x="11105" y="3014"/>
              <a:ext cx="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Arial" panose="020B0604020202020204" pitchFamily="34" charset="0"/>
                </a:rPr>
                <a:t> </a:t>
              </a:r>
              <a:endParaRPr lang="en-US" altLang="en-US" sz="1900">
                <a:latin typeface="Arial" panose="020B0604020202020204" pitchFamily="34" charset="0"/>
              </a:endParaRPr>
            </a:p>
          </p:txBody>
        </p:sp>
        <p:sp>
          <p:nvSpPr>
            <p:cNvPr id="532569" name="Rectangle 89">
              <a:extLst>
                <a:ext uri="{FF2B5EF4-FFF2-40B4-BE49-F238E27FC236}">
                  <a16:creationId xmlns:a16="http://schemas.microsoft.com/office/drawing/2014/main" id="{9FD154EA-D7BD-0A05-1898-7BED353DCE58}"/>
                </a:ext>
              </a:extLst>
            </p:cNvPr>
            <p:cNvSpPr>
              <a:spLocks noChangeArrowheads="1"/>
            </p:cNvSpPr>
            <p:nvPr/>
          </p:nvSpPr>
          <p:spPr bwMode="auto">
            <a:xfrm>
              <a:off x="4879" y="4350"/>
              <a:ext cx="5596"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800">
                  <a:latin typeface="News Gothic MT" panose="020B0504020203020204" pitchFamily="34" charset="0"/>
                </a:rPr>
                <a:t>NOTE: "decision" means to study variation in the process and act “appropriately” </a:t>
              </a:r>
              <a:endParaRPr lang="en-US" altLang="en-US" sz="1900">
                <a:latin typeface="Arial" panose="020B0604020202020204" pitchFamily="34" charset="0"/>
              </a:endParaRPr>
            </a:p>
          </p:txBody>
        </p:sp>
        <p:sp>
          <p:nvSpPr>
            <p:cNvPr id="532570" name="Rectangle 90">
              <a:extLst>
                <a:ext uri="{FF2B5EF4-FFF2-40B4-BE49-F238E27FC236}">
                  <a16:creationId xmlns:a16="http://schemas.microsoft.com/office/drawing/2014/main" id="{DE093FB9-495F-144F-53AB-FFAC11DA8688}"/>
                </a:ext>
              </a:extLst>
            </p:cNvPr>
            <p:cNvSpPr>
              <a:spLocks noChangeArrowheads="1"/>
            </p:cNvSpPr>
            <p:nvPr/>
          </p:nvSpPr>
          <p:spPr bwMode="auto">
            <a:xfrm>
              <a:off x="9437" y="4485"/>
              <a:ext cx="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latin typeface="Arial" panose="020B0604020202020204" pitchFamily="34" charset="0"/>
                </a:rPr>
                <a:t> </a:t>
              </a:r>
              <a:endParaRPr lang="en-US" altLang="en-US" sz="1900">
                <a:latin typeface="Arial" panose="020B0604020202020204" pitchFamily="34" charset="0"/>
              </a:endParaRPr>
            </a:p>
          </p:txBody>
        </p:sp>
        <p:sp>
          <p:nvSpPr>
            <p:cNvPr id="532571" name="Line 91">
              <a:extLst>
                <a:ext uri="{FF2B5EF4-FFF2-40B4-BE49-F238E27FC236}">
                  <a16:creationId xmlns:a16="http://schemas.microsoft.com/office/drawing/2014/main" id="{90117972-B9B8-4B1D-01D6-848CBF425420}"/>
                </a:ext>
              </a:extLst>
            </p:cNvPr>
            <p:cNvSpPr>
              <a:spLocks noChangeShapeType="1"/>
            </p:cNvSpPr>
            <p:nvPr/>
          </p:nvSpPr>
          <p:spPr bwMode="auto">
            <a:xfrm>
              <a:off x="8512" y="2372"/>
              <a:ext cx="0" cy="84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2572" name="AutoShape 92">
              <a:extLst>
                <a:ext uri="{FF2B5EF4-FFF2-40B4-BE49-F238E27FC236}">
                  <a16:creationId xmlns:a16="http://schemas.microsoft.com/office/drawing/2014/main" id="{FE5CE610-4F81-BE20-9DDE-0CDB561BF9A5}"/>
                </a:ext>
              </a:extLst>
            </p:cNvPr>
            <p:cNvSpPr>
              <a:spLocks noChangeArrowheads="1"/>
            </p:cNvSpPr>
            <p:nvPr/>
          </p:nvSpPr>
          <p:spPr bwMode="auto">
            <a:xfrm>
              <a:off x="7591" y="3202"/>
              <a:ext cx="1869" cy="1110"/>
            </a:xfrm>
            <a:prstGeom prst="diamond">
              <a:avLst/>
            </a:prstGeom>
            <a:solidFill>
              <a:srgbClr val="BBE0E3"/>
            </a:solidFill>
            <a:ln w="9525">
              <a:solidFill>
                <a:srgbClr val="000000"/>
              </a:solidFill>
              <a:miter lim="800000"/>
              <a:headEnd/>
              <a:tailEnd/>
            </a:ln>
          </p:spPr>
          <p:txBody>
            <a:bodyPr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800">
                  <a:latin typeface="Arial" panose="020B0604020202020204" pitchFamily="34" charset="0"/>
                </a:rPr>
                <a:t>Decision</a:t>
              </a:r>
              <a:endParaRPr lang="en-US" altLang="en-US" sz="1900">
                <a:latin typeface="Arial" panose="020B0604020202020204" pitchFamily="34" charset="0"/>
              </a:endParaRPr>
            </a:p>
          </p:txBody>
        </p:sp>
        <p:sp>
          <p:nvSpPr>
            <p:cNvPr id="532573" name="Line 93">
              <a:extLst>
                <a:ext uri="{FF2B5EF4-FFF2-40B4-BE49-F238E27FC236}">
                  <a16:creationId xmlns:a16="http://schemas.microsoft.com/office/drawing/2014/main" id="{FF0CE353-A13C-0990-6D2C-A2F62E5091A9}"/>
                </a:ext>
              </a:extLst>
            </p:cNvPr>
            <p:cNvSpPr>
              <a:spLocks noChangeShapeType="1"/>
            </p:cNvSpPr>
            <p:nvPr/>
          </p:nvSpPr>
          <p:spPr bwMode="auto">
            <a:xfrm flipH="1">
              <a:off x="5142" y="3761"/>
              <a:ext cx="244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2574" name="Line 94">
              <a:extLst>
                <a:ext uri="{FF2B5EF4-FFF2-40B4-BE49-F238E27FC236}">
                  <a16:creationId xmlns:a16="http://schemas.microsoft.com/office/drawing/2014/main" id="{353FDB3F-0292-7585-D829-3E1495604EAF}"/>
                </a:ext>
              </a:extLst>
            </p:cNvPr>
            <p:cNvSpPr>
              <a:spLocks noChangeShapeType="1"/>
            </p:cNvSpPr>
            <p:nvPr/>
          </p:nvSpPr>
          <p:spPr bwMode="auto">
            <a:xfrm flipV="1">
              <a:off x="5153" y="2642"/>
              <a:ext cx="0" cy="111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32575" name="Line 95">
              <a:extLst>
                <a:ext uri="{FF2B5EF4-FFF2-40B4-BE49-F238E27FC236}">
                  <a16:creationId xmlns:a16="http://schemas.microsoft.com/office/drawing/2014/main" id="{F799C1F9-0003-CF9F-0E37-1A1275B5F614}"/>
                </a:ext>
              </a:extLst>
            </p:cNvPr>
            <p:cNvSpPr>
              <a:spLocks noChangeShapeType="1"/>
            </p:cNvSpPr>
            <p:nvPr/>
          </p:nvSpPr>
          <p:spPr bwMode="auto">
            <a:xfrm flipV="1">
              <a:off x="7072" y="2692"/>
              <a:ext cx="0" cy="1069"/>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8" name="Rectangle 6">
            <a:extLst>
              <a:ext uri="{FF2B5EF4-FFF2-40B4-BE49-F238E27FC236}">
                <a16:creationId xmlns:a16="http://schemas.microsoft.com/office/drawing/2014/main" id="{99CDBB48-B408-20DD-EE11-BEEDB0469248}"/>
              </a:ext>
            </a:extLst>
          </p:cNvPr>
          <p:cNvSpPr>
            <a:spLocks noGrp="1" noChangeArrowheads="1"/>
          </p:cNvSpPr>
          <p:nvPr>
            <p:ph type="title"/>
          </p:nvPr>
        </p:nvSpPr>
        <p:spPr/>
        <p:txBody>
          <a:bodyPr/>
          <a:lstStyle/>
          <a:p>
            <a:r>
              <a:rPr lang="en-US" altLang="en-US"/>
              <a:t>Output-Input Focused Control</a:t>
            </a:r>
          </a:p>
        </p:txBody>
      </p:sp>
      <p:sp>
        <p:nvSpPr>
          <p:cNvPr id="535562" name="Line 10">
            <a:extLst>
              <a:ext uri="{FF2B5EF4-FFF2-40B4-BE49-F238E27FC236}">
                <a16:creationId xmlns:a16="http://schemas.microsoft.com/office/drawing/2014/main" id="{2F57650E-0EB7-19F7-EE7A-52678819D01F}"/>
              </a:ext>
            </a:extLst>
          </p:cNvPr>
          <p:cNvSpPr>
            <a:spLocks noChangeShapeType="1"/>
          </p:cNvSpPr>
          <p:nvPr/>
        </p:nvSpPr>
        <p:spPr bwMode="auto">
          <a:xfrm>
            <a:off x="2006600" y="1666875"/>
            <a:ext cx="3914775" cy="1588"/>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63" name="Line 11">
            <a:extLst>
              <a:ext uri="{FF2B5EF4-FFF2-40B4-BE49-F238E27FC236}">
                <a16:creationId xmlns:a16="http://schemas.microsoft.com/office/drawing/2014/main" id="{33019007-CC13-55F2-E94B-1E5318B5A300}"/>
              </a:ext>
            </a:extLst>
          </p:cNvPr>
          <p:cNvSpPr>
            <a:spLocks noChangeShapeType="1"/>
          </p:cNvSpPr>
          <p:nvPr/>
        </p:nvSpPr>
        <p:spPr bwMode="auto">
          <a:xfrm flipH="1" flipV="1">
            <a:off x="5641975" y="1527175"/>
            <a:ext cx="279400" cy="139700"/>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64" name="Line 12">
            <a:extLst>
              <a:ext uri="{FF2B5EF4-FFF2-40B4-BE49-F238E27FC236}">
                <a16:creationId xmlns:a16="http://schemas.microsoft.com/office/drawing/2014/main" id="{AE3CC575-3737-E20A-E656-1C744EF52C5C}"/>
              </a:ext>
            </a:extLst>
          </p:cNvPr>
          <p:cNvSpPr>
            <a:spLocks noChangeShapeType="1"/>
          </p:cNvSpPr>
          <p:nvPr/>
        </p:nvSpPr>
        <p:spPr bwMode="auto">
          <a:xfrm flipV="1">
            <a:off x="5684838" y="1666875"/>
            <a:ext cx="236537" cy="180975"/>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65" name="Rectangle 13">
            <a:extLst>
              <a:ext uri="{FF2B5EF4-FFF2-40B4-BE49-F238E27FC236}">
                <a16:creationId xmlns:a16="http://schemas.microsoft.com/office/drawing/2014/main" id="{81BE74EB-8B4D-C991-073C-A7306D9480DF}"/>
              </a:ext>
            </a:extLst>
          </p:cNvPr>
          <p:cNvSpPr>
            <a:spLocks noChangeArrowheads="1"/>
          </p:cNvSpPr>
          <p:nvPr/>
        </p:nvSpPr>
        <p:spPr bwMode="auto">
          <a:xfrm>
            <a:off x="2740025" y="1350963"/>
            <a:ext cx="1958975" cy="701675"/>
          </a:xfrm>
          <a:prstGeom prst="rect">
            <a:avLst/>
          </a:prstGeom>
          <a:solidFill>
            <a:srgbClr val="FFFF00"/>
          </a:solidFill>
          <a:ln w="46038">
            <a:solidFill>
              <a:srgbClr val="000000"/>
            </a:solidFill>
            <a:miter lim="800000"/>
            <a:headEnd/>
            <a:tailEnd/>
          </a:ln>
        </p:spPr>
        <p:txBody>
          <a:bodyPr/>
          <a:lstStyle/>
          <a:p>
            <a:endParaRPr lang="en-US"/>
          </a:p>
        </p:txBody>
      </p:sp>
      <p:sp>
        <p:nvSpPr>
          <p:cNvPr id="535566" name="Rectangle 14">
            <a:extLst>
              <a:ext uri="{FF2B5EF4-FFF2-40B4-BE49-F238E27FC236}">
                <a16:creationId xmlns:a16="http://schemas.microsoft.com/office/drawing/2014/main" id="{8860E895-719E-550A-0203-804E35687099}"/>
              </a:ext>
            </a:extLst>
          </p:cNvPr>
          <p:cNvSpPr>
            <a:spLocks noChangeArrowheads="1"/>
          </p:cNvSpPr>
          <p:nvPr/>
        </p:nvSpPr>
        <p:spPr bwMode="auto">
          <a:xfrm>
            <a:off x="533400" y="1189038"/>
            <a:ext cx="158115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200" b="1">
                <a:solidFill>
                  <a:srgbClr val="000000"/>
                </a:solidFill>
                <a:latin typeface="Helv" charset="0"/>
              </a:rPr>
              <a:t>SUPPLIERS</a:t>
            </a:r>
            <a:endParaRPr lang="en-US" altLang="en-US" sz="1300" b="1">
              <a:latin typeface="Arial" panose="020B0604020202020204" pitchFamily="34" charset="0"/>
            </a:endParaRPr>
          </a:p>
        </p:txBody>
      </p:sp>
      <p:sp>
        <p:nvSpPr>
          <p:cNvPr id="535567" name="Rectangle 15">
            <a:extLst>
              <a:ext uri="{FF2B5EF4-FFF2-40B4-BE49-F238E27FC236}">
                <a16:creationId xmlns:a16="http://schemas.microsoft.com/office/drawing/2014/main" id="{34041DC1-AD99-8B38-0E5A-123FE559B61D}"/>
              </a:ext>
            </a:extLst>
          </p:cNvPr>
          <p:cNvSpPr>
            <a:spLocks noChangeArrowheads="1"/>
          </p:cNvSpPr>
          <p:nvPr/>
        </p:nvSpPr>
        <p:spPr bwMode="auto">
          <a:xfrm>
            <a:off x="5999163" y="1189038"/>
            <a:ext cx="1784350"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200" b="1">
                <a:solidFill>
                  <a:srgbClr val="000000"/>
                </a:solidFill>
                <a:latin typeface="Helv" charset="0"/>
              </a:rPr>
              <a:t>CUSTOMERS</a:t>
            </a:r>
            <a:endParaRPr lang="en-US" altLang="en-US" sz="1300" b="1">
              <a:latin typeface="Arial" panose="020B0604020202020204" pitchFamily="34" charset="0"/>
            </a:endParaRPr>
          </a:p>
        </p:txBody>
      </p:sp>
      <p:sp>
        <p:nvSpPr>
          <p:cNvPr id="535568" name="Rectangle 16">
            <a:extLst>
              <a:ext uri="{FF2B5EF4-FFF2-40B4-BE49-F238E27FC236}">
                <a16:creationId xmlns:a16="http://schemas.microsoft.com/office/drawing/2014/main" id="{15786474-5B39-8337-150D-38E0E74475D8}"/>
              </a:ext>
            </a:extLst>
          </p:cNvPr>
          <p:cNvSpPr>
            <a:spLocks noChangeArrowheads="1"/>
          </p:cNvSpPr>
          <p:nvPr/>
        </p:nvSpPr>
        <p:spPr bwMode="auto">
          <a:xfrm>
            <a:off x="747713" y="1552575"/>
            <a:ext cx="94932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200">
                <a:solidFill>
                  <a:srgbClr val="000000"/>
                </a:solidFill>
                <a:latin typeface="Helv" charset="0"/>
              </a:rPr>
              <a:t>(Inputs)</a:t>
            </a:r>
            <a:endParaRPr lang="en-US" altLang="en-US" sz="1300">
              <a:latin typeface="Arial" panose="020B0604020202020204" pitchFamily="34" charset="0"/>
            </a:endParaRPr>
          </a:p>
        </p:txBody>
      </p:sp>
      <p:sp>
        <p:nvSpPr>
          <p:cNvPr id="535569" name="Rectangle 17">
            <a:extLst>
              <a:ext uri="{FF2B5EF4-FFF2-40B4-BE49-F238E27FC236}">
                <a16:creationId xmlns:a16="http://schemas.microsoft.com/office/drawing/2014/main" id="{FD52075B-0797-F44C-9D28-7A2E4853997D}"/>
              </a:ext>
            </a:extLst>
          </p:cNvPr>
          <p:cNvSpPr>
            <a:spLocks noChangeArrowheads="1"/>
          </p:cNvSpPr>
          <p:nvPr/>
        </p:nvSpPr>
        <p:spPr bwMode="auto">
          <a:xfrm>
            <a:off x="6200775" y="1552575"/>
            <a:ext cx="1166813"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200">
                <a:solidFill>
                  <a:srgbClr val="000000"/>
                </a:solidFill>
                <a:latin typeface="Helv" charset="0"/>
              </a:rPr>
              <a:t>(Outputs)</a:t>
            </a:r>
            <a:endParaRPr lang="en-US" altLang="en-US" sz="1300">
              <a:latin typeface="Arial" panose="020B0604020202020204" pitchFamily="34" charset="0"/>
            </a:endParaRPr>
          </a:p>
        </p:txBody>
      </p:sp>
      <p:sp>
        <p:nvSpPr>
          <p:cNvPr id="535570" name="Rectangle 18">
            <a:extLst>
              <a:ext uri="{FF2B5EF4-FFF2-40B4-BE49-F238E27FC236}">
                <a16:creationId xmlns:a16="http://schemas.microsoft.com/office/drawing/2014/main" id="{FC35D7D4-E133-F2D9-0E05-00DDF1414943}"/>
              </a:ext>
            </a:extLst>
          </p:cNvPr>
          <p:cNvSpPr>
            <a:spLocks noChangeArrowheads="1"/>
          </p:cNvSpPr>
          <p:nvPr/>
        </p:nvSpPr>
        <p:spPr bwMode="auto">
          <a:xfrm>
            <a:off x="2984500" y="1552575"/>
            <a:ext cx="1363663"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200" b="1">
                <a:solidFill>
                  <a:srgbClr val="000000"/>
                </a:solidFill>
                <a:latin typeface="Helv" charset="0"/>
              </a:rPr>
              <a:t>PROCESS</a:t>
            </a:r>
            <a:endParaRPr lang="en-US" altLang="en-US" sz="1300" b="1">
              <a:latin typeface="Arial" panose="020B0604020202020204" pitchFamily="34" charset="0"/>
            </a:endParaRPr>
          </a:p>
        </p:txBody>
      </p:sp>
      <p:sp>
        <p:nvSpPr>
          <p:cNvPr id="535571" name="Line 19">
            <a:extLst>
              <a:ext uri="{FF2B5EF4-FFF2-40B4-BE49-F238E27FC236}">
                <a16:creationId xmlns:a16="http://schemas.microsoft.com/office/drawing/2014/main" id="{BDB8AA06-791C-940A-6C53-372B0D3BD19F}"/>
              </a:ext>
            </a:extLst>
          </p:cNvPr>
          <p:cNvSpPr>
            <a:spLocks noChangeShapeType="1"/>
          </p:cNvSpPr>
          <p:nvPr/>
        </p:nvSpPr>
        <p:spPr bwMode="auto">
          <a:xfrm>
            <a:off x="5221288" y="1719263"/>
            <a:ext cx="1587" cy="2324100"/>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72" name="Line 20">
            <a:extLst>
              <a:ext uri="{FF2B5EF4-FFF2-40B4-BE49-F238E27FC236}">
                <a16:creationId xmlns:a16="http://schemas.microsoft.com/office/drawing/2014/main" id="{C5F7DFEA-4187-9DFA-FD10-11078D0627F7}"/>
              </a:ext>
            </a:extLst>
          </p:cNvPr>
          <p:cNvSpPr>
            <a:spLocks noChangeShapeType="1"/>
          </p:cNvSpPr>
          <p:nvPr/>
        </p:nvSpPr>
        <p:spPr bwMode="auto">
          <a:xfrm flipV="1">
            <a:off x="5221288" y="3808413"/>
            <a:ext cx="106362" cy="209550"/>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73" name="Line 21">
            <a:extLst>
              <a:ext uri="{FF2B5EF4-FFF2-40B4-BE49-F238E27FC236}">
                <a16:creationId xmlns:a16="http://schemas.microsoft.com/office/drawing/2014/main" id="{2A5D2D39-DB64-83FC-50C5-65E938A93073}"/>
              </a:ext>
            </a:extLst>
          </p:cNvPr>
          <p:cNvSpPr>
            <a:spLocks noChangeShapeType="1"/>
          </p:cNvSpPr>
          <p:nvPr/>
        </p:nvSpPr>
        <p:spPr bwMode="auto">
          <a:xfrm flipH="1" flipV="1">
            <a:off x="5116513" y="3825875"/>
            <a:ext cx="104775" cy="192088"/>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74" name="Rectangle 22">
            <a:extLst>
              <a:ext uri="{FF2B5EF4-FFF2-40B4-BE49-F238E27FC236}">
                <a16:creationId xmlns:a16="http://schemas.microsoft.com/office/drawing/2014/main" id="{9E158B50-FE55-E8A6-675A-F0F20CFE9841}"/>
              </a:ext>
            </a:extLst>
          </p:cNvPr>
          <p:cNvSpPr>
            <a:spLocks noChangeArrowheads="1"/>
          </p:cNvSpPr>
          <p:nvPr/>
        </p:nvSpPr>
        <p:spPr bwMode="auto">
          <a:xfrm>
            <a:off x="5467350" y="3527425"/>
            <a:ext cx="171132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200">
                <a:solidFill>
                  <a:srgbClr val="000000"/>
                </a:solidFill>
                <a:latin typeface="Helv" charset="0"/>
              </a:rPr>
              <a:t>Measurement</a:t>
            </a:r>
            <a:endParaRPr lang="en-US" altLang="en-US" sz="1300">
              <a:latin typeface="Arial" panose="020B0604020202020204" pitchFamily="34" charset="0"/>
            </a:endParaRPr>
          </a:p>
        </p:txBody>
      </p:sp>
      <p:sp>
        <p:nvSpPr>
          <p:cNvPr id="535580" name="Line 28">
            <a:extLst>
              <a:ext uri="{FF2B5EF4-FFF2-40B4-BE49-F238E27FC236}">
                <a16:creationId xmlns:a16="http://schemas.microsoft.com/office/drawing/2014/main" id="{4C2ECDCF-8BBD-2DFC-D5E3-3A96969CA24C}"/>
              </a:ext>
            </a:extLst>
          </p:cNvPr>
          <p:cNvSpPr>
            <a:spLocks noChangeShapeType="1"/>
          </p:cNvSpPr>
          <p:nvPr/>
        </p:nvSpPr>
        <p:spPr bwMode="auto">
          <a:xfrm flipH="1">
            <a:off x="1271588" y="4568825"/>
            <a:ext cx="3373437" cy="1588"/>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81" name="Line 29">
            <a:extLst>
              <a:ext uri="{FF2B5EF4-FFF2-40B4-BE49-F238E27FC236}">
                <a16:creationId xmlns:a16="http://schemas.microsoft.com/office/drawing/2014/main" id="{BC9277D4-5C45-C945-C815-2C643A54D447}"/>
              </a:ext>
            </a:extLst>
          </p:cNvPr>
          <p:cNvSpPr>
            <a:spLocks noChangeShapeType="1"/>
          </p:cNvSpPr>
          <p:nvPr/>
        </p:nvSpPr>
        <p:spPr bwMode="auto">
          <a:xfrm flipV="1">
            <a:off x="1271588" y="2890838"/>
            <a:ext cx="1587" cy="1674812"/>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82" name="Line 30">
            <a:extLst>
              <a:ext uri="{FF2B5EF4-FFF2-40B4-BE49-F238E27FC236}">
                <a16:creationId xmlns:a16="http://schemas.microsoft.com/office/drawing/2014/main" id="{DBD0121D-AF84-7473-6755-B4401631FFF4}"/>
              </a:ext>
            </a:extLst>
          </p:cNvPr>
          <p:cNvSpPr>
            <a:spLocks noChangeShapeType="1"/>
          </p:cNvSpPr>
          <p:nvPr/>
        </p:nvSpPr>
        <p:spPr bwMode="auto">
          <a:xfrm flipV="1">
            <a:off x="3457575" y="3048000"/>
            <a:ext cx="1588" cy="1508125"/>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83" name="Line 31">
            <a:extLst>
              <a:ext uri="{FF2B5EF4-FFF2-40B4-BE49-F238E27FC236}">
                <a16:creationId xmlns:a16="http://schemas.microsoft.com/office/drawing/2014/main" id="{5598A6BD-5FCD-7A36-2024-2259629A79D8}"/>
              </a:ext>
            </a:extLst>
          </p:cNvPr>
          <p:cNvSpPr>
            <a:spLocks noChangeShapeType="1"/>
          </p:cNvSpPr>
          <p:nvPr/>
        </p:nvSpPr>
        <p:spPr bwMode="auto">
          <a:xfrm>
            <a:off x="1271588" y="2908300"/>
            <a:ext cx="106362" cy="296863"/>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84" name="Line 32">
            <a:extLst>
              <a:ext uri="{FF2B5EF4-FFF2-40B4-BE49-F238E27FC236}">
                <a16:creationId xmlns:a16="http://schemas.microsoft.com/office/drawing/2014/main" id="{47480DB6-92E6-4608-7F23-7DA7B3039AF6}"/>
              </a:ext>
            </a:extLst>
          </p:cNvPr>
          <p:cNvSpPr>
            <a:spLocks noChangeShapeType="1"/>
          </p:cNvSpPr>
          <p:nvPr/>
        </p:nvSpPr>
        <p:spPr bwMode="auto">
          <a:xfrm flipV="1">
            <a:off x="1149350" y="2879725"/>
            <a:ext cx="122238" cy="325438"/>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85" name="Line 33">
            <a:extLst>
              <a:ext uri="{FF2B5EF4-FFF2-40B4-BE49-F238E27FC236}">
                <a16:creationId xmlns:a16="http://schemas.microsoft.com/office/drawing/2014/main" id="{26029BFF-8918-FB1C-8D2D-A31B464943BB}"/>
              </a:ext>
            </a:extLst>
          </p:cNvPr>
          <p:cNvSpPr>
            <a:spLocks noChangeShapeType="1"/>
          </p:cNvSpPr>
          <p:nvPr/>
        </p:nvSpPr>
        <p:spPr bwMode="auto">
          <a:xfrm>
            <a:off x="3457575" y="3036888"/>
            <a:ext cx="87313" cy="307975"/>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86" name="Line 34">
            <a:extLst>
              <a:ext uri="{FF2B5EF4-FFF2-40B4-BE49-F238E27FC236}">
                <a16:creationId xmlns:a16="http://schemas.microsoft.com/office/drawing/2014/main" id="{BEE37A27-1772-F551-1926-8950F03F8959}"/>
              </a:ext>
            </a:extLst>
          </p:cNvPr>
          <p:cNvSpPr>
            <a:spLocks noChangeShapeType="1"/>
          </p:cNvSpPr>
          <p:nvPr/>
        </p:nvSpPr>
        <p:spPr bwMode="auto">
          <a:xfrm flipV="1">
            <a:off x="3370263" y="3036888"/>
            <a:ext cx="95250" cy="273050"/>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87" name="Rectangle 35">
            <a:extLst>
              <a:ext uri="{FF2B5EF4-FFF2-40B4-BE49-F238E27FC236}">
                <a16:creationId xmlns:a16="http://schemas.microsoft.com/office/drawing/2014/main" id="{E121EC0F-418F-DA1C-991E-0E03AE37B04F}"/>
              </a:ext>
            </a:extLst>
          </p:cNvPr>
          <p:cNvSpPr>
            <a:spLocks noChangeArrowheads="1"/>
          </p:cNvSpPr>
          <p:nvPr/>
        </p:nvSpPr>
        <p:spPr bwMode="auto">
          <a:xfrm>
            <a:off x="1866900" y="4629150"/>
            <a:ext cx="915988"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200">
                <a:solidFill>
                  <a:srgbClr val="000000"/>
                </a:solidFill>
                <a:latin typeface="Helv" charset="0"/>
              </a:rPr>
              <a:t>Actions</a:t>
            </a:r>
            <a:endParaRPr lang="en-US" altLang="en-US" sz="1300">
              <a:latin typeface="Arial" panose="020B0604020202020204" pitchFamily="34" charset="0"/>
            </a:endParaRPr>
          </a:p>
        </p:txBody>
      </p:sp>
      <p:sp>
        <p:nvSpPr>
          <p:cNvPr id="535588" name="Rectangle 36">
            <a:extLst>
              <a:ext uri="{FF2B5EF4-FFF2-40B4-BE49-F238E27FC236}">
                <a16:creationId xmlns:a16="http://schemas.microsoft.com/office/drawing/2014/main" id="{1B15CBD5-F5CA-5906-526C-F8E7E51C626A}"/>
              </a:ext>
            </a:extLst>
          </p:cNvPr>
          <p:cNvSpPr>
            <a:spLocks noChangeArrowheads="1"/>
          </p:cNvSpPr>
          <p:nvPr/>
        </p:nvSpPr>
        <p:spPr bwMode="auto">
          <a:xfrm>
            <a:off x="5694363" y="3824288"/>
            <a:ext cx="2411412" cy="33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200">
                <a:solidFill>
                  <a:srgbClr val="000000"/>
                </a:solidFill>
                <a:latin typeface="Helv" charset="0"/>
              </a:rPr>
              <a:t>(CTQ or Surrogate)</a:t>
            </a:r>
            <a:endParaRPr lang="en-US" altLang="en-US" sz="1300">
              <a:latin typeface="Arial" panose="020B0604020202020204" pitchFamily="34" charset="0"/>
            </a:endParaRPr>
          </a:p>
        </p:txBody>
      </p:sp>
      <p:sp>
        <p:nvSpPr>
          <p:cNvPr id="535589" name="Line 37">
            <a:extLst>
              <a:ext uri="{FF2B5EF4-FFF2-40B4-BE49-F238E27FC236}">
                <a16:creationId xmlns:a16="http://schemas.microsoft.com/office/drawing/2014/main" id="{58EC157B-E36A-3427-6D94-472F3ED03F1F}"/>
              </a:ext>
            </a:extLst>
          </p:cNvPr>
          <p:cNvSpPr>
            <a:spLocks noChangeShapeType="1"/>
          </p:cNvSpPr>
          <p:nvPr/>
        </p:nvSpPr>
        <p:spPr bwMode="auto">
          <a:xfrm flipV="1">
            <a:off x="4278313" y="2033588"/>
            <a:ext cx="1587" cy="508000"/>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0" name="Line 38">
            <a:extLst>
              <a:ext uri="{FF2B5EF4-FFF2-40B4-BE49-F238E27FC236}">
                <a16:creationId xmlns:a16="http://schemas.microsoft.com/office/drawing/2014/main" id="{B399ECE7-A5FF-EFA1-0180-A38A6A6A170D}"/>
              </a:ext>
            </a:extLst>
          </p:cNvPr>
          <p:cNvSpPr>
            <a:spLocks noChangeShapeType="1"/>
          </p:cNvSpPr>
          <p:nvPr/>
        </p:nvSpPr>
        <p:spPr bwMode="auto">
          <a:xfrm>
            <a:off x="1184275" y="1928813"/>
            <a:ext cx="1588" cy="298450"/>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1" name="Line 39">
            <a:extLst>
              <a:ext uri="{FF2B5EF4-FFF2-40B4-BE49-F238E27FC236}">
                <a16:creationId xmlns:a16="http://schemas.microsoft.com/office/drawing/2014/main" id="{EECE1207-F111-8A21-F835-BA5119A07110}"/>
              </a:ext>
            </a:extLst>
          </p:cNvPr>
          <p:cNvSpPr>
            <a:spLocks noChangeShapeType="1"/>
          </p:cNvSpPr>
          <p:nvPr/>
        </p:nvSpPr>
        <p:spPr bwMode="auto">
          <a:xfrm>
            <a:off x="1184275" y="2227263"/>
            <a:ext cx="3076575" cy="1587"/>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7" name="Line 45">
            <a:extLst>
              <a:ext uri="{FF2B5EF4-FFF2-40B4-BE49-F238E27FC236}">
                <a16:creationId xmlns:a16="http://schemas.microsoft.com/office/drawing/2014/main" id="{EFD27568-B13B-32FA-ABC6-F1C82190A7ED}"/>
              </a:ext>
            </a:extLst>
          </p:cNvPr>
          <p:cNvSpPr>
            <a:spLocks noChangeShapeType="1"/>
          </p:cNvSpPr>
          <p:nvPr/>
        </p:nvSpPr>
        <p:spPr bwMode="auto">
          <a:xfrm flipH="1" flipV="1">
            <a:off x="4033838" y="2144713"/>
            <a:ext cx="244475" cy="79375"/>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8" name="Line 46">
            <a:extLst>
              <a:ext uri="{FF2B5EF4-FFF2-40B4-BE49-F238E27FC236}">
                <a16:creationId xmlns:a16="http://schemas.microsoft.com/office/drawing/2014/main" id="{9D287032-F4C0-9625-0A37-16B57599A51F}"/>
              </a:ext>
            </a:extLst>
          </p:cNvPr>
          <p:cNvSpPr>
            <a:spLocks noChangeShapeType="1"/>
          </p:cNvSpPr>
          <p:nvPr/>
        </p:nvSpPr>
        <p:spPr bwMode="auto">
          <a:xfrm flipH="1">
            <a:off x="4016375" y="2214563"/>
            <a:ext cx="269875" cy="114300"/>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9" name="Line 47">
            <a:extLst>
              <a:ext uri="{FF2B5EF4-FFF2-40B4-BE49-F238E27FC236}">
                <a16:creationId xmlns:a16="http://schemas.microsoft.com/office/drawing/2014/main" id="{63C90A93-EB7D-83BD-F852-BB39C93827D3}"/>
              </a:ext>
            </a:extLst>
          </p:cNvPr>
          <p:cNvSpPr>
            <a:spLocks noChangeShapeType="1"/>
          </p:cNvSpPr>
          <p:nvPr/>
        </p:nvSpPr>
        <p:spPr bwMode="auto">
          <a:xfrm flipV="1">
            <a:off x="4278313" y="2346325"/>
            <a:ext cx="122237" cy="147638"/>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600" name="Line 48">
            <a:extLst>
              <a:ext uri="{FF2B5EF4-FFF2-40B4-BE49-F238E27FC236}">
                <a16:creationId xmlns:a16="http://schemas.microsoft.com/office/drawing/2014/main" id="{58481C1A-879C-5F51-4D08-4C9C170D1892}"/>
              </a:ext>
            </a:extLst>
          </p:cNvPr>
          <p:cNvSpPr>
            <a:spLocks noChangeShapeType="1"/>
          </p:cNvSpPr>
          <p:nvPr/>
        </p:nvSpPr>
        <p:spPr bwMode="auto">
          <a:xfrm flipH="1" flipV="1">
            <a:off x="4198938" y="2363788"/>
            <a:ext cx="79375" cy="130175"/>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601" name="Line 49">
            <a:extLst>
              <a:ext uri="{FF2B5EF4-FFF2-40B4-BE49-F238E27FC236}">
                <a16:creationId xmlns:a16="http://schemas.microsoft.com/office/drawing/2014/main" id="{573A39B1-E532-7900-D77D-7109ADC3F9E8}"/>
              </a:ext>
            </a:extLst>
          </p:cNvPr>
          <p:cNvSpPr>
            <a:spLocks noChangeShapeType="1"/>
          </p:cNvSpPr>
          <p:nvPr/>
        </p:nvSpPr>
        <p:spPr bwMode="auto">
          <a:xfrm>
            <a:off x="4278313" y="3159125"/>
            <a:ext cx="1587" cy="1406525"/>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602" name="Line 50">
            <a:extLst>
              <a:ext uri="{FF2B5EF4-FFF2-40B4-BE49-F238E27FC236}">
                <a16:creationId xmlns:a16="http://schemas.microsoft.com/office/drawing/2014/main" id="{1F56DE43-0318-41FC-B407-49F811CF9991}"/>
              </a:ext>
            </a:extLst>
          </p:cNvPr>
          <p:cNvSpPr>
            <a:spLocks noChangeShapeType="1"/>
          </p:cNvSpPr>
          <p:nvPr/>
        </p:nvSpPr>
        <p:spPr bwMode="auto">
          <a:xfrm flipV="1">
            <a:off x="4278313" y="4359275"/>
            <a:ext cx="104775" cy="209550"/>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603" name="Line 51">
            <a:extLst>
              <a:ext uri="{FF2B5EF4-FFF2-40B4-BE49-F238E27FC236}">
                <a16:creationId xmlns:a16="http://schemas.microsoft.com/office/drawing/2014/main" id="{7FB8A3F9-BBA9-10C8-52FE-805ECF31899E}"/>
              </a:ext>
            </a:extLst>
          </p:cNvPr>
          <p:cNvSpPr>
            <a:spLocks noChangeShapeType="1"/>
          </p:cNvSpPr>
          <p:nvPr/>
        </p:nvSpPr>
        <p:spPr bwMode="auto">
          <a:xfrm flipH="1" flipV="1">
            <a:off x="4173538" y="4376738"/>
            <a:ext cx="104775" cy="192087"/>
          </a:xfrm>
          <a:prstGeom prst="line">
            <a:avLst/>
          </a:prstGeom>
          <a:noFill/>
          <a:ln w="238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604" name="Rectangle 52">
            <a:extLst>
              <a:ext uri="{FF2B5EF4-FFF2-40B4-BE49-F238E27FC236}">
                <a16:creationId xmlns:a16="http://schemas.microsoft.com/office/drawing/2014/main" id="{156740AD-3665-23E1-CE0D-2892CD93438B}"/>
              </a:ext>
            </a:extLst>
          </p:cNvPr>
          <p:cNvSpPr>
            <a:spLocks noChangeArrowheads="1"/>
          </p:cNvSpPr>
          <p:nvPr/>
        </p:nvSpPr>
        <p:spPr bwMode="auto">
          <a:xfrm>
            <a:off x="2097088" y="2373313"/>
            <a:ext cx="1166812"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a:solidFill>
                  <a:srgbClr val="000000"/>
                </a:solidFill>
                <a:latin typeface="Helv" charset="0"/>
              </a:rPr>
              <a:t>Measurement</a:t>
            </a:r>
            <a:endParaRPr lang="en-US" altLang="en-US" sz="1300">
              <a:latin typeface="Arial" panose="020B0604020202020204" pitchFamily="34" charset="0"/>
            </a:endParaRPr>
          </a:p>
        </p:txBody>
      </p:sp>
      <p:sp>
        <p:nvSpPr>
          <p:cNvPr id="535605" name="Rectangle 53">
            <a:extLst>
              <a:ext uri="{FF2B5EF4-FFF2-40B4-BE49-F238E27FC236}">
                <a16:creationId xmlns:a16="http://schemas.microsoft.com/office/drawing/2014/main" id="{35EE53BF-A932-6FFB-580E-181350C8CB59}"/>
              </a:ext>
            </a:extLst>
          </p:cNvPr>
          <p:cNvSpPr>
            <a:spLocks noChangeArrowheads="1"/>
          </p:cNvSpPr>
          <p:nvPr/>
        </p:nvSpPr>
        <p:spPr bwMode="auto">
          <a:xfrm>
            <a:off x="1905000" y="2635250"/>
            <a:ext cx="166528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a:solidFill>
                  <a:srgbClr val="000000"/>
                </a:solidFill>
                <a:latin typeface="Helv" charset="0"/>
              </a:rPr>
              <a:t>(Process Variables)</a:t>
            </a:r>
            <a:endParaRPr lang="en-US" altLang="en-US" sz="1300">
              <a:latin typeface="Arial" panose="020B0604020202020204" pitchFamily="34" charset="0"/>
            </a:endParaRPr>
          </a:p>
        </p:txBody>
      </p:sp>
      <p:sp>
        <p:nvSpPr>
          <p:cNvPr id="535606" name="Rectangle 54">
            <a:extLst>
              <a:ext uri="{FF2B5EF4-FFF2-40B4-BE49-F238E27FC236}">
                <a16:creationId xmlns:a16="http://schemas.microsoft.com/office/drawing/2014/main" id="{E3F0AAFF-CC37-CDBC-018C-F6122483465A}"/>
              </a:ext>
            </a:extLst>
          </p:cNvPr>
          <p:cNvSpPr>
            <a:spLocks noChangeArrowheads="1"/>
          </p:cNvSpPr>
          <p:nvPr/>
        </p:nvSpPr>
        <p:spPr bwMode="auto">
          <a:xfrm>
            <a:off x="685800" y="5410200"/>
            <a:ext cx="7239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2000" b="1">
                <a:solidFill>
                  <a:srgbClr val="000000"/>
                </a:solidFill>
                <a:latin typeface="Helv" charset="0"/>
              </a:rPr>
              <a:t>NOTE: "decision" means to study variation in the process and act "appropriately"</a:t>
            </a:r>
            <a:endParaRPr lang="en-US" altLang="en-US" sz="1500" b="1">
              <a:latin typeface="Arial" panose="020B0604020202020204" pitchFamily="34" charset="0"/>
            </a:endParaRPr>
          </a:p>
        </p:txBody>
      </p:sp>
      <p:sp>
        <p:nvSpPr>
          <p:cNvPr id="535607" name="AutoShape 55">
            <a:extLst>
              <a:ext uri="{FF2B5EF4-FFF2-40B4-BE49-F238E27FC236}">
                <a16:creationId xmlns:a16="http://schemas.microsoft.com/office/drawing/2014/main" id="{7B2BB127-EAF7-917E-F9A8-499E3319A82B}"/>
              </a:ext>
            </a:extLst>
          </p:cNvPr>
          <p:cNvSpPr>
            <a:spLocks noChangeArrowheads="1"/>
          </p:cNvSpPr>
          <p:nvPr/>
        </p:nvSpPr>
        <p:spPr bwMode="auto">
          <a:xfrm>
            <a:off x="3733800" y="2590800"/>
            <a:ext cx="1066800" cy="609600"/>
          </a:xfrm>
          <a:prstGeom prst="diamond">
            <a:avLst/>
          </a:pr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latin typeface="Arial" panose="020B0604020202020204" pitchFamily="34" charset="0"/>
              </a:rPr>
              <a:t>Decision</a:t>
            </a:r>
          </a:p>
        </p:txBody>
      </p:sp>
      <p:sp>
        <p:nvSpPr>
          <p:cNvPr id="535608" name="AutoShape 56">
            <a:extLst>
              <a:ext uri="{FF2B5EF4-FFF2-40B4-BE49-F238E27FC236}">
                <a16:creationId xmlns:a16="http://schemas.microsoft.com/office/drawing/2014/main" id="{70854DC6-C3E9-C511-E505-59CBE1EB4FB6}"/>
              </a:ext>
            </a:extLst>
          </p:cNvPr>
          <p:cNvSpPr>
            <a:spLocks noChangeArrowheads="1"/>
          </p:cNvSpPr>
          <p:nvPr/>
        </p:nvSpPr>
        <p:spPr bwMode="auto">
          <a:xfrm>
            <a:off x="4648200" y="4038600"/>
            <a:ext cx="1143000" cy="990600"/>
          </a:xfrm>
          <a:prstGeom prst="diamond">
            <a:avLst/>
          </a:pr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700" b="1">
                <a:latin typeface="Arial" panose="020B0604020202020204" pitchFamily="34" charset="0"/>
              </a:rPr>
              <a:t>Decision</a:t>
            </a:r>
          </a:p>
        </p:txBody>
      </p:sp>
      <p:sp>
        <p:nvSpPr>
          <p:cNvPr id="535609" name="Text Box 57">
            <a:extLst>
              <a:ext uri="{FF2B5EF4-FFF2-40B4-BE49-F238E27FC236}">
                <a16:creationId xmlns:a16="http://schemas.microsoft.com/office/drawing/2014/main" id="{CDC09E30-06FD-1CD2-44B4-A065BF5FF116}"/>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6.1-15</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8" name="Rectangle 4">
            <a:extLst>
              <a:ext uri="{FF2B5EF4-FFF2-40B4-BE49-F238E27FC236}">
                <a16:creationId xmlns:a16="http://schemas.microsoft.com/office/drawing/2014/main" id="{E1A87DBF-7F6D-1B4D-8FB8-000830524676}"/>
              </a:ext>
            </a:extLst>
          </p:cNvPr>
          <p:cNvSpPr>
            <a:spLocks noGrp="1" noChangeArrowheads="1"/>
          </p:cNvSpPr>
          <p:nvPr>
            <p:ph type="title"/>
          </p:nvPr>
        </p:nvSpPr>
        <p:spPr/>
        <p:txBody>
          <a:bodyPr/>
          <a:lstStyle/>
          <a:p>
            <a:r>
              <a:rPr lang="en-US" altLang="en-US"/>
              <a:t>Deming’s Organization as a System</a:t>
            </a:r>
          </a:p>
        </p:txBody>
      </p:sp>
      <p:sp>
        <p:nvSpPr>
          <p:cNvPr id="538631" name="Rectangle 7">
            <a:extLst>
              <a:ext uri="{FF2B5EF4-FFF2-40B4-BE49-F238E27FC236}">
                <a16:creationId xmlns:a16="http://schemas.microsoft.com/office/drawing/2014/main" id="{9C63A6A3-AD4D-616B-0B86-6A7468DE072B}"/>
              </a:ext>
            </a:extLst>
          </p:cNvPr>
          <p:cNvSpPr>
            <a:spLocks noChangeArrowheads="1"/>
          </p:cNvSpPr>
          <p:nvPr/>
        </p:nvSpPr>
        <p:spPr bwMode="auto">
          <a:xfrm>
            <a:off x="2568575" y="2981325"/>
            <a:ext cx="3578225" cy="701675"/>
          </a:xfrm>
          <a:prstGeom prst="rect">
            <a:avLst/>
          </a:prstGeom>
          <a:solidFill>
            <a:srgbClr val="FFFFFF"/>
          </a:solidFill>
          <a:ln w="6350">
            <a:solidFill>
              <a:srgbClr val="000000"/>
            </a:solidFill>
            <a:prstDash val="sysDot"/>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32" name="Line 8">
            <a:extLst>
              <a:ext uri="{FF2B5EF4-FFF2-40B4-BE49-F238E27FC236}">
                <a16:creationId xmlns:a16="http://schemas.microsoft.com/office/drawing/2014/main" id="{394B5612-E55B-FF22-345F-CE171CB5B05F}"/>
              </a:ext>
            </a:extLst>
          </p:cNvPr>
          <p:cNvSpPr>
            <a:spLocks noChangeShapeType="1"/>
          </p:cNvSpPr>
          <p:nvPr/>
        </p:nvSpPr>
        <p:spPr bwMode="auto">
          <a:xfrm>
            <a:off x="3159125" y="3308350"/>
            <a:ext cx="2584450" cy="158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33" name="AutoShape 9">
            <a:extLst>
              <a:ext uri="{FF2B5EF4-FFF2-40B4-BE49-F238E27FC236}">
                <a16:creationId xmlns:a16="http://schemas.microsoft.com/office/drawing/2014/main" id="{A31DF1A6-ECDF-DC05-D392-50C3B52F75BA}"/>
              </a:ext>
            </a:extLst>
          </p:cNvPr>
          <p:cNvSpPr>
            <a:spLocks noChangeArrowheads="1"/>
          </p:cNvSpPr>
          <p:nvPr/>
        </p:nvSpPr>
        <p:spPr bwMode="auto">
          <a:xfrm>
            <a:off x="7670800" y="2716213"/>
            <a:ext cx="1090613" cy="328612"/>
          </a:xfrm>
          <a:prstGeom prst="roundRect">
            <a:avLst>
              <a:gd name="adj" fmla="val 16667"/>
            </a:avLst>
          </a:prstGeom>
          <a:solidFill>
            <a:srgbClr val="66FF33"/>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Customer</a:t>
            </a:r>
            <a:endParaRPr lang="en-US" altLang="en-US" sz="1700" b="1">
              <a:latin typeface="Arial" panose="020B0604020202020204" pitchFamily="34" charset="0"/>
            </a:endParaRPr>
          </a:p>
        </p:txBody>
      </p:sp>
      <p:sp>
        <p:nvSpPr>
          <p:cNvPr id="538634" name="AutoShape 10">
            <a:extLst>
              <a:ext uri="{FF2B5EF4-FFF2-40B4-BE49-F238E27FC236}">
                <a16:creationId xmlns:a16="http://schemas.microsoft.com/office/drawing/2014/main" id="{790A7082-C564-E841-F8A8-63B1BCEBFCBC}"/>
              </a:ext>
            </a:extLst>
          </p:cNvPr>
          <p:cNvSpPr>
            <a:spLocks noChangeArrowheads="1"/>
          </p:cNvSpPr>
          <p:nvPr/>
        </p:nvSpPr>
        <p:spPr bwMode="auto">
          <a:xfrm>
            <a:off x="7640638" y="3324225"/>
            <a:ext cx="1089025" cy="342900"/>
          </a:xfrm>
          <a:prstGeom prst="roundRect">
            <a:avLst>
              <a:gd name="adj" fmla="val 16667"/>
            </a:avLst>
          </a:prstGeom>
          <a:solidFill>
            <a:srgbClr val="66FF33"/>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Customer</a:t>
            </a:r>
            <a:endParaRPr lang="en-US" altLang="en-US" sz="1700" b="1">
              <a:latin typeface="Arial" panose="020B0604020202020204" pitchFamily="34" charset="0"/>
            </a:endParaRPr>
          </a:p>
        </p:txBody>
      </p:sp>
      <p:sp>
        <p:nvSpPr>
          <p:cNvPr id="538635" name="AutoShape 11">
            <a:extLst>
              <a:ext uri="{FF2B5EF4-FFF2-40B4-BE49-F238E27FC236}">
                <a16:creationId xmlns:a16="http://schemas.microsoft.com/office/drawing/2014/main" id="{E6D46594-9628-3885-CDD6-1AD5DB9FF235}"/>
              </a:ext>
            </a:extLst>
          </p:cNvPr>
          <p:cNvSpPr>
            <a:spLocks noChangeArrowheads="1"/>
          </p:cNvSpPr>
          <p:nvPr/>
        </p:nvSpPr>
        <p:spPr bwMode="auto">
          <a:xfrm>
            <a:off x="7764463" y="4086225"/>
            <a:ext cx="1074737" cy="390525"/>
          </a:xfrm>
          <a:prstGeom prst="roundRect">
            <a:avLst>
              <a:gd name="adj" fmla="val 16667"/>
            </a:avLst>
          </a:prstGeom>
          <a:solidFill>
            <a:srgbClr val="66FF33"/>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Customer</a:t>
            </a:r>
            <a:endParaRPr lang="en-US" altLang="en-US" sz="1700" b="1">
              <a:latin typeface="Arial" panose="020B0604020202020204" pitchFamily="34" charset="0"/>
            </a:endParaRPr>
          </a:p>
        </p:txBody>
      </p:sp>
      <p:sp>
        <p:nvSpPr>
          <p:cNvPr id="538636" name="AutoShape 12">
            <a:extLst>
              <a:ext uri="{FF2B5EF4-FFF2-40B4-BE49-F238E27FC236}">
                <a16:creationId xmlns:a16="http://schemas.microsoft.com/office/drawing/2014/main" id="{EA9EF699-8CDA-7701-8FE4-E870292BED1B}"/>
              </a:ext>
            </a:extLst>
          </p:cNvPr>
          <p:cNvSpPr>
            <a:spLocks noChangeArrowheads="1"/>
          </p:cNvSpPr>
          <p:nvPr/>
        </p:nvSpPr>
        <p:spPr bwMode="auto">
          <a:xfrm>
            <a:off x="304800" y="2303463"/>
            <a:ext cx="1074738" cy="404812"/>
          </a:xfrm>
          <a:prstGeom prst="roundRect">
            <a:avLst>
              <a:gd name="adj" fmla="val 16667"/>
            </a:avLst>
          </a:prstGeom>
          <a:solidFill>
            <a:srgbClr val="66CC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Supplier</a:t>
            </a:r>
            <a:endParaRPr lang="en-US" altLang="en-US" sz="1700" b="1">
              <a:latin typeface="Arial" panose="020B0604020202020204" pitchFamily="34" charset="0"/>
            </a:endParaRPr>
          </a:p>
        </p:txBody>
      </p:sp>
      <p:sp>
        <p:nvSpPr>
          <p:cNvPr id="538637" name="AutoShape 13">
            <a:extLst>
              <a:ext uri="{FF2B5EF4-FFF2-40B4-BE49-F238E27FC236}">
                <a16:creationId xmlns:a16="http://schemas.microsoft.com/office/drawing/2014/main" id="{CD726D91-8217-7F44-CC3B-7B266238FCD0}"/>
              </a:ext>
            </a:extLst>
          </p:cNvPr>
          <p:cNvSpPr>
            <a:spLocks noChangeArrowheads="1"/>
          </p:cNvSpPr>
          <p:nvPr/>
        </p:nvSpPr>
        <p:spPr bwMode="auto">
          <a:xfrm>
            <a:off x="454025" y="3946525"/>
            <a:ext cx="1074738" cy="358775"/>
          </a:xfrm>
          <a:prstGeom prst="roundRect">
            <a:avLst>
              <a:gd name="adj" fmla="val 16667"/>
            </a:avLst>
          </a:prstGeom>
          <a:solidFill>
            <a:srgbClr val="66CC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Supplier</a:t>
            </a:r>
            <a:endParaRPr lang="en-US" altLang="en-US" sz="1700" b="1">
              <a:latin typeface="Arial" panose="020B0604020202020204" pitchFamily="34" charset="0"/>
            </a:endParaRPr>
          </a:p>
        </p:txBody>
      </p:sp>
      <p:sp>
        <p:nvSpPr>
          <p:cNvPr id="538638" name="Rectangle 14">
            <a:extLst>
              <a:ext uri="{FF2B5EF4-FFF2-40B4-BE49-F238E27FC236}">
                <a16:creationId xmlns:a16="http://schemas.microsoft.com/office/drawing/2014/main" id="{EA11585D-B023-84A6-79FA-54479331D776}"/>
              </a:ext>
            </a:extLst>
          </p:cNvPr>
          <p:cNvSpPr>
            <a:spLocks noChangeArrowheads="1"/>
          </p:cNvSpPr>
          <p:nvPr/>
        </p:nvSpPr>
        <p:spPr bwMode="auto">
          <a:xfrm>
            <a:off x="2863850" y="3149600"/>
            <a:ext cx="592138" cy="300038"/>
          </a:xfrm>
          <a:prstGeom prst="rect">
            <a:avLst/>
          </a:prstGeom>
          <a:solidFill>
            <a:srgbClr val="FFFF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39" name="Rectangle 15">
            <a:extLst>
              <a:ext uri="{FF2B5EF4-FFF2-40B4-BE49-F238E27FC236}">
                <a16:creationId xmlns:a16="http://schemas.microsoft.com/office/drawing/2014/main" id="{668D972B-A418-E56E-5C67-8F798B38EB19}"/>
              </a:ext>
            </a:extLst>
          </p:cNvPr>
          <p:cNvSpPr>
            <a:spLocks noChangeArrowheads="1"/>
          </p:cNvSpPr>
          <p:nvPr/>
        </p:nvSpPr>
        <p:spPr bwMode="auto">
          <a:xfrm>
            <a:off x="3613150" y="3165475"/>
            <a:ext cx="747713" cy="300038"/>
          </a:xfrm>
          <a:prstGeom prst="rect">
            <a:avLst/>
          </a:prstGeom>
          <a:solidFill>
            <a:srgbClr val="FFFF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40" name="Rectangle 16">
            <a:extLst>
              <a:ext uri="{FF2B5EF4-FFF2-40B4-BE49-F238E27FC236}">
                <a16:creationId xmlns:a16="http://schemas.microsoft.com/office/drawing/2014/main" id="{BF8C40D9-444A-0ADD-288D-044CCD60637A}"/>
              </a:ext>
            </a:extLst>
          </p:cNvPr>
          <p:cNvSpPr>
            <a:spLocks noChangeArrowheads="1"/>
          </p:cNvSpPr>
          <p:nvPr/>
        </p:nvSpPr>
        <p:spPr bwMode="auto">
          <a:xfrm>
            <a:off x="4503738" y="3165475"/>
            <a:ext cx="747712" cy="300038"/>
          </a:xfrm>
          <a:prstGeom prst="rect">
            <a:avLst/>
          </a:prstGeom>
          <a:solidFill>
            <a:srgbClr val="FFFF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41" name="Rectangle 17">
            <a:extLst>
              <a:ext uri="{FF2B5EF4-FFF2-40B4-BE49-F238E27FC236}">
                <a16:creationId xmlns:a16="http://schemas.microsoft.com/office/drawing/2014/main" id="{8364424B-E2AD-8BBD-F3FD-7CD8AEB4166F}"/>
              </a:ext>
            </a:extLst>
          </p:cNvPr>
          <p:cNvSpPr>
            <a:spLocks noChangeArrowheads="1"/>
          </p:cNvSpPr>
          <p:nvPr/>
        </p:nvSpPr>
        <p:spPr bwMode="auto">
          <a:xfrm>
            <a:off x="5362575" y="3165475"/>
            <a:ext cx="628650" cy="300038"/>
          </a:xfrm>
          <a:prstGeom prst="rect">
            <a:avLst/>
          </a:prstGeom>
          <a:solidFill>
            <a:srgbClr val="FFFF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42" name="Rectangle 18">
            <a:extLst>
              <a:ext uri="{FF2B5EF4-FFF2-40B4-BE49-F238E27FC236}">
                <a16:creationId xmlns:a16="http://schemas.microsoft.com/office/drawing/2014/main" id="{16404AF1-E812-D373-6421-306BFD9F1883}"/>
              </a:ext>
            </a:extLst>
          </p:cNvPr>
          <p:cNvSpPr>
            <a:spLocks noChangeArrowheads="1"/>
          </p:cNvSpPr>
          <p:nvPr/>
        </p:nvSpPr>
        <p:spPr bwMode="auto">
          <a:xfrm>
            <a:off x="6007100" y="1625600"/>
            <a:ext cx="1308100" cy="598488"/>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Consumer</a:t>
            </a:r>
          </a:p>
          <a:p>
            <a:pPr algn="ctr" eaLnBrk="1" hangingPunct="1"/>
            <a:r>
              <a:rPr lang="en-US" altLang="ko-KR" sz="1600" b="1">
                <a:latin typeface="Arial" panose="020B0604020202020204" pitchFamily="34" charset="0"/>
                <a:ea typeface="Batang" panose="02030600000101010101" pitchFamily="18" charset="-127"/>
              </a:rPr>
              <a:t>Research</a:t>
            </a:r>
            <a:endParaRPr lang="en-US" altLang="en-US" sz="1700" b="1">
              <a:latin typeface="Arial" panose="020B0604020202020204" pitchFamily="34" charset="0"/>
            </a:endParaRPr>
          </a:p>
        </p:txBody>
      </p:sp>
      <p:sp>
        <p:nvSpPr>
          <p:cNvPr id="538643" name="Rectangle 19">
            <a:extLst>
              <a:ext uri="{FF2B5EF4-FFF2-40B4-BE49-F238E27FC236}">
                <a16:creationId xmlns:a16="http://schemas.microsoft.com/office/drawing/2014/main" id="{D92CB2F8-8780-DF13-261C-8E3B897CC88D}"/>
              </a:ext>
            </a:extLst>
          </p:cNvPr>
          <p:cNvSpPr>
            <a:spLocks noChangeArrowheads="1"/>
          </p:cNvSpPr>
          <p:nvPr/>
        </p:nvSpPr>
        <p:spPr bwMode="auto">
          <a:xfrm>
            <a:off x="1981200" y="1720850"/>
            <a:ext cx="2813050" cy="592138"/>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latin typeface="Arial" panose="020B0604020202020204" pitchFamily="34" charset="0"/>
                <a:ea typeface="Batang" panose="02030600000101010101" pitchFamily="18" charset="-127"/>
              </a:rPr>
              <a:t>Product/Service/Production Process Design &amp; Redesign</a:t>
            </a:r>
            <a:endParaRPr lang="en-US" altLang="en-US" sz="1700" b="1">
              <a:latin typeface="Arial" panose="020B0604020202020204" pitchFamily="34" charset="0"/>
            </a:endParaRPr>
          </a:p>
        </p:txBody>
      </p:sp>
      <p:sp>
        <p:nvSpPr>
          <p:cNvPr id="538644" name="Rectangle 20">
            <a:extLst>
              <a:ext uri="{FF2B5EF4-FFF2-40B4-BE49-F238E27FC236}">
                <a16:creationId xmlns:a16="http://schemas.microsoft.com/office/drawing/2014/main" id="{FBB6B12D-29AC-F871-215F-3A887557F007}"/>
              </a:ext>
            </a:extLst>
          </p:cNvPr>
          <p:cNvSpPr>
            <a:spLocks noChangeArrowheads="1"/>
          </p:cNvSpPr>
          <p:nvPr/>
        </p:nvSpPr>
        <p:spPr bwMode="auto">
          <a:xfrm>
            <a:off x="685800" y="2900363"/>
            <a:ext cx="1622425" cy="928687"/>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Materials, Supplies, Services</a:t>
            </a:r>
            <a:endParaRPr lang="en-US" altLang="en-US" sz="1700" b="1">
              <a:latin typeface="Arial" panose="020B0604020202020204" pitchFamily="34" charset="0"/>
            </a:endParaRPr>
          </a:p>
        </p:txBody>
      </p:sp>
      <p:sp>
        <p:nvSpPr>
          <p:cNvPr id="538645" name="Rectangle 21">
            <a:extLst>
              <a:ext uri="{FF2B5EF4-FFF2-40B4-BE49-F238E27FC236}">
                <a16:creationId xmlns:a16="http://schemas.microsoft.com/office/drawing/2014/main" id="{40A0C666-05F0-6924-4477-F40C791222E3}"/>
              </a:ext>
            </a:extLst>
          </p:cNvPr>
          <p:cNvSpPr>
            <a:spLocks noChangeArrowheads="1"/>
          </p:cNvSpPr>
          <p:nvPr/>
        </p:nvSpPr>
        <p:spPr bwMode="auto">
          <a:xfrm>
            <a:off x="6332538" y="3074988"/>
            <a:ext cx="966787" cy="608012"/>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latin typeface="Arial" panose="020B0604020202020204" pitchFamily="34" charset="0"/>
                <a:ea typeface="Batang" panose="02030600000101010101" pitchFamily="18" charset="-127"/>
              </a:rPr>
              <a:t>Products/ </a:t>
            </a:r>
          </a:p>
          <a:p>
            <a:pPr eaLnBrk="1" hangingPunct="1"/>
            <a:r>
              <a:rPr lang="en-US" altLang="ko-KR" sz="1600" b="1">
                <a:latin typeface="Arial" panose="020B0604020202020204" pitchFamily="34" charset="0"/>
                <a:ea typeface="Batang" panose="02030600000101010101" pitchFamily="18" charset="-127"/>
              </a:rPr>
              <a:t>Services</a:t>
            </a:r>
            <a:endParaRPr lang="en-US" altLang="en-US" sz="1700" b="1">
              <a:latin typeface="Arial" panose="020B0604020202020204" pitchFamily="34" charset="0"/>
            </a:endParaRPr>
          </a:p>
        </p:txBody>
      </p:sp>
      <p:sp>
        <p:nvSpPr>
          <p:cNvPr id="538646" name="AutoShape 22">
            <a:extLst>
              <a:ext uri="{FF2B5EF4-FFF2-40B4-BE49-F238E27FC236}">
                <a16:creationId xmlns:a16="http://schemas.microsoft.com/office/drawing/2014/main" id="{2C2F7F4D-F68F-0AA8-CC19-948E64A1B5C0}"/>
              </a:ext>
            </a:extLst>
          </p:cNvPr>
          <p:cNvSpPr>
            <a:spLocks noChangeArrowheads="1"/>
          </p:cNvSpPr>
          <p:nvPr/>
        </p:nvSpPr>
        <p:spPr bwMode="auto">
          <a:xfrm>
            <a:off x="3175000" y="3962400"/>
            <a:ext cx="2303463" cy="312738"/>
          </a:xfrm>
          <a:prstGeom prst="roundRect">
            <a:avLst>
              <a:gd name="adj" fmla="val 16667"/>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Production Processes</a:t>
            </a:r>
            <a:endParaRPr lang="en-US" altLang="en-US" sz="1700" b="1">
              <a:latin typeface="Arial" panose="020B0604020202020204" pitchFamily="34" charset="0"/>
            </a:endParaRPr>
          </a:p>
        </p:txBody>
      </p:sp>
      <p:sp>
        <p:nvSpPr>
          <p:cNvPr id="538647" name="Line 23">
            <a:extLst>
              <a:ext uri="{FF2B5EF4-FFF2-40B4-BE49-F238E27FC236}">
                <a16:creationId xmlns:a16="http://schemas.microsoft.com/office/drawing/2014/main" id="{B1F7319F-8448-FE89-14C1-06A4911C8B13}"/>
              </a:ext>
            </a:extLst>
          </p:cNvPr>
          <p:cNvSpPr>
            <a:spLocks noChangeShapeType="1"/>
          </p:cNvSpPr>
          <p:nvPr/>
        </p:nvSpPr>
        <p:spPr bwMode="auto">
          <a:xfrm>
            <a:off x="1500188" y="2601913"/>
            <a:ext cx="1287462" cy="614362"/>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48" name="Line 24">
            <a:extLst>
              <a:ext uri="{FF2B5EF4-FFF2-40B4-BE49-F238E27FC236}">
                <a16:creationId xmlns:a16="http://schemas.microsoft.com/office/drawing/2014/main" id="{17D0F455-E0BE-9EE0-8930-5F268B1B0F8B}"/>
              </a:ext>
            </a:extLst>
          </p:cNvPr>
          <p:cNvSpPr>
            <a:spLocks noChangeShapeType="1"/>
          </p:cNvSpPr>
          <p:nvPr/>
        </p:nvSpPr>
        <p:spPr bwMode="auto">
          <a:xfrm flipV="1">
            <a:off x="1649413" y="3498850"/>
            <a:ext cx="1046162" cy="449263"/>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49" name="Line 25">
            <a:extLst>
              <a:ext uri="{FF2B5EF4-FFF2-40B4-BE49-F238E27FC236}">
                <a16:creationId xmlns:a16="http://schemas.microsoft.com/office/drawing/2014/main" id="{58C5F7EE-B6F9-0D94-EFD6-CCFA83E9D199}"/>
              </a:ext>
            </a:extLst>
          </p:cNvPr>
          <p:cNvSpPr>
            <a:spLocks noChangeShapeType="1"/>
          </p:cNvSpPr>
          <p:nvPr/>
        </p:nvSpPr>
        <p:spPr bwMode="auto">
          <a:xfrm flipV="1">
            <a:off x="7096125" y="2889250"/>
            <a:ext cx="482600" cy="187325"/>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50" name="Line 26">
            <a:extLst>
              <a:ext uri="{FF2B5EF4-FFF2-40B4-BE49-F238E27FC236}">
                <a16:creationId xmlns:a16="http://schemas.microsoft.com/office/drawing/2014/main" id="{98F695C9-F389-239A-4C0D-DFB95481DA4D}"/>
              </a:ext>
            </a:extLst>
          </p:cNvPr>
          <p:cNvSpPr>
            <a:spLocks noChangeShapeType="1"/>
          </p:cNvSpPr>
          <p:nvPr/>
        </p:nvSpPr>
        <p:spPr bwMode="auto">
          <a:xfrm>
            <a:off x="7235825" y="3324225"/>
            <a:ext cx="342900" cy="157163"/>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51" name="Line 27">
            <a:extLst>
              <a:ext uri="{FF2B5EF4-FFF2-40B4-BE49-F238E27FC236}">
                <a16:creationId xmlns:a16="http://schemas.microsoft.com/office/drawing/2014/main" id="{28DBB193-6749-5FB1-2AA0-9F6A15FEB648}"/>
              </a:ext>
            </a:extLst>
          </p:cNvPr>
          <p:cNvSpPr>
            <a:spLocks noChangeShapeType="1"/>
          </p:cNvSpPr>
          <p:nvPr/>
        </p:nvSpPr>
        <p:spPr bwMode="auto">
          <a:xfrm>
            <a:off x="6986588" y="3619500"/>
            <a:ext cx="685800" cy="530225"/>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52" name="Line 28">
            <a:extLst>
              <a:ext uri="{FF2B5EF4-FFF2-40B4-BE49-F238E27FC236}">
                <a16:creationId xmlns:a16="http://schemas.microsoft.com/office/drawing/2014/main" id="{D11EF5E4-3EA1-9C75-E4A4-3FCE4F6B49A7}"/>
              </a:ext>
            </a:extLst>
          </p:cNvPr>
          <p:cNvSpPr>
            <a:spLocks noChangeShapeType="1"/>
          </p:cNvSpPr>
          <p:nvPr/>
        </p:nvSpPr>
        <p:spPr bwMode="auto">
          <a:xfrm flipH="1" flipV="1">
            <a:off x="7110413" y="2187575"/>
            <a:ext cx="452437" cy="438150"/>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53" name="Line 29">
            <a:extLst>
              <a:ext uri="{FF2B5EF4-FFF2-40B4-BE49-F238E27FC236}">
                <a16:creationId xmlns:a16="http://schemas.microsoft.com/office/drawing/2014/main" id="{ED422300-ED98-B898-348C-A56F0D1EEA4B}"/>
              </a:ext>
            </a:extLst>
          </p:cNvPr>
          <p:cNvSpPr>
            <a:spLocks noChangeShapeType="1"/>
          </p:cNvSpPr>
          <p:nvPr/>
        </p:nvSpPr>
        <p:spPr bwMode="auto">
          <a:xfrm flipH="1">
            <a:off x="4918075" y="1908175"/>
            <a:ext cx="1089025" cy="31750"/>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54" name="Line 30">
            <a:extLst>
              <a:ext uri="{FF2B5EF4-FFF2-40B4-BE49-F238E27FC236}">
                <a16:creationId xmlns:a16="http://schemas.microsoft.com/office/drawing/2014/main" id="{2EA058D9-C100-F0E9-A49C-8E804E7B38A8}"/>
              </a:ext>
            </a:extLst>
          </p:cNvPr>
          <p:cNvSpPr>
            <a:spLocks noChangeShapeType="1"/>
          </p:cNvSpPr>
          <p:nvPr/>
        </p:nvSpPr>
        <p:spPr bwMode="auto">
          <a:xfrm flipH="1">
            <a:off x="1500188" y="2133600"/>
            <a:ext cx="404812" cy="320675"/>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55" name="Line 31">
            <a:extLst>
              <a:ext uri="{FF2B5EF4-FFF2-40B4-BE49-F238E27FC236}">
                <a16:creationId xmlns:a16="http://schemas.microsoft.com/office/drawing/2014/main" id="{87ADD5BE-9698-9069-1227-CE62CD62F0CE}"/>
              </a:ext>
            </a:extLst>
          </p:cNvPr>
          <p:cNvSpPr>
            <a:spLocks noChangeShapeType="1"/>
          </p:cNvSpPr>
          <p:nvPr/>
        </p:nvSpPr>
        <p:spPr bwMode="auto">
          <a:xfrm>
            <a:off x="2957513" y="2484438"/>
            <a:ext cx="171450" cy="560387"/>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56" name="Line 32">
            <a:extLst>
              <a:ext uri="{FF2B5EF4-FFF2-40B4-BE49-F238E27FC236}">
                <a16:creationId xmlns:a16="http://schemas.microsoft.com/office/drawing/2014/main" id="{6E631AA8-7BCE-FEF2-5F2C-A146D3F92E5B}"/>
              </a:ext>
            </a:extLst>
          </p:cNvPr>
          <p:cNvSpPr>
            <a:spLocks noChangeShapeType="1"/>
          </p:cNvSpPr>
          <p:nvPr/>
        </p:nvSpPr>
        <p:spPr bwMode="auto">
          <a:xfrm>
            <a:off x="4325938" y="2265363"/>
            <a:ext cx="2197100" cy="717550"/>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57" name="Line 33">
            <a:extLst>
              <a:ext uri="{FF2B5EF4-FFF2-40B4-BE49-F238E27FC236}">
                <a16:creationId xmlns:a16="http://schemas.microsoft.com/office/drawing/2014/main" id="{33A93825-C704-A1BF-0583-70991225779F}"/>
              </a:ext>
            </a:extLst>
          </p:cNvPr>
          <p:cNvSpPr>
            <a:spLocks noChangeShapeType="1"/>
          </p:cNvSpPr>
          <p:nvPr/>
        </p:nvSpPr>
        <p:spPr bwMode="auto">
          <a:xfrm flipV="1">
            <a:off x="6054725" y="3262313"/>
            <a:ext cx="188913" cy="31750"/>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58" name="Line 34">
            <a:extLst>
              <a:ext uri="{FF2B5EF4-FFF2-40B4-BE49-F238E27FC236}">
                <a16:creationId xmlns:a16="http://schemas.microsoft.com/office/drawing/2014/main" id="{01187EAB-75F2-93DC-DD30-BDE4A471FA99}"/>
              </a:ext>
            </a:extLst>
          </p:cNvPr>
          <p:cNvSpPr>
            <a:spLocks noChangeShapeType="1"/>
          </p:cNvSpPr>
          <p:nvPr/>
        </p:nvSpPr>
        <p:spPr bwMode="auto">
          <a:xfrm>
            <a:off x="6070600" y="3433763"/>
            <a:ext cx="173038" cy="15875"/>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8659" name="Text Box 35">
            <a:extLst>
              <a:ext uri="{FF2B5EF4-FFF2-40B4-BE49-F238E27FC236}">
                <a16:creationId xmlns:a16="http://schemas.microsoft.com/office/drawing/2014/main" id="{EED6DB71-B0C9-A098-42A4-E1D8C8ECB1DE}"/>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6.1-16</a:t>
            </a:r>
            <a:endParaRPr lang="en-US" altLang="en-US" sz="130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6" name="Rectangle 4">
            <a:extLst>
              <a:ext uri="{FF2B5EF4-FFF2-40B4-BE49-F238E27FC236}">
                <a16:creationId xmlns:a16="http://schemas.microsoft.com/office/drawing/2014/main" id="{22ED94CD-1C5B-AE4C-EAAC-EBFD907D1740}"/>
              </a:ext>
            </a:extLst>
          </p:cNvPr>
          <p:cNvSpPr>
            <a:spLocks noGrp="1" noChangeArrowheads="1"/>
          </p:cNvSpPr>
          <p:nvPr>
            <p:ph type="title"/>
          </p:nvPr>
        </p:nvSpPr>
        <p:spPr/>
        <p:txBody>
          <a:bodyPr/>
          <a:lstStyle/>
          <a:p>
            <a:r>
              <a:rPr lang="en-US" altLang="en-US"/>
              <a:t>System of Indicators - Schematic</a:t>
            </a:r>
          </a:p>
        </p:txBody>
      </p:sp>
      <p:sp>
        <p:nvSpPr>
          <p:cNvPr id="540678" name="Rectangle 6">
            <a:extLst>
              <a:ext uri="{FF2B5EF4-FFF2-40B4-BE49-F238E27FC236}">
                <a16:creationId xmlns:a16="http://schemas.microsoft.com/office/drawing/2014/main" id="{0B4B963B-31A9-6FA7-0995-F17BBBF904DD}"/>
              </a:ext>
            </a:extLst>
          </p:cNvPr>
          <p:cNvSpPr>
            <a:spLocks noChangeArrowheads="1"/>
          </p:cNvSpPr>
          <p:nvPr/>
        </p:nvSpPr>
        <p:spPr bwMode="auto">
          <a:xfrm>
            <a:off x="685800" y="3205163"/>
            <a:ext cx="1550988" cy="3444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79" name="Rectangle 7">
            <a:extLst>
              <a:ext uri="{FF2B5EF4-FFF2-40B4-BE49-F238E27FC236}">
                <a16:creationId xmlns:a16="http://schemas.microsoft.com/office/drawing/2014/main" id="{314F987E-EFF2-8584-2FAE-E7E7CD4D0DB9}"/>
              </a:ext>
            </a:extLst>
          </p:cNvPr>
          <p:cNvSpPr>
            <a:spLocks noChangeArrowheads="1"/>
          </p:cNvSpPr>
          <p:nvPr/>
        </p:nvSpPr>
        <p:spPr bwMode="auto">
          <a:xfrm>
            <a:off x="1030288" y="3375025"/>
            <a:ext cx="890587"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80" name="Rectangle 8">
            <a:extLst>
              <a:ext uri="{FF2B5EF4-FFF2-40B4-BE49-F238E27FC236}">
                <a16:creationId xmlns:a16="http://schemas.microsoft.com/office/drawing/2014/main" id="{35720BF6-30A6-85DA-4B86-2483AFA2A5D8}"/>
              </a:ext>
            </a:extLst>
          </p:cNvPr>
          <p:cNvSpPr>
            <a:spLocks noChangeArrowheads="1"/>
          </p:cNvSpPr>
          <p:nvPr/>
        </p:nvSpPr>
        <p:spPr bwMode="auto">
          <a:xfrm>
            <a:off x="633413" y="3125788"/>
            <a:ext cx="21209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Corporate Indicator</a:t>
            </a:r>
            <a:endParaRPr lang="en-US" altLang="en-US" sz="2500">
              <a:latin typeface="Arial" panose="020B0604020202020204" pitchFamily="34" charset="0"/>
            </a:endParaRPr>
          </a:p>
        </p:txBody>
      </p:sp>
      <p:sp>
        <p:nvSpPr>
          <p:cNvPr id="540681" name="Rectangle 9">
            <a:extLst>
              <a:ext uri="{FF2B5EF4-FFF2-40B4-BE49-F238E27FC236}">
                <a16:creationId xmlns:a16="http://schemas.microsoft.com/office/drawing/2014/main" id="{34F577BA-1020-8DB2-406E-EFC0037E9604}"/>
              </a:ext>
            </a:extLst>
          </p:cNvPr>
          <p:cNvSpPr>
            <a:spLocks noChangeArrowheads="1"/>
          </p:cNvSpPr>
          <p:nvPr/>
        </p:nvSpPr>
        <p:spPr bwMode="auto">
          <a:xfrm>
            <a:off x="957263" y="3622675"/>
            <a:ext cx="39687" cy="8096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82" name="Rectangle 10">
            <a:extLst>
              <a:ext uri="{FF2B5EF4-FFF2-40B4-BE49-F238E27FC236}">
                <a16:creationId xmlns:a16="http://schemas.microsoft.com/office/drawing/2014/main" id="{3CBE0F98-D200-A1A2-C909-10A3E705B6DD}"/>
              </a:ext>
            </a:extLst>
          </p:cNvPr>
          <p:cNvSpPr>
            <a:spLocks noChangeArrowheads="1"/>
          </p:cNvSpPr>
          <p:nvPr/>
        </p:nvSpPr>
        <p:spPr bwMode="auto">
          <a:xfrm>
            <a:off x="973138" y="4413250"/>
            <a:ext cx="1033462" cy="365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83" name="Freeform 11">
            <a:extLst>
              <a:ext uri="{FF2B5EF4-FFF2-40B4-BE49-F238E27FC236}">
                <a16:creationId xmlns:a16="http://schemas.microsoft.com/office/drawing/2014/main" id="{011971EF-A91F-98FE-6E5D-306774370A8D}"/>
              </a:ext>
            </a:extLst>
          </p:cNvPr>
          <p:cNvSpPr>
            <a:spLocks/>
          </p:cNvSpPr>
          <p:nvPr/>
        </p:nvSpPr>
        <p:spPr bwMode="auto">
          <a:xfrm>
            <a:off x="962025" y="3894138"/>
            <a:ext cx="849313" cy="265112"/>
          </a:xfrm>
          <a:custGeom>
            <a:avLst/>
            <a:gdLst>
              <a:gd name="T0" fmla="*/ 34 w 888"/>
              <a:gd name="T1" fmla="*/ 182 h 278"/>
              <a:gd name="T2" fmla="*/ 91 w 888"/>
              <a:gd name="T3" fmla="*/ 77 h 278"/>
              <a:gd name="T4" fmla="*/ 130 w 888"/>
              <a:gd name="T5" fmla="*/ 48 h 278"/>
              <a:gd name="T6" fmla="*/ 115 w 888"/>
              <a:gd name="T7" fmla="*/ 53 h 278"/>
              <a:gd name="T8" fmla="*/ 154 w 888"/>
              <a:gd name="T9" fmla="*/ 43 h 278"/>
              <a:gd name="T10" fmla="*/ 182 w 888"/>
              <a:gd name="T11" fmla="*/ 39 h 278"/>
              <a:gd name="T12" fmla="*/ 192 w 888"/>
              <a:gd name="T13" fmla="*/ 72 h 278"/>
              <a:gd name="T14" fmla="*/ 240 w 888"/>
              <a:gd name="T15" fmla="*/ 144 h 278"/>
              <a:gd name="T16" fmla="*/ 298 w 888"/>
              <a:gd name="T17" fmla="*/ 221 h 278"/>
              <a:gd name="T18" fmla="*/ 341 w 888"/>
              <a:gd name="T19" fmla="*/ 254 h 278"/>
              <a:gd name="T20" fmla="*/ 408 w 888"/>
              <a:gd name="T21" fmla="*/ 278 h 278"/>
              <a:gd name="T22" fmla="*/ 480 w 888"/>
              <a:gd name="T23" fmla="*/ 259 h 278"/>
              <a:gd name="T24" fmla="*/ 533 w 888"/>
              <a:gd name="T25" fmla="*/ 240 h 278"/>
              <a:gd name="T26" fmla="*/ 595 w 888"/>
              <a:gd name="T27" fmla="*/ 192 h 278"/>
              <a:gd name="T28" fmla="*/ 629 w 888"/>
              <a:gd name="T29" fmla="*/ 202 h 278"/>
              <a:gd name="T30" fmla="*/ 696 w 888"/>
              <a:gd name="T31" fmla="*/ 197 h 278"/>
              <a:gd name="T32" fmla="*/ 792 w 888"/>
              <a:gd name="T33" fmla="*/ 230 h 278"/>
              <a:gd name="T34" fmla="*/ 778 w 888"/>
              <a:gd name="T35" fmla="*/ 221 h 278"/>
              <a:gd name="T36" fmla="*/ 850 w 888"/>
              <a:gd name="T37" fmla="*/ 254 h 278"/>
              <a:gd name="T38" fmla="*/ 888 w 888"/>
              <a:gd name="T39" fmla="*/ 235 h 278"/>
              <a:gd name="T40" fmla="*/ 859 w 888"/>
              <a:gd name="T41" fmla="*/ 221 h 278"/>
              <a:gd name="T42" fmla="*/ 792 w 888"/>
              <a:gd name="T43" fmla="*/ 192 h 278"/>
              <a:gd name="T44" fmla="*/ 696 w 888"/>
              <a:gd name="T45" fmla="*/ 158 h 278"/>
              <a:gd name="T46" fmla="*/ 629 w 888"/>
              <a:gd name="T47" fmla="*/ 163 h 278"/>
              <a:gd name="T48" fmla="*/ 581 w 888"/>
              <a:gd name="T49" fmla="*/ 182 h 278"/>
              <a:gd name="T50" fmla="*/ 466 w 888"/>
              <a:gd name="T51" fmla="*/ 226 h 278"/>
              <a:gd name="T52" fmla="*/ 480 w 888"/>
              <a:gd name="T53" fmla="*/ 221 h 278"/>
              <a:gd name="T54" fmla="*/ 408 w 888"/>
              <a:gd name="T55" fmla="*/ 240 h 278"/>
              <a:gd name="T56" fmla="*/ 341 w 888"/>
              <a:gd name="T57" fmla="*/ 216 h 278"/>
              <a:gd name="T58" fmla="*/ 355 w 888"/>
              <a:gd name="T59" fmla="*/ 221 h 278"/>
              <a:gd name="T60" fmla="*/ 298 w 888"/>
              <a:gd name="T61" fmla="*/ 158 h 278"/>
              <a:gd name="T62" fmla="*/ 245 w 888"/>
              <a:gd name="T63" fmla="*/ 82 h 278"/>
              <a:gd name="T64" fmla="*/ 197 w 888"/>
              <a:gd name="T65" fmla="*/ 24 h 278"/>
              <a:gd name="T66" fmla="*/ 163 w 888"/>
              <a:gd name="T67" fmla="*/ 5 h 278"/>
              <a:gd name="T68" fmla="*/ 115 w 888"/>
              <a:gd name="T69" fmla="*/ 10 h 278"/>
              <a:gd name="T70" fmla="*/ 82 w 888"/>
              <a:gd name="T71" fmla="*/ 34 h 278"/>
              <a:gd name="T72" fmla="*/ 29 w 888"/>
              <a:gd name="T73" fmla="*/ 10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88" h="278">
                <a:moveTo>
                  <a:pt x="0" y="173"/>
                </a:moveTo>
                <a:lnTo>
                  <a:pt x="34" y="182"/>
                </a:lnTo>
                <a:lnTo>
                  <a:pt x="58" y="130"/>
                </a:lnTo>
                <a:lnTo>
                  <a:pt x="91" y="77"/>
                </a:lnTo>
                <a:lnTo>
                  <a:pt x="110" y="58"/>
                </a:lnTo>
                <a:lnTo>
                  <a:pt x="130" y="48"/>
                </a:lnTo>
                <a:lnTo>
                  <a:pt x="115" y="34"/>
                </a:lnTo>
                <a:lnTo>
                  <a:pt x="115" y="53"/>
                </a:lnTo>
                <a:lnTo>
                  <a:pt x="134" y="43"/>
                </a:lnTo>
                <a:lnTo>
                  <a:pt x="154" y="43"/>
                </a:lnTo>
                <a:lnTo>
                  <a:pt x="182" y="53"/>
                </a:lnTo>
                <a:lnTo>
                  <a:pt x="182" y="39"/>
                </a:lnTo>
                <a:lnTo>
                  <a:pt x="168" y="53"/>
                </a:lnTo>
                <a:lnTo>
                  <a:pt x="192" y="72"/>
                </a:lnTo>
                <a:lnTo>
                  <a:pt x="216" y="110"/>
                </a:lnTo>
                <a:lnTo>
                  <a:pt x="240" y="144"/>
                </a:lnTo>
                <a:lnTo>
                  <a:pt x="269" y="182"/>
                </a:lnTo>
                <a:lnTo>
                  <a:pt x="298" y="221"/>
                </a:lnTo>
                <a:lnTo>
                  <a:pt x="326" y="250"/>
                </a:lnTo>
                <a:lnTo>
                  <a:pt x="341" y="254"/>
                </a:lnTo>
                <a:lnTo>
                  <a:pt x="370" y="269"/>
                </a:lnTo>
                <a:lnTo>
                  <a:pt x="408" y="278"/>
                </a:lnTo>
                <a:lnTo>
                  <a:pt x="442" y="269"/>
                </a:lnTo>
                <a:lnTo>
                  <a:pt x="480" y="259"/>
                </a:lnTo>
                <a:lnTo>
                  <a:pt x="494" y="250"/>
                </a:lnTo>
                <a:lnTo>
                  <a:pt x="533" y="240"/>
                </a:lnTo>
                <a:lnTo>
                  <a:pt x="610" y="206"/>
                </a:lnTo>
                <a:lnTo>
                  <a:pt x="595" y="192"/>
                </a:lnTo>
                <a:lnTo>
                  <a:pt x="595" y="211"/>
                </a:lnTo>
                <a:lnTo>
                  <a:pt x="629" y="202"/>
                </a:lnTo>
                <a:lnTo>
                  <a:pt x="662" y="197"/>
                </a:lnTo>
                <a:lnTo>
                  <a:pt x="696" y="197"/>
                </a:lnTo>
                <a:lnTo>
                  <a:pt x="730" y="206"/>
                </a:lnTo>
                <a:lnTo>
                  <a:pt x="792" y="230"/>
                </a:lnTo>
                <a:lnTo>
                  <a:pt x="792" y="206"/>
                </a:lnTo>
                <a:lnTo>
                  <a:pt x="778" y="221"/>
                </a:lnTo>
                <a:lnTo>
                  <a:pt x="830" y="250"/>
                </a:lnTo>
                <a:lnTo>
                  <a:pt x="850" y="254"/>
                </a:lnTo>
                <a:lnTo>
                  <a:pt x="874" y="269"/>
                </a:lnTo>
                <a:lnTo>
                  <a:pt x="888" y="235"/>
                </a:lnTo>
                <a:lnTo>
                  <a:pt x="878" y="230"/>
                </a:lnTo>
                <a:lnTo>
                  <a:pt x="859" y="221"/>
                </a:lnTo>
                <a:lnTo>
                  <a:pt x="806" y="192"/>
                </a:lnTo>
                <a:lnTo>
                  <a:pt x="792" y="192"/>
                </a:lnTo>
                <a:lnTo>
                  <a:pt x="730" y="168"/>
                </a:lnTo>
                <a:lnTo>
                  <a:pt x="696" y="158"/>
                </a:lnTo>
                <a:lnTo>
                  <a:pt x="662" y="158"/>
                </a:lnTo>
                <a:lnTo>
                  <a:pt x="629" y="163"/>
                </a:lnTo>
                <a:lnTo>
                  <a:pt x="595" y="173"/>
                </a:lnTo>
                <a:lnTo>
                  <a:pt x="581" y="182"/>
                </a:lnTo>
                <a:lnTo>
                  <a:pt x="504" y="211"/>
                </a:lnTo>
                <a:lnTo>
                  <a:pt x="466" y="226"/>
                </a:lnTo>
                <a:lnTo>
                  <a:pt x="480" y="240"/>
                </a:lnTo>
                <a:lnTo>
                  <a:pt x="480" y="221"/>
                </a:lnTo>
                <a:lnTo>
                  <a:pt x="442" y="230"/>
                </a:lnTo>
                <a:lnTo>
                  <a:pt x="408" y="240"/>
                </a:lnTo>
                <a:lnTo>
                  <a:pt x="384" y="235"/>
                </a:lnTo>
                <a:lnTo>
                  <a:pt x="341" y="216"/>
                </a:lnTo>
                <a:lnTo>
                  <a:pt x="341" y="235"/>
                </a:lnTo>
                <a:lnTo>
                  <a:pt x="355" y="221"/>
                </a:lnTo>
                <a:lnTo>
                  <a:pt x="326" y="192"/>
                </a:lnTo>
                <a:lnTo>
                  <a:pt x="298" y="158"/>
                </a:lnTo>
                <a:lnTo>
                  <a:pt x="269" y="120"/>
                </a:lnTo>
                <a:lnTo>
                  <a:pt x="245" y="82"/>
                </a:lnTo>
                <a:lnTo>
                  <a:pt x="221" y="48"/>
                </a:lnTo>
                <a:lnTo>
                  <a:pt x="197" y="24"/>
                </a:lnTo>
                <a:lnTo>
                  <a:pt x="182" y="15"/>
                </a:lnTo>
                <a:lnTo>
                  <a:pt x="163" y="5"/>
                </a:lnTo>
                <a:lnTo>
                  <a:pt x="134" y="0"/>
                </a:lnTo>
                <a:lnTo>
                  <a:pt x="115" y="10"/>
                </a:lnTo>
                <a:lnTo>
                  <a:pt x="101" y="19"/>
                </a:lnTo>
                <a:lnTo>
                  <a:pt x="82" y="34"/>
                </a:lnTo>
                <a:lnTo>
                  <a:pt x="62" y="53"/>
                </a:lnTo>
                <a:lnTo>
                  <a:pt x="29" y="106"/>
                </a:lnTo>
                <a:lnTo>
                  <a:pt x="0" y="17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40684" name="Group 12">
            <a:extLst>
              <a:ext uri="{FF2B5EF4-FFF2-40B4-BE49-F238E27FC236}">
                <a16:creationId xmlns:a16="http://schemas.microsoft.com/office/drawing/2014/main" id="{91C30420-261B-1DBD-4D5B-DB7C2215232A}"/>
              </a:ext>
            </a:extLst>
          </p:cNvPr>
          <p:cNvGrpSpPr>
            <a:grpSpLocks/>
          </p:cNvGrpSpPr>
          <p:nvPr/>
        </p:nvGrpSpPr>
        <p:grpSpPr bwMode="auto">
          <a:xfrm>
            <a:off x="1839913" y="4164013"/>
            <a:ext cx="127000" cy="139700"/>
            <a:chOff x="3020" y="10580"/>
            <a:chExt cx="134" cy="144"/>
          </a:xfrm>
        </p:grpSpPr>
        <p:sp>
          <p:nvSpPr>
            <p:cNvPr id="540685" name="Freeform 13">
              <a:extLst>
                <a:ext uri="{FF2B5EF4-FFF2-40B4-BE49-F238E27FC236}">
                  <a16:creationId xmlns:a16="http://schemas.microsoft.com/office/drawing/2014/main" id="{A12402CB-3134-9FBD-6828-21E7443C0A82}"/>
                </a:ext>
              </a:extLst>
            </p:cNvPr>
            <p:cNvSpPr>
              <a:spLocks/>
            </p:cNvSpPr>
            <p:nvPr/>
          </p:nvSpPr>
          <p:spPr bwMode="auto">
            <a:xfrm>
              <a:off x="3053" y="10623"/>
              <a:ext cx="72" cy="77"/>
            </a:xfrm>
            <a:custGeom>
              <a:avLst/>
              <a:gdLst>
                <a:gd name="T0" fmla="*/ 39 w 72"/>
                <a:gd name="T1" fmla="*/ 0 h 77"/>
                <a:gd name="T2" fmla="*/ 0 w 72"/>
                <a:gd name="T3" fmla="*/ 77 h 77"/>
                <a:gd name="T4" fmla="*/ 72 w 72"/>
                <a:gd name="T5" fmla="*/ 77 h 77"/>
                <a:gd name="T6" fmla="*/ 39 w 72"/>
                <a:gd name="T7" fmla="*/ 0 h 77"/>
              </a:gdLst>
              <a:ahLst/>
              <a:cxnLst>
                <a:cxn ang="0">
                  <a:pos x="T0" y="T1"/>
                </a:cxn>
                <a:cxn ang="0">
                  <a:pos x="T2" y="T3"/>
                </a:cxn>
                <a:cxn ang="0">
                  <a:pos x="T4" y="T5"/>
                </a:cxn>
                <a:cxn ang="0">
                  <a:pos x="T6" y="T7"/>
                </a:cxn>
              </a:cxnLst>
              <a:rect l="0" t="0" r="r" b="b"/>
              <a:pathLst>
                <a:path w="72" h="77">
                  <a:moveTo>
                    <a:pt x="39" y="0"/>
                  </a:moveTo>
                  <a:lnTo>
                    <a:pt x="0" y="77"/>
                  </a:lnTo>
                  <a:lnTo>
                    <a:pt x="72" y="77"/>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0686" name="Freeform 14">
              <a:extLst>
                <a:ext uri="{FF2B5EF4-FFF2-40B4-BE49-F238E27FC236}">
                  <a16:creationId xmlns:a16="http://schemas.microsoft.com/office/drawing/2014/main" id="{CA43AEAA-A75D-657A-8675-24A32E406DD7}"/>
                </a:ext>
              </a:extLst>
            </p:cNvPr>
            <p:cNvSpPr>
              <a:spLocks noEditPoints="1"/>
            </p:cNvSpPr>
            <p:nvPr/>
          </p:nvSpPr>
          <p:spPr bwMode="auto">
            <a:xfrm>
              <a:off x="3020" y="10580"/>
              <a:ext cx="134" cy="144"/>
            </a:xfrm>
            <a:custGeom>
              <a:avLst/>
              <a:gdLst>
                <a:gd name="T0" fmla="*/ 19 w 134"/>
                <a:gd name="T1" fmla="*/ 111 h 144"/>
                <a:gd name="T2" fmla="*/ 0 w 134"/>
                <a:gd name="T3" fmla="*/ 139 h 144"/>
                <a:gd name="T4" fmla="*/ 33 w 134"/>
                <a:gd name="T5" fmla="*/ 144 h 144"/>
                <a:gd name="T6" fmla="*/ 105 w 134"/>
                <a:gd name="T7" fmla="*/ 144 h 144"/>
                <a:gd name="T8" fmla="*/ 134 w 134"/>
                <a:gd name="T9" fmla="*/ 144 h 144"/>
                <a:gd name="T10" fmla="*/ 125 w 134"/>
                <a:gd name="T11" fmla="*/ 115 h 144"/>
                <a:gd name="T12" fmla="*/ 91 w 134"/>
                <a:gd name="T13" fmla="*/ 39 h 144"/>
                <a:gd name="T14" fmla="*/ 72 w 134"/>
                <a:gd name="T15" fmla="*/ 0 h 144"/>
                <a:gd name="T16" fmla="*/ 57 w 134"/>
                <a:gd name="T17" fmla="*/ 34 h 144"/>
                <a:gd name="T18" fmla="*/ 19 w 134"/>
                <a:gd name="T19" fmla="*/ 111 h 144"/>
                <a:gd name="T20" fmla="*/ 91 w 134"/>
                <a:gd name="T21" fmla="*/ 53 h 144"/>
                <a:gd name="T22" fmla="*/ 72 w 134"/>
                <a:gd name="T23" fmla="*/ 43 h 144"/>
                <a:gd name="T24" fmla="*/ 53 w 134"/>
                <a:gd name="T25" fmla="*/ 53 h 144"/>
                <a:gd name="T26" fmla="*/ 86 w 134"/>
                <a:gd name="T27" fmla="*/ 130 h 144"/>
                <a:gd name="T28" fmla="*/ 105 w 134"/>
                <a:gd name="T29" fmla="*/ 120 h 144"/>
                <a:gd name="T30" fmla="*/ 105 w 134"/>
                <a:gd name="T31" fmla="*/ 101 h 144"/>
                <a:gd name="T32" fmla="*/ 33 w 134"/>
                <a:gd name="T33" fmla="*/ 101 h 144"/>
                <a:gd name="T34" fmla="*/ 33 w 134"/>
                <a:gd name="T35" fmla="*/ 120 h 144"/>
                <a:gd name="T36" fmla="*/ 53 w 134"/>
                <a:gd name="T37" fmla="*/ 130 h 144"/>
                <a:gd name="T38" fmla="*/ 91 w 134"/>
                <a:gd name="T39" fmla="*/ 5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44">
                  <a:moveTo>
                    <a:pt x="19" y="111"/>
                  </a:moveTo>
                  <a:lnTo>
                    <a:pt x="0" y="139"/>
                  </a:lnTo>
                  <a:lnTo>
                    <a:pt x="33" y="144"/>
                  </a:lnTo>
                  <a:lnTo>
                    <a:pt x="105" y="144"/>
                  </a:lnTo>
                  <a:lnTo>
                    <a:pt x="134" y="144"/>
                  </a:lnTo>
                  <a:lnTo>
                    <a:pt x="125" y="115"/>
                  </a:lnTo>
                  <a:lnTo>
                    <a:pt x="91" y="39"/>
                  </a:lnTo>
                  <a:lnTo>
                    <a:pt x="72" y="0"/>
                  </a:lnTo>
                  <a:lnTo>
                    <a:pt x="57" y="34"/>
                  </a:lnTo>
                  <a:lnTo>
                    <a:pt x="19" y="111"/>
                  </a:lnTo>
                  <a:close/>
                  <a:moveTo>
                    <a:pt x="91" y="53"/>
                  </a:moveTo>
                  <a:lnTo>
                    <a:pt x="72" y="43"/>
                  </a:lnTo>
                  <a:lnTo>
                    <a:pt x="53" y="53"/>
                  </a:lnTo>
                  <a:lnTo>
                    <a:pt x="86" y="130"/>
                  </a:lnTo>
                  <a:lnTo>
                    <a:pt x="105" y="120"/>
                  </a:lnTo>
                  <a:lnTo>
                    <a:pt x="105" y="101"/>
                  </a:lnTo>
                  <a:lnTo>
                    <a:pt x="33" y="101"/>
                  </a:lnTo>
                  <a:lnTo>
                    <a:pt x="33" y="120"/>
                  </a:lnTo>
                  <a:lnTo>
                    <a:pt x="53" y="130"/>
                  </a:lnTo>
                  <a:lnTo>
                    <a:pt x="91"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40687" name="Rectangle 15">
            <a:extLst>
              <a:ext uri="{FF2B5EF4-FFF2-40B4-BE49-F238E27FC236}">
                <a16:creationId xmlns:a16="http://schemas.microsoft.com/office/drawing/2014/main" id="{1E8D38D0-C61C-5198-EEEA-CE9BEC57C88A}"/>
              </a:ext>
            </a:extLst>
          </p:cNvPr>
          <p:cNvSpPr>
            <a:spLocks noChangeArrowheads="1"/>
          </p:cNvSpPr>
          <p:nvPr/>
        </p:nvSpPr>
        <p:spPr bwMode="auto">
          <a:xfrm>
            <a:off x="3352800" y="1236663"/>
            <a:ext cx="1555750" cy="5889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88" name="Rectangle 16">
            <a:extLst>
              <a:ext uri="{FF2B5EF4-FFF2-40B4-BE49-F238E27FC236}">
                <a16:creationId xmlns:a16="http://schemas.microsoft.com/office/drawing/2014/main" id="{0FB4D261-1A4B-254C-DD4A-909A5CD54712}"/>
              </a:ext>
            </a:extLst>
          </p:cNvPr>
          <p:cNvSpPr>
            <a:spLocks noChangeArrowheads="1"/>
          </p:cNvSpPr>
          <p:nvPr/>
        </p:nvSpPr>
        <p:spPr bwMode="auto">
          <a:xfrm>
            <a:off x="3635375" y="1631950"/>
            <a:ext cx="143351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89" name="Rectangle 17">
            <a:extLst>
              <a:ext uri="{FF2B5EF4-FFF2-40B4-BE49-F238E27FC236}">
                <a16:creationId xmlns:a16="http://schemas.microsoft.com/office/drawing/2014/main" id="{1DFF27A8-AEB9-E019-D2B6-E29F71EC6962}"/>
              </a:ext>
            </a:extLst>
          </p:cNvPr>
          <p:cNvSpPr>
            <a:spLocks noChangeArrowheads="1"/>
          </p:cNvSpPr>
          <p:nvPr/>
        </p:nvSpPr>
        <p:spPr bwMode="auto">
          <a:xfrm>
            <a:off x="3635375" y="1627188"/>
            <a:ext cx="14716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Core Process</a:t>
            </a:r>
            <a:endParaRPr lang="en-US" altLang="en-US" sz="2500">
              <a:latin typeface="Arial" panose="020B0604020202020204" pitchFamily="34" charset="0"/>
            </a:endParaRPr>
          </a:p>
        </p:txBody>
      </p:sp>
      <p:sp>
        <p:nvSpPr>
          <p:cNvPr id="540690" name="Rectangle 18">
            <a:extLst>
              <a:ext uri="{FF2B5EF4-FFF2-40B4-BE49-F238E27FC236}">
                <a16:creationId xmlns:a16="http://schemas.microsoft.com/office/drawing/2014/main" id="{43F77F45-EF78-47EE-C3A6-7E8160D7DD30}"/>
              </a:ext>
            </a:extLst>
          </p:cNvPr>
          <p:cNvSpPr>
            <a:spLocks noChangeArrowheads="1"/>
          </p:cNvSpPr>
          <p:nvPr/>
        </p:nvSpPr>
        <p:spPr bwMode="auto">
          <a:xfrm>
            <a:off x="3621088" y="1897063"/>
            <a:ext cx="41275" cy="8096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91" name="Rectangle 19">
            <a:extLst>
              <a:ext uri="{FF2B5EF4-FFF2-40B4-BE49-F238E27FC236}">
                <a16:creationId xmlns:a16="http://schemas.microsoft.com/office/drawing/2014/main" id="{453ADC81-68DC-A21E-595C-60AFE490B714}"/>
              </a:ext>
            </a:extLst>
          </p:cNvPr>
          <p:cNvSpPr>
            <a:spLocks noChangeArrowheads="1"/>
          </p:cNvSpPr>
          <p:nvPr/>
        </p:nvSpPr>
        <p:spPr bwMode="auto">
          <a:xfrm>
            <a:off x="3640138" y="2689225"/>
            <a:ext cx="1038225" cy="412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92" name="Freeform 20">
            <a:extLst>
              <a:ext uri="{FF2B5EF4-FFF2-40B4-BE49-F238E27FC236}">
                <a16:creationId xmlns:a16="http://schemas.microsoft.com/office/drawing/2014/main" id="{49924FB7-AE54-1996-E954-427272B09523}"/>
              </a:ext>
            </a:extLst>
          </p:cNvPr>
          <p:cNvSpPr>
            <a:spLocks/>
          </p:cNvSpPr>
          <p:nvPr/>
        </p:nvSpPr>
        <p:spPr bwMode="auto">
          <a:xfrm>
            <a:off x="3625850" y="2170113"/>
            <a:ext cx="854075" cy="266700"/>
          </a:xfrm>
          <a:custGeom>
            <a:avLst/>
            <a:gdLst>
              <a:gd name="T0" fmla="*/ 33 w 893"/>
              <a:gd name="T1" fmla="*/ 187 h 278"/>
              <a:gd name="T2" fmla="*/ 76 w 893"/>
              <a:gd name="T3" fmla="*/ 100 h 278"/>
              <a:gd name="T4" fmla="*/ 115 w 893"/>
              <a:gd name="T5" fmla="*/ 57 h 278"/>
              <a:gd name="T6" fmla="*/ 120 w 893"/>
              <a:gd name="T7" fmla="*/ 28 h 278"/>
              <a:gd name="T8" fmla="*/ 139 w 893"/>
              <a:gd name="T9" fmla="*/ 43 h 278"/>
              <a:gd name="T10" fmla="*/ 182 w 893"/>
              <a:gd name="T11" fmla="*/ 57 h 278"/>
              <a:gd name="T12" fmla="*/ 168 w 893"/>
              <a:gd name="T13" fmla="*/ 52 h 278"/>
              <a:gd name="T14" fmla="*/ 220 w 893"/>
              <a:gd name="T15" fmla="*/ 110 h 278"/>
              <a:gd name="T16" fmla="*/ 273 w 893"/>
              <a:gd name="T17" fmla="*/ 187 h 278"/>
              <a:gd name="T18" fmla="*/ 331 w 893"/>
              <a:gd name="T19" fmla="*/ 249 h 278"/>
              <a:gd name="T20" fmla="*/ 374 w 893"/>
              <a:gd name="T21" fmla="*/ 268 h 278"/>
              <a:gd name="T22" fmla="*/ 446 w 893"/>
              <a:gd name="T23" fmla="*/ 268 h 278"/>
              <a:gd name="T24" fmla="*/ 499 w 893"/>
              <a:gd name="T25" fmla="*/ 254 h 278"/>
              <a:gd name="T26" fmla="*/ 609 w 893"/>
              <a:gd name="T27" fmla="*/ 206 h 278"/>
              <a:gd name="T28" fmla="*/ 595 w 893"/>
              <a:gd name="T29" fmla="*/ 211 h 278"/>
              <a:gd name="T30" fmla="*/ 667 w 893"/>
              <a:gd name="T31" fmla="*/ 196 h 278"/>
              <a:gd name="T32" fmla="*/ 729 w 893"/>
              <a:gd name="T33" fmla="*/ 206 h 278"/>
              <a:gd name="T34" fmla="*/ 792 w 893"/>
              <a:gd name="T35" fmla="*/ 206 h 278"/>
              <a:gd name="T36" fmla="*/ 830 w 893"/>
              <a:gd name="T37" fmla="*/ 249 h 278"/>
              <a:gd name="T38" fmla="*/ 864 w 893"/>
              <a:gd name="T39" fmla="*/ 263 h 278"/>
              <a:gd name="T40" fmla="*/ 893 w 893"/>
              <a:gd name="T41" fmla="*/ 235 h 278"/>
              <a:gd name="T42" fmla="*/ 864 w 893"/>
              <a:gd name="T43" fmla="*/ 244 h 278"/>
              <a:gd name="T44" fmla="*/ 859 w 893"/>
              <a:gd name="T45" fmla="*/ 220 h 278"/>
              <a:gd name="T46" fmla="*/ 792 w 893"/>
              <a:gd name="T47" fmla="*/ 187 h 278"/>
              <a:gd name="T48" fmla="*/ 701 w 893"/>
              <a:gd name="T49" fmla="*/ 158 h 278"/>
              <a:gd name="T50" fmla="*/ 633 w 893"/>
              <a:gd name="T51" fmla="*/ 163 h 278"/>
              <a:gd name="T52" fmla="*/ 580 w 893"/>
              <a:gd name="T53" fmla="*/ 182 h 278"/>
              <a:gd name="T54" fmla="*/ 470 w 893"/>
              <a:gd name="T55" fmla="*/ 225 h 278"/>
              <a:gd name="T56" fmla="*/ 484 w 893"/>
              <a:gd name="T57" fmla="*/ 220 h 278"/>
              <a:gd name="T58" fmla="*/ 412 w 893"/>
              <a:gd name="T59" fmla="*/ 239 h 278"/>
              <a:gd name="T60" fmla="*/ 345 w 893"/>
              <a:gd name="T61" fmla="*/ 215 h 278"/>
              <a:gd name="T62" fmla="*/ 360 w 893"/>
              <a:gd name="T63" fmla="*/ 220 h 278"/>
              <a:gd name="T64" fmla="*/ 302 w 893"/>
              <a:gd name="T65" fmla="*/ 158 h 278"/>
              <a:gd name="T66" fmla="*/ 249 w 893"/>
              <a:gd name="T67" fmla="*/ 81 h 278"/>
              <a:gd name="T68" fmla="*/ 196 w 893"/>
              <a:gd name="T69" fmla="*/ 24 h 278"/>
              <a:gd name="T70" fmla="*/ 163 w 893"/>
              <a:gd name="T71" fmla="*/ 4 h 278"/>
              <a:gd name="T72" fmla="*/ 120 w 893"/>
              <a:gd name="T73" fmla="*/ 9 h 278"/>
              <a:gd name="T74" fmla="*/ 86 w 893"/>
              <a:gd name="T75" fmla="*/ 28 h 278"/>
              <a:gd name="T76" fmla="*/ 48 w 893"/>
              <a:gd name="T77" fmla="*/ 72 h 278"/>
              <a:gd name="T78" fmla="*/ 0 w 893"/>
              <a:gd name="T79" fmla="*/ 16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93" h="278">
                <a:moveTo>
                  <a:pt x="0" y="167"/>
                </a:moveTo>
                <a:lnTo>
                  <a:pt x="33" y="187"/>
                </a:lnTo>
                <a:lnTo>
                  <a:pt x="62" y="129"/>
                </a:lnTo>
                <a:lnTo>
                  <a:pt x="76" y="100"/>
                </a:lnTo>
                <a:lnTo>
                  <a:pt x="96" y="76"/>
                </a:lnTo>
                <a:lnTo>
                  <a:pt x="115" y="57"/>
                </a:lnTo>
                <a:lnTo>
                  <a:pt x="134" y="43"/>
                </a:lnTo>
                <a:lnTo>
                  <a:pt x="120" y="28"/>
                </a:lnTo>
                <a:lnTo>
                  <a:pt x="120" y="52"/>
                </a:lnTo>
                <a:lnTo>
                  <a:pt x="139" y="43"/>
                </a:lnTo>
                <a:lnTo>
                  <a:pt x="153" y="43"/>
                </a:lnTo>
                <a:lnTo>
                  <a:pt x="182" y="57"/>
                </a:lnTo>
                <a:lnTo>
                  <a:pt x="182" y="38"/>
                </a:lnTo>
                <a:lnTo>
                  <a:pt x="168" y="52"/>
                </a:lnTo>
                <a:lnTo>
                  <a:pt x="192" y="72"/>
                </a:lnTo>
                <a:lnTo>
                  <a:pt x="220" y="110"/>
                </a:lnTo>
                <a:lnTo>
                  <a:pt x="244" y="144"/>
                </a:lnTo>
                <a:lnTo>
                  <a:pt x="273" y="187"/>
                </a:lnTo>
                <a:lnTo>
                  <a:pt x="302" y="220"/>
                </a:lnTo>
                <a:lnTo>
                  <a:pt x="331" y="249"/>
                </a:lnTo>
                <a:lnTo>
                  <a:pt x="345" y="254"/>
                </a:lnTo>
                <a:lnTo>
                  <a:pt x="374" y="268"/>
                </a:lnTo>
                <a:lnTo>
                  <a:pt x="412" y="278"/>
                </a:lnTo>
                <a:lnTo>
                  <a:pt x="446" y="268"/>
                </a:lnTo>
                <a:lnTo>
                  <a:pt x="484" y="259"/>
                </a:lnTo>
                <a:lnTo>
                  <a:pt x="499" y="254"/>
                </a:lnTo>
                <a:lnTo>
                  <a:pt x="537" y="239"/>
                </a:lnTo>
                <a:lnTo>
                  <a:pt x="609" y="206"/>
                </a:lnTo>
                <a:lnTo>
                  <a:pt x="595" y="196"/>
                </a:lnTo>
                <a:lnTo>
                  <a:pt x="595" y="211"/>
                </a:lnTo>
                <a:lnTo>
                  <a:pt x="633" y="201"/>
                </a:lnTo>
                <a:lnTo>
                  <a:pt x="667" y="196"/>
                </a:lnTo>
                <a:lnTo>
                  <a:pt x="701" y="196"/>
                </a:lnTo>
                <a:lnTo>
                  <a:pt x="729" y="206"/>
                </a:lnTo>
                <a:lnTo>
                  <a:pt x="792" y="230"/>
                </a:lnTo>
                <a:lnTo>
                  <a:pt x="792" y="206"/>
                </a:lnTo>
                <a:lnTo>
                  <a:pt x="777" y="220"/>
                </a:lnTo>
                <a:lnTo>
                  <a:pt x="830" y="249"/>
                </a:lnTo>
                <a:lnTo>
                  <a:pt x="849" y="254"/>
                </a:lnTo>
                <a:lnTo>
                  <a:pt x="864" y="263"/>
                </a:lnTo>
                <a:lnTo>
                  <a:pt x="878" y="268"/>
                </a:lnTo>
                <a:lnTo>
                  <a:pt x="893" y="235"/>
                </a:lnTo>
                <a:lnTo>
                  <a:pt x="864" y="225"/>
                </a:lnTo>
                <a:lnTo>
                  <a:pt x="864" y="244"/>
                </a:lnTo>
                <a:lnTo>
                  <a:pt x="878" y="230"/>
                </a:lnTo>
                <a:lnTo>
                  <a:pt x="859" y="220"/>
                </a:lnTo>
                <a:lnTo>
                  <a:pt x="806" y="196"/>
                </a:lnTo>
                <a:lnTo>
                  <a:pt x="792" y="187"/>
                </a:lnTo>
                <a:lnTo>
                  <a:pt x="729" y="167"/>
                </a:lnTo>
                <a:lnTo>
                  <a:pt x="701" y="158"/>
                </a:lnTo>
                <a:lnTo>
                  <a:pt x="667" y="158"/>
                </a:lnTo>
                <a:lnTo>
                  <a:pt x="633" y="163"/>
                </a:lnTo>
                <a:lnTo>
                  <a:pt x="595" y="172"/>
                </a:lnTo>
                <a:lnTo>
                  <a:pt x="580" y="182"/>
                </a:lnTo>
                <a:lnTo>
                  <a:pt x="508" y="211"/>
                </a:lnTo>
                <a:lnTo>
                  <a:pt x="470" y="225"/>
                </a:lnTo>
                <a:lnTo>
                  <a:pt x="484" y="239"/>
                </a:lnTo>
                <a:lnTo>
                  <a:pt x="484" y="220"/>
                </a:lnTo>
                <a:lnTo>
                  <a:pt x="446" y="230"/>
                </a:lnTo>
                <a:lnTo>
                  <a:pt x="412" y="239"/>
                </a:lnTo>
                <a:lnTo>
                  <a:pt x="388" y="235"/>
                </a:lnTo>
                <a:lnTo>
                  <a:pt x="345" y="215"/>
                </a:lnTo>
                <a:lnTo>
                  <a:pt x="345" y="235"/>
                </a:lnTo>
                <a:lnTo>
                  <a:pt x="360" y="220"/>
                </a:lnTo>
                <a:lnTo>
                  <a:pt x="331" y="196"/>
                </a:lnTo>
                <a:lnTo>
                  <a:pt x="302" y="158"/>
                </a:lnTo>
                <a:lnTo>
                  <a:pt x="273" y="120"/>
                </a:lnTo>
                <a:lnTo>
                  <a:pt x="249" y="81"/>
                </a:lnTo>
                <a:lnTo>
                  <a:pt x="220" y="48"/>
                </a:lnTo>
                <a:lnTo>
                  <a:pt x="196" y="24"/>
                </a:lnTo>
                <a:lnTo>
                  <a:pt x="182" y="14"/>
                </a:lnTo>
                <a:lnTo>
                  <a:pt x="163" y="4"/>
                </a:lnTo>
                <a:lnTo>
                  <a:pt x="139" y="0"/>
                </a:lnTo>
                <a:lnTo>
                  <a:pt x="120" y="9"/>
                </a:lnTo>
                <a:lnTo>
                  <a:pt x="105" y="14"/>
                </a:lnTo>
                <a:lnTo>
                  <a:pt x="86" y="28"/>
                </a:lnTo>
                <a:lnTo>
                  <a:pt x="67" y="52"/>
                </a:lnTo>
                <a:lnTo>
                  <a:pt x="48" y="72"/>
                </a:lnTo>
                <a:lnTo>
                  <a:pt x="33" y="100"/>
                </a:lnTo>
                <a:lnTo>
                  <a:pt x="0" y="16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40693" name="Group 21">
            <a:extLst>
              <a:ext uri="{FF2B5EF4-FFF2-40B4-BE49-F238E27FC236}">
                <a16:creationId xmlns:a16="http://schemas.microsoft.com/office/drawing/2014/main" id="{E28E4633-1604-3C8A-7EA3-7CE9F46A4B08}"/>
              </a:ext>
            </a:extLst>
          </p:cNvPr>
          <p:cNvGrpSpPr>
            <a:grpSpLocks/>
          </p:cNvGrpSpPr>
          <p:nvPr/>
        </p:nvGrpSpPr>
        <p:grpSpPr bwMode="auto">
          <a:xfrm>
            <a:off x="4511675" y="2436813"/>
            <a:ext cx="128588" cy="142875"/>
            <a:chOff x="5967" y="7475"/>
            <a:chExt cx="135" cy="149"/>
          </a:xfrm>
        </p:grpSpPr>
        <p:sp>
          <p:nvSpPr>
            <p:cNvPr id="540694" name="Freeform 22">
              <a:extLst>
                <a:ext uri="{FF2B5EF4-FFF2-40B4-BE49-F238E27FC236}">
                  <a16:creationId xmlns:a16="http://schemas.microsoft.com/office/drawing/2014/main" id="{833351B8-642E-618F-B050-5B2E6600168F}"/>
                </a:ext>
              </a:extLst>
            </p:cNvPr>
            <p:cNvSpPr>
              <a:spLocks/>
            </p:cNvSpPr>
            <p:nvPr/>
          </p:nvSpPr>
          <p:spPr bwMode="auto">
            <a:xfrm>
              <a:off x="5996" y="7523"/>
              <a:ext cx="72" cy="77"/>
            </a:xfrm>
            <a:custGeom>
              <a:avLst/>
              <a:gdLst>
                <a:gd name="T0" fmla="*/ 34 w 72"/>
                <a:gd name="T1" fmla="*/ 0 h 77"/>
                <a:gd name="T2" fmla="*/ 0 w 72"/>
                <a:gd name="T3" fmla="*/ 77 h 77"/>
                <a:gd name="T4" fmla="*/ 72 w 72"/>
                <a:gd name="T5" fmla="*/ 77 h 77"/>
                <a:gd name="T6" fmla="*/ 34 w 72"/>
                <a:gd name="T7" fmla="*/ 0 h 77"/>
              </a:gdLst>
              <a:ahLst/>
              <a:cxnLst>
                <a:cxn ang="0">
                  <a:pos x="T0" y="T1"/>
                </a:cxn>
                <a:cxn ang="0">
                  <a:pos x="T2" y="T3"/>
                </a:cxn>
                <a:cxn ang="0">
                  <a:pos x="T4" y="T5"/>
                </a:cxn>
                <a:cxn ang="0">
                  <a:pos x="T6" y="T7"/>
                </a:cxn>
              </a:cxnLst>
              <a:rect l="0" t="0" r="r" b="b"/>
              <a:pathLst>
                <a:path w="72" h="77">
                  <a:moveTo>
                    <a:pt x="34" y="0"/>
                  </a:moveTo>
                  <a:lnTo>
                    <a:pt x="0" y="77"/>
                  </a:lnTo>
                  <a:lnTo>
                    <a:pt x="72" y="77"/>
                  </a:lnTo>
                  <a:lnTo>
                    <a:pt x="3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0695" name="Freeform 23">
              <a:extLst>
                <a:ext uri="{FF2B5EF4-FFF2-40B4-BE49-F238E27FC236}">
                  <a16:creationId xmlns:a16="http://schemas.microsoft.com/office/drawing/2014/main" id="{6758D066-309B-67B9-8403-3EC6EC18CBB1}"/>
                </a:ext>
              </a:extLst>
            </p:cNvPr>
            <p:cNvSpPr>
              <a:spLocks noEditPoints="1"/>
            </p:cNvSpPr>
            <p:nvPr/>
          </p:nvSpPr>
          <p:spPr bwMode="auto">
            <a:xfrm>
              <a:off x="5967" y="7475"/>
              <a:ext cx="135" cy="149"/>
            </a:xfrm>
            <a:custGeom>
              <a:avLst/>
              <a:gdLst>
                <a:gd name="T0" fmla="*/ 10 w 135"/>
                <a:gd name="T1" fmla="*/ 120 h 149"/>
                <a:gd name="T2" fmla="*/ 0 w 135"/>
                <a:gd name="T3" fmla="*/ 144 h 149"/>
                <a:gd name="T4" fmla="*/ 29 w 135"/>
                <a:gd name="T5" fmla="*/ 149 h 149"/>
                <a:gd name="T6" fmla="*/ 101 w 135"/>
                <a:gd name="T7" fmla="*/ 149 h 149"/>
                <a:gd name="T8" fmla="*/ 135 w 135"/>
                <a:gd name="T9" fmla="*/ 149 h 149"/>
                <a:gd name="T10" fmla="*/ 120 w 135"/>
                <a:gd name="T11" fmla="*/ 115 h 149"/>
                <a:gd name="T12" fmla="*/ 82 w 135"/>
                <a:gd name="T13" fmla="*/ 43 h 149"/>
                <a:gd name="T14" fmla="*/ 63 w 135"/>
                <a:gd name="T15" fmla="*/ 0 h 149"/>
                <a:gd name="T16" fmla="*/ 43 w 135"/>
                <a:gd name="T17" fmla="*/ 43 h 149"/>
                <a:gd name="T18" fmla="*/ 10 w 135"/>
                <a:gd name="T19" fmla="*/ 120 h 149"/>
                <a:gd name="T20" fmla="*/ 82 w 135"/>
                <a:gd name="T21" fmla="*/ 57 h 149"/>
                <a:gd name="T22" fmla="*/ 63 w 135"/>
                <a:gd name="T23" fmla="*/ 48 h 149"/>
                <a:gd name="T24" fmla="*/ 43 w 135"/>
                <a:gd name="T25" fmla="*/ 57 h 149"/>
                <a:gd name="T26" fmla="*/ 82 w 135"/>
                <a:gd name="T27" fmla="*/ 134 h 149"/>
                <a:gd name="T28" fmla="*/ 101 w 135"/>
                <a:gd name="T29" fmla="*/ 125 h 149"/>
                <a:gd name="T30" fmla="*/ 101 w 135"/>
                <a:gd name="T31" fmla="*/ 110 h 149"/>
                <a:gd name="T32" fmla="*/ 29 w 135"/>
                <a:gd name="T33" fmla="*/ 110 h 149"/>
                <a:gd name="T34" fmla="*/ 29 w 135"/>
                <a:gd name="T35" fmla="*/ 125 h 149"/>
                <a:gd name="T36" fmla="*/ 48 w 135"/>
                <a:gd name="T37" fmla="*/ 134 h 149"/>
                <a:gd name="T38" fmla="*/ 82 w 135"/>
                <a:gd name="T39" fmla="*/ 5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49">
                  <a:moveTo>
                    <a:pt x="10" y="120"/>
                  </a:moveTo>
                  <a:lnTo>
                    <a:pt x="0" y="144"/>
                  </a:lnTo>
                  <a:lnTo>
                    <a:pt x="29" y="149"/>
                  </a:lnTo>
                  <a:lnTo>
                    <a:pt x="101" y="149"/>
                  </a:lnTo>
                  <a:lnTo>
                    <a:pt x="135" y="149"/>
                  </a:lnTo>
                  <a:lnTo>
                    <a:pt x="120" y="115"/>
                  </a:lnTo>
                  <a:lnTo>
                    <a:pt x="82" y="43"/>
                  </a:lnTo>
                  <a:lnTo>
                    <a:pt x="63" y="0"/>
                  </a:lnTo>
                  <a:lnTo>
                    <a:pt x="43" y="43"/>
                  </a:lnTo>
                  <a:lnTo>
                    <a:pt x="10" y="120"/>
                  </a:lnTo>
                  <a:close/>
                  <a:moveTo>
                    <a:pt x="82" y="57"/>
                  </a:moveTo>
                  <a:lnTo>
                    <a:pt x="63" y="48"/>
                  </a:lnTo>
                  <a:lnTo>
                    <a:pt x="43" y="57"/>
                  </a:lnTo>
                  <a:lnTo>
                    <a:pt x="82" y="134"/>
                  </a:lnTo>
                  <a:lnTo>
                    <a:pt x="101" y="125"/>
                  </a:lnTo>
                  <a:lnTo>
                    <a:pt x="101" y="110"/>
                  </a:lnTo>
                  <a:lnTo>
                    <a:pt x="29" y="110"/>
                  </a:lnTo>
                  <a:lnTo>
                    <a:pt x="29" y="125"/>
                  </a:lnTo>
                  <a:lnTo>
                    <a:pt x="48" y="134"/>
                  </a:lnTo>
                  <a:lnTo>
                    <a:pt x="82"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40696" name="Group 24">
            <a:extLst>
              <a:ext uri="{FF2B5EF4-FFF2-40B4-BE49-F238E27FC236}">
                <a16:creationId xmlns:a16="http://schemas.microsoft.com/office/drawing/2014/main" id="{0E6B58DA-D6BD-DB7B-8C36-262672565055}"/>
              </a:ext>
            </a:extLst>
          </p:cNvPr>
          <p:cNvGrpSpPr>
            <a:grpSpLocks/>
          </p:cNvGrpSpPr>
          <p:nvPr/>
        </p:nvGrpSpPr>
        <p:grpSpPr bwMode="auto">
          <a:xfrm>
            <a:off x="6218238" y="896938"/>
            <a:ext cx="1050925" cy="979487"/>
            <a:chOff x="8223" y="5867"/>
            <a:chExt cx="1099" cy="1022"/>
          </a:xfrm>
        </p:grpSpPr>
        <p:sp>
          <p:nvSpPr>
            <p:cNvPr id="540697" name="Rectangle 25">
              <a:extLst>
                <a:ext uri="{FF2B5EF4-FFF2-40B4-BE49-F238E27FC236}">
                  <a16:creationId xmlns:a16="http://schemas.microsoft.com/office/drawing/2014/main" id="{F6F5F87A-463A-017F-65F7-2BF10E513F4C}"/>
                </a:ext>
              </a:extLst>
            </p:cNvPr>
            <p:cNvSpPr>
              <a:spLocks noChangeArrowheads="1"/>
            </p:cNvSpPr>
            <p:nvPr/>
          </p:nvSpPr>
          <p:spPr bwMode="auto">
            <a:xfrm>
              <a:off x="8334" y="5867"/>
              <a:ext cx="945"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98" name="Rectangle 26">
              <a:extLst>
                <a:ext uri="{FF2B5EF4-FFF2-40B4-BE49-F238E27FC236}">
                  <a16:creationId xmlns:a16="http://schemas.microsoft.com/office/drawing/2014/main" id="{70CDBFBA-A175-99E9-8280-1635CD6B110B}"/>
                </a:ext>
              </a:extLst>
            </p:cNvPr>
            <p:cNvSpPr>
              <a:spLocks noChangeArrowheads="1"/>
            </p:cNvSpPr>
            <p:nvPr/>
          </p:nvSpPr>
          <p:spPr bwMode="auto">
            <a:xfrm>
              <a:off x="8333" y="5867"/>
              <a:ext cx="929"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Process</a:t>
              </a:r>
              <a:endParaRPr lang="en-US" altLang="en-US" sz="2500">
                <a:latin typeface="Arial" panose="020B0604020202020204" pitchFamily="34" charset="0"/>
              </a:endParaRPr>
            </a:p>
          </p:txBody>
        </p:sp>
        <p:sp>
          <p:nvSpPr>
            <p:cNvPr id="540699" name="Rectangle 27">
              <a:extLst>
                <a:ext uri="{FF2B5EF4-FFF2-40B4-BE49-F238E27FC236}">
                  <a16:creationId xmlns:a16="http://schemas.microsoft.com/office/drawing/2014/main" id="{3ECCF4D8-1BEC-10EC-F5C3-01B679AA1A54}"/>
                </a:ext>
              </a:extLst>
            </p:cNvPr>
            <p:cNvSpPr>
              <a:spLocks noChangeArrowheads="1"/>
            </p:cNvSpPr>
            <p:nvPr/>
          </p:nvSpPr>
          <p:spPr bwMode="auto">
            <a:xfrm>
              <a:off x="8223" y="6021"/>
              <a:ext cx="43" cy="84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0" name="Rectangle 28">
              <a:extLst>
                <a:ext uri="{FF2B5EF4-FFF2-40B4-BE49-F238E27FC236}">
                  <a16:creationId xmlns:a16="http://schemas.microsoft.com/office/drawing/2014/main" id="{00D1F8DD-7153-56EE-A584-7DD4F397525E}"/>
                </a:ext>
              </a:extLst>
            </p:cNvPr>
            <p:cNvSpPr>
              <a:spLocks noChangeArrowheads="1"/>
            </p:cNvSpPr>
            <p:nvPr/>
          </p:nvSpPr>
          <p:spPr bwMode="auto">
            <a:xfrm>
              <a:off x="8242" y="6846"/>
              <a:ext cx="1080" cy="4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1" name="Freeform 29">
              <a:extLst>
                <a:ext uri="{FF2B5EF4-FFF2-40B4-BE49-F238E27FC236}">
                  <a16:creationId xmlns:a16="http://schemas.microsoft.com/office/drawing/2014/main" id="{EA39F7EC-B67C-C563-70B4-02FE971C9997}"/>
                </a:ext>
              </a:extLst>
            </p:cNvPr>
            <p:cNvSpPr>
              <a:spLocks/>
            </p:cNvSpPr>
            <p:nvPr/>
          </p:nvSpPr>
          <p:spPr bwMode="auto">
            <a:xfrm>
              <a:off x="8228" y="6304"/>
              <a:ext cx="888" cy="278"/>
            </a:xfrm>
            <a:custGeom>
              <a:avLst/>
              <a:gdLst>
                <a:gd name="T0" fmla="*/ 34 w 888"/>
                <a:gd name="T1" fmla="*/ 187 h 278"/>
                <a:gd name="T2" fmla="*/ 91 w 888"/>
                <a:gd name="T3" fmla="*/ 77 h 278"/>
                <a:gd name="T4" fmla="*/ 130 w 888"/>
                <a:gd name="T5" fmla="*/ 48 h 278"/>
                <a:gd name="T6" fmla="*/ 115 w 888"/>
                <a:gd name="T7" fmla="*/ 48 h 278"/>
                <a:gd name="T8" fmla="*/ 154 w 888"/>
                <a:gd name="T9" fmla="*/ 43 h 278"/>
                <a:gd name="T10" fmla="*/ 182 w 888"/>
                <a:gd name="T11" fmla="*/ 38 h 278"/>
                <a:gd name="T12" fmla="*/ 192 w 888"/>
                <a:gd name="T13" fmla="*/ 77 h 278"/>
                <a:gd name="T14" fmla="*/ 240 w 888"/>
                <a:gd name="T15" fmla="*/ 149 h 278"/>
                <a:gd name="T16" fmla="*/ 298 w 888"/>
                <a:gd name="T17" fmla="*/ 225 h 278"/>
                <a:gd name="T18" fmla="*/ 341 w 888"/>
                <a:gd name="T19" fmla="*/ 259 h 278"/>
                <a:gd name="T20" fmla="*/ 408 w 888"/>
                <a:gd name="T21" fmla="*/ 278 h 278"/>
                <a:gd name="T22" fmla="*/ 480 w 888"/>
                <a:gd name="T23" fmla="*/ 259 h 278"/>
                <a:gd name="T24" fmla="*/ 533 w 888"/>
                <a:gd name="T25" fmla="*/ 240 h 278"/>
                <a:gd name="T26" fmla="*/ 595 w 888"/>
                <a:gd name="T27" fmla="*/ 192 h 278"/>
                <a:gd name="T28" fmla="*/ 629 w 888"/>
                <a:gd name="T29" fmla="*/ 201 h 278"/>
                <a:gd name="T30" fmla="*/ 696 w 888"/>
                <a:gd name="T31" fmla="*/ 197 h 278"/>
                <a:gd name="T32" fmla="*/ 730 w 888"/>
                <a:gd name="T33" fmla="*/ 187 h 278"/>
                <a:gd name="T34" fmla="*/ 778 w 888"/>
                <a:gd name="T35" fmla="*/ 225 h 278"/>
                <a:gd name="T36" fmla="*/ 850 w 888"/>
                <a:gd name="T37" fmla="*/ 259 h 278"/>
                <a:gd name="T38" fmla="*/ 888 w 888"/>
                <a:gd name="T39" fmla="*/ 240 h 278"/>
                <a:gd name="T40" fmla="*/ 859 w 888"/>
                <a:gd name="T41" fmla="*/ 225 h 278"/>
                <a:gd name="T42" fmla="*/ 744 w 888"/>
                <a:gd name="T43" fmla="*/ 173 h 278"/>
                <a:gd name="T44" fmla="*/ 696 w 888"/>
                <a:gd name="T45" fmla="*/ 158 h 278"/>
                <a:gd name="T46" fmla="*/ 629 w 888"/>
                <a:gd name="T47" fmla="*/ 163 h 278"/>
                <a:gd name="T48" fmla="*/ 581 w 888"/>
                <a:gd name="T49" fmla="*/ 182 h 278"/>
                <a:gd name="T50" fmla="*/ 466 w 888"/>
                <a:gd name="T51" fmla="*/ 230 h 278"/>
                <a:gd name="T52" fmla="*/ 480 w 888"/>
                <a:gd name="T53" fmla="*/ 221 h 278"/>
                <a:gd name="T54" fmla="*/ 408 w 888"/>
                <a:gd name="T55" fmla="*/ 240 h 278"/>
                <a:gd name="T56" fmla="*/ 374 w 888"/>
                <a:gd name="T57" fmla="*/ 254 h 278"/>
                <a:gd name="T58" fmla="*/ 341 w 888"/>
                <a:gd name="T59" fmla="*/ 221 h 278"/>
                <a:gd name="T60" fmla="*/ 355 w 888"/>
                <a:gd name="T61" fmla="*/ 225 h 278"/>
                <a:gd name="T62" fmla="*/ 298 w 888"/>
                <a:gd name="T63" fmla="*/ 163 h 278"/>
                <a:gd name="T64" fmla="*/ 245 w 888"/>
                <a:gd name="T65" fmla="*/ 81 h 278"/>
                <a:gd name="T66" fmla="*/ 197 w 888"/>
                <a:gd name="T67" fmla="*/ 24 h 278"/>
                <a:gd name="T68" fmla="*/ 163 w 888"/>
                <a:gd name="T69" fmla="*/ 5 h 278"/>
                <a:gd name="T70" fmla="*/ 115 w 888"/>
                <a:gd name="T71" fmla="*/ 9 h 278"/>
                <a:gd name="T72" fmla="*/ 82 w 888"/>
                <a:gd name="T73" fmla="*/ 33 h 278"/>
                <a:gd name="T74" fmla="*/ 29 w 888"/>
                <a:gd name="T75" fmla="*/ 105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8" h="278">
                  <a:moveTo>
                    <a:pt x="0" y="173"/>
                  </a:moveTo>
                  <a:lnTo>
                    <a:pt x="34" y="187"/>
                  </a:lnTo>
                  <a:lnTo>
                    <a:pt x="58" y="129"/>
                  </a:lnTo>
                  <a:lnTo>
                    <a:pt x="91" y="77"/>
                  </a:lnTo>
                  <a:lnTo>
                    <a:pt x="110" y="57"/>
                  </a:lnTo>
                  <a:lnTo>
                    <a:pt x="130" y="48"/>
                  </a:lnTo>
                  <a:lnTo>
                    <a:pt x="115" y="33"/>
                  </a:lnTo>
                  <a:lnTo>
                    <a:pt x="115" y="48"/>
                  </a:lnTo>
                  <a:lnTo>
                    <a:pt x="134" y="43"/>
                  </a:lnTo>
                  <a:lnTo>
                    <a:pt x="154" y="43"/>
                  </a:lnTo>
                  <a:lnTo>
                    <a:pt x="182" y="57"/>
                  </a:lnTo>
                  <a:lnTo>
                    <a:pt x="182" y="38"/>
                  </a:lnTo>
                  <a:lnTo>
                    <a:pt x="168" y="48"/>
                  </a:lnTo>
                  <a:lnTo>
                    <a:pt x="192" y="77"/>
                  </a:lnTo>
                  <a:lnTo>
                    <a:pt x="216" y="110"/>
                  </a:lnTo>
                  <a:lnTo>
                    <a:pt x="240" y="149"/>
                  </a:lnTo>
                  <a:lnTo>
                    <a:pt x="269" y="187"/>
                  </a:lnTo>
                  <a:lnTo>
                    <a:pt x="298" y="225"/>
                  </a:lnTo>
                  <a:lnTo>
                    <a:pt x="326" y="254"/>
                  </a:lnTo>
                  <a:lnTo>
                    <a:pt x="341" y="259"/>
                  </a:lnTo>
                  <a:lnTo>
                    <a:pt x="370" y="273"/>
                  </a:lnTo>
                  <a:lnTo>
                    <a:pt x="408" y="278"/>
                  </a:lnTo>
                  <a:lnTo>
                    <a:pt x="442" y="273"/>
                  </a:lnTo>
                  <a:lnTo>
                    <a:pt x="480" y="259"/>
                  </a:lnTo>
                  <a:lnTo>
                    <a:pt x="494" y="254"/>
                  </a:lnTo>
                  <a:lnTo>
                    <a:pt x="533" y="240"/>
                  </a:lnTo>
                  <a:lnTo>
                    <a:pt x="610" y="206"/>
                  </a:lnTo>
                  <a:lnTo>
                    <a:pt x="595" y="192"/>
                  </a:lnTo>
                  <a:lnTo>
                    <a:pt x="595" y="211"/>
                  </a:lnTo>
                  <a:lnTo>
                    <a:pt x="629" y="201"/>
                  </a:lnTo>
                  <a:lnTo>
                    <a:pt x="662" y="197"/>
                  </a:lnTo>
                  <a:lnTo>
                    <a:pt x="696" y="197"/>
                  </a:lnTo>
                  <a:lnTo>
                    <a:pt x="730" y="206"/>
                  </a:lnTo>
                  <a:lnTo>
                    <a:pt x="730" y="187"/>
                  </a:lnTo>
                  <a:lnTo>
                    <a:pt x="715" y="197"/>
                  </a:lnTo>
                  <a:lnTo>
                    <a:pt x="778" y="225"/>
                  </a:lnTo>
                  <a:lnTo>
                    <a:pt x="830" y="254"/>
                  </a:lnTo>
                  <a:lnTo>
                    <a:pt x="850" y="259"/>
                  </a:lnTo>
                  <a:lnTo>
                    <a:pt x="874" y="273"/>
                  </a:lnTo>
                  <a:lnTo>
                    <a:pt x="888" y="240"/>
                  </a:lnTo>
                  <a:lnTo>
                    <a:pt x="878" y="235"/>
                  </a:lnTo>
                  <a:lnTo>
                    <a:pt x="859" y="225"/>
                  </a:lnTo>
                  <a:lnTo>
                    <a:pt x="806" y="197"/>
                  </a:lnTo>
                  <a:lnTo>
                    <a:pt x="744" y="173"/>
                  </a:lnTo>
                  <a:lnTo>
                    <a:pt x="730" y="168"/>
                  </a:lnTo>
                  <a:lnTo>
                    <a:pt x="696" y="158"/>
                  </a:lnTo>
                  <a:lnTo>
                    <a:pt x="662" y="158"/>
                  </a:lnTo>
                  <a:lnTo>
                    <a:pt x="629" y="163"/>
                  </a:lnTo>
                  <a:lnTo>
                    <a:pt x="595" y="173"/>
                  </a:lnTo>
                  <a:lnTo>
                    <a:pt x="581" y="182"/>
                  </a:lnTo>
                  <a:lnTo>
                    <a:pt x="504" y="211"/>
                  </a:lnTo>
                  <a:lnTo>
                    <a:pt x="466" y="230"/>
                  </a:lnTo>
                  <a:lnTo>
                    <a:pt x="480" y="245"/>
                  </a:lnTo>
                  <a:lnTo>
                    <a:pt x="480" y="221"/>
                  </a:lnTo>
                  <a:lnTo>
                    <a:pt x="442" y="235"/>
                  </a:lnTo>
                  <a:lnTo>
                    <a:pt x="408" y="240"/>
                  </a:lnTo>
                  <a:lnTo>
                    <a:pt x="379" y="240"/>
                  </a:lnTo>
                  <a:lnTo>
                    <a:pt x="374" y="254"/>
                  </a:lnTo>
                  <a:lnTo>
                    <a:pt x="384" y="240"/>
                  </a:lnTo>
                  <a:lnTo>
                    <a:pt x="341" y="221"/>
                  </a:lnTo>
                  <a:lnTo>
                    <a:pt x="341" y="240"/>
                  </a:lnTo>
                  <a:lnTo>
                    <a:pt x="355" y="225"/>
                  </a:lnTo>
                  <a:lnTo>
                    <a:pt x="326" y="197"/>
                  </a:lnTo>
                  <a:lnTo>
                    <a:pt x="298" y="163"/>
                  </a:lnTo>
                  <a:lnTo>
                    <a:pt x="269" y="120"/>
                  </a:lnTo>
                  <a:lnTo>
                    <a:pt x="245" y="81"/>
                  </a:lnTo>
                  <a:lnTo>
                    <a:pt x="221" y="48"/>
                  </a:lnTo>
                  <a:lnTo>
                    <a:pt x="197" y="24"/>
                  </a:lnTo>
                  <a:lnTo>
                    <a:pt x="182" y="14"/>
                  </a:lnTo>
                  <a:lnTo>
                    <a:pt x="163" y="5"/>
                  </a:lnTo>
                  <a:lnTo>
                    <a:pt x="134" y="0"/>
                  </a:lnTo>
                  <a:lnTo>
                    <a:pt x="115" y="9"/>
                  </a:lnTo>
                  <a:lnTo>
                    <a:pt x="101" y="19"/>
                  </a:lnTo>
                  <a:lnTo>
                    <a:pt x="82" y="33"/>
                  </a:lnTo>
                  <a:lnTo>
                    <a:pt x="62" y="48"/>
                  </a:lnTo>
                  <a:lnTo>
                    <a:pt x="29" y="105"/>
                  </a:lnTo>
                  <a:lnTo>
                    <a:pt x="0" y="17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40702" name="Group 30">
              <a:extLst>
                <a:ext uri="{FF2B5EF4-FFF2-40B4-BE49-F238E27FC236}">
                  <a16:creationId xmlns:a16="http://schemas.microsoft.com/office/drawing/2014/main" id="{50AA7FEE-8F4F-13B5-B448-64B8DE146029}"/>
                </a:ext>
              </a:extLst>
            </p:cNvPr>
            <p:cNvGrpSpPr>
              <a:grpSpLocks/>
            </p:cNvGrpSpPr>
            <p:nvPr/>
          </p:nvGrpSpPr>
          <p:grpSpPr bwMode="auto">
            <a:xfrm>
              <a:off x="9145" y="6592"/>
              <a:ext cx="134" cy="144"/>
              <a:chOff x="9145" y="6592"/>
              <a:chExt cx="134" cy="144"/>
            </a:xfrm>
          </p:grpSpPr>
          <p:sp>
            <p:nvSpPr>
              <p:cNvPr id="540703" name="Freeform 31">
                <a:extLst>
                  <a:ext uri="{FF2B5EF4-FFF2-40B4-BE49-F238E27FC236}">
                    <a16:creationId xmlns:a16="http://schemas.microsoft.com/office/drawing/2014/main" id="{AF6F6506-1CCB-25F5-E543-B92CAE572E5B}"/>
                  </a:ext>
                </a:extLst>
              </p:cNvPr>
              <p:cNvSpPr>
                <a:spLocks/>
              </p:cNvSpPr>
              <p:nvPr/>
            </p:nvSpPr>
            <p:spPr bwMode="auto">
              <a:xfrm>
                <a:off x="9178" y="6635"/>
                <a:ext cx="72" cy="77"/>
              </a:xfrm>
              <a:custGeom>
                <a:avLst/>
                <a:gdLst>
                  <a:gd name="T0" fmla="*/ 39 w 72"/>
                  <a:gd name="T1" fmla="*/ 0 h 77"/>
                  <a:gd name="T2" fmla="*/ 0 w 72"/>
                  <a:gd name="T3" fmla="*/ 77 h 77"/>
                  <a:gd name="T4" fmla="*/ 72 w 72"/>
                  <a:gd name="T5" fmla="*/ 77 h 77"/>
                  <a:gd name="T6" fmla="*/ 39 w 72"/>
                  <a:gd name="T7" fmla="*/ 0 h 77"/>
                </a:gdLst>
                <a:ahLst/>
                <a:cxnLst>
                  <a:cxn ang="0">
                    <a:pos x="T0" y="T1"/>
                  </a:cxn>
                  <a:cxn ang="0">
                    <a:pos x="T2" y="T3"/>
                  </a:cxn>
                  <a:cxn ang="0">
                    <a:pos x="T4" y="T5"/>
                  </a:cxn>
                  <a:cxn ang="0">
                    <a:pos x="T6" y="T7"/>
                  </a:cxn>
                </a:cxnLst>
                <a:rect l="0" t="0" r="r" b="b"/>
                <a:pathLst>
                  <a:path w="72" h="77">
                    <a:moveTo>
                      <a:pt x="39" y="0"/>
                    </a:moveTo>
                    <a:lnTo>
                      <a:pt x="0" y="77"/>
                    </a:lnTo>
                    <a:lnTo>
                      <a:pt x="72" y="77"/>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0704" name="Freeform 32">
                <a:extLst>
                  <a:ext uri="{FF2B5EF4-FFF2-40B4-BE49-F238E27FC236}">
                    <a16:creationId xmlns:a16="http://schemas.microsoft.com/office/drawing/2014/main" id="{F159718E-50CD-D50B-78DC-735343A049A6}"/>
                  </a:ext>
                </a:extLst>
              </p:cNvPr>
              <p:cNvSpPr>
                <a:spLocks noEditPoints="1"/>
              </p:cNvSpPr>
              <p:nvPr/>
            </p:nvSpPr>
            <p:spPr bwMode="auto">
              <a:xfrm>
                <a:off x="9145" y="6592"/>
                <a:ext cx="134" cy="144"/>
              </a:xfrm>
              <a:custGeom>
                <a:avLst/>
                <a:gdLst>
                  <a:gd name="T0" fmla="*/ 19 w 134"/>
                  <a:gd name="T1" fmla="*/ 110 h 144"/>
                  <a:gd name="T2" fmla="*/ 0 w 134"/>
                  <a:gd name="T3" fmla="*/ 139 h 144"/>
                  <a:gd name="T4" fmla="*/ 33 w 134"/>
                  <a:gd name="T5" fmla="*/ 144 h 144"/>
                  <a:gd name="T6" fmla="*/ 105 w 134"/>
                  <a:gd name="T7" fmla="*/ 144 h 144"/>
                  <a:gd name="T8" fmla="*/ 134 w 134"/>
                  <a:gd name="T9" fmla="*/ 144 h 144"/>
                  <a:gd name="T10" fmla="*/ 125 w 134"/>
                  <a:gd name="T11" fmla="*/ 115 h 144"/>
                  <a:gd name="T12" fmla="*/ 91 w 134"/>
                  <a:gd name="T13" fmla="*/ 38 h 144"/>
                  <a:gd name="T14" fmla="*/ 72 w 134"/>
                  <a:gd name="T15" fmla="*/ 0 h 144"/>
                  <a:gd name="T16" fmla="*/ 57 w 134"/>
                  <a:gd name="T17" fmla="*/ 33 h 144"/>
                  <a:gd name="T18" fmla="*/ 19 w 134"/>
                  <a:gd name="T19" fmla="*/ 110 h 144"/>
                  <a:gd name="T20" fmla="*/ 91 w 134"/>
                  <a:gd name="T21" fmla="*/ 53 h 144"/>
                  <a:gd name="T22" fmla="*/ 72 w 134"/>
                  <a:gd name="T23" fmla="*/ 43 h 144"/>
                  <a:gd name="T24" fmla="*/ 53 w 134"/>
                  <a:gd name="T25" fmla="*/ 53 h 144"/>
                  <a:gd name="T26" fmla="*/ 86 w 134"/>
                  <a:gd name="T27" fmla="*/ 129 h 144"/>
                  <a:gd name="T28" fmla="*/ 105 w 134"/>
                  <a:gd name="T29" fmla="*/ 120 h 144"/>
                  <a:gd name="T30" fmla="*/ 105 w 134"/>
                  <a:gd name="T31" fmla="*/ 101 h 144"/>
                  <a:gd name="T32" fmla="*/ 33 w 134"/>
                  <a:gd name="T33" fmla="*/ 101 h 144"/>
                  <a:gd name="T34" fmla="*/ 33 w 134"/>
                  <a:gd name="T35" fmla="*/ 120 h 144"/>
                  <a:gd name="T36" fmla="*/ 53 w 134"/>
                  <a:gd name="T37" fmla="*/ 129 h 144"/>
                  <a:gd name="T38" fmla="*/ 91 w 134"/>
                  <a:gd name="T39" fmla="*/ 5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44">
                    <a:moveTo>
                      <a:pt x="19" y="110"/>
                    </a:moveTo>
                    <a:lnTo>
                      <a:pt x="0" y="139"/>
                    </a:lnTo>
                    <a:lnTo>
                      <a:pt x="33" y="144"/>
                    </a:lnTo>
                    <a:lnTo>
                      <a:pt x="105" y="144"/>
                    </a:lnTo>
                    <a:lnTo>
                      <a:pt x="134" y="144"/>
                    </a:lnTo>
                    <a:lnTo>
                      <a:pt x="125" y="115"/>
                    </a:lnTo>
                    <a:lnTo>
                      <a:pt x="91" y="38"/>
                    </a:lnTo>
                    <a:lnTo>
                      <a:pt x="72" y="0"/>
                    </a:lnTo>
                    <a:lnTo>
                      <a:pt x="57" y="33"/>
                    </a:lnTo>
                    <a:lnTo>
                      <a:pt x="19" y="110"/>
                    </a:lnTo>
                    <a:close/>
                    <a:moveTo>
                      <a:pt x="91" y="53"/>
                    </a:moveTo>
                    <a:lnTo>
                      <a:pt x="72" y="43"/>
                    </a:lnTo>
                    <a:lnTo>
                      <a:pt x="53" y="53"/>
                    </a:lnTo>
                    <a:lnTo>
                      <a:pt x="86" y="129"/>
                    </a:lnTo>
                    <a:lnTo>
                      <a:pt x="105" y="120"/>
                    </a:lnTo>
                    <a:lnTo>
                      <a:pt x="105" y="101"/>
                    </a:lnTo>
                    <a:lnTo>
                      <a:pt x="33" y="101"/>
                    </a:lnTo>
                    <a:lnTo>
                      <a:pt x="33" y="120"/>
                    </a:lnTo>
                    <a:lnTo>
                      <a:pt x="53" y="129"/>
                    </a:lnTo>
                    <a:lnTo>
                      <a:pt x="91"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sp>
        <p:nvSpPr>
          <p:cNvPr id="540705" name="Rectangle 33">
            <a:extLst>
              <a:ext uri="{FF2B5EF4-FFF2-40B4-BE49-F238E27FC236}">
                <a16:creationId xmlns:a16="http://schemas.microsoft.com/office/drawing/2014/main" id="{C4C22C44-07A5-3E13-D610-0073DB1448CC}"/>
              </a:ext>
            </a:extLst>
          </p:cNvPr>
          <p:cNvSpPr>
            <a:spLocks noChangeArrowheads="1"/>
          </p:cNvSpPr>
          <p:nvPr/>
        </p:nvSpPr>
        <p:spPr bwMode="auto">
          <a:xfrm>
            <a:off x="3357563" y="4205288"/>
            <a:ext cx="1555750" cy="5889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6" name="Rectangle 34">
            <a:extLst>
              <a:ext uri="{FF2B5EF4-FFF2-40B4-BE49-F238E27FC236}">
                <a16:creationId xmlns:a16="http://schemas.microsoft.com/office/drawing/2014/main" id="{A7D0CDB8-9923-2E6F-90E4-531EFC43B083}"/>
              </a:ext>
            </a:extLst>
          </p:cNvPr>
          <p:cNvSpPr>
            <a:spLocks noChangeArrowheads="1"/>
          </p:cNvSpPr>
          <p:nvPr/>
        </p:nvSpPr>
        <p:spPr bwMode="auto">
          <a:xfrm>
            <a:off x="3640138" y="4619625"/>
            <a:ext cx="14382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7" name="Rectangle 35">
            <a:extLst>
              <a:ext uri="{FF2B5EF4-FFF2-40B4-BE49-F238E27FC236}">
                <a16:creationId xmlns:a16="http://schemas.microsoft.com/office/drawing/2014/main" id="{AB907C4D-8E36-296A-AB0D-D103702162DA}"/>
              </a:ext>
            </a:extLst>
          </p:cNvPr>
          <p:cNvSpPr>
            <a:spLocks noChangeArrowheads="1"/>
          </p:cNvSpPr>
          <p:nvPr/>
        </p:nvSpPr>
        <p:spPr bwMode="auto">
          <a:xfrm>
            <a:off x="3640138" y="4619625"/>
            <a:ext cx="14716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Core Process</a:t>
            </a:r>
            <a:endParaRPr lang="en-US" altLang="en-US" sz="2500">
              <a:latin typeface="Arial" panose="020B0604020202020204" pitchFamily="34" charset="0"/>
            </a:endParaRPr>
          </a:p>
        </p:txBody>
      </p:sp>
      <p:sp>
        <p:nvSpPr>
          <p:cNvPr id="540708" name="Rectangle 36">
            <a:extLst>
              <a:ext uri="{FF2B5EF4-FFF2-40B4-BE49-F238E27FC236}">
                <a16:creationId xmlns:a16="http://schemas.microsoft.com/office/drawing/2014/main" id="{700C4AE5-6F6E-4D3B-78D4-C34D4FBB8211}"/>
              </a:ext>
            </a:extLst>
          </p:cNvPr>
          <p:cNvSpPr>
            <a:spLocks noChangeArrowheads="1"/>
          </p:cNvSpPr>
          <p:nvPr/>
        </p:nvSpPr>
        <p:spPr bwMode="auto">
          <a:xfrm>
            <a:off x="3625850" y="4867275"/>
            <a:ext cx="41275" cy="8096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9" name="Rectangle 37">
            <a:extLst>
              <a:ext uri="{FF2B5EF4-FFF2-40B4-BE49-F238E27FC236}">
                <a16:creationId xmlns:a16="http://schemas.microsoft.com/office/drawing/2014/main" id="{CEF4E2B4-3AD9-7189-5249-1209C8BD18B0}"/>
              </a:ext>
            </a:extLst>
          </p:cNvPr>
          <p:cNvSpPr>
            <a:spLocks noChangeArrowheads="1"/>
          </p:cNvSpPr>
          <p:nvPr/>
        </p:nvSpPr>
        <p:spPr bwMode="auto">
          <a:xfrm>
            <a:off x="3644900" y="5657850"/>
            <a:ext cx="1038225" cy="365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10" name="Freeform 38">
            <a:extLst>
              <a:ext uri="{FF2B5EF4-FFF2-40B4-BE49-F238E27FC236}">
                <a16:creationId xmlns:a16="http://schemas.microsoft.com/office/drawing/2014/main" id="{22E8A3DF-E0B1-5B21-8E14-2A560C9BCE36}"/>
              </a:ext>
            </a:extLst>
          </p:cNvPr>
          <p:cNvSpPr>
            <a:spLocks/>
          </p:cNvSpPr>
          <p:nvPr/>
        </p:nvSpPr>
        <p:spPr bwMode="auto">
          <a:xfrm>
            <a:off x="3630613" y="5138738"/>
            <a:ext cx="854075" cy="265112"/>
          </a:xfrm>
          <a:custGeom>
            <a:avLst/>
            <a:gdLst>
              <a:gd name="T0" fmla="*/ 34 w 893"/>
              <a:gd name="T1" fmla="*/ 182 h 278"/>
              <a:gd name="T2" fmla="*/ 77 w 893"/>
              <a:gd name="T3" fmla="*/ 101 h 278"/>
              <a:gd name="T4" fmla="*/ 116 w 893"/>
              <a:gd name="T5" fmla="*/ 53 h 278"/>
              <a:gd name="T6" fmla="*/ 120 w 893"/>
              <a:gd name="T7" fmla="*/ 29 h 278"/>
              <a:gd name="T8" fmla="*/ 140 w 893"/>
              <a:gd name="T9" fmla="*/ 43 h 278"/>
              <a:gd name="T10" fmla="*/ 183 w 893"/>
              <a:gd name="T11" fmla="*/ 53 h 278"/>
              <a:gd name="T12" fmla="*/ 168 w 893"/>
              <a:gd name="T13" fmla="*/ 53 h 278"/>
              <a:gd name="T14" fmla="*/ 221 w 893"/>
              <a:gd name="T15" fmla="*/ 110 h 278"/>
              <a:gd name="T16" fmla="*/ 274 w 893"/>
              <a:gd name="T17" fmla="*/ 182 h 278"/>
              <a:gd name="T18" fmla="*/ 332 w 893"/>
              <a:gd name="T19" fmla="*/ 250 h 278"/>
              <a:gd name="T20" fmla="*/ 375 w 893"/>
              <a:gd name="T21" fmla="*/ 269 h 278"/>
              <a:gd name="T22" fmla="*/ 447 w 893"/>
              <a:gd name="T23" fmla="*/ 269 h 278"/>
              <a:gd name="T24" fmla="*/ 500 w 893"/>
              <a:gd name="T25" fmla="*/ 250 h 278"/>
              <a:gd name="T26" fmla="*/ 610 w 893"/>
              <a:gd name="T27" fmla="*/ 206 h 278"/>
              <a:gd name="T28" fmla="*/ 596 w 893"/>
              <a:gd name="T29" fmla="*/ 211 h 278"/>
              <a:gd name="T30" fmla="*/ 668 w 893"/>
              <a:gd name="T31" fmla="*/ 197 h 278"/>
              <a:gd name="T32" fmla="*/ 730 w 893"/>
              <a:gd name="T33" fmla="*/ 206 h 278"/>
              <a:gd name="T34" fmla="*/ 793 w 893"/>
              <a:gd name="T35" fmla="*/ 206 h 278"/>
              <a:gd name="T36" fmla="*/ 831 w 893"/>
              <a:gd name="T37" fmla="*/ 250 h 278"/>
              <a:gd name="T38" fmla="*/ 865 w 893"/>
              <a:gd name="T39" fmla="*/ 264 h 278"/>
              <a:gd name="T40" fmla="*/ 893 w 893"/>
              <a:gd name="T41" fmla="*/ 235 h 278"/>
              <a:gd name="T42" fmla="*/ 865 w 893"/>
              <a:gd name="T43" fmla="*/ 245 h 278"/>
              <a:gd name="T44" fmla="*/ 860 w 893"/>
              <a:gd name="T45" fmla="*/ 221 h 278"/>
              <a:gd name="T46" fmla="*/ 793 w 893"/>
              <a:gd name="T47" fmla="*/ 192 h 278"/>
              <a:gd name="T48" fmla="*/ 701 w 893"/>
              <a:gd name="T49" fmla="*/ 158 h 278"/>
              <a:gd name="T50" fmla="*/ 634 w 893"/>
              <a:gd name="T51" fmla="*/ 163 h 278"/>
              <a:gd name="T52" fmla="*/ 581 w 893"/>
              <a:gd name="T53" fmla="*/ 182 h 278"/>
              <a:gd name="T54" fmla="*/ 471 w 893"/>
              <a:gd name="T55" fmla="*/ 226 h 278"/>
              <a:gd name="T56" fmla="*/ 485 w 893"/>
              <a:gd name="T57" fmla="*/ 221 h 278"/>
              <a:gd name="T58" fmla="*/ 413 w 893"/>
              <a:gd name="T59" fmla="*/ 240 h 278"/>
              <a:gd name="T60" fmla="*/ 346 w 893"/>
              <a:gd name="T61" fmla="*/ 216 h 278"/>
              <a:gd name="T62" fmla="*/ 360 w 893"/>
              <a:gd name="T63" fmla="*/ 221 h 278"/>
              <a:gd name="T64" fmla="*/ 303 w 893"/>
              <a:gd name="T65" fmla="*/ 158 h 278"/>
              <a:gd name="T66" fmla="*/ 250 w 893"/>
              <a:gd name="T67" fmla="*/ 82 h 278"/>
              <a:gd name="T68" fmla="*/ 197 w 893"/>
              <a:gd name="T69" fmla="*/ 24 h 278"/>
              <a:gd name="T70" fmla="*/ 164 w 893"/>
              <a:gd name="T71" fmla="*/ 5 h 278"/>
              <a:gd name="T72" fmla="*/ 120 w 893"/>
              <a:gd name="T73" fmla="*/ 10 h 278"/>
              <a:gd name="T74" fmla="*/ 87 w 893"/>
              <a:gd name="T75" fmla="*/ 29 h 278"/>
              <a:gd name="T76" fmla="*/ 48 w 893"/>
              <a:gd name="T77" fmla="*/ 72 h 278"/>
              <a:gd name="T78" fmla="*/ 0 w 893"/>
              <a:gd name="T79" fmla="*/ 16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93" h="278">
                <a:moveTo>
                  <a:pt x="0" y="168"/>
                </a:moveTo>
                <a:lnTo>
                  <a:pt x="34" y="182"/>
                </a:lnTo>
                <a:lnTo>
                  <a:pt x="63" y="125"/>
                </a:lnTo>
                <a:lnTo>
                  <a:pt x="77" y="101"/>
                </a:lnTo>
                <a:lnTo>
                  <a:pt x="96" y="77"/>
                </a:lnTo>
                <a:lnTo>
                  <a:pt x="116" y="53"/>
                </a:lnTo>
                <a:lnTo>
                  <a:pt x="135" y="43"/>
                </a:lnTo>
                <a:lnTo>
                  <a:pt x="120" y="29"/>
                </a:lnTo>
                <a:lnTo>
                  <a:pt x="120" y="53"/>
                </a:lnTo>
                <a:lnTo>
                  <a:pt x="140" y="43"/>
                </a:lnTo>
                <a:lnTo>
                  <a:pt x="154" y="43"/>
                </a:lnTo>
                <a:lnTo>
                  <a:pt x="183" y="53"/>
                </a:lnTo>
                <a:lnTo>
                  <a:pt x="183" y="39"/>
                </a:lnTo>
                <a:lnTo>
                  <a:pt x="168" y="53"/>
                </a:lnTo>
                <a:lnTo>
                  <a:pt x="192" y="72"/>
                </a:lnTo>
                <a:lnTo>
                  <a:pt x="221" y="110"/>
                </a:lnTo>
                <a:lnTo>
                  <a:pt x="245" y="144"/>
                </a:lnTo>
                <a:lnTo>
                  <a:pt x="274" y="182"/>
                </a:lnTo>
                <a:lnTo>
                  <a:pt x="303" y="221"/>
                </a:lnTo>
                <a:lnTo>
                  <a:pt x="332" y="250"/>
                </a:lnTo>
                <a:lnTo>
                  <a:pt x="346" y="254"/>
                </a:lnTo>
                <a:lnTo>
                  <a:pt x="375" y="269"/>
                </a:lnTo>
                <a:lnTo>
                  <a:pt x="413" y="278"/>
                </a:lnTo>
                <a:lnTo>
                  <a:pt x="447" y="269"/>
                </a:lnTo>
                <a:lnTo>
                  <a:pt x="485" y="259"/>
                </a:lnTo>
                <a:lnTo>
                  <a:pt x="500" y="250"/>
                </a:lnTo>
                <a:lnTo>
                  <a:pt x="538" y="240"/>
                </a:lnTo>
                <a:lnTo>
                  <a:pt x="610" y="206"/>
                </a:lnTo>
                <a:lnTo>
                  <a:pt x="596" y="192"/>
                </a:lnTo>
                <a:lnTo>
                  <a:pt x="596" y="211"/>
                </a:lnTo>
                <a:lnTo>
                  <a:pt x="634" y="202"/>
                </a:lnTo>
                <a:lnTo>
                  <a:pt x="668" y="197"/>
                </a:lnTo>
                <a:lnTo>
                  <a:pt x="701" y="197"/>
                </a:lnTo>
                <a:lnTo>
                  <a:pt x="730" y="206"/>
                </a:lnTo>
                <a:lnTo>
                  <a:pt x="793" y="230"/>
                </a:lnTo>
                <a:lnTo>
                  <a:pt x="793" y="206"/>
                </a:lnTo>
                <a:lnTo>
                  <a:pt x="778" y="221"/>
                </a:lnTo>
                <a:lnTo>
                  <a:pt x="831" y="250"/>
                </a:lnTo>
                <a:lnTo>
                  <a:pt x="850" y="254"/>
                </a:lnTo>
                <a:lnTo>
                  <a:pt x="865" y="264"/>
                </a:lnTo>
                <a:lnTo>
                  <a:pt x="879" y="269"/>
                </a:lnTo>
                <a:lnTo>
                  <a:pt x="893" y="235"/>
                </a:lnTo>
                <a:lnTo>
                  <a:pt x="865" y="226"/>
                </a:lnTo>
                <a:lnTo>
                  <a:pt x="865" y="245"/>
                </a:lnTo>
                <a:lnTo>
                  <a:pt x="879" y="230"/>
                </a:lnTo>
                <a:lnTo>
                  <a:pt x="860" y="221"/>
                </a:lnTo>
                <a:lnTo>
                  <a:pt x="807" y="192"/>
                </a:lnTo>
                <a:lnTo>
                  <a:pt x="793" y="192"/>
                </a:lnTo>
                <a:lnTo>
                  <a:pt x="730" y="168"/>
                </a:lnTo>
                <a:lnTo>
                  <a:pt x="701" y="158"/>
                </a:lnTo>
                <a:lnTo>
                  <a:pt x="668" y="158"/>
                </a:lnTo>
                <a:lnTo>
                  <a:pt x="634" y="163"/>
                </a:lnTo>
                <a:lnTo>
                  <a:pt x="596" y="173"/>
                </a:lnTo>
                <a:lnTo>
                  <a:pt x="581" y="182"/>
                </a:lnTo>
                <a:lnTo>
                  <a:pt x="509" y="211"/>
                </a:lnTo>
                <a:lnTo>
                  <a:pt x="471" y="226"/>
                </a:lnTo>
                <a:lnTo>
                  <a:pt x="485" y="240"/>
                </a:lnTo>
                <a:lnTo>
                  <a:pt x="485" y="221"/>
                </a:lnTo>
                <a:lnTo>
                  <a:pt x="447" y="230"/>
                </a:lnTo>
                <a:lnTo>
                  <a:pt x="413" y="240"/>
                </a:lnTo>
                <a:lnTo>
                  <a:pt x="389" y="235"/>
                </a:lnTo>
                <a:lnTo>
                  <a:pt x="346" y="216"/>
                </a:lnTo>
                <a:lnTo>
                  <a:pt x="346" y="235"/>
                </a:lnTo>
                <a:lnTo>
                  <a:pt x="360" y="221"/>
                </a:lnTo>
                <a:lnTo>
                  <a:pt x="332" y="192"/>
                </a:lnTo>
                <a:lnTo>
                  <a:pt x="303" y="158"/>
                </a:lnTo>
                <a:lnTo>
                  <a:pt x="274" y="120"/>
                </a:lnTo>
                <a:lnTo>
                  <a:pt x="250" y="82"/>
                </a:lnTo>
                <a:lnTo>
                  <a:pt x="221" y="48"/>
                </a:lnTo>
                <a:lnTo>
                  <a:pt x="197" y="24"/>
                </a:lnTo>
                <a:lnTo>
                  <a:pt x="183" y="15"/>
                </a:lnTo>
                <a:lnTo>
                  <a:pt x="164" y="5"/>
                </a:lnTo>
                <a:lnTo>
                  <a:pt x="140" y="0"/>
                </a:lnTo>
                <a:lnTo>
                  <a:pt x="120" y="10"/>
                </a:lnTo>
                <a:lnTo>
                  <a:pt x="106" y="15"/>
                </a:lnTo>
                <a:lnTo>
                  <a:pt x="87" y="29"/>
                </a:lnTo>
                <a:lnTo>
                  <a:pt x="68" y="53"/>
                </a:lnTo>
                <a:lnTo>
                  <a:pt x="48" y="72"/>
                </a:lnTo>
                <a:lnTo>
                  <a:pt x="34" y="101"/>
                </a:lnTo>
                <a:lnTo>
                  <a:pt x="0" y="1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40711" name="Group 39">
            <a:extLst>
              <a:ext uri="{FF2B5EF4-FFF2-40B4-BE49-F238E27FC236}">
                <a16:creationId xmlns:a16="http://schemas.microsoft.com/office/drawing/2014/main" id="{B2C93202-D587-9207-4C75-3AAD9E903BC5}"/>
              </a:ext>
            </a:extLst>
          </p:cNvPr>
          <p:cNvGrpSpPr>
            <a:grpSpLocks/>
          </p:cNvGrpSpPr>
          <p:nvPr/>
        </p:nvGrpSpPr>
        <p:grpSpPr bwMode="auto">
          <a:xfrm>
            <a:off x="4516438" y="5403850"/>
            <a:ext cx="128587" cy="144463"/>
            <a:chOff x="5972" y="10575"/>
            <a:chExt cx="134" cy="149"/>
          </a:xfrm>
        </p:grpSpPr>
        <p:sp>
          <p:nvSpPr>
            <p:cNvPr id="540712" name="Freeform 40">
              <a:extLst>
                <a:ext uri="{FF2B5EF4-FFF2-40B4-BE49-F238E27FC236}">
                  <a16:creationId xmlns:a16="http://schemas.microsoft.com/office/drawing/2014/main" id="{ECB8BCE3-46E7-E83B-8896-7A6E1E320207}"/>
                </a:ext>
              </a:extLst>
            </p:cNvPr>
            <p:cNvSpPr>
              <a:spLocks/>
            </p:cNvSpPr>
            <p:nvPr/>
          </p:nvSpPr>
          <p:spPr bwMode="auto">
            <a:xfrm>
              <a:off x="6001" y="10623"/>
              <a:ext cx="72" cy="77"/>
            </a:xfrm>
            <a:custGeom>
              <a:avLst/>
              <a:gdLst>
                <a:gd name="T0" fmla="*/ 33 w 72"/>
                <a:gd name="T1" fmla="*/ 0 h 77"/>
                <a:gd name="T2" fmla="*/ 0 w 72"/>
                <a:gd name="T3" fmla="*/ 77 h 77"/>
                <a:gd name="T4" fmla="*/ 72 w 72"/>
                <a:gd name="T5" fmla="*/ 77 h 77"/>
                <a:gd name="T6" fmla="*/ 33 w 72"/>
                <a:gd name="T7" fmla="*/ 0 h 77"/>
              </a:gdLst>
              <a:ahLst/>
              <a:cxnLst>
                <a:cxn ang="0">
                  <a:pos x="T0" y="T1"/>
                </a:cxn>
                <a:cxn ang="0">
                  <a:pos x="T2" y="T3"/>
                </a:cxn>
                <a:cxn ang="0">
                  <a:pos x="T4" y="T5"/>
                </a:cxn>
                <a:cxn ang="0">
                  <a:pos x="T6" y="T7"/>
                </a:cxn>
              </a:cxnLst>
              <a:rect l="0" t="0" r="r" b="b"/>
              <a:pathLst>
                <a:path w="72" h="77">
                  <a:moveTo>
                    <a:pt x="33" y="0"/>
                  </a:moveTo>
                  <a:lnTo>
                    <a:pt x="0" y="77"/>
                  </a:lnTo>
                  <a:lnTo>
                    <a:pt x="72" y="77"/>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0713" name="Freeform 41">
              <a:extLst>
                <a:ext uri="{FF2B5EF4-FFF2-40B4-BE49-F238E27FC236}">
                  <a16:creationId xmlns:a16="http://schemas.microsoft.com/office/drawing/2014/main" id="{BF7479F2-40EC-6242-EACF-81A2C063B80C}"/>
                </a:ext>
              </a:extLst>
            </p:cNvPr>
            <p:cNvSpPr>
              <a:spLocks noEditPoints="1"/>
            </p:cNvSpPr>
            <p:nvPr/>
          </p:nvSpPr>
          <p:spPr bwMode="auto">
            <a:xfrm>
              <a:off x="5972" y="10575"/>
              <a:ext cx="134" cy="149"/>
            </a:xfrm>
            <a:custGeom>
              <a:avLst/>
              <a:gdLst>
                <a:gd name="T0" fmla="*/ 10 w 134"/>
                <a:gd name="T1" fmla="*/ 120 h 149"/>
                <a:gd name="T2" fmla="*/ 0 w 134"/>
                <a:gd name="T3" fmla="*/ 144 h 149"/>
                <a:gd name="T4" fmla="*/ 29 w 134"/>
                <a:gd name="T5" fmla="*/ 149 h 149"/>
                <a:gd name="T6" fmla="*/ 101 w 134"/>
                <a:gd name="T7" fmla="*/ 149 h 149"/>
                <a:gd name="T8" fmla="*/ 134 w 134"/>
                <a:gd name="T9" fmla="*/ 149 h 149"/>
                <a:gd name="T10" fmla="*/ 120 w 134"/>
                <a:gd name="T11" fmla="*/ 116 h 149"/>
                <a:gd name="T12" fmla="*/ 82 w 134"/>
                <a:gd name="T13" fmla="*/ 39 h 149"/>
                <a:gd name="T14" fmla="*/ 62 w 134"/>
                <a:gd name="T15" fmla="*/ 0 h 149"/>
                <a:gd name="T16" fmla="*/ 43 w 134"/>
                <a:gd name="T17" fmla="*/ 44 h 149"/>
                <a:gd name="T18" fmla="*/ 10 w 134"/>
                <a:gd name="T19" fmla="*/ 120 h 149"/>
                <a:gd name="T20" fmla="*/ 82 w 134"/>
                <a:gd name="T21" fmla="*/ 58 h 149"/>
                <a:gd name="T22" fmla="*/ 62 w 134"/>
                <a:gd name="T23" fmla="*/ 48 h 149"/>
                <a:gd name="T24" fmla="*/ 43 w 134"/>
                <a:gd name="T25" fmla="*/ 58 h 149"/>
                <a:gd name="T26" fmla="*/ 82 w 134"/>
                <a:gd name="T27" fmla="*/ 135 h 149"/>
                <a:gd name="T28" fmla="*/ 101 w 134"/>
                <a:gd name="T29" fmla="*/ 125 h 149"/>
                <a:gd name="T30" fmla="*/ 101 w 134"/>
                <a:gd name="T31" fmla="*/ 106 h 149"/>
                <a:gd name="T32" fmla="*/ 29 w 134"/>
                <a:gd name="T33" fmla="*/ 106 h 149"/>
                <a:gd name="T34" fmla="*/ 29 w 134"/>
                <a:gd name="T35" fmla="*/ 125 h 149"/>
                <a:gd name="T36" fmla="*/ 48 w 134"/>
                <a:gd name="T37" fmla="*/ 135 h 149"/>
                <a:gd name="T38" fmla="*/ 82 w 134"/>
                <a:gd name="T39" fmla="*/ 5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49">
                  <a:moveTo>
                    <a:pt x="10" y="120"/>
                  </a:moveTo>
                  <a:lnTo>
                    <a:pt x="0" y="144"/>
                  </a:lnTo>
                  <a:lnTo>
                    <a:pt x="29" y="149"/>
                  </a:lnTo>
                  <a:lnTo>
                    <a:pt x="101" y="149"/>
                  </a:lnTo>
                  <a:lnTo>
                    <a:pt x="134" y="149"/>
                  </a:lnTo>
                  <a:lnTo>
                    <a:pt x="120" y="116"/>
                  </a:lnTo>
                  <a:lnTo>
                    <a:pt x="82" y="39"/>
                  </a:lnTo>
                  <a:lnTo>
                    <a:pt x="62" y="0"/>
                  </a:lnTo>
                  <a:lnTo>
                    <a:pt x="43" y="44"/>
                  </a:lnTo>
                  <a:lnTo>
                    <a:pt x="10" y="120"/>
                  </a:lnTo>
                  <a:close/>
                  <a:moveTo>
                    <a:pt x="82" y="58"/>
                  </a:moveTo>
                  <a:lnTo>
                    <a:pt x="62" y="48"/>
                  </a:lnTo>
                  <a:lnTo>
                    <a:pt x="43" y="58"/>
                  </a:lnTo>
                  <a:lnTo>
                    <a:pt x="82" y="135"/>
                  </a:lnTo>
                  <a:lnTo>
                    <a:pt x="101" y="125"/>
                  </a:lnTo>
                  <a:lnTo>
                    <a:pt x="101" y="106"/>
                  </a:lnTo>
                  <a:lnTo>
                    <a:pt x="29" y="106"/>
                  </a:lnTo>
                  <a:lnTo>
                    <a:pt x="29" y="125"/>
                  </a:lnTo>
                  <a:lnTo>
                    <a:pt x="48" y="135"/>
                  </a:lnTo>
                  <a:lnTo>
                    <a:pt x="82"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40714" name="Rectangle 42">
            <a:extLst>
              <a:ext uri="{FF2B5EF4-FFF2-40B4-BE49-F238E27FC236}">
                <a16:creationId xmlns:a16="http://schemas.microsoft.com/office/drawing/2014/main" id="{2903562C-4777-DDDC-5E17-CF05D4F4427A}"/>
              </a:ext>
            </a:extLst>
          </p:cNvPr>
          <p:cNvSpPr>
            <a:spLocks noChangeArrowheads="1"/>
          </p:cNvSpPr>
          <p:nvPr/>
        </p:nvSpPr>
        <p:spPr bwMode="auto">
          <a:xfrm>
            <a:off x="5984875" y="3351213"/>
            <a:ext cx="1547813" cy="587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15" name="Rectangle 43">
            <a:extLst>
              <a:ext uri="{FF2B5EF4-FFF2-40B4-BE49-F238E27FC236}">
                <a16:creationId xmlns:a16="http://schemas.microsoft.com/office/drawing/2014/main" id="{789604AB-CE08-0169-C50E-DE6D6BAE291A}"/>
              </a:ext>
            </a:extLst>
          </p:cNvPr>
          <p:cNvSpPr>
            <a:spLocks noChangeArrowheads="1"/>
          </p:cNvSpPr>
          <p:nvPr/>
        </p:nvSpPr>
        <p:spPr bwMode="auto">
          <a:xfrm>
            <a:off x="6354763" y="3790950"/>
            <a:ext cx="912812"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16" name="Rectangle 44">
            <a:extLst>
              <a:ext uri="{FF2B5EF4-FFF2-40B4-BE49-F238E27FC236}">
                <a16:creationId xmlns:a16="http://schemas.microsoft.com/office/drawing/2014/main" id="{1211B565-A053-681D-DA44-DACC464CC38C}"/>
              </a:ext>
            </a:extLst>
          </p:cNvPr>
          <p:cNvSpPr>
            <a:spLocks noChangeArrowheads="1"/>
          </p:cNvSpPr>
          <p:nvPr/>
        </p:nvSpPr>
        <p:spPr bwMode="auto">
          <a:xfrm>
            <a:off x="6354763" y="3790950"/>
            <a:ext cx="889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Process</a:t>
            </a:r>
            <a:endParaRPr lang="en-US" altLang="en-US" sz="2500">
              <a:latin typeface="Arial" panose="020B0604020202020204" pitchFamily="34" charset="0"/>
            </a:endParaRPr>
          </a:p>
        </p:txBody>
      </p:sp>
      <p:sp>
        <p:nvSpPr>
          <p:cNvPr id="540717" name="Rectangle 45">
            <a:extLst>
              <a:ext uri="{FF2B5EF4-FFF2-40B4-BE49-F238E27FC236}">
                <a16:creationId xmlns:a16="http://schemas.microsoft.com/office/drawing/2014/main" id="{6D6D31EE-A895-6A09-5CF5-2A14ADF74DAA}"/>
              </a:ext>
            </a:extLst>
          </p:cNvPr>
          <p:cNvSpPr>
            <a:spLocks noChangeArrowheads="1"/>
          </p:cNvSpPr>
          <p:nvPr/>
        </p:nvSpPr>
        <p:spPr bwMode="auto">
          <a:xfrm>
            <a:off x="6254750" y="4006850"/>
            <a:ext cx="38100" cy="8080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18" name="Rectangle 46">
            <a:extLst>
              <a:ext uri="{FF2B5EF4-FFF2-40B4-BE49-F238E27FC236}">
                <a16:creationId xmlns:a16="http://schemas.microsoft.com/office/drawing/2014/main" id="{BA7B663B-5F83-BA81-0019-24425CE8EF6D}"/>
              </a:ext>
            </a:extLst>
          </p:cNvPr>
          <p:cNvSpPr>
            <a:spLocks noChangeArrowheads="1"/>
          </p:cNvSpPr>
          <p:nvPr/>
        </p:nvSpPr>
        <p:spPr bwMode="auto">
          <a:xfrm>
            <a:off x="6269038" y="4803775"/>
            <a:ext cx="1033462" cy="349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19" name="Freeform 47">
            <a:extLst>
              <a:ext uri="{FF2B5EF4-FFF2-40B4-BE49-F238E27FC236}">
                <a16:creationId xmlns:a16="http://schemas.microsoft.com/office/drawing/2014/main" id="{9A1A4BDA-6273-9DBA-CD1D-94F776ECCBE9}"/>
              </a:ext>
            </a:extLst>
          </p:cNvPr>
          <p:cNvSpPr>
            <a:spLocks/>
          </p:cNvSpPr>
          <p:nvPr/>
        </p:nvSpPr>
        <p:spPr bwMode="auto">
          <a:xfrm>
            <a:off x="6249988" y="4284663"/>
            <a:ext cx="857250" cy="265112"/>
          </a:xfrm>
          <a:custGeom>
            <a:avLst/>
            <a:gdLst>
              <a:gd name="T0" fmla="*/ 43 w 893"/>
              <a:gd name="T1" fmla="*/ 183 h 279"/>
              <a:gd name="T2" fmla="*/ 86 w 893"/>
              <a:gd name="T3" fmla="*/ 101 h 279"/>
              <a:gd name="T4" fmla="*/ 115 w 893"/>
              <a:gd name="T5" fmla="*/ 53 h 279"/>
              <a:gd name="T6" fmla="*/ 120 w 893"/>
              <a:gd name="T7" fmla="*/ 29 h 279"/>
              <a:gd name="T8" fmla="*/ 139 w 893"/>
              <a:gd name="T9" fmla="*/ 39 h 279"/>
              <a:gd name="T10" fmla="*/ 187 w 893"/>
              <a:gd name="T11" fmla="*/ 53 h 279"/>
              <a:gd name="T12" fmla="*/ 177 w 893"/>
              <a:gd name="T13" fmla="*/ 48 h 279"/>
              <a:gd name="T14" fmla="*/ 225 w 893"/>
              <a:gd name="T15" fmla="*/ 106 h 279"/>
              <a:gd name="T16" fmla="*/ 278 w 893"/>
              <a:gd name="T17" fmla="*/ 183 h 279"/>
              <a:gd name="T18" fmla="*/ 331 w 893"/>
              <a:gd name="T19" fmla="*/ 245 h 279"/>
              <a:gd name="T20" fmla="*/ 374 w 893"/>
              <a:gd name="T21" fmla="*/ 269 h 279"/>
              <a:gd name="T22" fmla="*/ 446 w 893"/>
              <a:gd name="T23" fmla="*/ 269 h 279"/>
              <a:gd name="T24" fmla="*/ 499 w 893"/>
              <a:gd name="T25" fmla="*/ 250 h 279"/>
              <a:gd name="T26" fmla="*/ 614 w 893"/>
              <a:gd name="T27" fmla="*/ 207 h 279"/>
              <a:gd name="T28" fmla="*/ 600 w 893"/>
              <a:gd name="T29" fmla="*/ 212 h 279"/>
              <a:gd name="T30" fmla="*/ 667 w 893"/>
              <a:gd name="T31" fmla="*/ 197 h 279"/>
              <a:gd name="T32" fmla="*/ 734 w 893"/>
              <a:gd name="T33" fmla="*/ 207 h 279"/>
              <a:gd name="T34" fmla="*/ 797 w 893"/>
              <a:gd name="T35" fmla="*/ 207 h 279"/>
              <a:gd name="T36" fmla="*/ 835 w 893"/>
              <a:gd name="T37" fmla="*/ 245 h 279"/>
              <a:gd name="T38" fmla="*/ 878 w 893"/>
              <a:gd name="T39" fmla="*/ 269 h 279"/>
              <a:gd name="T40" fmla="*/ 883 w 893"/>
              <a:gd name="T41" fmla="*/ 226 h 279"/>
              <a:gd name="T42" fmla="*/ 811 w 893"/>
              <a:gd name="T43" fmla="*/ 192 h 279"/>
              <a:gd name="T44" fmla="*/ 734 w 893"/>
              <a:gd name="T45" fmla="*/ 164 h 279"/>
              <a:gd name="T46" fmla="*/ 667 w 893"/>
              <a:gd name="T47" fmla="*/ 159 h 279"/>
              <a:gd name="T48" fmla="*/ 600 w 893"/>
              <a:gd name="T49" fmla="*/ 168 h 279"/>
              <a:gd name="T50" fmla="*/ 509 w 893"/>
              <a:gd name="T51" fmla="*/ 212 h 279"/>
              <a:gd name="T52" fmla="*/ 489 w 893"/>
              <a:gd name="T53" fmla="*/ 236 h 279"/>
              <a:gd name="T54" fmla="*/ 446 w 893"/>
              <a:gd name="T55" fmla="*/ 226 h 279"/>
              <a:gd name="T56" fmla="*/ 393 w 893"/>
              <a:gd name="T57" fmla="*/ 231 h 279"/>
              <a:gd name="T58" fmla="*/ 345 w 893"/>
              <a:gd name="T59" fmla="*/ 231 h 279"/>
              <a:gd name="T60" fmla="*/ 331 w 893"/>
              <a:gd name="T61" fmla="*/ 192 h 279"/>
              <a:gd name="T62" fmla="*/ 278 w 893"/>
              <a:gd name="T63" fmla="*/ 116 h 279"/>
              <a:gd name="T64" fmla="*/ 230 w 893"/>
              <a:gd name="T65" fmla="*/ 44 h 279"/>
              <a:gd name="T66" fmla="*/ 187 w 893"/>
              <a:gd name="T67" fmla="*/ 15 h 279"/>
              <a:gd name="T68" fmla="*/ 139 w 893"/>
              <a:gd name="T69" fmla="*/ 0 h 279"/>
              <a:gd name="T70" fmla="*/ 110 w 893"/>
              <a:gd name="T71" fmla="*/ 15 h 279"/>
              <a:gd name="T72" fmla="*/ 67 w 893"/>
              <a:gd name="T73" fmla="*/ 48 h 279"/>
              <a:gd name="T74" fmla="*/ 38 w 893"/>
              <a:gd name="T75" fmla="*/ 10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93" h="279">
                <a:moveTo>
                  <a:pt x="0" y="168"/>
                </a:moveTo>
                <a:lnTo>
                  <a:pt x="43" y="183"/>
                </a:lnTo>
                <a:lnTo>
                  <a:pt x="67" y="125"/>
                </a:lnTo>
                <a:lnTo>
                  <a:pt x="86" y="101"/>
                </a:lnTo>
                <a:lnTo>
                  <a:pt x="96" y="77"/>
                </a:lnTo>
                <a:lnTo>
                  <a:pt x="115" y="53"/>
                </a:lnTo>
                <a:lnTo>
                  <a:pt x="134" y="39"/>
                </a:lnTo>
                <a:lnTo>
                  <a:pt x="120" y="29"/>
                </a:lnTo>
                <a:lnTo>
                  <a:pt x="120" y="48"/>
                </a:lnTo>
                <a:lnTo>
                  <a:pt x="139" y="39"/>
                </a:lnTo>
                <a:lnTo>
                  <a:pt x="158" y="39"/>
                </a:lnTo>
                <a:lnTo>
                  <a:pt x="187" y="53"/>
                </a:lnTo>
                <a:lnTo>
                  <a:pt x="187" y="34"/>
                </a:lnTo>
                <a:lnTo>
                  <a:pt x="177" y="48"/>
                </a:lnTo>
                <a:lnTo>
                  <a:pt x="201" y="72"/>
                </a:lnTo>
                <a:lnTo>
                  <a:pt x="225" y="106"/>
                </a:lnTo>
                <a:lnTo>
                  <a:pt x="249" y="144"/>
                </a:lnTo>
                <a:lnTo>
                  <a:pt x="278" y="183"/>
                </a:lnTo>
                <a:lnTo>
                  <a:pt x="302" y="221"/>
                </a:lnTo>
                <a:lnTo>
                  <a:pt x="331" y="245"/>
                </a:lnTo>
                <a:lnTo>
                  <a:pt x="345" y="255"/>
                </a:lnTo>
                <a:lnTo>
                  <a:pt x="374" y="269"/>
                </a:lnTo>
                <a:lnTo>
                  <a:pt x="417" y="279"/>
                </a:lnTo>
                <a:lnTo>
                  <a:pt x="446" y="269"/>
                </a:lnTo>
                <a:lnTo>
                  <a:pt x="489" y="260"/>
                </a:lnTo>
                <a:lnTo>
                  <a:pt x="499" y="250"/>
                </a:lnTo>
                <a:lnTo>
                  <a:pt x="537" y="236"/>
                </a:lnTo>
                <a:lnTo>
                  <a:pt x="614" y="207"/>
                </a:lnTo>
                <a:lnTo>
                  <a:pt x="600" y="192"/>
                </a:lnTo>
                <a:lnTo>
                  <a:pt x="600" y="212"/>
                </a:lnTo>
                <a:lnTo>
                  <a:pt x="633" y="202"/>
                </a:lnTo>
                <a:lnTo>
                  <a:pt x="667" y="197"/>
                </a:lnTo>
                <a:lnTo>
                  <a:pt x="701" y="197"/>
                </a:lnTo>
                <a:lnTo>
                  <a:pt x="734" y="207"/>
                </a:lnTo>
                <a:lnTo>
                  <a:pt x="797" y="226"/>
                </a:lnTo>
                <a:lnTo>
                  <a:pt x="797" y="207"/>
                </a:lnTo>
                <a:lnTo>
                  <a:pt x="782" y="221"/>
                </a:lnTo>
                <a:lnTo>
                  <a:pt x="835" y="245"/>
                </a:lnTo>
                <a:lnTo>
                  <a:pt x="854" y="255"/>
                </a:lnTo>
                <a:lnTo>
                  <a:pt x="878" y="269"/>
                </a:lnTo>
                <a:lnTo>
                  <a:pt x="893" y="231"/>
                </a:lnTo>
                <a:lnTo>
                  <a:pt x="883" y="226"/>
                </a:lnTo>
                <a:lnTo>
                  <a:pt x="864" y="221"/>
                </a:lnTo>
                <a:lnTo>
                  <a:pt x="811" y="192"/>
                </a:lnTo>
                <a:lnTo>
                  <a:pt x="797" y="188"/>
                </a:lnTo>
                <a:lnTo>
                  <a:pt x="734" y="164"/>
                </a:lnTo>
                <a:lnTo>
                  <a:pt x="701" y="159"/>
                </a:lnTo>
                <a:lnTo>
                  <a:pt x="667" y="159"/>
                </a:lnTo>
                <a:lnTo>
                  <a:pt x="633" y="159"/>
                </a:lnTo>
                <a:lnTo>
                  <a:pt x="600" y="168"/>
                </a:lnTo>
                <a:lnTo>
                  <a:pt x="585" y="178"/>
                </a:lnTo>
                <a:lnTo>
                  <a:pt x="509" y="212"/>
                </a:lnTo>
                <a:lnTo>
                  <a:pt x="470" y="226"/>
                </a:lnTo>
                <a:lnTo>
                  <a:pt x="489" y="236"/>
                </a:lnTo>
                <a:lnTo>
                  <a:pt x="489" y="221"/>
                </a:lnTo>
                <a:lnTo>
                  <a:pt x="446" y="226"/>
                </a:lnTo>
                <a:lnTo>
                  <a:pt x="417" y="236"/>
                </a:lnTo>
                <a:lnTo>
                  <a:pt x="393" y="231"/>
                </a:lnTo>
                <a:lnTo>
                  <a:pt x="345" y="216"/>
                </a:lnTo>
                <a:lnTo>
                  <a:pt x="345" y="231"/>
                </a:lnTo>
                <a:lnTo>
                  <a:pt x="360" y="221"/>
                </a:lnTo>
                <a:lnTo>
                  <a:pt x="331" y="192"/>
                </a:lnTo>
                <a:lnTo>
                  <a:pt x="302" y="159"/>
                </a:lnTo>
                <a:lnTo>
                  <a:pt x="278" y="116"/>
                </a:lnTo>
                <a:lnTo>
                  <a:pt x="254" y="82"/>
                </a:lnTo>
                <a:lnTo>
                  <a:pt x="230" y="44"/>
                </a:lnTo>
                <a:lnTo>
                  <a:pt x="206" y="24"/>
                </a:lnTo>
                <a:lnTo>
                  <a:pt x="187" y="15"/>
                </a:lnTo>
                <a:lnTo>
                  <a:pt x="168" y="5"/>
                </a:lnTo>
                <a:lnTo>
                  <a:pt x="139" y="0"/>
                </a:lnTo>
                <a:lnTo>
                  <a:pt x="120" y="10"/>
                </a:lnTo>
                <a:lnTo>
                  <a:pt x="110" y="15"/>
                </a:lnTo>
                <a:lnTo>
                  <a:pt x="91" y="29"/>
                </a:lnTo>
                <a:lnTo>
                  <a:pt x="67" y="48"/>
                </a:lnTo>
                <a:lnTo>
                  <a:pt x="57" y="72"/>
                </a:lnTo>
                <a:lnTo>
                  <a:pt x="38" y="101"/>
                </a:lnTo>
                <a:lnTo>
                  <a:pt x="0" y="1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40720" name="Group 48">
            <a:extLst>
              <a:ext uri="{FF2B5EF4-FFF2-40B4-BE49-F238E27FC236}">
                <a16:creationId xmlns:a16="http://schemas.microsoft.com/office/drawing/2014/main" id="{B7FEEAA4-D805-6BCC-22D9-2217950C2E22}"/>
              </a:ext>
            </a:extLst>
          </p:cNvPr>
          <p:cNvGrpSpPr>
            <a:grpSpLocks/>
          </p:cNvGrpSpPr>
          <p:nvPr/>
        </p:nvGrpSpPr>
        <p:grpSpPr bwMode="auto">
          <a:xfrm>
            <a:off x="7132638" y="4554538"/>
            <a:ext cx="130175" cy="133350"/>
            <a:chOff x="9178" y="9688"/>
            <a:chExt cx="135" cy="139"/>
          </a:xfrm>
        </p:grpSpPr>
        <p:sp>
          <p:nvSpPr>
            <p:cNvPr id="540721" name="Freeform 49">
              <a:extLst>
                <a:ext uri="{FF2B5EF4-FFF2-40B4-BE49-F238E27FC236}">
                  <a16:creationId xmlns:a16="http://schemas.microsoft.com/office/drawing/2014/main" id="{84C4E752-ED2C-CDC5-E7EC-93041A87F2E0}"/>
                </a:ext>
              </a:extLst>
            </p:cNvPr>
            <p:cNvSpPr>
              <a:spLocks/>
            </p:cNvSpPr>
            <p:nvPr/>
          </p:nvSpPr>
          <p:spPr bwMode="auto">
            <a:xfrm>
              <a:off x="9212" y="9731"/>
              <a:ext cx="72" cy="77"/>
            </a:xfrm>
            <a:custGeom>
              <a:avLst/>
              <a:gdLst>
                <a:gd name="T0" fmla="*/ 38 w 72"/>
                <a:gd name="T1" fmla="*/ 0 h 77"/>
                <a:gd name="T2" fmla="*/ 0 w 72"/>
                <a:gd name="T3" fmla="*/ 77 h 77"/>
                <a:gd name="T4" fmla="*/ 72 w 72"/>
                <a:gd name="T5" fmla="*/ 77 h 77"/>
                <a:gd name="T6" fmla="*/ 38 w 72"/>
                <a:gd name="T7" fmla="*/ 0 h 77"/>
              </a:gdLst>
              <a:ahLst/>
              <a:cxnLst>
                <a:cxn ang="0">
                  <a:pos x="T0" y="T1"/>
                </a:cxn>
                <a:cxn ang="0">
                  <a:pos x="T2" y="T3"/>
                </a:cxn>
                <a:cxn ang="0">
                  <a:pos x="T4" y="T5"/>
                </a:cxn>
                <a:cxn ang="0">
                  <a:pos x="T6" y="T7"/>
                </a:cxn>
              </a:cxnLst>
              <a:rect l="0" t="0" r="r" b="b"/>
              <a:pathLst>
                <a:path w="72" h="77">
                  <a:moveTo>
                    <a:pt x="38" y="0"/>
                  </a:moveTo>
                  <a:lnTo>
                    <a:pt x="0" y="77"/>
                  </a:lnTo>
                  <a:lnTo>
                    <a:pt x="72" y="77"/>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0722" name="Freeform 50">
              <a:extLst>
                <a:ext uri="{FF2B5EF4-FFF2-40B4-BE49-F238E27FC236}">
                  <a16:creationId xmlns:a16="http://schemas.microsoft.com/office/drawing/2014/main" id="{763ADA62-363E-47F9-019B-2EA1DE6BFA22}"/>
                </a:ext>
              </a:extLst>
            </p:cNvPr>
            <p:cNvSpPr>
              <a:spLocks noEditPoints="1"/>
            </p:cNvSpPr>
            <p:nvPr/>
          </p:nvSpPr>
          <p:spPr bwMode="auto">
            <a:xfrm>
              <a:off x="9178" y="9688"/>
              <a:ext cx="135" cy="139"/>
            </a:xfrm>
            <a:custGeom>
              <a:avLst/>
              <a:gdLst>
                <a:gd name="T0" fmla="*/ 20 w 135"/>
                <a:gd name="T1" fmla="*/ 110 h 139"/>
                <a:gd name="T2" fmla="*/ 0 w 135"/>
                <a:gd name="T3" fmla="*/ 139 h 139"/>
                <a:gd name="T4" fmla="*/ 34 w 135"/>
                <a:gd name="T5" fmla="*/ 139 h 139"/>
                <a:gd name="T6" fmla="*/ 106 w 135"/>
                <a:gd name="T7" fmla="*/ 139 h 139"/>
                <a:gd name="T8" fmla="*/ 135 w 135"/>
                <a:gd name="T9" fmla="*/ 139 h 139"/>
                <a:gd name="T10" fmla="*/ 125 w 135"/>
                <a:gd name="T11" fmla="*/ 115 h 139"/>
                <a:gd name="T12" fmla="*/ 92 w 135"/>
                <a:gd name="T13" fmla="*/ 38 h 139"/>
                <a:gd name="T14" fmla="*/ 72 w 135"/>
                <a:gd name="T15" fmla="*/ 0 h 139"/>
                <a:gd name="T16" fmla="*/ 58 w 135"/>
                <a:gd name="T17" fmla="*/ 33 h 139"/>
                <a:gd name="T18" fmla="*/ 20 w 135"/>
                <a:gd name="T19" fmla="*/ 110 h 139"/>
                <a:gd name="T20" fmla="*/ 92 w 135"/>
                <a:gd name="T21" fmla="*/ 52 h 139"/>
                <a:gd name="T22" fmla="*/ 72 w 135"/>
                <a:gd name="T23" fmla="*/ 43 h 139"/>
                <a:gd name="T24" fmla="*/ 53 w 135"/>
                <a:gd name="T25" fmla="*/ 52 h 139"/>
                <a:gd name="T26" fmla="*/ 87 w 135"/>
                <a:gd name="T27" fmla="*/ 129 h 139"/>
                <a:gd name="T28" fmla="*/ 106 w 135"/>
                <a:gd name="T29" fmla="*/ 120 h 139"/>
                <a:gd name="T30" fmla="*/ 106 w 135"/>
                <a:gd name="T31" fmla="*/ 100 h 139"/>
                <a:gd name="T32" fmla="*/ 34 w 135"/>
                <a:gd name="T33" fmla="*/ 100 h 139"/>
                <a:gd name="T34" fmla="*/ 34 w 135"/>
                <a:gd name="T35" fmla="*/ 120 h 139"/>
                <a:gd name="T36" fmla="*/ 53 w 135"/>
                <a:gd name="T37" fmla="*/ 129 h 139"/>
                <a:gd name="T38" fmla="*/ 92 w 135"/>
                <a:gd name="T39" fmla="*/ 5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39">
                  <a:moveTo>
                    <a:pt x="20" y="110"/>
                  </a:moveTo>
                  <a:lnTo>
                    <a:pt x="0" y="139"/>
                  </a:lnTo>
                  <a:lnTo>
                    <a:pt x="34" y="139"/>
                  </a:lnTo>
                  <a:lnTo>
                    <a:pt x="106" y="139"/>
                  </a:lnTo>
                  <a:lnTo>
                    <a:pt x="135" y="139"/>
                  </a:lnTo>
                  <a:lnTo>
                    <a:pt x="125" y="115"/>
                  </a:lnTo>
                  <a:lnTo>
                    <a:pt x="92" y="38"/>
                  </a:lnTo>
                  <a:lnTo>
                    <a:pt x="72" y="0"/>
                  </a:lnTo>
                  <a:lnTo>
                    <a:pt x="58" y="33"/>
                  </a:lnTo>
                  <a:lnTo>
                    <a:pt x="20" y="110"/>
                  </a:lnTo>
                  <a:close/>
                  <a:moveTo>
                    <a:pt x="92" y="52"/>
                  </a:moveTo>
                  <a:lnTo>
                    <a:pt x="72" y="43"/>
                  </a:lnTo>
                  <a:lnTo>
                    <a:pt x="53" y="52"/>
                  </a:lnTo>
                  <a:lnTo>
                    <a:pt x="87" y="129"/>
                  </a:lnTo>
                  <a:lnTo>
                    <a:pt x="106" y="120"/>
                  </a:lnTo>
                  <a:lnTo>
                    <a:pt x="106" y="100"/>
                  </a:lnTo>
                  <a:lnTo>
                    <a:pt x="34" y="100"/>
                  </a:lnTo>
                  <a:lnTo>
                    <a:pt x="34" y="120"/>
                  </a:lnTo>
                  <a:lnTo>
                    <a:pt x="53" y="129"/>
                  </a:lnTo>
                  <a:lnTo>
                    <a:pt x="92" y="5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40723" name="Rectangle 51">
            <a:extLst>
              <a:ext uri="{FF2B5EF4-FFF2-40B4-BE49-F238E27FC236}">
                <a16:creationId xmlns:a16="http://schemas.microsoft.com/office/drawing/2014/main" id="{E7A0D8D3-552A-1A5D-5333-5C1D0108BFD5}"/>
              </a:ext>
            </a:extLst>
          </p:cNvPr>
          <p:cNvSpPr>
            <a:spLocks noChangeArrowheads="1"/>
          </p:cNvSpPr>
          <p:nvPr/>
        </p:nvSpPr>
        <p:spPr bwMode="auto">
          <a:xfrm>
            <a:off x="5984875" y="5064125"/>
            <a:ext cx="1547813" cy="5842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24" name="Rectangle 52">
            <a:extLst>
              <a:ext uri="{FF2B5EF4-FFF2-40B4-BE49-F238E27FC236}">
                <a16:creationId xmlns:a16="http://schemas.microsoft.com/office/drawing/2014/main" id="{11E9B596-AC38-A3B0-7E49-A1D4F009629F}"/>
              </a:ext>
            </a:extLst>
          </p:cNvPr>
          <p:cNvSpPr>
            <a:spLocks noChangeArrowheads="1"/>
          </p:cNvSpPr>
          <p:nvPr/>
        </p:nvSpPr>
        <p:spPr bwMode="auto">
          <a:xfrm>
            <a:off x="6354763" y="5446713"/>
            <a:ext cx="91281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25" name="Rectangle 53">
            <a:extLst>
              <a:ext uri="{FF2B5EF4-FFF2-40B4-BE49-F238E27FC236}">
                <a16:creationId xmlns:a16="http://schemas.microsoft.com/office/drawing/2014/main" id="{829E0789-8EDE-5A0B-F959-8A8EFD5F6FBD}"/>
              </a:ext>
            </a:extLst>
          </p:cNvPr>
          <p:cNvSpPr>
            <a:spLocks noChangeArrowheads="1"/>
          </p:cNvSpPr>
          <p:nvPr/>
        </p:nvSpPr>
        <p:spPr bwMode="auto">
          <a:xfrm>
            <a:off x="6354763" y="5446713"/>
            <a:ext cx="8890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Process</a:t>
            </a:r>
            <a:endParaRPr lang="en-US" altLang="en-US" sz="2500">
              <a:latin typeface="Arial" panose="020B0604020202020204" pitchFamily="34" charset="0"/>
            </a:endParaRPr>
          </a:p>
        </p:txBody>
      </p:sp>
      <p:sp>
        <p:nvSpPr>
          <p:cNvPr id="540726" name="Rectangle 54">
            <a:extLst>
              <a:ext uri="{FF2B5EF4-FFF2-40B4-BE49-F238E27FC236}">
                <a16:creationId xmlns:a16="http://schemas.microsoft.com/office/drawing/2014/main" id="{17053A11-58CE-4913-A912-6C042A313E33}"/>
              </a:ext>
            </a:extLst>
          </p:cNvPr>
          <p:cNvSpPr>
            <a:spLocks noChangeArrowheads="1"/>
          </p:cNvSpPr>
          <p:nvPr/>
        </p:nvSpPr>
        <p:spPr bwMode="auto">
          <a:xfrm>
            <a:off x="6254750" y="5722938"/>
            <a:ext cx="38100" cy="8064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27" name="Rectangle 55">
            <a:extLst>
              <a:ext uri="{FF2B5EF4-FFF2-40B4-BE49-F238E27FC236}">
                <a16:creationId xmlns:a16="http://schemas.microsoft.com/office/drawing/2014/main" id="{A9E7293F-22CE-AF17-B418-BC230205C686}"/>
              </a:ext>
            </a:extLst>
          </p:cNvPr>
          <p:cNvSpPr>
            <a:spLocks noChangeArrowheads="1"/>
          </p:cNvSpPr>
          <p:nvPr/>
        </p:nvSpPr>
        <p:spPr bwMode="auto">
          <a:xfrm>
            <a:off x="6269038" y="6516688"/>
            <a:ext cx="1033462" cy="365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28" name="Freeform 56">
            <a:extLst>
              <a:ext uri="{FF2B5EF4-FFF2-40B4-BE49-F238E27FC236}">
                <a16:creationId xmlns:a16="http://schemas.microsoft.com/office/drawing/2014/main" id="{6FF52EA3-5672-1D7A-40F1-DC3E54D20D1A}"/>
              </a:ext>
            </a:extLst>
          </p:cNvPr>
          <p:cNvSpPr>
            <a:spLocks/>
          </p:cNvSpPr>
          <p:nvPr/>
        </p:nvSpPr>
        <p:spPr bwMode="auto">
          <a:xfrm>
            <a:off x="6249988" y="5997575"/>
            <a:ext cx="857250" cy="266700"/>
          </a:xfrm>
          <a:custGeom>
            <a:avLst/>
            <a:gdLst>
              <a:gd name="T0" fmla="*/ 43 w 893"/>
              <a:gd name="T1" fmla="*/ 182 h 278"/>
              <a:gd name="T2" fmla="*/ 86 w 893"/>
              <a:gd name="T3" fmla="*/ 96 h 278"/>
              <a:gd name="T4" fmla="*/ 115 w 893"/>
              <a:gd name="T5" fmla="*/ 52 h 278"/>
              <a:gd name="T6" fmla="*/ 120 w 893"/>
              <a:gd name="T7" fmla="*/ 24 h 278"/>
              <a:gd name="T8" fmla="*/ 139 w 893"/>
              <a:gd name="T9" fmla="*/ 38 h 278"/>
              <a:gd name="T10" fmla="*/ 187 w 893"/>
              <a:gd name="T11" fmla="*/ 52 h 278"/>
              <a:gd name="T12" fmla="*/ 177 w 893"/>
              <a:gd name="T13" fmla="*/ 48 h 278"/>
              <a:gd name="T14" fmla="*/ 225 w 893"/>
              <a:gd name="T15" fmla="*/ 105 h 278"/>
              <a:gd name="T16" fmla="*/ 278 w 893"/>
              <a:gd name="T17" fmla="*/ 182 h 278"/>
              <a:gd name="T18" fmla="*/ 331 w 893"/>
              <a:gd name="T19" fmla="*/ 244 h 278"/>
              <a:gd name="T20" fmla="*/ 374 w 893"/>
              <a:gd name="T21" fmla="*/ 268 h 278"/>
              <a:gd name="T22" fmla="*/ 446 w 893"/>
              <a:gd name="T23" fmla="*/ 268 h 278"/>
              <a:gd name="T24" fmla="*/ 499 w 893"/>
              <a:gd name="T25" fmla="*/ 249 h 278"/>
              <a:gd name="T26" fmla="*/ 614 w 893"/>
              <a:gd name="T27" fmla="*/ 206 h 278"/>
              <a:gd name="T28" fmla="*/ 600 w 893"/>
              <a:gd name="T29" fmla="*/ 211 h 278"/>
              <a:gd name="T30" fmla="*/ 667 w 893"/>
              <a:gd name="T31" fmla="*/ 196 h 278"/>
              <a:gd name="T32" fmla="*/ 734 w 893"/>
              <a:gd name="T33" fmla="*/ 206 h 278"/>
              <a:gd name="T34" fmla="*/ 797 w 893"/>
              <a:gd name="T35" fmla="*/ 206 h 278"/>
              <a:gd name="T36" fmla="*/ 835 w 893"/>
              <a:gd name="T37" fmla="*/ 244 h 278"/>
              <a:gd name="T38" fmla="*/ 878 w 893"/>
              <a:gd name="T39" fmla="*/ 268 h 278"/>
              <a:gd name="T40" fmla="*/ 883 w 893"/>
              <a:gd name="T41" fmla="*/ 225 h 278"/>
              <a:gd name="T42" fmla="*/ 811 w 893"/>
              <a:gd name="T43" fmla="*/ 192 h 278"/>
              <a:gd name="T44" fmla="*/ 734 w 893"/>
              <a:gd name="T45" fmla="*/ 163 h 278"/>
              <a:gd name="T46" fmla="*/ 667 w 893"/>
              <a:gd name="T47" fmla="*/ 153 h 278"/>
              <a:gd name="T48" fmla="*/ 600 w 893"/>
              <a:gd name="T49" fmla="*/ 168 h 278"/>
              <a:gd name="T50" fmla="*/ 509 w 893"/>
              <a:gd name="T51" fmla="*/ 211 h 278"/>
              <a:gd name="T52" fmla="*/ 489 w 893"/>
              <a:gd name="T53" fmla="*/ 235 h 278"/>
              <a:gd name="T54" fmla="*/ 446 w 893"/>
              <a:gd name="T55" fmla="*/ 225 h 278"/>
              <a:gd name="T56" fmla="*/ 393 w 893"/>
              <a:gd name="T57" fmla="*/ 230 h 278"/>
              <a:gd name="T58" fmla="*/ 345 w 893"/>
              <a:gd name="T59" fmla="*/ 230 h 278"/>
              <a:gd name="T60" fmla="*/ 331 w 893"/>
              <a:gd name="T61" fmla="*/ 192 h 278"/>
              <a:gd name="T62" fmla="*/ 278 w 893"/>
              <a:gd name="T63" fmla="*/ 115 h 278"/>
              <a:gd name="T64" fmla="*/ 230 w 893"/>
              <a:gd name="T65" fmla="*/ 43 h 278"/>
              <a:gd name="T66" fmla="*/ 187 w 893"/>
              <a:gd name="T67" fmla="*/ 14 h 278"/>
              <a:gd name="T68" fmla="*/ 139 w 893"/>
              <a:gd name="T69" fmla="*/ 0 h 278"/>
              <a:gd name="T70" fmla="*/ 110 w 893"/>
              <a:gd name="T71" fmla="*/ 14 h 278"/>
              <a:gd name="T72" fmla="*/ 67 w 893"/>
              <a:gd name="T73" fmla="*/ 48 h 278"/>
              <a:gd name="T74" fmla="*/ 38 w 893"/>
              <a:gd name="T75" fmla="*/ 96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93" h="278">
                <a:moveTo>
                  <a:pt x="0" y="168"/>
                </a:moveTo>
                <a:lnTo>
                  <a:pt x="43" y="182"/>
                </a:lnTo>
                <a:lnTo>
                  <a:pt x="67" y="124"/>
                </a:lnTo>
                <a:lnTo>
                  <a:pt x="86" y="96"/>
                </a:lnTo>
                <a:lnTo>
                  <a:pt x="96" y="72"/>
                </a:lnTo>
                <a:lnTo>
                  <a:pt x="115" y="52"/>
                </a:lnTo>
                <a:lnTo>
                  <a:pt x="134" y="38"/>
                </a:lnTo>
                <a:lnTo>
                  <a:pt x="120" y="24"/>
                </a:lnTo>
                <a:lnTo>
                  <a:pt x="120" y="48"/>
                </a:lnTo>
                <a:lnTo>
                  <a:pt x="139" y="38"/>
                </a:lnTo>
                <a:lnTo>
                  <a:pt x="158" y="38"/>
                </a:lnTo>
                <a:lnTo>
                  <a:pt x="187" y="52"/>
                </a:lnTo>
                <a:lnTo>
                  <a:pt x="187" y="33"/>
                </a:lnTo>
                <a:lnTo>
                  <a:pt x="177" y="48"/>
                </a:lnTo>
                <a:lnTo>
                  <a:pt x="201" y="72"/>
                </a:lnTo>
                <a:lnTo>
                  <a:pt x="225" y="105"/>
                </a:lnTo>
                <a:lnTo>
                  <a:pt x="249" y="144"/>
                </a:lnTo>
                <a:lnTo>
                  <a:pt x="278" y="182"/>
                </a:lnTo>
                <a:lnTo>
                  <a:pt x="302" y="216"/>
                </a:lnTo>
                <a:lnTo>
                  <a:pt x="331" y="244"/>
                </a:lnTo>
                <a:lnTo>
                  <a:pt x="345" y="254"/>
                </a:lnTo>
                <a:lnTo>
                  <a:pt x="374" y="268"/>
                </a:lnTo>
                <a:lnTo>
                  <a:pt x="417" y="278"/>
                </a:lnTo>
                <a:lnTo>
                  <a:pt x="446" y="268"/>
                </a:lnTo>
                <a:lnTo>
                  <a:pt x="489" y="259"/>
                </a:lnTo>
                <a:lnTo>
                  <a:pt x="499" y="249"/>
                </a:lnTo>
                <a:lnTo>
                  <a:pt x="537" y="235"/>
                </a:lnTo>
                <a:lnTo>
                  <a:pt x="614" y="206"/>
                </a:lnTo>
                <a:lnTo>
                  <a:pt x="600" y="192"/>
                </a:lnTo>
                <a:lnTo>
                  <a:pt x="600" y="211"/>
                </a:lnTo>
                <a:lnTo>
                  <a:pt x="633" y="201"/>
                </a:lnTo>
                <a:lnTo>
                  <a:pt x="667" y="196"/>
                </a:lnTo>
                <a:lnTo>
                  <a:pt x="701" y="196"/>
                </a:lnTo>
                <a:lnTo>
                  <a:pt x="734" y="206"/>
                </a:lnTo>
                <a:lnTo>
                  <a:pt x="797" y="225"/>
                </a:lnTo>
                <a:lnTo>
                  <a:pt x="797" y="206"/>
                </a:lnTo>
                <a:lnTo>
                  <a:pt x="782" y="216"/>
                </a:lnTo>
                <a:lnTo>
                  <a:pt x="835" y="244"/>
                </a:lnTo>
                <a:lnTo>
                  <a:pt x="854" y="254"/>
                </a:lnTo>
                <a:lnTo>
                  <a:pt x="878" y="268"/>
                </a:lnTo>
                <a:lnTo>
                  <a:pt x="893" y="230"/>
                </a:lnTo>
                <a:lnTo>
                  <a:pt x="883" y="225"/>
                </a:lnTo>
                <a:lnTo>
                  <a:pt x="864" y="216"/>
                </a:lnTo>
                <a:lnTo>
                  <a:pt x="811" y="192"/>
                </a:lnTo>
                <a:lnTo>
                  <a:pt x="797" y="187"/>
                </a:lnTo>
                <a:lnTo>
                  <a:pt x="734" y="163"/>
                </a:lnTo>
                <a:lnTo>
                  <a:pt x="701" y="153"/>
                </a:lnTo>
                <a:lnTo>
                  <a:pt x="667" y="153"/>
                </a:lnTo>
                <a:lnTo>
                  <a:pt x="633" y="158"/>
                </a:lnTo>
                <a:lnTo>
                  <a:pt x="600" y="168"/>
                </a:lnTo>
                <a:lnTo>
                  <a:pt x="585" y="177"/>
                </a:lnTo>
                <a:lnTo>
                  <a:pt x="509" y="211"/>
                </a:lnTo>
                <a:lnTo>
                  <a:pt x="470" y="220"/>
                </a:lnTo>
                <a:lnTo>
                  <a:pt x="489" y="235"/>
                </a:lnTo>
                <a:lnTo>
                  <a:pt x="489" y="216"/>
                </a:lnTo>
                <a:lnTo>
                  <a:pt x="446" y="225"/>
                </a:lnTo>
                <a:lnTo>
                  <a:pt x="417" y="235"/>
                </a:lnTo>
                <a:lnTo>
                  <a:pt x="393" y="230"/>
                </a:lnTo>
                <a:lnTo>
                  <a:pt x="345" y="211"/>
                </a:lnTo>
                <a:lnTo>
                  <a:pt x="345" y="230"/>
                </a:lnTo>
                <a:lnTo>
                  <a:pt x="360" y="216"/>
                </a:lnTo>
                <a:lnTo>
                  <a:pt x="331" y="192"/>
                </a:lnTo>
                <a:lnTo>
                  <a:pt x="302" y="153"/>
                </a:lnTo>
                <a:lnTo>
                  <a:pt x="278" y="115"/>
                </a:lnTo>
                <a:lnTo>
                  <a:pt x="254" y="76"/>
                </a:lnTo>
                <a:lnTo>
                  <a:pt x="230" y="43"/>
                </a:lnTo>
                <a:lnTo>
                  <a:pt x="206" y="19"/>
                </a:lnTo>
                <a:lnTo>
                  <a:pt x="187" y="14"/>
                </a:lnTo>
                <a:lnTo>
                  <a:pt x="168" y="4"/>
                </a:lnTo>
                <a:lnTo>
                  <a:pt x="139" y="0"/>
                </a:lnTo>
                <a:lnTo>
                  <a:pt x="120" y="4"/>
                </a:lnTo>
                <a:lnTo>
                  <a:pt x="110" y="14"/>
                </a:lnTo>
                <a:lnTo>
                  <a:pt x="91" y="24"/>
                </a:lnTo>
                <a:lnTo>
                  <a:pt x="67" y="48"/>
                </a:lnTo>
                <a:lnTo>
                  <a:pt x="57" y="72"/>
                </a:lnTo>
                <a:lnTo>
                  <a:pt x="38" y="96"/>
                </a:lnTo>
                <a:lnTo>
                  <a:pt x="0" y="1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40729" name="Group 57">
            <a:extLst>
              <a:ext uri="{FF2B5EF4-FFF2-40B4-BE49-F238E27FC236}">
                <a16:creationId xmlns:a16="http://schemas.microsoft.com/office/drawing/2014/main" id="{7D683994-F45A-A00E-B00A-2EC23E337901}"/>
              </a:ext>
            </a:extLst>
          </p:cNvPr>
          <p:cNvGrpSpPr>
            <a:grpSpLocks/>
          </p:cNvGrpSpPr>
          <p:nvPr/>
        </p:nvGrpSpPr>
        <p:grpSpPr bwMode="auto">
          <a:xfrm>
            <a:off x="7132638" y="6264275"/>
            <a:ext cx="130175" cy="138113"/>
            <a:chOff x="9178" y="11473"/>
            <a:chExt cx="135" cy="144"/>
          </a:xfrm>
        </p:grpSpPr>
        <p:sp>
          <p:nvSpPr>
            <p:cNvPr id="540730" name="Freeform 58">
              <a:extLst>
                <a:ext uri="{FF2B5EF4-FFF2-40B4-BE49-F238E27FC236}">
                  <a16:creationId xmlns:a16="http://schemas.microsoft.com/office/drawing/2014/main" id="{C2FB7A9F-0897-2421-5631-4616C7EFE947}"/>
                </a:ext>
              </a:extLst>
            </p:cNvPr>
            <p:cNvSpPr>
              <a:spLocks/>
            </p:cNvSpPr>
            <p:nvPr/>
          </p:nvSpPr>
          <p:spPr bwMode="auto">
            <a:xfrm>
              <a:off x="9212" y="11521"/>
              <a:ext cx="72" cy="77"/>
            </a:xfrm>
            <a:custGeom>
              <a:avLst/>
              <a:gdLst>
                <a:gd name="T0" fmla="*/ 38 w 72"/>
                <a:gd name="T1" fmla="*/ 0 h 77"/>
                <a:gd name="T2" fmla="*/ 0 w 72"/>
                <a:gd name="T3" fmla="*/ 77 h 77"/>
                <a:gd name="T4" fmla="*/ 72 w 72"/>
                <a:gd name="T5" fmla="*/ 77 h 77"/>
                <a:gd name="T6" fmla="*/ 38 w 72"/>
                <a:gd name="T7" fmla="*/ 0 h 77"/>
              </a:gdLst>
              <a:ahLst/>
              <a:cxnLst>
                <a:cxn ang="0">
                  <a:pos x="T0" y="T1"/>
                </a:cxn>
                <a:cxn ang="0">
                  <a:pos x="T2" y="T3"/>
                </a:cxn>
                <a:cxn ang="0">
                  <a:pos x="T4" y="T5"/>
                </a:cxn>
                <a:cxn ang="0">
                  <a:pos x="T6" y="T7"/>
                </a:cxn>
              </a:cxnLst>
              <a:rect l="0" t="0" r="r" b="b"/>
              <a:pathLst>
                <a:path w="72" h="77">
                  <a:moveTo>
                    <a:pt x="38" y="0"/>
                  </a:moveTo>
                  <a:lnTo>
                    <a:pt x="0" y="77"/>
                  </a:lnTo>
                  <a:lnTo>
                    <a:pt x="72" y="77"/>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0731" name="Freeform 59">
              <a:extLst>
                <a:ext uri="{FF2B5EF4-FFF2-40B4-BE49-F238E27FC236}">
                  <a16:creationId xmlns:a16="http://schemas.microsoft.com/office/drawing/2014/main" id="{B05C188E-897C-E606-9F77-40F035CDCEC4}"/>
                </a:ext>
              </a:extLst>
            </p:cNvPr>
            <p:cNvSpPr>
              <a:spLocks noEditPoints="1"/>
            </p:cNvSpPr>
            <p:nvPr/>
          </p:nvSpPr>
          <p:spPr bwMode="auto">
            <a:xfrm>
              <a:off x="9178" y="11473"/>
              <a:ext cx="135" cy="144"/>
            </a:xfrm>
            <a:custGeom>
              <a:avLst/>
              <a:gdLst>
                <a:gd name="T0" fmla="*/ 20 w 135"/>
                <a:gd name="T1" fmla="*/ 115 h 144"/>
                <a:gd name="T2" fmla="*/ 0 w 135"/>
                <a:gd name="T3" fmla="*/ 139 h 144"/>
                <a:gd name="T4" fmla="*/ 34 w 135"/>
                <a:gd name="T5" fmla="*/ 144 h 144"/>
                <a:gd name="T6" fmla="*/ 106 w 135"/>
                <a:gd name="T7" fmla="*/ 144 h 144"/>
                <a:gd name="T8" fmla="*/ 135 w 135"/>
                <a:gd name="T9" fmla="*/ 144 h 144"/>
                <a:gd name="T10" fmla="*/ 125 w 135"/>
                <a:gd name="T11" fmla="*/ 120 h 144"/>
                <a:gd name="T12" fmla="*/ 92 w 135"/>
                <a:gd name="T13" fmla="*/ 43 h 144"/>
                <a:gd name="T14" fmla="*/ 72 w 135"/>
                <a:gd name="T15" fmla="*/ 0 h 144"/>
                <a:gd name="T16" fmla="*/ 58 w 135"/>
                <a:gd name="T17" fmla="*/ 38 h 144"/>
                <a:gd name="T18" fmla="*/ 20 w 135"/>
                <a:gd name="T19" fmla="*/ 115 h 144"/>
                <a:gd name="T20" fmla="*/ 92 w 135"/>
                <a:gd name="T21" fmla="*/ 58 h 144"/>
                <a:gd name="T22" fmla="*/ 72 w 135"/>
                <a:gd name="T23" fmla="*/ 48 h 144"/>
                <a:gd name="T24" fmla="*/ 53 w 135"/>
                <a:gd name="T25" fmla="*/ 58 h 144"/>
                <a:gd name="T26" fmla="*/ 87 w 135"/>
                <a:gd name="T27" fmla="*/ 130 h 144"/>
                <a:gd name="T28" fmla="*/ 106 w 135"/>
                <a:gd name="T29" fmla="*/ 125 h 144"/>
                <a:gd name="T30" fmla="*/ 106 w 135"/>
                <a:gd name="T31" fmla="*/ 106 h 144"/>
                <a:gd name="T32" fmla="*/ 34 w 135"/>
                <a:gd name="T33" fmla="*/ 106 h 144"/>
                <a:gd name="T34" fmla="*/ 34 w 135"/>
                <a:gd name="T35" fmla="*/ 125 h 144"/>
                <a:gd name="T36" fmla="*/ 53 w 135"/>
                <a:gd name="T37" fmla="*/ 130 h 144"/>
                <a:gd name="T38" fmla="*/ 92 w 135"/>
                <a:gd name="T39" fmla="*/ 5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44">
                  <a:moveTo>
                    <a:pt x="20" y="115"/>
                  </a:moveTo>
                  <a:lnTo>
                    <a:pt x="0" y="139"/>
                  </a:lnTo>
                  <a:lnTo>
                    <a:pt x="34" y="144"/>
                  </a:lnTo>
                  <a:lnTo>
                    <a:pt x="106" y="144"/>
                  </a:lnTo>
                  <a:lnTo>
                    <a:pt x="135" y="144"/>
                  </a:lnTo>
                  <a:lnTo>
                    <a:pt x="125" y="120"/>
                  </a:lnTo>
                  <a:lnTo>
                    <a:pt x="92" y="43"/>
                  </a:lnTo>
                  <a:lnTo>
                    <a:pt x="72" y="0"/>
                  </a:lnTo>
                  <a:lnTo>
                    <a:pt x="58" y="38"/>
                  </a:lnTo>
                  <a:lnTo>
                    <a:pt x="20" y="115"/>
                  </a:lnTo>
                  <a:close/>
                  <a:moveTo>
                    <a:pt x="92" y="58"/>
                  </a:moveTo>
                  <a:lnTo>
                    <a:pt x="72" y="48"/>
                  </a:lnTo>
                  <a:lnTo>
                    <a:pt x="53" y="58"/>
                  </a:lnTo>
                  <a:lnTo>
                    <a:pt x="87" y="130"/>
                  </a:lnTo>
                  <a:lnTo>
                    <a:pt x="106" y="125"/>
                  </a:lnTo>
                  <a:lnTo>
                    <a:pt x="106" y="106"/>
                  </a:lnTo>
                  <a:lnTo>
                    <a:pt x="34" y="106"/>
                  </a:lnTo>
                  <a:lnTo>
                    <a:pt x="34" y="125"/>
                  </a:lnTo>
                  <a:lnTo>
                    <a:pt x="53" y="130"/>
                  </a:lnTo>
                  <a:lnTo>
                    <a:pt x="92"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40732" name="Rectangle 60">
            <a:extLst>
              <a:ext uri="{FF2B5EF4-FFF2-40B4-BE49-F238E27FC236}">
                <a16:creationId xmlns:a16="http://schemas.microsoft.com/office/drawing/2014/main" id="{03619520-978F-C94D-66AC-063DD6825D6C}"/>
              </a:ext>
            </a:extLst>
          </p:cNvPr>
          <p:cNvSpPr>
            <a:spLocks noChangeArrowheads="1"/>
          </p:cNvSpPr>
          <p:nvPr/>
        </p:nvSpPr>
        <p:spPr bwMode="auto">
          <a:xfrm>
            <a:off x="5943600" y="2000250"/>
            <a:ext cx="1552575" cy="5921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33" name="Rectangle 61">
            <a:extLst>
              <a:ext uri="{FF2B5EF4-FFF2-40B4-BE49-F238E27FC236}">
                <a16:creationId xmlns:a16="http://schemas.microsoft.com/office/drawing/2014/main" id="{C71BE566-D00A-9FB2-0A94-E05A967E8ECE}"/>
              </a:ext>
            </a:extLst>
          </p:cNvPr>
          <p:cNvSpPr>
            <a:spLocks noChangeArrowheads="1"/>
          </p:cNvSpPr>
          <p:nvPr/>
        </p:nvSpPr>
        <p:spPr bwMode="auto">
          <a:xfrm>
            <a:off x="6350000" y="2460625"/>
            <a:ext cx="91281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34" name="Rectangle 62">
            <a:extLst>
              <a:ext uri="{FF2B5EF4-FFF2-40B4-BE49-F238E27FC236}">
                <a16:creationId xmlns:a16="http://schemas.microsoft.com/office/drawing/2014/main" id="{7A416F07-CAEE-F60D-1EC9-9754DFC69B65}"/>
              </a:ext>
            </a:extLst>
          </p:cNvPr>
          <p:cNvSpPr>
            <a:spLocks noChangeArrowheads="1"/>
          </p:cNvSpPr>
          <p:nvPr/>
        </p:nvSpPr>
        <p:spPr bwMode="auto">
          <a:xfrm>
            <a:off x="6350000" y="2455863"/>
            <a:ext cx="889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Process</a:t>
            </a:r>
            <a:endParaRPr lang="en-US" altLang="en-US" sz="2500">
              <a:latin typeface="Arial" panose="020B0604020202020204" pitchFamily="34" charset="0"/>
            </a:endParaRPr>
          </a:p>
        </p:txBody>
      </p:sp>
      <p:sp>
        <p:nvSpPr>
          <p:cNvPr id="540735" name="Rectangle 63">
            <a:extLst>
              <a:ext uri="{FF2B5EF4-FFF2-40B4-BE49-F238E27FC236}">
                <a16:creationId xmlns:a16="http://schemas.microsoft.com/office/drawing/2014/main" id="{AD7139B1-7935-7B53-4B8B-CE4C9FE0F1B8}"/>
              </a:ext>
            </a:extLst>
          </p:cNvPr>
          <p:cNvSpPr>
            <a:spLocks noChangeArrowheads="1"/>
          </p:cNvSpPr>
          <p:nvPr/>
        </p:nvSpPr>
        <p:spPr bwMode="auto">
          <a:xfrm>
            <a:off x="6245225" y="2630488"/>
            <a:ext cx="42863" cy="8080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36" name="Rectangle 64">
            <a:extLst>
              <a:ext uri="{FF2B5EF4-FFF2-40B4-BE49-F238E27FC236}">
                <a16:creationId xmlns:a16="http://schemas.microsoft.com/office/drawing/2014/main" id="{A4CB3D29-7E3C-096C-6CD4-85B4FC13994D}"/>
              </a:ext>
            </a:extLst>
          </p:cNvPr>
          <p:cNvSpPr>
            <a:spLocks noChangeArrowheads="1"/>
          </p:cNvSpPr>
          <p:nvPr/>
        </p:nvSpPr>
        <p:spPr bwMode="auto">
          <a:xfrm>
            <a:off x="6264275" y="3419475"/>
            <a:ext cx="1033463" cy="412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37" name="Freeform 65">
            <a:extLst>
              <a:ext uri="{FF2B5EF4-FFF2-40B4-BE49-F238E27FC236}">
                <a16:creationId xmlns:a16="http://schemas.microsoft.com/office/drawing/2014/main" id="{FEF9C4A8-EE97-8241-43BF-0D1E0B981602}"/>
              </a:ext>
            </a:extLst>
          </p:cNvPr>
          <p:cNvSpPr>
            <a:spLocks/>
          </p:cNvSpPr>
          <p:nvPr/>
        </p:nvSpPr>
        <p:spPr bwMode="auto">
          <a:xfrm>
            <a:off x="6249988" y="2905125"/>
            <a:ext cx="852487" cy="265113"/>
          </a:xfrm>
          <a:custGeom>
            <a:avLst/>
            <a:gdLst>
              <a:gd name="T0" fmla="*/ 33 w 888"/>
              <a:gd name="T1" fmla="*/ 183 h 279"/>
              <a:gd name="T2" fmla="*/ 91 w 888"/>
              <a:gd name="T3" fmla="*/ 77 h 279"/>
              <a:gd name="T4" fmla="*/ 129 w 888"/>
              <a:gd name="T5" fmla="*/ 44 h 279"/>
              <a:gd name="T6" fmla="*/ 115 w 888"/>
              <a:gd name="T7" fmla="*/ 48 h 279"/>
              <a:gd name="T8" fmla="*/ 153 w 888"/>
              <a:gd name="T9" fmla="*/ 39 h 279"/>
              <a:gd name="T10" fmla="*/ 182 w 888"/>
              <a:gd name="T11" fmla="*/ 34 h 279"/>
              <a:gd name="T12" fmla="*/ 192 w 888"/>
              <a:gd name="T13" fmla="*/ 77 h 279"/>
              <a:gd name="T14" fmla="*/ 240 w 888"/>
              <a:gd name="T15" fmla="*/ 149 h 279"/>
              <a:gd name="T16" fmla="*/ 297 w 888"/>
              <a:gd name="T17" fmla="*/ 221 h 279"/>
              <a:gd name="T18" fmla="*/ 341 w 888"/>
              <a:gd name="T19" fmla="*/ 260 h 279"/>
              <a:gd name="T20" fmla="*/ 408 w 888"/>
              <a:gd name="T21" fmla="*/ 279 h 279"/>
              <a:gd name="T22" fmla="*/ 480 w 888"/>
              <a:gd name="T23" fmla="*/ 260 h 279"/>
              <a:gd name="T24" fmla="*/ 533 w 888"/>
              <a:gd name="T25" fmla="*/ 236 h 279"/>
              <a:gd name="T26" fmla="*/ 595 w 888"/>
              <a:gd name="T27" fmla="*/ 192 h 279"/>
              <a:gd name="T28" fmla="*/ 629 w 888"/>
              <a:gd name="T29" fmla="*/ 202 h 279"/>
              <a:gd name="T30" fmla="*/ 696 w 888"/>
              <a:gd name="T31" fmla="*/ 197 h 279"/>
              <a:gd name="T32" fmla="*/ 729 w 888"/>
              <a:gd name="T33" fmla="*/ 183 h 279"/>
              <a:gd name="T34" fmla="*/ 777 w 888"/>
              <a:gd name="T35" fmla="*/ 221 h 279"/>
              <a:gd name="T36" fmla="*/ 849 w 888"/>
              <a:gd name="T37" fmla="*/ 260 h 279"/>
              <a:gd name="T38" fmla="*/ 888 w 888"/>
              <a:gd name="T39" fmla="*/ 236 h 279"/>
              <a:gd name="T40" fmla="*/ 859 w 888"/>
              <a:gd name="T41" fmla="*/ 221 h 279"/>
              <a:gd name="T42" fmla="*/ 744 w 888"/>
              <a:gd name="T43" fmla="*/ 168 h 279"/>
              <a:gd name="T44" fmla="*/ 696 w 888"/>
              <a:gd name="T45" fmla="*/ 154 h 279"/>
              <a:gd name="T46" fmla="*/ 629 w 888"/>
              <a:gd name="T47" fmla="*/ 159 h 279"/>
              <a:gd name="T48" fmla="*/ 581 w 888"/>
              <a:gd name="T49" fmla="*/ 178 h 279"/>
              <a:gd name="T50" fmla="*/ 465 w 888"/>
              <a:gd name="T51" fmla="*/ 226 h 279"/>
              <a:gd name="T52" fmla="*/ 480 w 888"/>
              <a:gd name="T53" fmla="*/ 216 h 279"/>
              <a:gd name="T54" fmla="*/ 408 w 888"/>
              <a:gd name="T55" fmla="*/ 236 h 279"/>
              <a:gd name="T56" fmla="*/ 374 w 888"/>
              <a:gd name="T57" fmla="*/ 255 h 279"/>
              <a:gd name="T58" fmla="*/ 341 w 888"/>
              <a:gd name="T59" fmla="*/ 216 h 279"/>
              <a:gd name="T60" fmla="*/ 355 w 888"/>
              <a:gd name="T61" fmla="*/ 221 h 279"/>
              <a:gd name="T62" fmla="*/ 297 w 888"/>
              <a:gd name="T63" fmla="*/ 159 h 279"/>
              <a:gd name="T64" fmla="*/ 245 w 888"/>
              <a:gd name="T65" fmla="*/ 82 h 279"/>
              <a:gd name="T66" fmla="*/ 197 w 888"/>
              <a:gd name="T67" fmla="*/ 20 h 279"/>
              <a:gd name="T68" fmla="*/ 163 w 888"/>
              <a:gd name="T69" fmla="*/ 5 h 279"/>
              <a:gd name="T70" fmla="*/ 115 w 888"/>
              <a:gd name="T71" fmla="*/ 10 h 279"/>
              <a:gd name="T72" fmla="*/ 81 w 888"/>
              <a:gd name="T73" fmla="*/ 29 h 279"/>
              <a:gd name="T74" fmla="*/ 29 w 888"/>
              <a:gd name="T75" fmla="*/ 10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8" h="279">
                <a:moveTo>
                  <a:pt x="0" y="168"/>
                </a:moveTo>
                <a:lnTo>
                  <a:pt x="33" y="183"/>
                </a:lnTo>
                <a:lnTo>
                  <a:pt x="57" y="130"/>
                </a:lnTo>
                <a:lnTo>
                  <a:pt x="91" y="77"/>
                </a:lnTo>
                <a:lnTo>
                  <a:pt x="110" y="58"/>
                </a:lnTo>
                <a:lnTo>
                  <a:pt x="129" y="44"/>
                </a:lnTo>
                <a:lnTo>
                  <a:pt x="115" y="29"/>
                </a:lnTo>
                <a:lnTo>
                  <a:pt x="115" y="48"/>
                </a:lnTo>
                <a:lnTo>
                  <a:pt x="134" y="39"/>
                </a:lnTo>
                <a:lnTo>
                  <a:pt x="153" y="39"/>
                </a:lnTo>
                <a:lnTo>
                  <a:pt x="182" y="53"/>
                </a:lnTo>
                <a:lnTo>
                  <a:pt x="182" y="34"/>
                </a:lnTo>
                <a:lnTo>
                  <a:pt x="168" y="48"/>
                </a:lnTo>
                <a:lnTo>
                  <a:pt x="192" y="77"/>
                </a:lnTo>
                <a:lnTo>
                  <a:pt x="216" y="106"/>
                </a:lnTo>
                <a:lnTo>
                  <a:pt x="240" y="149"/>
                </a:lnTo>
                <a:lnTo>
                  <a:pt x="269" y="188"/>
                </a:lnTo>
                <a:lnTo>
                  <a:pt x="297" y="221"/>
                </a:lnTo>
                <a:lnTo>
                  <a:pt x="326" y="250"/>
                </a:lnTo>
                <a:lnTo>
                  <a:pt x="341" y="260"/>
                </a:lnTo>
                <a:lnTo>
                  <a:pt x="369" y="274"/>
                </a:lnTo>
                <a:lnTo>
                  <a:pt x="408" y="279"/>
                </a:lnTo>
                <a:lnTo>
                  <a:pt x="441" y="274"/>
                </a:lnTo>
                <a:lnTo>
                  <a:pt x="480" y="260"/>
                </a:lnTo>
                <a:lnTo>
                  <a:pt x="494" y="255"/>
                </a:lnTo>
                <a:lnTo>
                  <a:pt x="533" y="236"/>
                </a:lnTo>
                <a:lnTo>
                  <a:pt x="609" y="207"/>
                </a:lnTo>
                <a:lnTo>
                  <a:pt x="595" y="192"/>
                </a:lnTo>
                <a:lnTo>
                  <a:pt x="595" y="207"/>
                </a:lnTo>
                <a:lnTo>
                  <a:pt x="629" y="202"/>
                </a:lnTo>
                <a:lnTo>
                  <a:pt x="662" y="197"/>
                </a:lnTo>
                <a:lnTo>
                  <a:pt x="696" y="197"/>
                </a:lnTo>
                <a:lnTo>
                  <a:pt x="729" y="207"/>
                </a:lnTo>
                <a:lnTo>
                  <a:pt x="729" y="183"/>
                </a:lnTo>
                <a:lnTo>
                  <a:pt x="715" y="197"/>
                </a:lnTo>
                <a:lnTo>
                  <a:pt x="777" y="221"/>
                </a:lnTo>
                <a:lnTo>
                  <a:pt x="830" y="250"/>
                </a:lnTo>
                <a:lnTo>
                  <a:pt x="849" y="260"/>
                </a:lnTo>
                <a:lnTo>
                  <a:pt x="873" y="274"/>
                </a:lnTo>
                <a:lnTo>
                  <a:pt x="888" y="236"/>
                </a:lnTo>
                <a:lnTo>
                  <a:pt x="878" y="231"/>
                </a:lnTo>
                <a:lnTo>
                  <a:pt x="859" y="221"/>
                </a:lnTo>
                <a:lnTo>
                  <a:pt x="806" y="197"/>
                </a:lnTo>
                <a:lnTo>
                  <a:pt x="744" y="168"/>
                </a:lnTo>
                <a:lnTo>
                  <a:pt x="729" y="164"/>
                </a:lnTo>
                <a:lnTo>
                  <a:pt x="696" y="154"/>
                </a:lnTo>
                <a:lnTo>
                  <a:pt x="662" y="154"/>
                </a:lnTo>
                <a:lnTo>
                  <a:pt x="629" y="159"/>
                </a:lnTo>
                <a:lnTo>
                  <a:pt x="595" y="168"/>
                </a:lnTo>
                <a:lnTo>
                  <a:pt x="581" y="178"/>
                </a:lnTo>
                <a:lnTo>
                  <a:pt x="504" y="207"/>
                </a:lnTo>
                <a:lnTo>
                  <a:pt x="465" y="226"/>
                </a:lnTo>
                <a:lnTo>
                  <a:pt x="480" y="240"/>
                </a:lnTo>
                <a:lnTo>
                  <a:pt x="480" y="216"/>
                </a:lnTo>
                <a:lnTo>
                  <a:pt x="441" y="231"/>
                </a:lnTo>
                <a:lnTo>
                  <a:pt x="408" y="236"/>
                </a:lnTo>
                <a:lnTo>
                  <a:pt x="379" y="236"/>
                </a:lnTo>
                <a:lnTo>
                  <a:pt x="374" y="255"/>
                </a:lnTo>
                <a:lnTo>
                  <a:pt x="384" y="236"/>
                </a:lnTo>
                <a:lnTo>
                  <a:pt x="341" y="216"/>
                </a:lnTo>
                <a:lnTo>
                  <a:pt x="341" y="236"/>
                </a:lnTo>
                <a:lnTo>
                  <a:pt x="355" y="221"/>
                </a:lnTo>
                <a:lnTo>
                  <a:pt x="326" y="197"/>
                </a:lnTo>
                <a:lnTo>
                  <a:pt x="297" y="159"/>
                </a:lnTo>
                <a:lnTo>
                  <a:pt x="269" y="120"/>
                </a:lnTo>
                <a:lnTo>
                  <a:pt x="245" y="82"/>
                </a:lnTo>
                <a:lnTo>
                  <a:pt x="221" y="48"/>
                </a:lnTo>
                <a:lnTo>
                  <a:pt x="197" y="20"/>
                </a:lnTo>
                <a:lnTo>
                  <a:pt x="182" y="15"/>
                </a:lnTo>
                <a:lnTo>
                  <a:pt x="163" y="5"/>
                </a:lnTo>
                <a:lnTo>
                  <a:pt x="134" y="0"/>
                </a:lnTo>
                <a:lnTo>
                  <a:pt x="115" y="10"/>
                </a:lnTo>
                <a:lnTo>
                  <a:pt x="101" y="15"/>
                </a:lnTo>
                <a:lnTo>
                  <a:pt x="81" y="29"/>
                </a:lnTo>
                <a:lnTo>
                  <a:pt x="62" y="48"/>
                </a:lnTo>
                <a:lnTo>
                  <a:pt x="29" y="101"/>
                </a:lnTo>
                <a:lnTo>
                  <a:pt x="0" y="1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540738" name="Group 66">
            <a:extLst>
              <a:ext uri="{FF2B5EF4-FFF2-40B4-BE49-F238E27FC236}">
                <a16:creationId xmlns:a16="http://schemas.microsoft.com/office/drawing/2014/main" id="{65E12AD3-D514-DC05-E3D1-1AC9F030F319}"/>
              </a:ext>
            </a:extLst>
          </p:cNvPr>
          <p:cNvGrpSpPr>
            <a:grpSpLocks/>
          </p:cNvGrpSpPr>
          <p:nvPr/>
        </p:nvGrpSpPr>
        <p:grpSpPr bwMode="auto">
          <a:xfrm>
            <a:off x="7127875" y="3175000"/>
            <a:ext cx="130175" cy="139700"/>
            <a:chOff x="9174" y="8248"/>
            <a:chExt cx="134" cy="144"/>
          </a:xfrm>
        </p:grpSpPr>
        <p:sp>
          <p:nvSpPr>
            <p:cNvPr id="540739" name="Freeform 67">
              <a:extLst>
                <a:ext uri="{FF2B5EF4-FFF2-40B4-BE49-F238E27FC236}">
                  <a16:creationId xmlns:a16="http://schemas.microsoft.com/office/drawing/2014/main" id="{C3B4D798-D855-9DCD-E2B3-3F635A66470E}"/>
                </a:ext>
              </a:extLst>
            </p:cNvPr>
            <p:cNvSpPr>
              <a:spLocks/>
            </p:cNvSpPr>
            <p:nvPr/>
          </p:nvSpPr>
          <p:spPr bwMode="auto">
            <a:xfrm>
              <a:off x="9207" y="8296"/>
              <a:ext cx="72" cy="72"/>
            </a:xfrm>
            <a:custGeom>
              <a:avLst/>
              <a:gdLst>
                <a:gd name="T0" fmla="*/ 39 w 72"/>
                <a:gd name="T1" fmla="*/ 0 h 72"/>
                <a:gd name="T2" fmla="*/ 0 w 72"/>
                <a:gd name="T3" fmla="*/ 72 h 72"/>
                <a:gd name="T4" fmla="*/ 72 w 72"/>
                <a:gd name="T5" fmla="*/ 72 h 72"/>
                <a:gd name="T6" fmla="*/ 39 w 72"/>
                <a:gd name="T7" fmla="*/ 0 h 72"/>
              </a:gdLst>
              <a:ahLst/>
              <a:cxnLst>
                <a:cxn ang="0">
                  <a:pos x="T0" y="T1"/>
                </a:cxn>
                <a:cxn ang="0">
                  <a:pos x="T2" y="T3"/>
                </a:cxn>
                <a:cxn ang="0">
                  <a:pos x="T4" y="T5"/>
                </a:cxn>
                <a:cxn ang="0">
                  <a:pos x="T6" y="T7"/>
                </a:cxn>
              </a:cxnLst>
              <a:rect l="0" t="0" r="r" b="b"/>
              <a:pathLst>
                <a:path w="72" h="72">
                  <a:moveTo>
                    <a:pt x="39" y="0"/>
                  </a:moveTo>
                  <a:lnTo>
                    <a:pt x="0" y="72"/>
                  </a:lnTo>
                  <a:lnTo>
                    <a:pt x="72" y="72"/>
                  </a:lnTo>
                  <a:lnTo>
                    <a:pt x="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0740" name="Freeform 68">
              <a:extLst>
                <a:ext uri="{FF2B5EF4-FFF2-40B4-BE49-F238E27FC236}">
                  <a16:creationId xmlns:a16="http://schemas.microsoft.com/office/drawing/2014/main" id="{5155D33D-CBA6-EE7D-C3BD-84D97E352936}"/>
                </a:ext>
              </a:extLst>
            </p:cNvPr>
            <p:cNvSpPr>
              <a:spLocks noEditPoints="1"/>
            </p:cNvSpPr>
            <p:nvPr/>
          </p:nvSpPr>
          <p:spPr bwMode="auto">
            <a:xfrm>
              <a:off x="9174" y="8248"/>
              <a:ext cx="134" cy="144"/>
            </a:xfrm>
            <a:custGeom>
              <a:avLst/>
              <a:gdLst>
                <a:gd name="T0" fmla="*/ 19 w 134"/>
                <a:gd name="T1" fmla="*/ 115 h 144"/>
                <a:gd name="T2" fmla="*/ 0 w 134"/>
                <a:gd name="T3" fmla="*/ 139 h 144"/>
                <a:gd name="T4" fmla="*/ 33 w 134"/>
                <a:gd name="T5" fmla="*/ 144 h 144"/>
                <a:gd name="T6" fmla="*/ 105 w 134"/>
                <a:gd name="T7" fmla="*/ 144 h 144"/>
                <a:gd name="T8" fmla="*/ 134 w 134"/>
                <a:gd name="T9" fmla="*/ 144 h 144"/>
                <a:gd name="T10" fmla="*/ 124 w 134"/>
                <a:gd name="T11" fmla="*/ 120 h 144"/>
                <a:gd name="T12" fmla="*/ 91 w 134"/>
                <a:gd name="T13" fmla="*/ 43 h 144"/>
                <a:gd name="T14" fmla="*/ 72 w 134"/>
                <a:gd name="T15" fmla="*/ 0 h 144"/>
                <a:gd name="T16" fmla="*/ 57 w 134"/>
                <a:gd name="T17" fmla="*/ 38 h 144"/>
                <a:gd name="T18" fmla="*/ 19 w 134"/>
                <a:gd name="T19" fmla="*/ 115 h 144"/>
                <a:gd name="T20" fmla="*/ 91 w 134"/>
                <a:gd name="T21" fmla="*/ 57 h 144"/>
                <a:gd name="T22" fmla="*/ 72 w 134"/>
                <a:gd name="T23" fmla="*/ 48 h 144"/>
                <a:gd name="T24" fmla="*/ 52 w 134"/>
                <a:gd name="T25" fmla="*/ 57 h 144"/>
                <a:gd name="T26" fmla="*/ 86 w 134"/>
                <a:gd name="T27" fmla="*/ 129 h 144"/>
                <a:gd name="T28" fmla="*/ 105 w 134"/>
                <a:gd name="T29" fmla="*/ 120 h 144"/>
                <a:gd name="T30" fmla="*/ 105 w 134"/>
                <a:gd name="T31" fmla="*/ 105 h 144"/>
                <a:gd name="T32" fmla="*/ 33 w 134"/>
                <a:gd name="T33" fmla="*/ 105 h 144"/>
                <a:gd name="T34" fmla="*/ 33 w 134"/>
                <a:gd name="T35" fmla="*/ 120 h 144"/>
                <a:gd name="T36" fmla="*/ 52 w 134"/>
                <a:gd name="T37" fmla="*/ 129 h 144"/>
                <a:gd name="T38" fmla="*/ 91 w 134"/>
                <a:gd name="T39" fmla="*/ 5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144">
                  <a:moveTo>
                    <a:pt x="19" y="115"/>
                  </a:moveTo>
                  <a:lnTo>
                    <a:pt x="0" y="139"/>
                  </a:lnTo>
                  <a:lnTo>
                    <a:pt x="33" y="144"/>
                  </a:lnTo>
                  <a:lnTo>
                    <a:pt x="105" y="144"/>
                  </a:lnTo>
                  <a:lnTo>
                    <a:pt x="134" y="144"/>
                  </a:lnTo>
                  <a:lnTo>
                    <a:pt x="124" y="120"/>
                  </a:lnTo>
                  <a:lnTo>
                    <a:pt x="91" y="43"/>
                  </a:lnTo>
                  <a:lnTo>
                    <a:pt x="72" y="0"/>
                  </a:lnTo>
                  <a:lnTo>
                    <a:pt x="57" y="38"/>
                  </a:lnTo>
                  <a:lnTo>
                    <a:pt x="19" y="115"/>
                  </a:lnTo>
                  <a:close/>
                  <a:moveTo>
                    <a:pt x="91" y="57"/>
                  </a:moveTo>
                  <a:lnTo>
                    <a:pt x="72" y="48"/>
                  </a:lnTo>
                  <a:lnTo>
                    <a:pt x="52" y="57"/>
                  </a:lnTo>
                  <a:lnTo>
                    <a:pt x="86" y="129"/>
                  </a:lnTo>
                  <a:lnTo>
                    <a:pt x="105" y="120"/>
                  </a:lnTo>
                  <a:lnTo>
                    <a:pt x="105" y="105"/>
                  </a:lnTo>
                  <a:lnTo>
                    <a:pt x="33" y="105"/>
                  </a:lnTo>
                  <a:lnTo>
                    <a:pt x="33" y="120"/>
                  </a:lnTo>
                  <a:lnTo>
                    <a:pt x="52" y="129"/>
                  </a:lnTo>
                  <a:lnTo>
                    <a:pt x="91"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40741" name="Line 69">
            <a:extLst>
              <a:ext uri="{FF2B5EF4-FFF2-40B4-BE49-F238E27FC236}">
                <a16:creationId xmlns:a16="http://schemas.microsoft.com/office/drawing/2014/main" id="{31C80158-82B1-51FC-ECE8-66F81F9EB3D0}"/>
              </a:ext>
            </a:extLst>
          </p:cNvPr>
          <p:cNvSpPr>
            <a:spLocks noChangeShapeType="1"/>
          </p:cNvSpPr>
          <p:nvPr/>
        </p:nvSpPr>
        <p:spPr bwMode="auto">
          <a:xfrm>
            <a:off x="2978150" y="2414588"/>
            <a:ext cx="385763" cy="0"/>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2" name="Line 70">
            <a:extLst>
              <a:ext uri="{FF2B5EF4-FFF2-40B4-BE49-F238E27FC236}">
                <a16:creationId xmlns:a16="http://schemas.microsoft.com/office/drawing/2014/main" id="{5C21887E-BFF9-C7CF-CF37-AC850617D62C}"/>
              </a:ext>
            </a:extLst>
          </p:cNvPr>
          <p:cNvSpPr>
            <a:spLocks noChangeShapeType="1"/>
          </p:cNvSpPr>
          <p:nvPr/>
        </p:nvSpPr>
        <p:spPr bwMode="auto">
          <a:xfrm>
            <a:off x="2935288" y="4225925"/>
            <a:ext cx="385762" cy="0"/>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40743" name="Group 71">
            <a:extLst>
              <a:ext uri="{FF2B5EF4-FFF2-40B4-BE49-F238E27FC236}">
                <a16:creationId xmlns:a16="http://schemas.microsoft.com/office/drawing/2014/main" id="{DF6C674D-8135-05B9-9974-10616E5E27B7}"/>
              </a:ext>
            </a:extLst>
          </p:cNvPr>
          <p:cNvGrpSpPr>
            <a:grpSpLocks/>
          </p:cNvGrpSpPr>
          <p:nvPr/>
        </p:nvGrpSpPr>
        <p:grpSpPr bwMode="auto">
          <a:xfrm>
            <a:off x="2552700" y="4152900"/>
            <a:ext cx="382588" cy="141288"/>
            <a:chOff x="3826" y="10527"/>
            <a:chExt cx="399" cy="149"/>
          </a:xfrm>
        </p:grpSpPr>
        <p:sp>
          <p:nvSpPr>
            <p:cNvPr id="540744" name="Line 72">
              <a:extLst>
                <a:ext uri="{FF2B5EF4-FFF2-40B4-BE49-F238E27FC236}">
                  <a16:creationId xmlns:a16="http://schemas.microsoft.com/office/drawing/2014/main" id="{12CC52BE-4468-CFF3-AFAB-A55D2A6F97AD}"/>
                </a:ext>
              </a:extLst>
            </p:cNvPr>
            <p:cNvSpPr>
              <a:spLocks noChangeShapeType="1"/>
            </p:cNvSpPr>
            <p:nvPr/>
          </p:nvSpPr>
          <p:spPr bwMode="auto">
            <a:xfrm flipH="1">
              <a:off x="3970" y="10604"/>
              <a:ext cx="255" cy="1"/>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5" name="Freeform 73">
              <a:extLst>
                <a:ext uri="{FF2B5EF4-FFF2-40B4-BE49-F238E27FC236}">
                  <a16:creationId xmlns:a16="http://schemas.microsoft.com/office/drawing/2014/main" id="{78D2DEB6-9041-9F4A-6663-2A73D4F99E4C}"/>
                </a:ext>
              </a:extLst>
            </p:cNvPr>
            <p:cNvSpPr>
              <a:spLocks/>
            </p:cNvSpPr>
            <p:nvPr/>
          </p:nvSpPr>
          <p:spPr bwMode="auto">
            <a:xfrm>
              <a:off x="3826" y="10527"/>
              <a:ext cx="149" cy="149"/>
            </a:xfrm>
            <a:custGeom>
              <a:avLst/>
              <a:gdLst>
                <a:gd name="T0" fmla="*/ 149 w 149"/>
                <a:gd name="T1" fmla="*/ 0 h 149"/>
                <a:gd name="T2" fmla="*/ 0 w 149"/>
                <a:gd name="T3" fmla="*/ 77 h 149"/>
                <a:gd name="T4" fmla="*/ 149 w 149"/>
                <a:gd name="T5" fmla="*/ 149 h 149"/>
                <a:gd name="T6" fmla="*/ 149 w 149"/>
                <a:gd name="T7" fmla="*/ 0 h 149"/>
              </a:gdLst>
              <a:ahLst/>
              <a:cxnLst>
                <a:cxn ang="0">
                  <a:pos x="T0" y="T1"/>
                </a:cxn>
                <a:cxn ang="0">
                  <a:pos x="T2" y="T3"/>
                </a:cxn>
                <a:cxn ang="0">
                  <a:pos x="T4" y="T5"/>
                </a:cxn>
                <a:cxn ang="0">
                  <a:pos x="T6" y="T7"/>
                </a:cxn>
              </a:cxnLst>
              <a:rect l="0" t="0" r="r" b="b"/>
              <a:pathLst>
                <a:path w="149" h="149">
                  <a:moveTo>
                    <a:pt x="149" y="0"/>
                  </a:moveTo>
                  <a:lnTo>
                    <a:pt x="0" y="77"/>
                  </a:lnTo>
                  <a:lnTo>
                    <a:pt x="149" y="149"/>
                  </a:lnTo>
                  <a:lnTo>
                    <a:pt x="14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40746" name="Group 74">
            <a:extLst>
              <a:ext uri="{FF2B5EF4-FFF2-40B4-BE49-F238E27FC236}">
                <a16:creationId xmlns:a16="http://schemas.microsoft.com/office/drawing/2014/main" id="{8BBA734D-F72B-FDC1-A300-00B58D2C85E5}"/>
              </a:ext>
            </a:extLst>
          </p:cNvPr>
          <p:cNvGrpSpPr>
            <a:grpSpLocks/>
          </p:cNvGrpSpPr>
          <p:nvPr/>
        </p:nvGrpSpPr>
        <p:grpSpPr bwMode="auto">
          <a:xfrm>
            <a:off x="5543550" y="1236663"/>
            <a:ext cx="382588" cy="1958975"/>
            <a:chOff x="7306" y="6222"/>
            <a:chExt cx="399" cy="2046"/>
          </a:xfrm>
        </p:grpSpPr>
        <p:sp>
          <p:nvSpPr>
            <p:cNvPr id="540747" name="Line 75">
              <a:extLst>
                <a:ext uri="{FF2B5EF4-FFF2-40B4-BE49-F238E27FC236}">
                  <a16:creationId xmlns:a16="http://schemas.microsoft.com/office/drawing/2014/main" id="{2C204AB2-94E3-5D77-D247-CB0FCDD8ED3B}"/>
                </a:ext>
              </a:extLst>
            </p:cNvPr>
            <p:cNvSpPr>
              <a:spLocks noChangeShapeType="1"/>
            </p:cNvSpPr>
            <p:nvPr/>
          </p:nvSpPr>
          <p:spPr bwMode="auto">
            <a:xfrm>
              <a:off x="7306" y="6222"/>
              <a:ext cx="1" cy="2045"/>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8" name="Line 76">
              <a:extLst>
                <a:ext uri="{FF2B5EF4-FFF2-40B4-BE49-F238E27FC236}">
                  <a16:creationId xmlns:a16="http://schemas.microsoft.com/office/drawing/2014/main" id="{21BF7A60-F2A0-6720-3D22-A9458BFF0AA0}"/>
                </a:ext>
              </a:extLst>
            </p:cNvPr>
            <p:cNvSpPr>
              <a:spLocks noChangeShapeType="1"/>
            </p:cNvSpPr>
            <p:nvPr/>
          </p:nvSpPr>
          <p:spPr bwMode="auto">
            <a:xfrm>
              <a:off x="7306" y="8267"/>
              <a:ext cx="399" cy="1"/>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49" name="Line 77">
              <a:extLst>
                <a:ext uri="{FF2B5EF4-FFF2-40B4-BE49-F238E27FC236}">
                  <a16:creationId xmlns:a16="http://schemas.microsoft.com/office/drawing/2014/main" id="{CF3C5925-5BE0-FFE8-B38F-C3B2BE2E932E}"/>
                </a:ext>
              </a:extLst>
            </p:cNvPr>
            <p:cNvSpPr>
              <a:spLocks noChangeShapeType="1"/>
            </p:cNvSpPr>
            <p:nvPr/>
          </p:nvSpPr>
          <p:spPr bwMode="auto">
            <a:xfrm>
              <a:off x="7306" y="6222"/>
              <a:ext cx="399" cy="1"/>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40750" name="Group 78">
            <a:extLst>
              <a:ext uri="{FF2B5EF4-FFF2-40B4-BE49-F238E27FC236}">
                <a16:creationId xmlns:a16="http://schemas.microsoft.com/office/drawing/2014/main" id="{52ED3922-2A7C-2A78-304D-47611C022FC5}"/>
              </a:ext>
            </a:extLst>
          </p:cNvPr>
          <p:cNvGrpSpPr>
            <a:grpSpLocks/>
          </p:cNvGrpSpPr>
          <p:nvPr/>
        </p:nvGrpSpPr>
        <p:grpSpPr bwMode="auto">
          <a:xfrm>
            <a:off x="5548313" y="4329113"/>
            <a:ext cx="385762" cy="1958975"/>
            <a:chOff x="7311" y="9452"/>
            <a:chExt cx="403" cy="2046"/>
          </a:xfrm>
        </p:grpSpPr>
        <p:sp>
          <p:nvSpPr>
            <p:cNvPr id="540751" name="Line 79">
              <a:extLst>
                <a:ext uri="{FF2B5EF4-FFF2-40B4-BE49-F238E27FC236}">
                  <a16:creationId xmlns:a16="http://schemas.microsoft.com/office/drawing/2014/main" id="{3248440A-039E-7A14-2708-630D5288F691}"/>
                </a:ext>
              </a:extLst>
            </p:cNvPr>
            <p:cNvSpPr>
              <a:spLocks noChangeShapeType="1"/>
            </p:cNvSpPr>
            <p:nvPr/>
          </p:nvSpPr>
          <p:spPr bwMode="auto">
            <a:xfrm>
              <a:off x="7311" y="9452"/>
              <a:ext cx="1" cy="2045"/>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2" name="Line 80">
              <a:extLst>
                <a:ext uri="{FF2B5EF4-FFF2-40B4-BE49-F238E27FC236}">
                  <a16:creationId xmlns:a16="http://schemas.microsoft.com/office/drawing/2014/main" id="{CC147AA5-EA0B-4696-9893-EB246FBE20B4}"/>
                </a:ext>
              </a:extLst>
            </p:cNvPr>
            <p:cNvSpPr>
              <a:spLocks noChangeShapeType="1"/>
            </p:cNvSpPr>
            <p:nvPr/>
          </p:nvSpPr>
          <p:spPr bwMode="auto">
            <a:xfrm>
              <a:off x="7311" y="11497"/>
              <a:ext cx="403" cy="1"/>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3" name="Line 81">
              <a:extLst>
                <a:ext uri="{FF2B5EF4-FFF2-40B4-BE49-F238E27FC236}">
                  <a16:creationId xmlns:a16="http://schemas.microsoft.com/office/drawing/2014/main" id="{00D612B7-82E3-84A9-499A-6CFE96E0BF8C}"/>
                </a:ext>
              </a:extLst>
            </p:cNvPr>
            <p:cNvSpPr>
              <a:spLocks noChangeShapeType="1"/>
            </p:cNvSpPr>
            <p:nvPr/>
          </p:nvSpPr>
          <p:spPr bwMode="auto">
            <a:xfrm>
              <a:off x="7311" y="9452"/>
              <a:ext cx="403" cy="1"/>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40754" name="Group 82">
            <a:extLst>
              <a:ext uri="{FF2B5EF4-FFF2-40B4-BE49-F238E27FC236}">
                <a16:creationId xmlns:a16="http://schemas.microsoft.com/office/drawing/2014/main" id="{FEA9F4D4-438B-EAC0-098A-F911391BD4DD}"/>
              </a:ext>
            </a:extLst>
          </p:cNvPr>
          <p:cNvGrpSpPr>
            <a:grpSpLocks/>
          </p:cNvGrpSpPr>
          <p:nvPr/>
        </p:nvGrpSpPr>
        <p:grpSpPr bwMode="auto">
          <a:xfrm>
            <a:off x="5029200" y="2265363"/>
            <a:ext cx="514350" cy="144462"/>
            <a:chOff x="6769" y="7297"/>
            <a:chExt cx="537" cy="149"/>
          </a:xfrm>
        </p:grpSpPr>
        <p:sp>
          <p:nvSpPr>
            <p:cNvPr id="540755" name="Line 83">
              <a:extLst>
                <a:ext uri="{FF2B5EF4-FFF2-40B4-BE49-F238E27FC236}">
                  <a16:creationId xmlns:a16="http://schemas.microsoft.com/office/drawing/2014/main" id="{6D1DB5F7-677B-1D24-D7EC-AE8C6C180872}"/>
                </a:ext>
              </a:extLst>
            </p:cNvPr>
            <p:cNvSpPr>
              <a:spLocks noChangeShapeType="1"/>
            </p:cNvSpPr>
            <p:nvPr/>
          </p:nvSpPr>
          <p:spPr bwMode="auto">
            <a:xfrm flipH="1">
              <a:off x="6913" y="7374"/>
              <a:ext cx="393" cy="1"/>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6" name="Freeform 84">
              <a:extLst>
                <a:ext uri="{FF2B5EF4-FFF2-40B4-BE49-F238E27FC236}">
                  <a16:creationId xmlns:a16="http://schemas.microsoft.com/office/drawing/2014/main" id="{EFEF03F7-BBCE-1664-E4CD-331056FA6797}"/>
                </a:ext>
              </a:extLst>
            </p:cNvPr>
            <p:cNvSpPr>
              <a:spLocks/>
            </p:cNvSpPr>
            <p:nvPr/>
          </p:nvSpPr>
          <p:spPr bwMode="auto">
            <a:xfrm>
              <a:off x="6769" y="7297"/>
              <a:ext cx="153" cy="149"/>
            </a:xfrm>
            <a:custGeom>
              <a:avLst/>
              <a:gdLst>
                <a:gd name="T0" fmla="*/ 153 w 153"/>
                <a:gd name="T1" fmla="*/ 0 h 149"/>
                <a:gd name="T2" fmla="*/ 0 w 153"/>
                <a:gd name="T3" fmla="*/ 77 h 149"/>
                <a:gd name="T4" fmla="*/ 153 w 153"/>
                <a:gd name="T5" fmla="*/ 149 h 149"/>
                <a:gd name="T6" fmla="*/ 153 w 153"/>
                <a:gd name="T7" fmla="*/ 0 h 149"/>
              </a:gdLst>
              <a:ahLst/>
              <a:cxnLst>
                <a:cxn ang="0">
                  <a:pos x="T0" y="T1"/>
                </a:cxn>
                <a:cxn ang="0">
                  <a:pos x="T2" y="T3"/>
                </a:cxn>
                <a:cxn ang="0">
                  <a:pos x="T4" y="T5"/>
                </a:cxn>
                <a:cxn ang="0">
                  <a:pos x="T6" y="T7"/>
                </a:cxn>
              </a:cxnLst>
              <a:rect l="0" t="0" r="r" b="b"/>
              <a:pathLst>
                <a:path w="153" h="149">
                  <a:moveTo>
                    <a:pt x="153" y="0"/>
                  </a:moveTo>
                  <a:lnTo>
                    <a:pt x="0" y="77"/>
                  </a:lnTo>
                  <a:lnTo>
                    <a:pt x="153" y="149"/>
                  </a:lnTo>
                  <a:lnTo>
                    <a:pt x="1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40757" name="Group 85">
            <a:extLst>
              <a:ext uri="{FF2B5EF4-FFF2-40B4-BE49-F238E27FC236}">
                <a16:creationId xmlns:a16="http://schemas.microsoft.com/office/drawing/2014/main" id="{93C3B33C-BC46-4CC3-B6DB-D8E6B3FF0FDF}"/>
              </a:ext>
            </a:extLst>
          </p:cNvPr>
          <p:cNvGrpSpPr>
            <a:grpSpLocks/>
          </p:cNvGrpSpPr>
          <p:nvPr/>
        </p:nvGrpSpPr>
        <p:grpSpPr bwMode="auto">
          <a:xfrm>
            <a:off x="5033963" y="5233988"/>
            <a:ext cx="514350" cy="144462"/>
            <a:chOff x="6774" y="10398"/>
            <a:chExt cx="537" cy="149"/>
          </a:xfrm>
        </p:grpSpPr>
        <p:sp>
          <p:nvSpPr>
            <p:cNvPr id="540758" name="Line 86">
              <a:extLst>
                <a:ext uri="{FF2B5EF4-FFF2-40B4-BE49-F238E27FC236}">
                  <a16:creationId xmlns:a16="http://schemas.microsoft.com/office/drawing/2014/main" id="{088CABAB-4401-DE6A-508D-1A258BC1A8B8}"/>
                </a:ext>
              </a:extLst>
            </p:cNvPr>
            <p:cNvSpPr>
              <a:spLocks noChangeShapeType="1"/>
            </p:cNvSpPr>
            <p:nvPr/>
          </p:nvSpPr>
          <p:spPr bwMode="auto">
            <a:xfrm flipH="1">
              <a:off x="6918" y="10475"/>
              <a:ext cx="393" cy="1"/>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59" name="Freeform 87">
              <a:extLst>
                <a:ext uri="{FF2B5EF4-FFF2-40B4-BE49-F238E27FC236}">
                  <a16:creationId xmlns:a16="http://schemas.microsoft.com/office/drawing/2014/main" id="{3D39A9EC-90C4-AC7C-386A-7DB677F6CFC1}"/>
                </a:ext>
              </a:extLst>
            </p:cNvPr>
            <p:cNvSpPr>
              <a:spLocks/>
            </p:cNvSpPr>
            <p:nvPr/>
          </p:nvSpPr>
          <p:spPr bwMode="auto">
            <a:xfrm>
              <a:off x="6774" y="10398"/>
              <a:ext cx="153" cy="149"/>
            </a:xfrm>
            <a:custGeom>
              <a:avLst/>
              <a:gdLst>
                <a:gd name="T0" fmla="*/ 153 w 153"/>
                <a:gd name="T1" fmla="*/ 0 h 149"/>
                <a:gd name="T2" fmla="*/ 0 w 153"/>
                <a:gd name="T3" fmla="*/ 77 h 149"/>
                <a:gd name="T4" fmla="*/ 153 w 153"/>
                <a:gd name="T5" fmla="*/ 149 h 149"/>
                <a:gd name="T6" fmla="*/ 153 w 153"/>
                <a:gd name="T7" fmla="*/ 0 h 149"/>
              </a:gdLst>
              <a:ahLst/>
              <a:cxnLst>
                <a:cxn ang="0">
                  <a:pos x="T0" y="T1"/>
                </a:cxn>
                <a:cxn ang="0">
                  <a:pos x="T2" y="T3"/>
                </a:cxn>
                <a:cxn ang="0">
                  <a:pos x="T4" y="T5"/>
                </a:cxn>
                <a:cxn ang="0">
                  <a:pos x="T6" y="T7"/>
                </a:cxn>
              </a:cxnLst>
              <a:rect l="0" t="0" r="r" b="b"/>
              <a:pathLst>
                <a:path w="153" h="149">
                  <a:moveTo>
                    <a:pt x="153" y="0"/>
                  </a:moveTo>
                  <a:lnTo>
                    <a:pt x="0" y="77"/>
                  </a:lnTo>
                  <a:lnTo>
                    <a:pt x="153" y="149"/>
                  </a:lnTo>
                  <a:lnTo>
                    <a:pt x="1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40760" name="Line 88">
            <a:extLst>
              <a:ext uri="{FF2B5EF4-FFF2-40B4-BE49-F238E27FC236}">
                <a16:creationId xmlns:a16="http://schemas.microsoft.com/office/drawing/2014/main" id="{6E15BE64-2409-60B0-70EB-CED5FA35D83A}"/>
              </a:ext>
            </a:extLst>
          </p:cNvPr>
          <p:cNvSpPr>
            <a:spLocks noChangeShapeType="1"/>
          </p:cNvSpPr>
          <p:nvPr/>
        </p:nvSpPr>
        <p:spPr bwMode="auto">
          <a:xfrm>
            <a:off x="2978150" y="2414588"/>
            <a:ext cx="0" cy="2881312"/>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62" name="Line 90">
            <a:extLst>
              <a:ext uri="{FF2B5EF4-FFF2-40B4-BE49-F238E27FC236}">
                <a16:creationId xmlns:a16="http://schemas.microsoft.com/office/drawing/2014/main" id="{0DF33654-311E-B453-98A0-6C70A4CAC1EC}"/>
              </a:ext>
            </a:extLst>
          </p:cNvPr>
          <p:cNvSpPr>
            <a:spLocks noChangeShapeType="1"/>
          </p:cNvSpPr>
          <p:nvPr/>
        </p:nvSpPr>
        <p:spPr bwMode="auto">
          <a:xfrm>
            <a:off x="2978150" y="5284788"/>
            <a:ext cx="385763" cy="1587"/>
          </a:xfrm>
          <a:prstGeom prst="line">
            <a:avLst/>
          </a:prstGeom>
          <a:noFill/>
          <a:ln w="889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0764" name="Text Box 92">
            <a:extLst>
              <a:ext uri="{FF2B5EF4-FFF2-40B4-BE49-F238E27FC236}">
                <a16:creationId xmlns:a16="http://schemas.microsoft.com/office/drawing/2014/main" id="{FA9A1F87-808C-79FA-A4E9-F7703F431F70}"/>
              </a:ext>
            </a:extLst>
          </p:cNvPr>
          <p:cNvSpPr txBox="1">
            <a:spLocks noChangeArrowheads="1"/>
          </p:cNvSpPr>
          <p:nvPr/>
        </p:nvSpPr>
        <p:spPr bwMode="auto">
          <a:xfrm>
            <a:off x="7467600" y="58674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6.1-17</a:t>
            </a:r>
            <a:endParaRPr lang="en-US" altLang="en-US" sz="130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8" name="AutoShape 18">
            <a:extLst>
              <a:ext uri="{FF2B5EF4-FFF2-40B4-BE49-F238E27FC236}">
                <a16:creationId xmlns:a16="http://schemas.microsoft.com/office/drawing/2014/main" id="{1C37C939-48DF-8594-C0F8-AFB4238338EC}"/>
              </a:ext>
            </a:extLst>
          </p:cNvPr>
          <p:cNvSpPr>
            <a:spLocks noChangeArrowheads="1"/>
          </p:cNvSpPr>
          <p:nvPr/>
        </p:nvSpPr>
        <p:spPr bwMode="auto">
          <a:xfrm>
            <a:off x="76200" y="3729038"/>
            <a:ext cx="4762500" cy="809625"/>
          </a:xfrm>
          <a:prstGeom prst="star32">
            <a:avLst>
              <a:gd name="adj" fmla="val 37500"/>
            </a:avLst>
          </a:prstGeom>
          <a:solidFill>
            <a:srgbClr val="FF0000"/>
          </a:solidFill>
          <a:ln w="9525">
            <a:solidFill>
              <a:srgbClr val="000000"/>
            </a:solidFill>
            <a:miter lim="800000"/>
            <a:headEnd/>
            <a:tailEnd/>
          </a:ln>
        </p:spPr>
        <p:txBody>
          <a:bodyPr wrap="none"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1300">
              <a:solidFill>
                <a:schemeClr val="bg1"/>
              </a:solidFill>
              <a:latin typeface="Arial" panose="020B0604020202020204" pitchFamily="34" charset="0"/>
            </a:endParaRPr>
          </a:p>
        </p:txBody>
      </p:sp>
      <p:sp>
        <p:nvSpPr>
          <p:cNvPr id="542724" name="Rectangle 4">
            <a:extLst>
              <a:ext uri="{FF2B5EF4-FFF2-40B4-BE49-F238E27FC236}">
                <a16:creationId xmlns:a16="http://schemas.microsoft.com/office/drawing/2014/main" id="{CCDB1C7A-A5C8-C491-CC97-09E40939696E}"/>
              </a:ext>
            </a:extLst>
          </p:cNvPr>
          <p:cNvSpPr>
            <a:spLocks noGrp="1" noChangeArrowheads="1"/>
          </p:cNvSpPr>
          <p:nvPr>
            <p:ph type="title"/>
          </p:nvPr>
        </p:nvSpPr>
        <p:spPr/>
        <p:txBody>
          <a:bodyPr/>
          <a:lstStyle/>
          <a:p>
            <a:r>
              <a:rPr lang="en-US" altLang="en-US"/>
              <a:t>Summary – Selecting Indicators</a:t>
            </a:r>
          </a:p>
        </p:txBody>
      </p:sp>
      <p:grpSp>
        <p:nvGrpSpPr>
          <p:cNvPr id="542726" name="Group 6">
            <a:extLst>
              <a:ext uri="{FF2B5EF4-FFF2-40B4-BE49-F238E27FC236}">
                <a16:creationId xmlns:a16="http://schemas.microsoft.com/office/drawing/2014/main" id="{95CAE58A-0FA7-7F7A-29CE-29AB9E351344}"/>
              </a:ext>
            </a:extLst>
          </p:cNvPr>
          <p:cNvGrpSpPr>
            <a:grpSpLocks/>
          </p:cNvGrpSpPr>
          <p:nvPr/>
        </p:nvGrpSpPr>
        <p:grpSpPr bwMode="auto">
          <a:xfrm>
            <a:off x="819150" y="1743075"/>
            <a:ext cx="3233738" cy="1806575"/>
            <a:chOff x="1200" y="642"/>
            <a:chExt cx="1902" cy="1062"/>
          </a:xfrm>
        </p:grpSpPr>
        <p:sp>
          <p:nvSpPr>
            <p:cNvPr id="542727" name="Line 7">
              <a:extLst>
                <a:ext uri="{FF2B5EF4-FFF2-40B4-BE49-F238E27FC236}">
                  <a16:creationId xmlns:a16="http://schemas.microsoft.com/office/drawing/2014/main" id="{A5790D24-820C-D16A-5D82-F8DCB0E63A19}"/>
                </a:ext>
              </a:extLst>
            </p:cNvPr>
            <p:cNvSpPr>
              <a:spLocks noChangeShapeType="1"/>
            </p:cNvSpPr>
            <p:nvPr/>
          </p:nvSpPr>
          <p:spPr bwMode="auto">
            <a:xfrm>
              <a:off x="1200" y="779"/>
              <a:ext cx="793" cy="65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42728" name="Line 8">
              <a:extLst>
                <a:ext uri="{FF2B5EF4-FFF2-40B4-BE49-F238E27FC236}">
                  <a16:creationId xmlns:a16="http://schemas.microsoft.com/office/drawing/2014/main" id="{259C7AA3-939B-FF74-F7AA-4C4EACB01872}"/>
                </a:ext>
              </a:extLst>
            </p:cNvPr>
            <p:cNvSpPr>
              <a:spLocks noChangeShapeType="1"/>
            </p:cNvSpPr>
            <p:nvPr/>
          </p:nvSpPr>
          <p:spPr bwMode="auto">
            <a:xfrm flipH="1">
              <a:off x="2310" y="779"/>
              <a:ext cx="792" cy="65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42729" name="Oval 9">
              <a:extLst>
                <a:ext uri="{FF2B5EF4-FFF2-40B4-BE49-F238E27FC236}">
                  <a16:creationId xmlns:a16="http://schemas.microsoft.com/office/drawing/2014/main" id="{CF3B9A42-8EE1-9E62-1F68-B877D0E429CF}"/>
                </a:ext>
              </a:extLst>
            </p:cNvPr>
            <p:cNvSpPr>
              <a:spLocks noChangeArrowheads="1"/>
            </p:cNvSpPr>
            <p:nvPr/>
          </p:nvSpPr>
          <p:spPr bwMode="auto">
            <a:xfrm>
              <a:off x="1200" y="642"/>
              <a:ext cx="1902" cy="308"/>
            </a:xfrm>
            <a:prstGeom prst="ellipse">
              <a:avLst/>
            </a:prstGeom>
            <a:solidFill>
              <a:srgbClr val="00CC99"/>
            </a:solidFill>
            <a:ln w="38100">
              <a:solidFill>
                <a:srgbClr val="000000"/>
              </a:solidFill>
              <a:round/>
              <a:headEnd/>
              <a:tailEnd/>
            </a:ln>
          </p:spPr>
          <p:txBody>
            <a:bodyPr wrap="none" anchor="ctr"/>
            <a:lstStyle/>
            <a:p>
              <a:endParaRPr lang="en-US"/>
            </a:p>
          </p:txBody>
        </p:sp>
        <p:sp>
          <p:nvSpPr>
            <p:cNvPr id="542730" name="Line 10">
              <a:extLst>
                <a:ext uri="{FF2B5EF4-FFF2-40B4-BE49-F238E27FC236}">
                  <a16:creationId xmlns:a16="http://schemas.microsoft.com/office/drawing/2014/main" id="{1EC5D817-A545-00E5-BB27-F888E1A317C2}"/>
                </a:ext>
              </a:extLst>
            </p:cNvPr>
            <p:cNvSpPr>
              <a:spLocks noChangeShapeType="1"/>
            </p:cNvSpPr>
            <p:nvPr/>
          </p:nvSpPr>
          <p:spPr bwMode="auto">
            <a:xfrm>
              <a:off x="1993" y="1430"/>
              <a:ext cx="59" cy="24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42731" name="Line 11">
              <a:extLst>
                <a:ext uri="{FF2B5EF4-FFF2-40B4-BE49-F238E27FC236}">
                  <a16:creationId xmlns:a16="http://schemas.microsoft.com/office/drawing/2014/main" id="{8C43CD4D-DBBD-33E6-9F11-694E281C9833}"/>
                </a:ext>
              </a:extLst>
            </p:cNvPr>
            <p:cNvSpPr>
              <a:spLocks noChangeShapeType="1"/>
            </p:cNvSpPr>
            <p:nvPr/>
          </p:nvSpPr>
          <p:spPr bwMode="auto">
            <a:xfrm flipH="1">
              <a:off x="2245" y="1430"/>
              <a:ext cx="65" cy="26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42732" name="Oval 12">
              <a:extLst>
                <a:ext uri="{FF2B5EF4-FFF2-40B4-BE49-F238E27FC236}">
                  <a16:creationId xmlns:a16="http://schemas.microsoft.com/office/drawing/2014/main" id="{AF38835E-9496-8A45-8F11-83FF75998571}"/>
                </a:ext>
              </a:extLst>
            </p:cNvPr>
            <p:cNvSpPr>
              <a:spLocks noChangeArrowheads="1"/>
            </p:cNvSpPr>
            <p:nvPr/>
          </p:nvSpPr>
          <p:spPr bwMode="auto">
            <a:xfrm>
              <a:off x="2052" y="1670"/>
              <a:ext cx="198" cy="34"/>
            </a:xfrm>
            <a:prstGeom prst="ellipse">
              <a:avLst/>
            </a:prstGeom>
            <a:solidFill>
              <a:srgbClr val="000000"/>
            </a:solidFill>
            <a:ln w="38100">
              <a:solidFill>
                <a:srgbClr val="000000"/>
              </a:solidFill>
              <a:round/>
              <a:headEnd/>
              <a:tailEnd/>
            </a:ln>
          </p:spPr>
          <p:txBody>
            <a:bodyPr wrap="none" anchor="ctr"/>
            <a:lstStyle/>
            <a:p>
              <a:endParaRPr lang="en-US"/>
            </a:p>
          </p:txBody>
        </p:sp>
      </p:grpSp>
      <p:sp>
        <p:nvSpPr>
          <p:cNvPr id="542733" name="Text Box 13">
            <a:extLst>
              <a:ext uri="{FF2B5EF4-FFF2-40B4-BE49-F238E27FC236}">
                <a16:creationId xmlns:a16="http://schemas.microsoft.com/office/drawing/2014/main" id="{04E20F14-5093-68E3-D8AF-59306A800D07}"/>
              </a:ext>
            </a:extLst>
          </p:cNvPr>
          <p:cNvSpPr txBox="1">
            <a:spLocks noChangeArrowheads="1"/>
          </p:cNvSpPr>
          <p:nvPr/>
        </p:nvSpPr>
        <p:spPr bwMode="auto">
          <a:xfrm rot="989596">
            <a:off x="215900" y="1516063"/>
            <a:ext cx="993775" cy="3048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latin typeface="Arial" panose="020B0604020202020204" pitchFamily="34" charset="0"/>
                <a:ea typeface="Batang" panose="02030600000101010101" pitchFamily="18" charset="-127"/>
              </a:rPr>
              <a:t>Problems</a:t>
            </a:r>
            <a:endParaRPr lang="en-US" altLang="en-US" sz="1300">
              <a:latin typeface="Arial" panose="020B0604020202020204" pitchFamily="34" charset="0"/>
            </a:endParaRPr>
          </a:p>
        </p:txBody>
      </p:sp>
      <p:sp>
        <p:nvSpPr>
          <p:cNvPr id="542734" name="Text Box 14">
            <a:extLst>
              <a:ext uri="{FF2B5EF4-FFF2-40B4-BE49-F238E27FC236}">
                <a16:creationId xmlns:a16="http://schemas.microsoft.com/office/drawing/2014/main" id="{DD2155EA-217D-14CF-1E2D-D953174FFB68}"/>
              </a:ext>
            </a:extLst>
          </p:cNvPr>
          <p:cNvSpPr txBox="1">
            <a:spLocks noChangeArrowheads="1"/>
          </p:cNvSpPr>
          <p:nvPr/>
        </p:nvSpPr>
        <p:spPr bwMode="auto">
          <a:xfrm>
            <a:off x="1508125" y="1793875"/>
            <a:ext cx="676275" cy="3048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latin typeface="Arial" panose="020B0604020202020204" pitchFamily="34" charset="0"/>
                <a:ea typeface="Batang" panose="02030600000101010101" pitchFamily="18" charset="-127"/>
              </a:rPr>
              <a:t>Costs</a:t>
            </a:r>
            <a:endParaRPr lang="en-US" altLang="en-US" sz="1300">
              <a:latin typeface="Arial" panose="020B0604020202020204" pitchFamily="34" charset="0"/>
            </a:endParaRPr>
          </a:p>
        </p:txBody>
      </p:sp>
      <p:sp>
        <p:nvSpPr>
          <p:cNvPr id="542735" name="Text Box 15">
            <a:extLst>
              <a:ext uri="{FF2B5EF4-FFF2-40B4-BE49-F238E27FC236}">
                <a16:creationId xmlns:a16="http://schemas.microsoft.com/office/drawing/2014/main" id="{6D8E245E-CAFE-6181-AD3F-42AE957E68D2}"/>
              </a:ext>
            </a:extLst>
          </p:cNvPr>
          <p:cNvSpPr txBox="1">
            <a:spLocks noChangeArrowheads="1"/>
          </p:cNvSpPr>
          <p:nvPr/>
        </p:nvSpPr>
        <p:spPr bwMode="auto">
          <a:xfrm rot="-1470081">
            <a:off x="2713038" y="1841500"/>
            <a:ext cx="893762" cy="3048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latin typeface="Arial" panose="020B0604020202020204" pitchFamily="34" charset="0"/>
                <a:ea typeface="Batang" panose="02030600000101010101" pitchFamily="18" charset="-127"/>
              </a:rPr>
              <a:t>Strategy</a:t>
            </a:r>
            <a:endParaRPr lang="en-US" altLang="en-US" sz="1300">
              <a:latin typeface="Arial" panose="020B0604020202020204" pitchFamily="34" charset="0"/>
            </a:endParaRPr>
          </a:p>
        </p:txBody>
      </p:sp>
      <p:sp>
        <p:nvSpPr>
          <p:cNvPr id="542736" name="Text Box 16">
            <a:extLst>
              <a:ext uri="{FF2B5EF4-FFF2-40B4-BE49-F238E27FC236}">
                <a16:creationId xmlns:a16="http://schemas.microsoft.com/office/drawing/2014/main" id="{6195875D-DE3E-039A-79D7-D80B22290ABC}"/>
              </a:ext>
            </a:extLst>
          </p:cNvPr>
          <p:cNvSpPr txBox="1">
            <a:spLocks noChangeArrowheads="1"/>
          </p:cNvSpPr>
          <p:nvPr/>
        </p:nvSpPr>
        <p:spPr bwMode="auto">
          <a:xfrm rot="1580867">
            <a:off x="1420813" y="1403350"/>
            <a:ext cx="1149350" cy="3048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ea typeface="Batang" panose="02030600000101010101" pitchFamily="18" charset="-127"/>
              </a:rPr>
              <a:t>Complaints</a:t>
            </a:r>
            <a:endParaRPr lang="en-US" altLang="en-US" sz="1300">
              <a:latin typeface="Arial" panose="020B0604020202020204" pitchFamily="34" charset="0"/>
            </a:endParaRPr>
          </a:p>
        </p:txBody>
      </p:sp>
      <p:sp>
        <p:nvSpPr>
          <p:cNvPr id="542737" name="Text Box 17">
            <a:extLst>
              <a:ext uri="{FF2B5EF4-FFF2-40B4-BE49-F238E27FC236}">
                <a16:creationId xmlns:a16="http://schemas.microsoft.com/office/drawing/2014/main" id="{5123270F-3802-E3C4-3AEC-91852A926E46}"/>
              </a:ext>
            </a:extLst>
          </p:cNvPr>
          <p:cNvSpPr txBox="1">
            <a:spLocks noChangeArrowheads="1"/>
          </p:cNvSpPr>
          <p:nvPr/>
        </p:nvSpPr>
        <p:spPr bwMode="auto">
          <a:xfrm>
            <a:off x="722313" y="3935413"/>
            <a:ext cx="3228975" cy="3048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chemeClr val="bg1"/>
                </a:solidFill>
                <a:latin typeface="Arial" panose="020B0604020202020204" pitchFamily="34" charset="0"/>
                <a:ea typeface="Batang" panose="02030600000101010101" pitchFamily="18" charset="-127"/>
              </a:rPr>
              <a:t>Problem Area Selected for Attention</a:t>
            </a:r>
            <a:endParaRPr lang="en-US" altLang="en-US" sz="1300">
              <a:solidFill>
                <a:schemeClr val="bg1"/>
              </a:solidFill>
              <a:latin typeface="Arial" panose="020B0604020202020204" pitchFamily="34" charset="0"/>
            </a:endParaRPr>
          </a:p>
        </p:txBody>
      </p:sp>
      <p:sp>
        <p:nvSpPr>
          <p:cNvPr id="542739" name="AutoShape 19">
            <a:extLst>
              <a:ext uri="{FF2B5EF4-FFF2-40B4-BE49-F238E27FC236}">
                <a16:creationId xmlns:a16="http://schemas.microsoft.com/office/drawing/2014/main" id="{9678B60E-2297-0891-0607-C46F9ADE6AB8}"/>
              </a:ext>
            </a:extLst>
          </p:cNvPr>
          <p:cNvSpPr>
            <a:spLocks noChangeArrowheads="1"/>
          </p:cNvSpPr>
          <p:nvPr/>
        </p:nvSpPr>
        <p:spPr bwMode="auto">
          <a:xfrm>
            <a:off x="5456238" y="1165225"/>
            <a:ext cx="3429000" cy="795338"/>
          </a:xfrm>
          <a:prstGeom prst="roundRect">
            <a:avLst>
              <a:gd name="adj" fmla="val 16667"/>
            </a:avLst>
          </a:prstGeom>
          <a:solidFill>
            <a:srgbClr val="FFFF00"/>
          </a:solidFill>
          <a:ln w="9525">
            <a:solidFill>
              <a:srgbClr val="000000"/>
            </a:solidFill>
            <a:round/>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400" b="1">
                <a:solidFill>
                  <a:srgbClr val="000000"/>
                </a:solidFill>
                <a:latin typeface="Arial" panose="020B0604020202020204" pitchFamily="34" charset="0"/>
                <a:ea typeface="Batang" panose="02030600000101010101" pitchFamily="18" charset="-127"/>
              </a:rPr>
              <a:t>Identify Product or Process Associated with Problem</a:t>
            </a:r>
          </a:p>
          <a:p>
            <a:pPr eaLnBrk="1" hangingPunct="1"/>
            <a:endParaRPr lang="en-US" altLang="en-US" sz="1300">
              <a:latin typeface="Arial" panose="020B0604020202020204" pitchFamily="34" charset="0"/>
            </a:endParaRPr>
          </a:p>
        </p:txBody>
      </p:sp>
      <p:sp>
        <p:nvSpPr>
          <p:cNvPr id="542740" name="AutoShape 20">
            <a:extLst>
              <a:ext uri="{FF2B5EF4-FFF2-40B4-BE49-F238E27FC236}">
                <a16:creationId xmlns:a16="http://schemas.microsoft.com/office/drawing/2014/main" id="{51C2E914-9BE6-3DF9-E008-C514099610F5}"/>
              </a:ext>
            </a:extLst>
          </p:cNvPr>
          <p:cNvSpPr>
            <a:spLocks noChangeArrowheads="1"/>
          </p:cNvSpPr>
          <p:nvPr/>
        </p:nvSpPr>
        <p:spPr bwMode="auto">
          <a:xfrm>
            <a:off x="5538788" y="2376488"/>
            <a:ext cx="3263900" cy="574675"/>
          </a:xfrm>
          <a:prstGeom prst="roundRect">
            <a:avLst>
              <a:gd name="adj" fmla="val 16667"/>
            </a:avLst>
          </a:prstGeom>
          <a:solidFill>
            <a:srgbClr val="FFFF00"/>
          </a:solidFill>
          <a:ln w="9525">
            <a:solidFill>
              <a:srgbClr val="000000"/>
            </a:solidFill>
            <a:round/>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400" b="1">
                <a:solidFill>
                  <a:srgbClr val="000000"/>
                </a:solidFill>
                <a:latin typeface="Arial" panose="020B0604020202020204" pitchFamily="34" charset="0"/>
                <a:ea typeface="Batang" panose="02030600000101010101" pitchFamily="18" charset="-127"/>
              </a:rPr>
              <a:t>Identify the Product/Process’ Key Characteristic(s)</a:t>
            </a:r>
            <a:endParaRPr lang="en-US" altLang="en-US" sz="1300">
              <a:latin typeface="Arial" panose="020B0604020202020204" pitchFamily="34" charset="0"/>
            </a:endParaRPr>
          </a:p>
        </p:txBody>
      </p:sp>
      <p:sp>
        <p:nvSpPr>
          <p:cNvPr id="542741" name="AutoShape 21">
            <a:extLst>
              <a:ext uri="{FF2B5EF4-FFF2-40B4-BE49-F238E27FC236}">
                <a16:creationId xmlns:a16="http://schemas.microsoft.com/office/drawing/2014/main" id="{C77D741D-B38C-D7BD-E517-892DC2631989}"/>
              </a:ext>
            </a:extLst>
          </p:cNvPr>
          <p:cNvSpPr>
            <a:spLocks noChangeArrowheads="1"/>
          </p:cNvSpPr>
          <p:nvPr/>
        </p:nvSpPr>
        <p:spPr bwMode="auto">
          <a:xfrm>
            <a:off x="5426075" y="3613150"/>
            <a:ext cx="3489325" cy="574675"/>
          </a:xfrm>
          <a:prstGeom prst="roundRect">
            <a:avLst>
              <a:gd name="adj" fmla="val 16667"/>
            </a:avLst>
          </a:prstGeom>
          <a:solidFill>
            <a:srgbClr val="FFFF00"/>
          </a:solidFill>
          <a:ln w="9525">
            <a:solidFill>
              <a:srgbClr val="000000"/>
            </a:solidFill>
            <a:round/>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Determine a Measure and Associated Data Collection Plan</a:t>
            </a:r>
            <a:endParaRPr lang="en-US" altLang="en-US" sz="1300">
              <a:latin typeface="Arial" panose="020B0604020202020204" pitchFamily="34" charset="0"/>
            </a:endParaRPr>
          </a:p>
        </p:txBody>
      </p:sp>
      <p:sp>
        <p:nvSpPr>
          <p:cNvPr id="542742" name="AutoShape 22">
            <a:extLst>
              <a:ext uri="{FF2B5EF4-FFF2-40B4-BE49-F238E27FC236}">
                <a16:creationId xmlns:a16="http://schemas.microsoft.com/office/drawing/2014/main" id="{394AAA66-04E9-D0C0-9EEE-E7E587F0541A}"/>
              </a:ext>
            </a:extLst>
          </p:cNvPr>
          <p:cNvSpPr>
            <a:spLocks noChangeArrowheads="1"/>
          </p:cNvSpPr>
          <p:nvPr/>
        </p:nvSpPr>
        <p:spPr bwMode="auto">
          <a:xfrm>
            <a:off x="6910388" y="1839913"/>
            <a:ext cx="519112" cy="501650"/>
          </a:xfrm>
          <a:prstGeom prst="downArrow">
            <a:avLst>
              <a:gd name="adj1" fmla="val 50000"/>
              <a:gd name="adj2" fmla="val 25000"/>
            </a:avLst>
          </a:prstGeom>
          <a:solidFill>
            <a:srgbClr val="00CC99"/>
          </a:solidFill>
          <a:ln w="9525">
            <a:solidFill>
              <a:srgbClr val="000000"/>
            </a:solidFill>
            <a:miter lim="800000"/>
            <a:headEnd/>
            <a:tailEnd/>
          </a:ln>
        </p:spPr>
        <p:txBody>
          <a:bodyPr wrap="none" anchor="ctr"/>
          <a:lstStyle/>
          <a:p>
            <a:endParaRPr lang="en-US"/>
          </a:p>
        </p:txBody>
      </p:sp>
      <p:sp>
        <p:nvSpPr>
          <p:cNvPr id="542743" name="AutoShape 23">
            <a:extLst>
              <a:ext uri="{FF2B5EF4-FFF2-40B4-BE49-F238E27FC236}">
                <a16:creationId xmlns:a16="http://schemas.microsoft.com/office/drawing/2014/main" id="{B9DA72BC-E431-42B4-0766-BB902E44A16F}"/>
              </a:ext>
            </a:extLst>
          </p:cNvPr>
          <p:cNvSpPr>
            <a:spLocks noChangeArrowheads="1"/>
          </p:cNvSpPr>
          <p:nvPr/>
        </p:nvSpPr>
        <p:spPr bwMode="auto">
          <a:xfrm>
            <a:off x="6910388" y="2960688"/>
            <a:ext cx="519112" cy="503237"/>
          </a:xfrm>
          <a:prstGeom prst="downArrow">
            <a:avLst>
              <a:gd name="adj1" fmla="val 50000"/>
              <a:gd name="adj2" fmla="val 25000"/>
            </a:avLst>
          </a:prstGeom>
          <a:solidFill>
            <a:srgbClr val="00CC99"/>
          </a:solidFill>
          <a:ln w="9525">
            <a:solidFill>
              <a:srgbClr val="000000"/>
            </a:solidFill>
            <a:miter lim="800000"/>
            <a:headEnd/>
            <a:tailEnd/>
          </a:ln>
        </p:spPr>
        <p:txBody>
          <a:bodyPr wrap="none" anchor="ctr"/>
          <a:lstStyle/>
          <a:p>
            <a:endParaRPr lang="en-US"/>
          </a:p>
        </p:txBody>
      </p:sp>
      <p:sp>
        <p:nvSpPr>
          <p:cNvPr id="542744" name="Text Box 24">
            <a:extLst>
              <a:ext uri="{FF2B5EF4-FFF2-40B4-BE49-F238E27FC236}">
                <a16:creationId xmlns:a16="http://schemas.microsoft.com/office/drawing/2014/main" id="{C1B75F78-6451-B759-816E-36372CC7F5FE}"/>
              </a:ext>
            </a:extLst>
          </p:cNvPr>
          <p:cNvSpPr txBox="1">
            <a:spLocks noChangeArrowheads="1"/>
          </p:cNvSpPr>
          <p:nvPr/>
        </p:nvSpPr>
        <p:spPr bwMode="auto">
          <a:xfrm>
            <a:off x="2592388" y="1290638"/>
            <a:ext cx="2065337" cy="3048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Voice of the Customer</a:t>
            </a:r>
            <a:endParaRPr lang="en-US" altLang="en-US" sz="1300">
              <a:latin typeface="Arial" panose="020B0604020202020204" pitchFamily="34" charset="0"/>
            </a:endParaRPr>
          </a:p>
        </p:txBody>
      </p:sp>
      <p:sp>
        <p:nvSpPr>
          <p:cNvPr id="542745" name="AutoShape 25">
            <a:extLst>
              <a:ext uri="{FF2B5EF4-FFF2-40B4-BE49-F238E27FC236}">
                <a16:creationId xmlns:a16="http://schemas.microsoft.com/office/drawing/2014/main" id="{57CEA788-799C-F814-50B2-2E6F4635A56D}"/>
              </a:ext>
            </a:extLst>
          </p:cNvPr>
          <p:cNvSpPr>
            <a:spLocks noChangeArrowheads="1"/>
          </p:cNvSpPr>
          <p:nvPr/>
        </p:nvSpPr>
        <p:spPr bwMode="auto">
          <a:xfrm>
            <a:off x="5426075" y="4779963"/>
            <a:ext cx="3489325" cy="339725"/>
          </a:xfrm>
          <a:prstGeom prst="roundRect">
            <a:avLst>
              <a:gd name="adj" fmla="val 16667"/>
            </a:avLst>
          </a:prstGeom>
          <a:solidFill>
            <a:srgbClr val="FFFF00"/>
          </a:solidFill>
          <a:ln w="9525">
            <a:solidFill>
              <a:srgbClr val="000000"/>
            </a:solidFill>
            <a:round/>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Collect CTQ Data</a:t>
            </a:r>
            <a:endParaRPr lang="en-US" altLang="en-US" sz="1300">
              <a:latin typeface="Arial" panose="020B0604020202020204" pitchFamily="34" charset="0"/>
            </a:endParaRPr>
          </a:p>
        </p:txBody>
      </p:sp>
      <p:sp>
        <p:nvSpPr>
          <p:cNvPr id="542746" name="AutoShape 26">
            <a:extLst>
              <a:ext uri="{FF2B5EF4-FFF2-40B4-BE49-F238E27FC236}">
                <a16:creationId xmlns:a16="http://schemas.microsoft.com/office/drawing/2014/main" id="{BEAEEF3B-5A61-89CF-4734-DA76B82BD854}"/>
              </a:ext>
            </a:extLst>
          </p:cNvPr>
          <p:cNvSpPr>
            <a:spLocks noChangeArrowheads="1"/>
          </p:cNvSpPr>
          <p:nvPr/>
        </p:nvSpPr>
        <p:spPr bwMode="auto">
          <a:xfrm>
            <a:off x="6910388" y="4205288"/>
            <a:ext cx="520700" cy="503237"/>
          </a:xfrm>
          <a:prstGeom prst="downArrow">
            <a:avLst>
              <a:gd name="adj1" fmla="val 50000"/>
              <a:gd name="adj2" fmla="val 25000"/>
            </a:avLst>
          </a:prstGeom>
          <a:solidFill>
            <a:srgbClr val="00CC99"/>
          </a:solidFill>
          <a:ln w="9525">
            <a:solidFill>
              <a:srgbClr val="000000"/>
            </a:solidFill>
            <a:miter lim="800000"/>
            <a:headEnd/>
            <a:tailEnd/>
          </a:ln>
        </p:spPr>
        <p:txBody>
          <a:bodyPr wrap="none" anchor="ctr"/>
          <a:lstStyle/>
          <a:p>
            <a:endParaRPr lang="en-US"/>
          </a:p>
        </p:txBody>
      </p:sp>
      <p:sp>
        <p:nvSpPr>
          <p:cNvPr id="542747" name="AutoShape 27">
            <a:extLst>
              <a:ext uri="{FF2B5EF4-FFF2-40B4-BE49-F238E27FC236}">
                <a16:creationId xmlns:a16="http://schemas.microsoft.com/office/drawing/2014/main" id="{2753ADB0-24F6-364C-6C62-0B8ED79F0BEF}"/>
              </a:ext>
            </a:extLst>
          </p:cNvPr>
          <p:cNvSpPr>
            <a:spLocks noChangeArrowheads="1"/>
          </p:cNvSpPr>
          <p:nvPr/>
        </p:nvSpPr>
        <p:spPr bwMode="auto">
          <a:xfrm rot="13052198">
            <a:off x="4387850" y="1684338"/>
            <a:ext cx="519113" cy="2139950"/>
          </a:xfrm>
          <a:prstGeom prst="downArrow">
            <a:avLst>
              <a:gd name="adj1" fmla="val 50000"/>
              <a:gd name="adj2" fmla="val 103058"/>
            </a:avLst>
          </a:prstGeom>
          <a:solidFill>
            <a:srgbClr val="00CC99"/>
          </a:solidFill>
          <a:ln w="9525">
            <a:solidFill>
              <a:srgbClr val="000000"/>
            </a:solidFill>
            <a:miter lim="800000"/>
            <a:headEnd/>
            <a:tailEnd/>
          </a:ln>
        </p:spPr>
        <p:txBody>
          <a:bodyPr wrap="none" anchor="ctr"/>
          <a:lstStyle/>
          <a:p>
            <a:endParaRPr lang="en-US"/>
          </a:p>
        </p:txBody>
      </p:sp>
      <p:sp>
        <p:nvSpPr>
          <p:cNvPr id="542748" name="Text Box 28">
            <a:extLst>
              <a:ext uri="{FF2B5EF4-FFF2-40B4-BE49-F238E27FC236}">
                <a16:creationId xmlns:a16="http://schemas.microsoft.com/office/drawing/2014/main" id="{4B91BE07-C58B-5DB4-BB79-0B5914A8E917}"/>
              </a:ext>
            </a:extLst>
          </p:cNvPr>
          <p:cNvSpPr txBox="1">
            <a:spLocks noChangeArrowheads="1"/>
          </p:cNvSpPr>
          <p:nvPr/>
        </p:nvSpPr>
        <p:spPr bwMode="auto">
          <a:xfrm>
            <a:off x="6853238" y="6324600"/>
            <a:ext cx="1528762"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6.1-18</a:t>
            </a:r>
            <a:endParaRPr lang="en-US" altLang="en-US" sz="130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a:extLst>
              <a:ext uri="{FF2B5EF4-FFF2-40B4-BE49-F238E27FC236}">
                <a16:creationId xmlns:a16="http://schemas.microsoft.com/office/drawing/2014/main" id="{88D375FD-7C99-2E73-31E9-53CA2C9E0E39}"/>
              </a:ext>
            </a:extLst>
          </p:cNvPr>
          <p:cNvSpPr>
            <a:spLocks noGrp="1" noChangeArrowheads="1"/>
          </p:cNvSpPr>
          <p:nvPr>
            <p:ph type="title"/>
          </p:nvPr>
        </p:nvSpPr>
        <p:spPr/>
        <p:txBody>
          <a:bodyPr/>
          <a:lstStyle/>
          <a:p>
            <a:r>
              <a:rPr lang="en-US" altLang="en-US"/>
              <a:t>Exercises</a:t>
            </a:r>
          </a:p>
        </p:txBody>
      </p:sp>
      <p:sp>
        <p:nvSpPr>
          <p:cNvPr id="546819" name="Rectangle 3">
            <a:extLst>
              <a:ext uri="{FF2B5EF4-FFF2-40B4-BE49-F238E27FC236}">
                <a16:creationId xmlns:a16="http://schemas.microsoft.com/office/drawing/2014/main" id="{94D83CD3-4034-986C-F828-5BAA75E51B98}"/>
              </a:ext>
            </a:extLst>
          </p:cNvPr>
          <p:cNvSpPr>
            <a:spLocks noGrp="1" noChangeArrowheads="1"/>
          </p:cNvSpPr>
          <p:nvPr>
            <p:ph type="body" idx="1"/>
          </p:nvPr>
        </p:nvSpPr>
        <p:spPr/>
        <p:txBody>
          <a:bodyPr/>
          <a:lstStyle/>
          <a:p>
            <a:r>
              <a:rPr lang="en-US" altLang="en-US"/>
              <a:t>Translate the customer requirements for your process (identified earlier) into output measures for your process – define the Critical-to-Quality characteristics for your process (Exercise 6.10-2)</a:t>
            </a:r>
          </a:p>
          <a:p>
            <a:endParaRPr lang="en-US" altLang="en-US"/>
          </a:p>
          <a:p>
            <a:r>
              <a:rPr lang="en-US" altLang="en-US"/>
              <a:t>Brainstorm some input characteristics/measures and develop a Cause &amp; Effect matrix.  Which input measures do you think should be measured based on this analysis?</a:t>
            </a:r>
          </a:p>
          <a:p>
            <a:endParaRPr lang="en-US" altLang="en-US"/>
          </a:p>
          <a:p>
            <a:r>
              <a:rPr lang="en-US" altLang="en-US"/>
              <a:t>How will you measure the input/output measures – try to be as specific as possible, i.e. develop operational definitions for the measures</a:t>
            </a:r>
          </a:p>
          <a:p>
            <a:endParaRPr lang="en-US" altLang="en-US"/>
          </a:p>
          <a:p>
            <a:endParaRPr lang="en-US" altLang="en-US"/>
          </a:p>
          <a:p>
            <a:endParaRPr lang="en-US" altLang="en-US"/>
          </a:p>
          <a:p>
            <a:endParaRPr lang="en-US"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a:extLst>
              <a:ext uri="{FF2B5EF4-FFF2-40B4-BE49-F238E27FC236}">
                <a16:creationId xmlns:a16="http://schemas.microsoft.com/office/drawing/2014/main" id="{8167B8BB-8856-5E4F-153C-D965BE064838}"/>
              </a:ext>
            </a:extLst>
          </p:cNvPr>
          <p:cNvSpPr>
            <a:spLocks noGrp="1" noChangeArrowheads="1"/>
          </p:cNvSpPr>
          <p:nvPr>
            <p:ph type="title"/>
          </p:nvPr>
        </p:nvSpPr>
        <p:spPr/>
        <p:txBody>
          <a:bodyPr/>
          <a:lstStyle/>
          <a:p>
            <a:r>
              <a:rPr lang="en-US" altLang="en-US"/>
              <a:t>Objectives</a:t>
            </a:r>
          </a:p>
        </p:txBody>
      </p:sp>
      <p:sp>
        <p:nvSpPr>
          <p:cNvPr id="545795" name="Rectangle 3">
            <a:extLst>
              <a:ext uri="{FF2B5EF4-FFF2-40B4-BE49-F238E27FC236}">
                <a16:creationId xmlns:a16="http://schemas.microsoft.com/office/drawing/2014/main" id="{E5DB122E-9584-DEEC-66BF-5F58BC866C5F}"/>
              </a:ext>
            </a:extLst>
          </p:cNvPr>
          <p:cNvSpPr>
            <a:spLocks noGrp="1" noChangeArrowheads="1"/>
          </p:cNvSpPr>
          <p:nvPr>
            <p:ph type="body" idx="1"/>
          </p:nvPr>
        </p:nvSpPr>
        <p:spPr/>
        <p:txBody>
          <a:bodyPr/>
          <a:lstStyle/>
          <a:p>
            <a:r>
              <a:rPr lang="en-US" altLang="en-US"/>
              <a:t>Be able to “instrument” a business process with output, input and process indicators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1" name="Rectangle 17">
            <a:extLst>
              <a:ext uri="{FF2B5EF4-FFF2-40B4-BE49-F238E27FC236}">
                <a16:creationId xmlns:a16="http://schemas.microsoft.com/office/drawing/2014/main" id="{C8CCAC8D-1764-57C2-BA1C-BE6CA849D550}"/>
              </a:ext>
            </a:extLst>
          </p:cNvPr>
          <p:cNvSpPr>
            <a:spLocks noGrp="1" noChangeArrowheads="1"/>
          </p:cNvSpPr>
          <p:nvPr>
            <p:ph type="title"/>
          </p:nvPr>
        </p:nvSpPr>
        <p:spPr/>
        <p:txBody>
          <a:bodyPr/>
          <a:lstStyle/>
          <a:p>
            <a:r>
              <a:rPr lang="en-US" altLang="en-US"/>
              <a:t>Lord Kelvin - - - </a:t>
            </a:r>
          </a:p>
        </p:txBody>
      </p:sp>
      <p:sp>
        <p:nvSpPr>
          <p:cNvPr id="441362" name="Rectangle 18">
            <a:extLst>
              <a:ext uri="{FF2B5EF4-FFF2-40B4-BE49-F238E27FC236}">
                <a16:creationId xmlns:a16="http://schemas.microsoft.com/office/drawing/2014/main" id="{C0009725-9FC7-DE63-8593-F733141C50BD}"/>
              </a:ext>
            </a:extLst>
          </p:cNvPr>
          <p:cNvSpPr>
            <a:spLocks noGrp="1" noChangeArrowheads="1"/>
          </p:cNvSpPr>
          <p:nvPr>
            <p:ph type="body" sz="half" idx="1"/>
          </p:nvPr>
        </p:nvSpPr>
        <p:spPr>
          <a:xfrm>
            <a:off x="152400" y="1066800"/>
            <a:ext cx="4149725" cy="5513388"/>
          </a:xfrm>
        </p:spPr>
        <p:txBody>
          <a:bodyPr/>
          <a:lstStyle/>
          <a:p>
            <a:pPr marL="0" indent="0" algn="ctr">
              <a:buFont typeface="Symbol" panose="05050102010706020507" pitchFamily="18" charset="2"/>
              <a:buNone/>
            </a:pPr>
            <a:r>
              <a:rPr lang="en-US" altLang="en-US" sz="2800" b="1" i="1"/>
              <a:t>When you measure what you are speaking about and express it in numbers, you know something about it, but when you cannot express it in numbers your knowledge about it is of a meager and unsatisfactory kind.</a:t>
            </a:r>
          </a:p>
        </p:txBody>
      </p:sp>
      <p:pic>
        <p:nvPicPr>
          <p:cNvPr id="441364" name="Picture 20">
            <a:extLst>
              <a:ext uri="{FF2B5EF4-FFF2-40B4-BE49-F238E27FC236}">
                <a16:creationId xmlns:a16="http://schemas.microsoft.com/office/drawing/2014/main" id="{0268E358-FAB8-89F6-236A-5A0760AC8BE9}"/>
              </a:ext>
            </a:extLst>
          </p:cNvPr>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03763" y="990600"/>
            <a:ext cx="4038600" cy="5080000"/>
          </a:xfrm>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1366" name="Text Box 22">
            <a:extLst>
              <a:ext uri="{FF2B5EF4-FFF2-40B4-BE49-F238E27FC236}">
                <a16:creationId xmlns:a16="http://schemas.microsoft.com/office/drawing/2014/main" id="{28AA174A-DB08-F9C5-F3A0-5FF06C5CC866}"/>
              </a:ext>
            </a:extLst>
          </p:cNvPr>
          <p:cNvSpPr txBox="1">
            <a:spLocks noChangeArrowheads="1"/>
          </p:cNvSpPr>
          <p:nvPr/>
        </p:nvSpPr>
        <p:spPr bwMode="auto">
          <a:xfrm>
            <a:off x="5791200" y="6172200"/>
            <a:ext cx="900113"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i="1">
                <a:latin typeface="Arial" panose="020B0604020202020204" pitchFamily="34" charset="0"/>
              </a:rPr>
              <a:t>Our Hero</a:t>
            </a:r>
          </a:p>
        </p:txBody>
      </p:sp>
      <p:sp>
        <p:nvSpPr>
          <p:cNvPr id="441367" name="Text Box 23">
            <a:extLst>
              <a:ext uri="{FF2B5EF4-FFF2-40B4-BE49-F238E27FC236}">
                <a16:creationId xmlns:a16="http://schemas.microsoft.com/office/drawing/2014/main" id="{DBB098CA-2A20-AE25-F5D2-0BE82D6929B8}"/>
              </a:ext>
            </a:extLst>
          </p:cNvPr>
          <p:cNvSpPr txBox="1">
            <a:spLocks noChangeArrowheads="1"/>
          </p:cNvSpPr>
          <p:nvPr/>
        </p:nvSpPr>
        <p:spPr bwMode="auto">
          <a:xfrm>
            <a:off x="71628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6.1-2</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2" name="Rectangle 4">
            <a:extLst>
              <a:ext uri="{FF2B5EF4-FFF2-40B4-BE49-F238E27FC236}">
                <a16:creationId xmlns:a16="http://schemas.microsoft.com/office/drawing/2014/main" id="{4CA36708-78BD-AEEA-11E0-53B48D6C1305}"/>
              </a:ext>
            </a:extLst>
          </p:cNvPr>
          <p:cNvSpPr>
            <a:spLocks noGrp="1" noChangeArrowheads="1"/>
          </p:cNvSpPr>
          <p:nvPr>
            <p:ph type="title"/>
          </p:nvPr>
        </p:nvSpPr>
        <p:spPr/>
        <p:txBody>
          <a:bodyPr/>
          <a:lstStyle/>
          <a:p>
            <a:r>
              <a:rPr lang="en-US" altLang="en-US"/>
              <a:t>PDCA and Quality vs. Time</a:t>
            </a:r>
          </a:p>
        </p:txBody>
      </p:sp>
      <p:sp>
        <p:nvSpPr>
          <p:cNvPr id="514054" name="Arc 6">
            <a:extLst>
              <a:ext uri="{FF2B5EF4-FFF2-40B4-BE49-F238E27FC236}">
                <a16:creationId xmlns:a16="http://schemas.microsoft.com/office/drawing/2014/main" id="{4004A2FD-7B0F-884C-4E4E-6CBB7C42D1DA}"/>
              </a:ext>
            </a:extLst>
          </p:cNvPr>
          <p:cNvSpPr>
            <a:spLocks/>
          </p:cNvSpPr>
          <p:nvPr/>
        </p:nvSpPr>
        <p:spPr bwMode="auto">
          <a:xfrm>
            <a:off x="3581400" y="1828800"/>
            <a:ext cx="1219200" cy="46196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solidFill>
            <a:srgbClr val="FFFFFF"/>
          </a:solidFill>
          <a:ln w="38100">
            <a:solidFill>
              <a:srgbClr val="000000"/>
            </a:solidFill>
            <a:round/>
            <a:headEnd/>
            <a:tailEnd type="triangl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4055" name="Freeform 7">
            <a:extLst>
              <a:ext uri="{FF2B5EF4-FFF2-40B4-BE49-F238E27FC236}">
                <a16:creationId xmlns:a16="http://schemas.microsoft.com/office/drawing/2014/main" id="{A0C4381B-25CA-E142-CF7B-817E3F50B84A}"/>
              </a:ext>
            </a:extLst>
          </p:cNvPr>
          <p:cNvSpPr>
            <a:spLocks/>
          </p:cNvSpPr>
          <p:nvPr/>
        </p:nvSpPr>
        <p:spPr bwMode="auto">
          <a:xfrm>
            <a:off x="1371600" y="2743200"/>
            <a:ext cx="6807200" cy="1506538"/>
          </a:xfrm>
          <a:custGeom>
            <a:avLst/>
            <a:gdLst>
              <a:gd name="T0" fmla="*/ 412 w 20000"/>
              <a:gd name="T1" fmla="*/ 19836 h 20000"/>
              <a:gd name="T2" fmla="*/ 689 w 20000"/>
              <a:gd name="T3" fmla="*/ 19538 h 20000"/>
              <a:gd name="T4" fmla="*/ 897 w 20000"/>
              <a:gd name="T5" fmla="*/ 19239 h 20000"/>
              <a:gd name="T6" fmla="*/ 1171 w 20000"/>
              <a:gd name="T7" fmla="*/ 18941 h 20000"/>
              <a:gd name="T8" fmla="*/ 2276 w 20000"/>
              <a:gd name="T9" fmla="*/ 18643 h 20000"/>
              <a:gd name="T10" fmla="*/ 2484 w 20000"/>
              <a:gd name="T11" fmla="*/ 18345 h 20000"/>
              <a:gd name="T12" fmla="*/ 2688 w 20000"/>
              <a:gd name="T13" fmla="*/ 18046 h 20000"/>
              <a:gd name="T14" fmla="*/ 2896 w 20000"/>
              <a:gd name="T15" fmla="*/ 17748 h 20000"/>
              <a:gd name="T16" fmla="*/ 3239 w 20000"/>
              <a:gd name="T17" fmla="*/ 17450 h 20000"/>
              <a:gd name="T18" fmla="*/ 3655 w 20000"/>
              <a:gd name="T19" fmla="*/ 17151 h 20000"/>
              <a:gd name="T20" fmla="*/ 4275 w 20000"/>
              <a:gd name="T21" fmla="*/ 16853 h 20000"/>
              <a:gd name="T22" fmla="*/ 4687 w 20000"/>
              <a:gd name="T23" fmla="*/ 16257 h 20000"/>
              <a:gd name="T24" fmla="*/ 4965 w 20000"/>
              <a:gd name="T25" fmla="*/ 15958 h 20000"/>
              <a:gd name="T26" fmla="*/ 5242 w 20000"/>
              <a:gd name="T27" fmla="*/ 15660 h 20000"/>
              <a:gd name="T28" fmla="*/ 6000 w 20000"/>
              <a:gd name="T29" fmla="*/ 15362 h 20000"/>
              <a:gd name="T30" fmla="*/ 7102 w 20000"/>
              <a:gd name="T31" fmla="*/ 14914 h 20000"/>
              <a:gd name="T32" fmla="*/ 7448 w 20000"/>
              <a:gd name="T33" fmla="*/ 14019 h 20000"/>
              <a:gd name="T34" fmla="*/ 7653 w 20000"/>
              <a:gd name="T35" fmla="*/ 13423 h 20000"/>
              <a:gd name="T36" fmla="*/ 8204 w 20000"/>
              <a:gd name="T37" fmla="*/ 12379 h 20000"/>
              <a:gd name="T38" fmla="*/ 9101 w 20000"/>
              <a:gd name="T39" fmla="*/ 12081 h 20000"/>
              <a:gd name="T40" fmla="*/ 10275 w 20000"/>
              <a:gd name="T41" fmla="*/ 11633 h 20000"/>
              <a:gd name="T42" fmla="*/ 10619 w 20000"/>
              <a:gd name="T43" fmla="*/ 11335 h 20000"/>
              <a:gd name="T44" fmla="*/ 11239 w 20000"/>
              <a:gd name="T45" fmla="*/ 10738 h 20000"/>
              <a:gd name="T46" fmla="*/ 11724 w 20000"/>
              <a:gd name="T47" fmla="*/ 10440 h 20000"/>
              <a:gd name="T48" fmla="*/ 12136 w 20000"/>
              <a:gd name="T49" fmla="*/ 10142 h 20000"/>
              <a:gd name="T50" fmla="*/ 12344 w 20000"/>
              <a:gd name="T51" fmla="*/ 9694 h 20000"/>
              <a:gd name="T52" fmla="*/ 12548 w 20000"/>
              <a:gd name="T53" fmla="*/ 9247 h 20000"/>
              <a:gd name="T54" fmla="*/ 12825 w 20000"/>
              <a:gd name="T55" fmla="*/ 8501 h 20000"/>
              <a:gd name="T56" fmla="*/ 13927 w 20000"/>
              <a:gd name="T57" fmla="*/ 8203 h 20000"/>
              <a:gd name="T58" fmla="*/ 14755 w 20000"/>
              <a:gd name="T59" fmla="*/ 7905 h 20000"/>
              <a:gd name="T60" fmla="*/ 15101 w 20000"/>
              <a:gd name="T61" fmla="*/ 7308 h 20000"/>
              <a:gd name="T62" fmla="*/ 15375 w 20000"/>
              <a:gd name="T63" fmla="*/ 6861 h 20000"/>
              <a:gd name="T64" fmla="*/ 15722 w 20000"/>
              <a:gd name="T65" fmla="*/ 6562 h 20000"/>
              <a:gd name="T66" fmla="*/ 16411 w 20000"/>
              <a:gd name="T67" fmla="*/ 6264 h 20000"/>
              <a:gd name="T68" fmla="*/ 16688 w 20000"/>
              <a:gd name="T69" fmla="*/ 5966 h 20000"/>
              <a:gd name="T70" fmla="*/ 16893 w 20000"/>
              <a:gd name="T71" fmla="*/ 5667 h 20000"/>
              <a:gd name="T72" fmla="*/ 17100 w 20000"/>
              <a:gd name="T73" fmla="*/ 5220 h 20000"/>
              <a:gd name="T74" fmla="*/ 17308 w 20000"/>
              <a:gd name="T75" fmla="*/ 4773 h 20000"/>
              <a:gd name="T76" fmla="*/ 17582 w 20000"/>
              <a:gd name="T77" fmla="*/ 4027 h 20000"/>
              <a:gd name="T78" fmla="*/ 18067 w 20000"/>
              <a:gd name="T79" fmla="*/ 2983 h 20000"/>
              <a:gd name="T80" fmla="*/ 18202 w 20000"/>
              <a:gd name="T81" fmla="*/ 2685 h 20000"/>
              <a:gd name="T82" fmla="*/ 18479 w 20000"/>
              <a:gd name="T83" fmla="*/ 2386 h 20000"/>
              <a:gd name="T84" fmla="*/ 18826 w 20000"/>
              <a:gd name="T85" fmla="*/ 2088 h 20000"/>
              <a:gd name="T86" fmla="*/ 19099 w 20000"/>
              <a:gd name="T87" fmla="*/ 1790 h 20000"/>
              <a:gd name="T88" fmla="*/ 19307 w 20000"/>
              <a:gd name="T89" fmla="*/ 1491 h 20000"/>
              <a:gd name="T90" fmla="*/ 19446 w 20000"/>
              <a:gd name="T91" fmla="*/ 1193 h 20000"/>
              <a:gd name="T92" fmla="*/ 19581 w 20000"/>
              <a:gd name="T93" fmla="*/ 746 h 20000"/>
              <a:gd name="T94" fmla="*/ 19927 w 20000"/>
              <a:gd name="T95" fmla="*/ 149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000" h="20000">
                <a:moveTo>
                  <a:pt x="0" y="19985"/>
                </a:moveTo>
                <a:lnTo>
                  <a:pt x="208" y="19985"/>
                </a:lnTo>
                <a:lnTo>
                  <a:pt x="277" y="19836"/>
                </a:lnTo>
                <a:lnTo>
                  <a:pt x="412" y="19836"/>
                </a:lnTo>
                <a:lnTo>
                  <a:pt x="482" y="19687"/>
                </a:lnTo>
                <a:lnTo>
                  <a:pt x="620" y="19687"/>
                </a:lnTo>
                <a:lnTo>
                  <a:pt x="620" y="19538"/>
                </a:lnTo>
                <a:lnTo>
                  <a:pt x="689" y="19538"/>
                </a:lnTo>
                <a:lnTo>
                  <a:pt x="689" y="19389"/>
                </a:lnTo>
                <a:lnTo>
                  <a:pt x="828" y="19389"/>
                </a:lnTo>
                <a:lnTo>
                  <a:pt x="828" y="19239"/>
                </a:lnTo>
                <a:lnTo>
                  <a:pt x="897" y="19239"/>
                </a:lnTo>
                <a:lnTo>
                  <a:pt x="897" y="19090"/>
                </a:lnTo>
                <a:lnTo>
                  <a:pt x="1036" y="19090"/>
                </a:lnTo>
                <a:lnTo>
                  <a:pt x="1036" y="18941"/>
                </a:lnTo>
                <a:lnTo>
                  <a:pt x="1171" y="18941"/>
                </a:lnTo>
                <a:lnTo>
                  <a:pt x="1240" y="18792"/>
                </a:lnTo>
                <a:lnTo>
                  <a:pt x="2068" y="18792"/>
                </a:lnTo>
                <a:lnTo>
                  <a:pt x="2138" y="18643"/>
                </a:lnTo>
                <a:lnTo>
                  <a:pt x="2276" y="18643"/>
                </a:lnTo>
                <a:lnTo>
                  <a:pt x="2345" y="18494"/>
                </a:lnTo>
                <a:lnTo>
                  <a:pt x="2415" y="18494"/>
                </a:lnTo>
                <a:lnTo>
                  <a:pt x="2415" y="18345"/>
                </a:lnTo>
                <a:lnTo>
                  <a:pt x="2484" y="18345"/>
                </a:lnTo>
                <a:lnTo>
                  <a:pt x="2550" y="18195"/>
                </a:lnTo>
                <a:lnTo>
                  <a:pt x="2619" y="18195"/>
                </a:lnTo>
                <a:lnTo>
                  <a:pt x="2619" y="18046"/>
                </a:lnTo>
                <a:lnTo>
                  <a:pt x="2688" y="18046"/>
                </a:lnTo>
                <a:lnTo>
                  <a:pt x="2688" y="17897"/>
                </a:lnTo>
                <a:lnTo>
                  <a:pt x="2827" y="17897"/>
                </a:lnTo>
                <a:lnTo>
                  <a:pt x="2827" y="17748"/>
                </a:lnTo>
                <a:lnTo>
                  <a:pt x="2896" y="17748"/>
                </a:lnTo>
                <a:lnTo>
                  <a:pt x="2896" y="17599"/>
                </a:lnTo>
                <a:lnTo>
                  <a:pt x="3035" y="17599"/>
                </a:lnTo>
                <a:lnTo>
                  <a:pt x="3104" y="17450"/>
                </a:lnTo>
                <a:lnTo>
                  <a:pt x="3239" y="17450"/>
                </a:lnTo>
                <a:lnTo>
                  <a:pt x="3239" y="17301"/>
                </a:lnTo>
                <a:lnTo>
                  <a:pt x="3378" y="17301"/>
                </a:lnTo>
                <a:lnTo>
                  <a:pt x="3516" y="17151"/>
                </a:lnTo>
                <a:lnTo>
                  <a:pt x="3655" y="17151"/>
                </a:lnTo>
                <a:lnTo>
                  <a:pt x="3655" y="17002"/>
                </a:lnTo>
                <a:lnTo>
                  <a:pt x="3794" y="17002"/>
                </a:lnTo>
                <a:lnTo>
                  <a:pt x="3863" y="16853"/>
                </a:lnTo>
                <a:lnTo>
                  <a:pt x="4275" y="16853"/>
                </a:lnTo>
                <a:lnTo>
                  <a:pt x="4552" y="16555"/>
                </a:lnTo>
                <a:lnTo>
                  <a:pt x="4552" y="16406"/>
                </a:lnTo>
                <a:lnTo>
                  <a:pt x="4687" y="16406"/>
                </a:lnTo>
                <a:lnTo>
                  <a:pt x="4687" y="16257"/>
                </a:lnTo>
                <a:lnTo>
                  <a:pt x="4826" y="16257"/>
                </a:lnTo>
                <a:lnTo>
                  <a:pt x="4826" y="16107"/>
                </a:lnTo>
                <a:lnTo>
                  <a:pt x="4895" y="16107"/>
                </a:lnTo>
                <a:lnTo>
                  <a:pt x="4965" y="15958"/>
                </a:lnTo>
                <a:lnTo>
                  <a:pt x="5034" y="15958"/>
                </a:lnTo>
                <a:lnTo>
                  <a:pt x="5103" y="15809"/>
                </a:lnTo>
                <a:lnTo>
                  <a:pt x="5172" y="15809"/>
                </a:lnTo>
                <a:lnTo>
                  <a:pt x="5242" y="15660"/>
                </a:lnTo>
                <a:lnTo>
                  <a:pt x="5515" y="15660"/>
                </a:lnTo>
                <a:lnTo>
                  <a:pt x="5585" y="15511"/>
                </a:lnTo>
                <a:lnTo>
                  <a:pt x="5931" y="15511"/>
                </a:lnTo>
                <a:lnTo>
                  <a:pt x="6000" y="15362"/>
                </a:lnTo>
                <a:lnTo>
                  <a:pt x="6136" y="15362"/>
                </a:lnTo>
                <a:lnTo>
                  <a:pt x="6136" y="15213"/>
                </a:lnTo>
                <a:lnTo>
                  <a:pt x="6825" y="15213"/>
                </a:lnTo>
                <a:lnTo>
                  <a:pt x="7102" y="14914"/>
                </a:lnTo>
                <a:lnTo>
                  <a:pt x="7241" y="14914"/>
                </a:lnTo>
                <a:lnTo>
                  <a:pt x="7241" y="14765"/>
                </a:lnTo>
                <a:lnTo>
                  <a:pt x="7310" y="14616"/>
                </a:lnTo>
                <a:lnTo>
                  <a:pt x="7448" y="14019"/>
                </a:lnTo>
                <a:lnTo>
                  <a:pt x="7514" y="13870"/>
                </a:lnTo>
                <a:lnTo>
                  <a:pt x="7514" y="13721"/>
                </a:lnTo>
                <a:lnTo>
                  <a:pt x="7584" y="13721"/>
                </a:lnTo>
                <a:lnTo>
                  <a:pt x="7653" y="13423"/>
                </a:lnTo>
                <a:lnTo>
                  <a:pt x="7792" y="13274"/>
                </a:lnTo>
                <a:lnTo>
                  <a:pt x="8138" y="12528"/>
                </a:lnTo>
                <a:lnTo>
                  <a:pt x="8204" y="12528"/>
                </a:lnTo>
                <a:lnTo>
                  <a:pt x="8204" y="12379"/>
                </a:lnTo>
                <a:lnTo>
                  <a:pt x="8481" y="12379"/>
                </a:lnTo>
                <a:lnTo>
                  <a:pt x="8550" y="12230"/>
                </a:lnTo>
                <a:lnTo>
                  <a:pt x="8963" y="12230"/>
                </a:lnTo>
                <a:lnTo>
                  <a:pt x="9101" y="12081"/>
                </a:lnTo>
                <a:lnTo>
                  <a:pt x="9517" y="11931"/>
                </a:lnTo>
                <a:lnTo>
                  <a:pt x="9791" y="11931"/>
                </a:lnTo>
                <a:lnTo>
                  <a:pt x="9860" y="11782"/>
                </a:lnTo>
                <a:lnTo>
                  <a:pt x="10275" y="11633"/>
                </a:lnTo>
                <a:lnTo>
                  <a:pt x="10480" y="11633"/>
                </a:lnTo>
                <a:lnTo>
                  <a:pt x="10480" y="11484"/>
                </a:lnTo>
                <a:lnTo>
                  <a:pt x="10549" y="11484"/>
                </a:lnTo>
                <a:lnTo>
                  <a:pt x="10619" y="11335"/>
                </a:lnTo>
                <a:lnTo>
                  <a:pt x="10896" y="11037"/>
                </a:lnTo>
                <a:lnTo>
                  <a:pt x="11034" y="11037"/>
                </a:lnTo>
                <a:lnTo>
                  <a:pt x="11169" y="10738"/>
                </a:lnTo>
                <a:lnTo>
                  <a:pt x="11239" y="10738"/>
                </a:lnTo>
                <a:lnTo>
                  <a:pt x="11308" y="10589"/>
                </a:lnTo>
                <a:lnTo>
                  <a:pt x="11446" y="10589"/>
                </a:lnTo>
                <a:lnTo>
                  <a:pt x="11446" y="10440"/>
                </a:lnTo>
                <a:lnTo>
                  <a:pt x="11724" y="10440"/>
                </a:lnTo>
                <a:lnTo>
                  <a:pt x="11790" y="10291"/>
                </a:lnTo>
                <a:lnTo>
                  <a:pt x="11928" y="10291"/>
                </a:lnTo>
                <a:lnTo>
                  <a:pt x="11997" y="10142"/>
                </a:lnTo>
                <a:lnTo>
                  <a:pt x="12136" y="10142"/>
                </a:lnTo>
                <a:lnTo>
                  <a:pt x="12136" y="9993"/>
                </a:lnTo>
                <a:lnTo>
                  <a:pt x="12274" y="9993"/>
                </a:lnTo>
                <a:lnTo>
                  <a:pt x="12344" y="9843"/>
                </a:lnTo>
                <a:lnTo>
                  <a:pt x="12344" y="9694"/>
                </a:lnTo>
                <a:lnTo>
                  <a:pt x="12413" y="9694"/>
                </a:lnTo>
                <a:lnTo>
                  <a:pt x="12413" y="9396"/>
                </a:lnTo>
                <a:lnTo>
                  <a:pt x="12479" y="9396"/>
                </a:lnTo>
                <a:lnTo>
                  <a:pt x="12548" y="9247"/>
                </a:lnTo>
                <a:lnTo>
                  <a:pt x="12548" y="9098"/>
                </a:lnTo>
                <a:lnTo>
                  <a:pt x="12756" y="8650"/>
                </a:lnTo>
                <a:lnTo>
                  <a:pt x="12825" y="8650"/>
                </a:lnTo>
                <a:lnTo>
                  <a:pt x="12825" y="8501"/>
                </a:lnTo>
                <a:lnTo>
                  <a:pt x="13033" y="8501"/>
                </a:lnTo>
                <a:lnTo>
                  <a:pt x="13102" y="8352"/>
                </a:lnTo>
                <a:lnTo>
                  <a:pt x="13861" y="8352"/>
                </a:lnTo>
                <a:lnTo>
                  <a:pt x="13927" y="8203"/>
                </a:lnTo>
                <a:lnTo>
                  <a:pt x="14135" y="8203"/>
                </a:lnTo>
                <a:lnTo>
                  <a:pt x="14551" y="8054"/>
                </a:lnTo>
                <a:lnTo>
                  <a:pt x="14686" y="8054"/>
                </a:lnTo>
                <a:lnTo>
                  <a:pt x="14755" y="7905"/>
                </a:lnTo>
                <a:lnTo>
                  <a:pt x="14824" y="7905"/>
                </a:lnTo>
                <a:lnTo>
                  <a:pt x="14824" y="7755"/>
                </a:lnTo>
                <a:lnTo>
                  <a:pt x="15101" y="7457"/>
                </a:lnTo>
                <a:lnTo>
                  <a:pt x="15101" y="7308"/>
                </a:lnTo>
                <a:lnTo>
                  <a:pt x="15171" y="7308"/>
                </a:lnTo>
                <a:lnTo>
                  <a:pt x="15306" y="7010"/>
                </a:lnTo>
                <a:lnTo>
                  <a:pt x="15375" y="7010"/>
                </a:lnTo>
                <a:lnTo>
                  <a:pt x="15375" y="6861"/>
                </a:lnTo>
                <a:lnTo>
                  <a:pt x="15514" y="6861"/>
                </a:lnTo>
                <a:lnTo>
                  <a:pt x="15514" y="6711"/>
                </a:lnTo>
                <a:lnTo>
                  <a:pt x="15652" y="6562"/>
                </a:lnTo>
                <a:lnTo>
                  <a:pt x="15722" y="6562"/>
                </a:lnTo>
                <a:lnTo>
                  <a:pt x="15791" y="6413"/>
                </a:lnTo>
                <a:lnTo>
                  <a:pt x="15929" y="6413"/>
                </a:lnTo>
                <a:lnTo>
                  <a:pt x="15999" y="6264"/>
                </a:lnTo>
                <a:lnTo>
                  <a:pt x="16411" y="6264"/>
                </a:lnTo>
                <a:lnTo>
                  <a:pt x="16480" y="6115"/>
                </a:lnTo>
                <a:lnTo>
                  <a:pt x="16550" y="6115"/>
                </a:lnTo>
                <a:lnTo>
                  <a:pt x="16619" y="5966"/>
                </a:lnTo>
                <a:lnTo>
                  <a:pt x="16688" y="5966"/>
                </a:lnTo>
                <a:lnTo>
                  <a:pt x="16688" y="5817"/>
                </a:lnTo>
                <a:lnTo>
                  <a:pt x="16754" y="5817"/>
                </a:lnTo>
                <a:lnTo>
                  <a:pt x="16823" y="5667"/>
                </a:lnTo>
                <a:lnTo>
                  <a:pt x="16893" y="5667"/>
                </a:lnTo>
                <a:lnTo>
                  <a:pt x="16962" y="5518"/>
                </a:lnTo>
                <a:lnTo>
                  <a:pt x="17031" y="5518"/>
                </a:lnTo>
                <a:lnTo>
                  <a:pt x="17100" y="5369"/>
                </a:lnTo>
                <a:lnTo>
                  <a:pt x="17100" y="5220"/>
                </a:lnTo>
                <a:lnTo>
                  <a:pt x="17170" y="5071"/>
                </a:lnTo>
                <a:lnTo>
                  <a:pt x="17239" y="5071"/>
                </a:lnTo>
                <a:lnTo>
                  <a:pt x="17239" y="4922"/>
                </a:lnTo>
                <a:lnTo>
                  <a:pt x="17308" y="4773"/>
                </a:lnTo>
                <a:lnTo>
                  <a:pt x="17378" y="4474"/>
                </a:lnTo>
                <a:lnTo>
                  <a:pt x="17444" y="4474"/>
                </a:lnTo>
                <a:lnTo>
                  <a:pt x="17582" y="4176"/>
                </a:lnTo>
                <a:lnTo>
                  <a:pt x="17582" y="4027"/>
                </a:lnTo>
                <a:lnTo>
                  <a:pt x="17651" y="4027"/>
                </a:lnTo>
                <a:lnTo>
                  <a:pt x="17790" y="3729"/>
                </a:lnTo>
                <a:lnTo>
                  <a:pt x="17859" y="3430"/>
                </a:lnTo>
                <a:lnTo>
                  <a:pt x="18067" y="2983"/>
                </a:lnTo>
                <a:lnTo>
                  <a:pt x="18136" y="2983"/>
                </a:lnTo>
                <a:lnTo>
                  <a:pt x="18136" y="2834"/>
                </a:lnTo>
                <a:lnTo>
                  <a:pt x="18202" y="2834"/>
                </a:lnTo>
                <a:lnTo>
                  <a:pt x="18202" y="2685"/>
                </a:lnTo>
                <a:lnTo>
                  <a:pt x="18410" y="2685"/>
                </a:lnTo>
                <a:lnTo>
                  <a:pt x="18410" y="2535"/>
                </a:lnTo>
                <a:lnTo>
                  <a:pt x="18479" y="2535"/>
                </a:lnTo>
                <a:lnTo>
                  <a:pt x="18479" y="2386"/>
                </a:lnTo>
                <a:lnTo>
                  <a:pt x="18687" y="2386"/>
                </a:lnTo>
                <a:lnTo>
                  <a:pt x="18687" y="2237"/>
                </a:lnTo>
                <a:lnTo>
                  <a:pt x="18826" y="2237"/>
                </a:lnTo>
                <a:lnTo>
                  <a:pt x="18826" y="2088"/>
                </a:lnTo>
                <a:lnTo>
                  <a:pt x="18961" y="2088"/>
                </a:lnTo>
                <a:lnTo>
                  <a:pt x="19030" y="1939"/>
                </a:lnTo>
                <a:lnTo>
                  <a:pt x="19099" y="1939"/>
                </a:lnTo>
                <a:lnTo>
                  <a:pt x="19099" y="1790"/>
                </a:lnTo>
                <a:lnTo>
                  <a:pt x="19238" y="1790"/>
                </a:lnTo>
                <a:lnTo>
                  <a:pt x="19238" y="1641"/>
                </a:lnTo>
                <a:lnTo>
                  <a:pt x="19307" y="1641"/>
                </a:lnTo>
                <a:lnTo>
                  <a:pt x="19307" y="1491"/>
                </a:lnTo>
                <a:lnTo>
                  <a:pt x="19377" y="1491"/>
                </a:lnTo>
                <a:lnTo>
                  <a:pt x="19377" y="1342"/>
                </a:lnTo>
                <a:lnTo>
                  <a:pt x="19446" y="1342"/>
                </a:lnTo>
                <a:lnTo>
                  <a:pt x="19446" y="1193"/>
                </a:lnTo>
                <a:lnTo>
                  <a:pt x="19515" y="1193"/>
                </a:lnTo>
                <a:lnTo>
                  <a:pt x="19515" y="895"/>
                </a:lnTo>
                <a:lnTo>
                  <a:pt x="19581" y="895"/>
                </a:lnTo>
                <a:lnTo>
                  <a:pt x="19581" y="746"/>
                </a:lnTo>
                <a:lnTo>
                  <a:pt x="19650" y="746"/>
                </a:lnTo>
                <a:lnTo>
                  <a:pt x="19789" y="447"/>
                </a:lnTo>
                <a:lnTo>
                  <a:pt x="19927" y="298"/>
                </a:lnTo>
                <a:lnTo>
                  <a:pt x="19927" y="149"/>
                </a:lnTo>
                <a:lnTo>
                  <a:pt x="19997" y="149"/>
                </a:lnTo>
                <a:lnTo>
                  <a:pt x="19997" y="0"/>
                </a:lnTo>
                <a:lnTo>
                  <a:pt x="19927" y="298"/>
                </a:lnTo>
              </a:path>
            </a:pathLst>
          </a:custGeom>
          <a:solidFill>
            <a:srgbClr val="FFFFFF"/>
          </a:solidFill>
          <a:ln w="57150" cap="flat" cmpd="sng">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nvGrpSpPr>
          <p:cNvPr id="514056" name="Group 8">
            <a:extLst>
              <a:ext uri="{FF2B5EF4-FFF2-40B4-BE49-F238E27FC236}">
                <a16:creationId xmlns:a16="http://schemas.microsoft.com/office/drawing/2014/main" id="{28DB4500-6DA2-2D1A-C197-E5F3A75C0272}"/>
              </a:ext>
            </a:extLst>
          </p:cNvPr>
          <p:cNvGrpSpPr>
            <a:grpSpLocks/>
          </p:cNvGrpSpPr>
          <p:nvPr/>
        </p:nvGrpSpPr>
        <p:grpSpPr bwMode="auto">
          <a:xfrm>
            <a:off x="2590800" y="1905000"/>
            <a:ext cx="1968500" cy="1935163"/>
            <a:chOff x="0" y="0"/>
            <a:chExt cx="20000" cy="20000"/>
          </a:xfrm>
        </p:grpSpPr>
        <p:sp>
          <p:nvSpPr>
            <p:cNvPr id="514057" name="Oval 9">
              <a:extLst>
                <a:ext uri="{FF2B5EF4-FFF2-40B4-BE49-F238E27FC236}">
                  <a16:creationId xmlns:a16="http://schemas.microsoft.com/office/drawing/2014/main" id="{F7F941C7-2E65-2961-CDC2-7D2BC0C33788}"/>
                </a:ext>
              </a:extLst>
            </p:cNvPr>
            <p:cNvSpPr>
              <a:spLocks noChangeArrowheads="1"/>
            </p:cNvSpPr>
            <p:nvPr/>
          </p:nvSpPr>
          <p:spPr bwMode="auto">
            <a:xfrm>
              <a:off x="0" y="0"/>
              <a:ext cx="20000" cy="19641"/>
            </a:xfrm>
            <a:prstGeom prst="ellipse">
              <a:avLst/>
            </a:prstGeom>
            <a:solidFill>
              <a:srgbClr val="66FF33"/>
            </a:solidFill>
            <a:ln w="381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4058" name="Line 10">
              <a:extLst>
                <a:ext uri="{FF2B5EF4-FFF2-40B4-BE49-F238E27FC236}">
                  <a16:creationId xmlns:a16="http://schemas.microsoft.com/office/drawing/2014/main" id="{495B62E7-FCDF-61BD-642D-8B635C663D12}"/>
                </a:ext>
              </a:extLst>
            </p:cNvPr>
            <p:cNvSpPr>
              <a:spLocks noChangeShapeType="1"/>
            </p:cNvSpPr>
            <p:nvPr/>
          </p:nvSpPr>
          <p:spPr bwMode="auto">
            <a:xfrm>
              <a:off x="0" y="9832"/>
              <a:ext cx="19625" cy="22"/>
            </a:xfrm>
            <a:prstGeom prst="line">
              <a:avLst/>
            </a:prstGeom>
            <a:noFill/>
            <a:ln w="381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4059" name="Line 11">
              <a:extLst>
                <a:ext uri="{FF2B5EF4-FFF2-40B4-BE49-F238E27FC236}">
                  <a16:creationId xmlns:a16="http://schemas.microsoft.com/office/drawing/2014/main" id="{400A10A7-D144-A499-BA59-B072B3CA03E8}"/>
                </a:ext>
              </a:extLst>
            </p:cNvPr>
            <p:cNvSpPr>
              <a:spLocks noChangeShapeType="1"/>
            </p:cNvSpPr>
            <p:nvPr/>
          </p:nvSpPr>
          <p:spPr bwMode="auto">
            <a:xfrm flipV="1">
              <a:off x="9989" y="0"/>
              <a:ext cx="22" cy="20000"/>
            </a:xfrm>
            <a:prstGeom prst="line">
              <a:avLst/>
            </a:prstGeom>
            <a:noFill/>
            <a:ln w="381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14062" name="Rectangle 14">
            <a:extLst>
              <a:ext uri="{FF2B5EF4-FFF2-40B4-BE49-F238E27FC236}">
                <a16:creationId xmlns:a16="http://schemas.microsoft.com/office/drawing/2014/main" id="{7C9909C4-DC2E-C7D4-61D7-4C22F5D8B4DC}"/>
              </a:ext>
            </a:extLst>
          </p:cNvPr>
          <p:cNvSpPr>
            <a:spLocks noChangeArrowheads="1"/>
          </p:cNvSpPr>
          <p:nvPr/>
        </p:nvSpPr>
        <p:spPr bwMode="auto">
          <a:xfrm>
            <a:off x="7010400" y="5410200"/>
            <a:ext cx="1295400" cy="323850"/>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b="1" i="1">
                <a:latin typeface="Arial" panose="020B0604020202020204" pitchFamily="34" charset="0"/>
                <a:ea typeface="Batang" panose="02030600000101010101" pitchFamily="18" charset="-127"/>
              </a:rPr>
              <a:t>TIME</a:t>
            </a:r>
            <a:endParaRPr lang="en-US" altLang="en-US" sz="2500" b="1" i="1">
              <a:latin typeface="Arial" panose="020B0604020202020204" pitchFamily="34" charset="0"/>
            </a:endParaRPr>
          </a:p>
        </p:txBody>
      </p:sp>
      <p:sp>
        <p:nvSpPr>
          <p:cNvPr id="514063" name="Rectangle 15">
            <a:extLst>
              <a:ext uri="{FF2B5EF4-FFF2-40B4-BE49-F238E27FC236}">
                <a16:creationId xmlns:a16="http://schemas.microsoft.com/office/drawing/2014/main" id="{3D14973E-04C0-A18D-656C-ADE66DCCB221}"/>
              </a:ext>
            </a:extLst>
          </p:cNvPr>
          <p:cNvSpPr>
            <a:spLocks noChangeArrowheads="1"/>
          </p:cNvSpPr>
          <p:nvPr/>
        </p:nvSpPr>
        <p:spPr bwMode="auto">
          <a:xfrm>
            <a:off x="1524000" y="990600"/>
            <a:ext cx="1831975" cy="457200"/>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800" b="1" i="1">
                <a:latin typeface="Arial" panose="020B0604020202020204" pitchFamily="34" charset="0"/>
                <a:ea typeface="Batang" panose="02030600000101010101" pitchFamily="18" charset="-127"/>
              </a:rPr>
              <a:t>QUALITY</a:t>
            </a:r>
            <a:endParaRPr lang="en-US" altLang="en-US" sz="2900" b="1" i="1">
              <a:latin typeface="Arial" panose="020B0604020202020204" pitchFamily="34" charset="0"/>
            </a:endParaRPr>
          </a:p>
        </p:txBody>
      </p:sp>
      <p:sp>
        <p:nvSpPr>
          <p:cNvPr id="514066" name="Rectangle 18">
            <a:extLst>
              <a:ext uri="{FF2B5EF4-FFF2-40B4-BE49-F238E27FC236}">
                <a16:creationId xmlns:a16="http://schemas.microsoft.com/office/drawing/2014/main" id="{97F33D59-1A8D-993B-0E22-004251A11EFB}"/>
              </a:ext>
            </a:extLst>
          </p:cNvPr>
          <p:cNvSpPr>
            <a:spLocks noChangeArrowheads="1"/>
          </p:cNvSpPr>
          <p:nvPr/>
        </p:nvSpPr>
        <p:spPr bwMode="auto">
          <a:xfrm>
            <a:off x="2819400" y="2895600"/>
            <a:ext cx="685800" cy="203200"/>
          </a:xfrm>
          <a:prstGeom prst="rect">
            <a:avLst/>
          </a:prstGeom>
          <a:solidFill>
            <a:srgbClr val="66FF33"/>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CHECK</a:t>
            </a:r>
            <a:endParaRPr lang="en-US" altLang="en-US" sz="2500" b="1">
              <a:latin typeface="Arial" panose="020B0604020202020204" pitchFamily="34" charset="0"/>
            </a:endParaRPr>
          </a:p>
        </p:txBody>
      </p:sp>
      <p:sp>
        <p:nvSpPr>
          <p:cNvPr id="514070" name="AutoShape 22">
            <a:extLst>
              <a:ext uri="{FF2B5EF4-FFF2-40B4-BE49-F238E27FC236}">
                <a16:creationId xmlns:a16="http://schemas.microsoft.com/office/drawing/2014/main" id="{8C5E1BC7-29AD-057E-93ED-95D44A6E149D}"/>
              </a:ext>
            </a:extLst>
          </p:cNvPr>
          <p:cNvSpPr>
            <a:spLocks noChangeArrowheads="1"/>
          </p:cNvSpPr>
          <p:nvPr/>
        </p:nvSpPr>
        <p:spPr bwMode="auto">
          <a:xfrm>
            <a:off x="914400" y="4953000"/>
            <a:ext cx="7315200" cy="381000"/>
          </a:xfrm>
          <a:prstGeom prst="rightArrow">
            <a:avLst>
              <a:gd name="adj1" fmla="val 36667"/>
              <a:gd name="adj2" fmla="val 162933"/>
            </a:avLst>
          </a:pr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4071" name="AutoShape 23">
            <a:extLst>
              <a:ext uri="{FF2B5EF4-FFF2-40B4-BE49-F238E27FC236}">
                <a16:creationId xmlns:a16="http://schemas.microsoft.com/office/drawing/2014/main" id="{F5AE4B5C-CED9-1A21-45FB-185AC85DC5BF}"/>
              </a:ext>
            </a:extLst>
          </p:cNvPr>
          <p:cNvSpPr>
            <a:spLocks noChangeArrowheads="1"/>
          </p:cNvSpPr>
          <p:nvPr/>
        </p:nvSpPr>
        <p:spPr bwMode="auto">
          <a:xfrm rot="-5400000">
            <a:off x="-1047750" y="3105150"/>
            <a:ext cx="4457700" cy="381000"/>
          </a:xfrm>
          <a:prstGeom prst="rightArrow">
            <a:avLst>
              <a:gd name="adj1" fmla="val 36667"/>
              <a:gd name="adj2" fmla="val 99288"/>
            </a:avLst>
          </a:pr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4072" name="Rectangle 24">
            <a:extLst>
              <a:ext uri="{FF2B5EF4-FFF2-40B4-BE49-F238E27FC236}">
                <a16:creationId xmlns:a16="http://schemas.microsoft.com/office/drawing/2014/main" id="{15204A36-0D15-8E5E-E1AD-E73F4C5B9B05}"/>
              </a:ext>
            </a:extLst>
          </p:cNvPr>
          <p:cNvSpPr>
            <a:spLocks noChangeArrowheads="1"/>
          </p:cNvSpPr>
          <p:nvPr/>
        </p:nvSpPr>
        <p:spPr bwMode="auto">
          <a:xfrm>
            <a:off x="2819400" y="2590800"/>
            <a:ext cx="685800" cy="203200"/>
          </a:xfrm>
          <a:prstGeom prst="rect">
            <a:avLst/>
          </a:prstGeom>
          <a:solidFill>
            <a:srgbClr val="66FF33"/>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ACT</a:t>
            </a:r>
            <a:endParaRPr lang="en-US" altLang="en-US" sz="2500" b="1">
              <a:latin typeface="Arial" panose="020B0604020202020204" pitchFamily="34" charset="0"/>
            </a:endParaRPr>
          </a:p>
        </p:txBody>
      </p:sp>
      <p:sp>
        <p:nvSpPr>
          <p:cNvPr id="514073" name="Rectangle 25">
            <a:extLst>
              <a:ext uri="{FF2B5EF4-FFF2-40B4-BE49-F238E27FC236}">
                <a16:creationId xmlns:a16="http://schemas.microsoft.com/office/drawing/2014/main" id="{77E16367-194F-310E-8FF7-40EDD29A7E66}"/>
              </a:ext>
            </a:extLst>
          </p:cNvPr>
          <p:cNvSpPr>
            <a:spLocks noChangeArrowheads="1"/>
          </p:cNvSpPr>
          <p:nvPr/>
        </p:nvSpPr>
        <p:spPr bwMode="auto">
          <a:xfrm>
            <a:off x="3657600" y="2895600"/>
            <a:ext cx="685800" cy="203200"/>
          </a:xfrm>
          <a:prstGeom prst="rect">
            <a:avLst/>
          </a:prstGeom>
          <a:solidFill>
            <a:srgbClr val="66FF33"/>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DO</a:t>
            </a:r>
            <a:endParaRPr lang="en-US" altLang="en-US" sz="2500" b="1">
              <a:latin typeface="Arial" panose="020B0604020202020204" pitchFamily="34" charset="0"/>
            </a:endParaRPr>
          </a:p>
        </p:txBody>
      </p:sp>
      <p:sp>
        <p:nvSpPr>
          <p:cNvPr id="514074" name="Rectangle 26">
            <a:extLst>
              <a:ext uri="{FF2B5EF4-FFF2-40B4-BE49-F238E27FC236}">
                <a16:creationId xmlns:a16="http://schemas.microsoft.com/office/drawing/2014/main" id="{3A36544E-B983-D051-25AD-7305D30B8435}"/>
              </a:ext>
            </a:extLst>
          </p:cNvPr>
          <p:cNvSpPr>
            <a:spLocks noChangeArrowheads="1"/>
          </p:cNvSpPr>
          <p:nvPr/>
        </p:nvSpPr>
        <p:spPr bwMode="auto">
          <a:xfrm>
            <a:off x="3657600" y="2590800"/>
            <a:ext cx="685800" cy="203200"/>
          </a:xfrm>
          <a:prstGeom prst="rect">
            <a:avLst/>
          </a:prstGeom>
          <a:solidFill>
            <a:srgbClr val="66FF33"/>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PLAN</a:t>
            </a:r>
            <a:endParaRPr lang="en-US" altLang="en-US" sz="2500" b="1">
              <a:latin typeface="Arial" panose="020B0604020202020204" pitchFamily="34" charset="0"/>
            </a:endParaRPr>
          </a:p>
        </p:txBody>
      </p:sp>
      <p:sp>
        <p:nvSpPr>
          <p:cNvPr id="514075" name="Text Box 27">
            <a:extLst>
              <a:ext uri="{FF2B5EF4-FFF2-40B4-BE49-F238E27FC236}">
                <a16:creationId xmlns:a16="http://schemas.microsoft.com/office/drawing/2014/main" id="{A2AE4931-569B-AF39-E4CF-3B29AC4EA604}"/>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6.1-3</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141" name="AutoShape 45">
            <a:extLst>
              <a:ext uri="{FF2B5EF4-FFF2-40B4-BE49-F238E27FC236}">
                <a16:creationId xmlns:a16="http://schemas.microsoft.com/office/drawing/2014/main" id="{1A7762BB-FDE8-639D-37BA-54127CFFCA80}"/>
              </a:ext>
            </a:extLst>
          </p:cNvPr>
          <p:cNvSpPr>
            <a:spLocks noChangeArrowheads="1"/>
          </p:cNvSpPr>
          <p:nvPr/>
        </p:nvSpPr>
        <p:spPr bwMode="auto">
          <a:xfrm rot="5400000">
            <a:off x="2209800" y="2971800"/>
            <a:ext cx="2438400" cy="1371600"/>
          </a:xfrm>
          <a:prstGeom prst="triangle">
            <a:avLst>
              <a:gd name="adj" fmla="val 50000"/>
            </a:avLst>
          </a:prstGeom>
          <a:solidFill>
            <a:srgbClr val="66CC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100" name="Rectangle 4">
            <a:extLst>
              <a:ext uri="{FF2B5EF4-FFF2-40B4-BE49-F238E27FC236}">
                <a16:creationId xmlns:a16="http://schemas.microsoft.com/office/drawing/2014/main" id="{7CFC64EB-F7DB-FC82-AE22-F3991B29F158}"/>
              </a:ext>
            </a:extLst>
          </p:cNvPr>
          <p:cNvSpPr>
            <a:spLocks noGrp="1" noChangeArrowheads="1"/>
          </p:cNvSpPr>
          <p:nvPr>
            <p:ph type="title"/>
          </p:nvPr>
        </p:nvSpPr>
        <p:spPr/>
        <p:txBody>
          <a:bodyPr/>
          <a:lstStyle/>
          <a:p>
            <a:r>
              <a:rPr lang="en-US" altLang="en-US"/>
              <a:t>Feedback Circuit</a:t>
            </a:r>
          </a:p>
        </p:txBody>
      </p:sp>
      <p:sp>
        <p:nvSpPr>
          <p:cNvPr id="516106" name="Line 10">
            <a:extLst>
              <a:ext uri="{FF2B5EF4-FFF2-40B4-BE49-F238E27FC236}">
                <a16:creationId xmlns:a16="http://schemas.microsoft.com/office/drawing/2014/main" id="{EE386BFC-BF54-DE21-2FB0-CBCD49F3AE4C}"/>
              </a:ext>
            </a:extLst>
          </p:cNvPr>
          <p:cNvSpPr>
            <a:spLocks noChangeShapeType="1"/>
          </p:cNvSpPr>
          <p:nvPr/>
        </p:nvSpPr>
        <p:spPr bwMode="auto">
          <a:xfrm>
            <a:off x="2278063" y="3654425"/>
            <a:ext cx="474662" cy="1588"/>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07" name="Line 11">
            <a:extLst>
              <a:ext uri="{FF2B5EF4-FFF2-40B4-BE49-F238E27FC236}">
                <a16:creationId xmlns:a16="http://schemas.microsoft.com/office/drawing/2014/main" id="{149FE60F-6746-E73A-9979-0A81C0896FEA}"/>
              </a:ext>
            </a:extLst>
          </p:cNvPr>
          <p:cNvSpPr>
            <a:spLocks noChangeShapeType="1"/>
          </p:cNvSpPr>
          <p:nvPr/>
        </p:nvSpPr>
        <p:spPr bwMode="auto">
          <a:xfrm>
            <a:off x="4127500" y="3646488"/>
            <a:ext cx="1268413" cy="7937"/>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08" name="Rectangle 12">
            <a:extLst>
              <a:ext uri="{FF2B5EF4-FFF2-40B4-BE49-F238E27FC236}">
                <a16:creationId xmlns:a16="http://schemas.microsoft.com/office/drawing/2014/main" id="{35CEA7E0-936C-8CD2-68B1-E3BCD4BB641A}"/>
              </a:ext>
            </a:extLst>
          </p:cNvPr>
          <p:cNvSpPr>
            <a:spLocks noChangeArrowheads="1"/>
          </p:cNvSpPr>
          <p:nvPr/>
        </p:nvSpPr>
        <p:spPr bwMode="auto">
          <a:xfrm>
            <a:off x="2820988" y="3475038"/>
            <a:ext cx="1293812"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b="1">
                <a:latin typeface="Arial" panose="020B0604020202020204" pitchFamily="34" charset="0"/>
                <a:ea typeface="Batang" panose="02030600000101010101" pitchFamily="18" charset="-127"/>
              </a:rPr>
              <a:t>Amplifier</a:t>
            </a:r>
            <a:endParaRPr lang="en-US" altLang="en-US" sz="2100" b="1">
              <a:latin typeface="Arial" panose="020B0604020202020204" pitchFamily="34" charset="0"/>
            </a:endParaRPr>
          </a:p>
        </p:txBody>
      </p:sp>
      <p:sp>
        <p:nvSpPr>
          <p:cNvPr id="516109" name="AutoShape 13">
            <a:extLst>
              <a:ext uri="{FF2B5EF4-FFF2-40B4-BE49-F238E27FC236}">
                <a16:creationId xmlns:a16="http://schemas.microsoft.com/office/drawing/2014/main" id="{FA01511C-F727-82E1-5757-6BC063B5E738}"/>
              </a:ext>
            </a:extLst>
          </p:cNvPr>
          <p:cNvSpPr>
            <a:spLocks noChangeArrowheads="1"/>
          </p:cNvSpPr>
          <p:nvPr/>
        </p:nvSpPr>
        <p:spPr bwMode="auto">
          <a:xfrm>
            <a:off x="946150" y="2152650"/>
            <a:ext cx="882650" cy="361950"/>
          </a:xfrm>
          <a:prstGeom prst="roundRect">
            <a:avLst>
              <a:gd name="adj" fmla="val 16667"/>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b="1">
                <a:latin typeface="Arial" panose="020B0604020202020204" pitchFamily="34" charset="0"/>
                <a:ea typeface="Batang" panose="02030600000101010101" pitchFamily="18" charset="-127"/>
              </a:rPr>
              <a:t>Input</a:t>
            </a:r>
            <a:endParaRPr lang="en-US" altLang="en-US" sz="2100" b="1">
              <a:latin typeface="Arial" panose="020B0604020202020204" pitchFamily="34" charset="0"/>
            </a:endParaRPr>
          </a:p>
        </p:txBody>
      </p:sp>
      <p:sp>
        <p:nvSpPr>
          <p:cNvPr id="516110" name="AutoShape 14">
            <a:extLst>
              <a:ext uri="{FF2B5EF4-FFF2-40B4-BE49-F238E27FC236}">
                <a16:creationId xmlns:a16="http://schemas.microsoft.com/office/drawing/2014/main" id="{AAF37570-131D-7D06-9D2A-5A6F8AB7AF06}"/>
              </a:ext>
            </a:extLst>
          </p:cNvPr>
          <p:cNvSpPr>
            <a:spLocks noChangeArrowheads="1"/>
          </p:cNvSpPr>
          <p:nvPr/>
        </p:nvSpPr>
        <p:spPr bwMode="auto">
          <a:xfrm>
            <a:off x="6334125" y="2152650"/>
            <a:ext cx="936625" cy="361950"/>
          </a:xfrm>
          <a:prstGeom prst="roundRect">
            <a:avLst>
              <a:gd name="adj" fmla="val 16667"/>
            </a:avLst>
          </a:prstGeom>
          <a:solidFill>
            <a:srgbClr val="FFFF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b="1">
                <a:latin typeface="Arial" panose="020B0604020202020204" pitchFamily="34" charset="0"/>
                <a:ea typeface="Batang" panose="02030600000101010101" pitchFamily="18" charset="-127"/>
              </a:rPr>
              <a:t>Output</a:t>
            </a:r>
            <a:endParaRPr lang="en-US" altLang="en-US" sz="2100" b="1">
              <a:latin typeface="Arial" panose="020B0604020202020204" pitchFamily="34" charset="0"/>
            </a:endParaRPr>
          </a:p>
        </p:txBody>
      </p:sp>
      <p:sp>
        <p:nvSpPr>
          <p:cNvPr id="516111" name="Line 15">
            <a:extLst>
              <a:ext uri="{FF2B5EF4-FFF2-40B4-BE49-F238E27FC236}">
                <a16:creationId xmlns:a16="http://schemas.microsoft.com/office/drawing/2014/main" id="{6036FB4B-34EE-9353-70DC-98179B80170F}"/>
              </a:ext>
            </a:extLst>
          </p:cNvPr>
          <p:cNvSpPr>
            <a:spLocks noChangeShapeType="1"/>
          </p:cNvSpPr>
          <p:nvPr/>
        </p:nvSpPr>
        <p:spPr bwMode="auto">
          <a:xfrm>
            <a:off x="5084763" y="3663950"/>
            <a:ext cx="0" cy="142081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12" name="Line 16">
            <a:extLst>
              <a:ext uri="{FF2B5EF4-FFF2-40B4-BE49-F238E27FC236}">
                <a16:creationId xmlns:a16="http://schemas.microsoft.com/office/drawing/2014/main" id="{E2540C02-9477-50FB-B2B6-F2A863C5A95E}"/>
              </a:ext>
            </a:extLst>
          </p:cNvPr>
          <p:cNvSpPr>
            <a:spLocks noChangeShapeType="1"/>
          </p:cNvSpPr>
          <p:nvPr/>
        </p:nvSpPr>
        <p:spPr bwMode="auto">
          <a:xfrm flipH="1">
            <a:off x="3343275" y="5114925"/>
            <a:ext cx="1741488" cy="158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13" name="Line 17">
            <a:extLst>
              <a:ext uri="{FF2B5EF4-FFF2-40B4-BE49-F238E27FC236}">
                <a16:creationId xmlns:a16="http://schemas.microsoft.com/office/drawing/2014/main" id="{8F420371-0D38-7DD3-6779-C7EA93BE3DFB}"/>
              </a:ext>
            </a:extLst>
          </p:cNvPr>
          <p:cNvSpPr>
            <a:spLocks noChangeShapeType="1"/>
          </p:cNvSpPr>
          <p:nvPr/>
        </p:nvSpPr>
        <p:spPr bwMode="auto">
          <a:xfrm flipV="1">
            <a:off x="3343275" y="4343400"/>
            <a:ext cx="9525" cy="773113"/>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14" name="Rectangle 18">
            <a:extLst>
              <a:ext uri="{FF2B5EF4-FFF2-40B4-BE49-F238E27FC236}">
                <a16:creationId xmlns:a16="http://schemas.microsoft.com/office/drawing/2014/main" id="{B3503F4B-21D6-F652-12D1-DF8283571207}"/>
              </a:ext>
            </a:extLst>
          </p:cNvPr>
          <p:cNvSpPr>
            <a:spLocks noChangeArrowheads="1"/>
          </p:cNvSpPr>
          <p:nvPr/>
        </p:nvSpPr>
        <p:spPr bwMode="auto">
          <a:xfrm>
            <a:off x="3581400" y="4772025"/>
            <a:ext cx="1304925" cy="638175"/>
          </a:xfrm>
          <a:prstGeom prst="rect">
            <a:avLst/>
          </a:prstGeom>
          <a:solidFill>
            <a:srgbClr val="66FF33"/>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b="1">
                <a:latin typeface="Arial" panose="020B0604020202020204" pitchFamily="34" charset="0"/>
                <a:ea typeface="Batang" panose="02030600000101010101" pitchFamily="18" charset="-127"/>
              </a:rPr>
              <a:t>Feedback</a:t>
            </a:r>
            <a:endParaRPr lang="en-US" altLang="en-US" sz="2100" b="1">
              <a:latin typeface="Arial" panose="020B0604020202020204" pitchFamily="34" charset="0"/>
            </a:endParaRPr>
          </a:p>
        </p:txBody>
      </p:sp>
      <p:sp>
        <p:nvSpPr>
          <p:cNvPr id="516115" name="Line 19">
            <a:extLst>
              <a:ext uri="{FF2B5EF4-FFF2-40B4-BE49-F238E27FC236}">
                <a16:creationId xmlns:a16="http://schemas.microsoft.com/office/drawing/2014/main" id="{64CB261C-3F7F-F7F2-8C3D-2836B5CA7A8E}"/>
              </a:ext>
            </a:extLst>
          </p:cNvPr>
          <p:cNvSpPr>
            <a:spLocks noChangeShapeType="1"/>
          </p:cNvSpPr>
          <p:nvPr/>
        </p:nvSpPr>
        <p:spPr bwMode="auto">
          <a:xfrm>
            <a:off x="739775" y="3092450"/>
            <a:ext cx="1588" cy="955675"/>
          </a:xfrm>
          <a:prstGeom prst="line">
            <a:avLst/>
          </a:prstGeom>
          <a:noFill/>
          <a:ln w="9525">
            <a:solidFill>
              <a:srgbClr val="000000"/>
            </a:solidFill>
            <a:round/>
            <a:headEnd type="triangl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16" name="Line 20">
            <a:extLst>
              <a:ext uri="{FF2B5EF4-FFF2-40B4-BE49-F238E27FC236}">
                <a16:creationId xmlns:a16="http://schemas.microsoft.com/office/drawing/2014/main" id="{A7E3798B-524A-9D34-024E-97CF4126741A}"/>
              </a:ext>
            </a:extLst>
          </p:cNvPr>
          <p:cNvSpPr>
            <a:spLocks noChangeShapeType="1"/>
          </p:cNvSpPr>
          <p:nvPr/>
        </p:nvSpPr>
        <p:spPr bwMode="auto">
          <a:xfrm>
            <a:off x="625475" y="3654425"/>
            <a:ext cx="1149350" cy="1588"/>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17" name="Line 21">
            <a:extLst>
              <a:ext uri="{FF2B5EF4-FFF2-40B4-BE49-F238E27FC236}">
                <a16:creationId xmlns:a16="http://schemas.microsoft.com/office/drawing/2014/main" id="{185EFAAC-38FC-98CF-560B-2188B4ABD97B}"/>
              </a:ext>
            </a:extLst>
          </p:cNvPr>
          <p:cNvSpPr>
            <a:spLocks noChangeShapeType="1"/>
          </p:cNvSpPr>
          <p:nvPr/>
        </p:nvSpPr>
        <p:spPr bwMode="auto">
          <a:xfrm flipV="1">
            <a:off x="858838" y="3313113"/>
            <a:ext cx="1587" cy="474662"/>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18" name="Line 22">
            <a:extLst>
              <a:ext uri="{FF2B5EF4-FFF2-40B4-BE49-F238E27FC236}">
                <a16:creationId xmlns:a16="http://schemas.microsoft.com/office/drawing/2014/main" id="{59F5B20E-E8BD-E9AE-75C5-7A840F573010}"/>
              </a:ext>
            </a:extLst>
          </p:cNvPr>
          <p:cNvSpPr>
            <a:spLocks noChangeShapeType="1"/>
          </p:cNvSpPr>
          <p:nvPr/>
        </p:nvSpPr>
        <p:spPr bwMode="auto">
          <a:xfrm>
            <a:off x="849313" y="3313113"/>
            <a:ext cx="196850" cy="158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19" name="Line 23">
            <a:extLst>
              <a:ext uri="{FF2B5EF4-FFF2-40B4-BE49-F238E27FC236}">
                <a16:creationId xmlns:a16="http://schemas.microsoft.com/office/drawing/2014/main" id="{90414AD7-D3AC-5968-C7E1-576667941A8D}"/>
              </a:ext>
            </a:extLst>
          </p:cNvPr>
          <p:cNvSpPr>
            <a:spLocks noChangeShapeType="1"/>
          </p:cNvSpPr>
          <p:nvPr/>
        </p:nvSpPr>
        <p:spPr bwMode="auto">
          <a:xfrm>
            <a:off x="1044575" y="3328988"/>
            <a:ext cx="1588" cy="63817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20" name="Line 24">
            <a:extLst>
              <a:ext uri="{FF2B5EF4-FFF2-40B4-BE49-F238E27FC236}">
                <a16:creationId xmlns:a16="http://schemas.microsoft.com/office/drawing/2014/main" id="{271E912A-4D88-DB81-010A-6C6E94A033CE}"/>
              </a:ext>
            </a:extLst>
          </p:cNvPr>
          <p:cNvSpPr>
            <a:spLocks noChangeShapeType="1"/>
          </p:cNvSpPr>
          <p:nvPr/>
        </p:nvSpPr>
        <p:spPr bwMode="auto">
          <a:xfrm>
            <a:off x="1033463" y="3965575"/>
            <a:ext cx="219075" cy="158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21" name="Line 25">
            <a:extLst>
              <a:ext uri="{FF2B5EF4-FFF2-40B4-BE49-F238E27FC236}">
                <a16:creationId xmlns:a16="http://schemas.microsoft.com/office/drawing/2014/main" id="{B62098CC-9B3F-FA68-A813-61A853DE540B}"/>
              </a:ext>
            </a:extLst>
          </p:cNvPr>
          <p:cNvSpPr>
            <a:spLocks noChangeShapeType="1"/>
          </p:cNvSpPr>
          <p:nvPr/>
        </p:nvSpPr>
        <p:spPr bwMode="auto">
          <a:xfrm flipV="1">
            <a:off x="1250950" y="3295650"/>
            <a:ext cx="1588" cy="67151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22" name="Line 26">
            <a:extLst>
              <a:ext uri="{FF2B5EF4-FFF2-40B4-BE49-F238E27FC236}">
                <a16:creationId xmlns:a16="http://schemas.microsoft.com/office/drawing/2014/main" id="{D1E34E46-B734-45AA-CF05-2AD4CE74B10C}"/>
              </a:ext>
            </a:extLst>
          </p:cNvPr>
          <p:cNvSpPr>
            <a:spLocks noChangeShapeType="1"/>
          </p:cNvSpPr>
          <p:nvPr/>
        </p:nvSpPr>
        <p:spPr bwMode="auto">
          <a:xfrm>
            <a:off x="1250950" y="3295650"/>
            <a:ext cx="185738" cy="158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23" name="Line 27">
            <a:extLst>
              <a:ext uri="{FF2B5EF4-FFF2-40B4-BE49-F238E27FC236}">
                <a16:creationId xmlns:a16="http://schemas.microsoft.com/office/drawing/2014/main" id="{F78C45A1-5842-9062-2042-DCB41AE94DF0}"/>
              </a:ext>
            </a:extLst>
          </p:cNvPr>
          <p:cNvSpPr>
            <a:spLocks noChangeShapeType="1"/>
          </p:cNvSpPr>
          <p:nvPr/>
        </p:nvSpPr>
        <p:spPr bwMode="auto">
          <a:xfrm>
            <a:off x="1425575" y="3336925"/>
            <a:ext cx="0" cy="65405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24" name="Line 28">
            <a:extLst>
              <a:ext uri="{FF2B5EF4-FFF2-40B4-BE49-F238E27FC236}">
                <a16:creationId xmlns:a16="http://schemas.microsoft.com/office/drawing/2014/main" id="{E8B4B377-9D6A-4ED6-4A16-63ADFB459937}"/>
              </a:ext>
            </a:extLst>
          </p:cNvPr>
          <p:cNvSpPr>
            <a:spLocks noChangeShapeType="1"/>
          </p:cNvSpPr>
          <p:nvPr/>
        </p:nvSpPr>
        <p:spPr bwMode="auto">
          <a:xfrm>
            <a:off x="1425575" y="3989388"/>
            <a:ext cx="174625" cy="158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25" name="Line 29">
            <a:extLst>
              <a:ext uri="{FF2B5EF4-FFF2-40B4-BE49-F238E27FC236}">
                <a16:creationId xmlns:a16="http://schemas.microsoft.com/office/drawing/2014/main" id="{F0E7D1CF-C356-4844-DC91-849AB23EBA40}"/>
              </a:ext>
            </a:extLst>
          </p:cNvPr>
          <p:cNvSpPr>
            <a:spLocks noChangeShapeType="1"/>
          </p:cNvSpPr>
          <p:nvPr/>
        </p:nvSpPr>
        <p:spPr bwMode="auto">
          <a:xfrm flipV="1">
            <a:off x="1598613" y="3581400"/>
            <a:ext cx="1587" cy="40957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26" name="Rectangle 30">
            <a:extLst>
              <a:ext uri="{FF2B5EF4-FFF2-40B4-BE49-F238E27FC236}">
                <a16:creationId xmlns:a16="http://schemas.microsoft.com/office/drawing/2014/main" id="{FCC1FF7F-7452-84CD-9967-2B217984AAF9}"/>
              </a:ext>
            </a:extLst>
          </p:cNvPr>
          <p:cNvSpPr>
            <a:spLocks noChangeArrowheads="1"/>
          </p:cNvSpPr>
          <p:nvPr/>
        </p:nvSpPr>
        <p:spPr bwMode="auto">
          <a:xfrm>
            <a:off x="457200" y="2903538"/>
            <a:ext cx="230188" cy="555625"/>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v</a:t>
            </a:r>
            <a:endParaRPr lang="en-US" altLang="en-US" sz="2100">
              <a:latin typeface="Arial" panose="020B0604020202020204" pitchFamily="34" charset="0"/>
            </a:endParaRPr>
          </a:p>
        </p:txBody>
      </p:sp>
      <p:sp>
        <p:nvSpPr>
          <p:cNvPr id="516127" name="Rectangle 31">
            <a:extLst>
              <a:ext uri="{FF2B5EF4-FFF2-40B4-BE49-F238E27FC236}">
                <a16:creationId xmlns:a16="http://schemas.microsoft.com/office/drawing/2014/main" id="{1018ADF2-9B00-C314-222A-707614A05DAF}"/>
              </a:ext>
            </a:extLst>
          </p:cNvPr>
          <p:cNvSpPr>
            <a:spLocks noChangeArrowheads="1"/>
          </p:cNvSpPr>
          <p:nvPr/>
        </p:nvSpPr>
        <p:spPr bwMode="auto">
          <a:xfrm>
            <a:off x="1800225" y="3565525"/>
            <a:ext cx="185738" cy="474663"/>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t</a:t>
            </a:r>
            <a:endParaRPr lang="en-US" altLang="en-US" sz="2100">
              <a:latin typeface="Arial" panose="020B0604020202020204" pitchFamily="34" charset="0"/>
            </a:endParaRPr>
          </a:p>
        </p:txBody>
      </p:sp>
      <p:sp>
        <p:nvSpPr>
          <p:cNvPr id="516128" name="Line 32">
            <a:extLst>
              <a:ext uri="{FF2B5EF4-FFF2-40B4-BE49-F238E27FC236}">
                <a16:creationId xmlns:a16="http://schemas.microsoft.com/office/drawing/2014/main" id="{CAE1C2C0-BBED-9B78-7877-FA15A9AAB110}"/>
              </a:ext>
            </a:extLst>
          </p:cNvPr>
          <p:cNvSpPr>
            <a:spLocks noChangeShapeType="1"/>
          </p:cNvSpPr>
          <p:nvPr/>
        </p:nvSpPr>
        <p:spPr bwMode="auto">
          <a:xfrm>
            <a:off x="6005513" y="2547938"/>
            <a:ext cx="1587" cy="1906587"/>
          </a:xfrm>
          <a:prstGeom prst="line">
            <a:avLst/>
          </a:prstGeom>
          <a:noFill/>
          <a:ln w="9525">
            <a:solidFill>
              <a:srgbClr val="000000"/>
            </a:solidFill>
            <a:round/>
            <a:headEnd type="triangl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29" name="Line 33">
            <a:extLst>
              <a:ext uri="{FF2B5EF4-FFF2-40B4-BE49-F238E27FC236}">
                <a16:creationId xmlns:a16="http://schemas.microsoft.com/office/drawing/2014/main" id="{5B42586C-C716-5659-FBB3-FA372182BCA5}"/>
              </a:ext>
            </a:extLst>
          </p:cNvPr>
          <p:cNvSpPr>
            <a:spLocks noChangeShapeType="1"/>
          </p:cNvSpPr>
          <p:nvPr/>
        </p:nvSpPr>
        <p:spPr bwMode="auto">
          <a:xfrm>
            <a:off x="5788025" y="3671888"/>
            <a:ext cx="2190750" cy="1587"/>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30" name="Line 34">
            <a:extLst>
              <a:ext uri="{FF2B5EF4-FFF2-40B4-BE49-F238E27FC236}">
                <a16:creationId xmlns:a16="http://schemas.microsoft.com/office/drawing/2014/main" id="{EAC3D001-FA98-5321-6EE5-ED21DDEE0CC4}"/>
              </a:ext>
            </a:extLst>
          </p:cNvPr>
          <p:cNvSpPr>
            <a:spLocks noChangeShapeType="1"/>
          </p:cNvSpPr>
          <p:nvPr/>
        </p:nvSpPr>
        <p:spPr bwMode="auto">
          <a:xfrm flipV="1">
            <a:off x="6234113" y="2986088"/>
            <a:ext cx="0" cy="94615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31" name="Line 35">
            <a:extLst>
              <a:ext uri="{FF2B5EF4-FFF2-40B4-BE49-F238E27FC236}">
                <a16:creationId xmlns:a16="http://schemas.microsoft.com/office/drawing/2014/main" id="{319CE041-11A3-2EE8-0C9A-74F6E81C0F35}"/>
              </a:ext>
            </a:extLst>
          </p:cNvPr>
          <p:cNvSpPr>
            <a:spLocks noChangeShapeType="1"/>
          </p:cNvSpPr>
          <p:nvPr/>
        </p:nvSpPr>
        <p:spPr bwMode="auto">
          <a:xfrm>
            <a:off x="6213475" y="2986088"/>
            <a:ext cx="373063" cy="158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32" name="Line 36">
            <a:extLst>
              <a:ext uri="{FF2B5EF4-FFF2-40B4-BE49-F238E27FC236}">
                <a16:creationId xmlns:a16="http://schemas.microsoft.com/office/drawing/2014/main" id="{2FAF0F10-A51B-50A4-56B3-68F90FE57137}"/>
              </a:ext>
            </a:extLst>
          </p:cNvPr>
          <p:cNvSpPr>
            <a:spLocks noChangeShapeType="1"/>
          </p:cNvSpPr>
          <p:nvPr/>
        </p:nvSpPr>
        <p:spPr bwMode="auto">
          <a:xfrm>
            <a:off x="6586538" y="3019425"/>
            <a:ext cx="0" cy="127158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33" name="Line 37">
            <a:extLst>
              <a:ext uri="{FF2B5EF4-FFF2-40B4-BE49-F238E27FC236}">
                <a16:creationId xmlns:a16="http://schemas.microsoft.com/office/drawing/2014/main" id="{667FFC78-F61D-69FF-A0ED-2ADBA81EF5E1}"/>
              </a:ext>
            </a:extLst>
          </p:cNvPr>
          <p:cNvSpPr>
            <a:spLocks noChangeShapeType="1"/>
          </p:cNvSpPr>
          <p:nvPr/>
        </p:nvSpPr>
        <p:spPr bwMode="auto">
          <a:xfrm>
            <a:off x="6565900" y="4289425"/>
            <a:ext cx="414338" cy="158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34" name="Line 38">
            <a:extLst>
              <a:ext uri="{FF2B5EF4-FFF2-40B4-BE49-F238E27FC236}">
                <a16:creationId xmlns:a16="http://schemas.microsoft.com/office/drawing/2014/main" id="{0BFC1402-2E2D-F429-3196-A6804C489AD6}"/>
              </a:ext>
            </a:extLst>
          </p:cNvPr>
          <p:cNvSpPr>
            <a:spLocks noChangeShapeType="1"/>
          </p:cNvSpPr>
          <p:nvPr/>
        </p:nvSpPr>
        <p:spPr bwMode="auto">
          <a:xfrm flipV="1">
            <a:off x="6980238" y="2954338"/>
            <a:ext cx="1587" cy="133667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35" name="Line 39">
            <a:extLst>
              <a:ext uri="{FF2B5EF4-FFF2-40B4-BE49-F238E27FC236}">
                <a16:creationId xmlns:a16="http://schemas.microsoft.com/office/drawing/2014/main" id="{7A5761D0-1492-2CBD-6583-3948CD7A8400}"/>
              </a:ext>
            </a:extLst>
          </p:cNvPr>
          <p:cNvSpPr>
            <a:spLocks noChangeShapeType="1"/>
          </p:cNvSpPr>
          <p:nvPr/>
        </p:nvSpPr>
        <p:spPr bwMode="auto">
          <a:xfrm>
            <a:off x="6980238" y="2954338"/>
            <a:ext cx="354012" cy="158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36" name="Line 40">
            <a:extLst>
              <a:ext uri="{FF2B5EF4-FFF2-40B4-BE49-F238E27FC236}">
                <a16:creationId xmlns:a16="http://schemas.microsoft.com/office/drawing/2014/main" id="{B5CDA5FE-CEDF-B0FA-0D06-BB2B527A9B88}"/>
              </a:ext>
            </a:extLst>
          </p:cNvPr>
          <p:cNvSpPr>
            <a:spLocks noChangeShapeType="1"/>
          </p:cNvSpPr>
          <p:nvPr/>
        </p:nvSpPr>
        <p:spPr bwMode="auto">
          <a:xfrm>
            <a:off x="7312025" y="2986088"/>
            <a:ext cx="1588" cy="130492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37" name="Line 41">
            <a:extLst>
              <a:ext uri="{FF2B5EF4-FFF2-40B4-BE49-F238E27FC236}">
                <a16:creationId xmlns:a16="http://schemas.microsoft.com/office/drawing/2014/main" id="{16C1D838-5239-4D2E-87AE-47066F1E1D54}"/>
              </a:ext>
            </a:extLst>
          </p:cNvPr>
          <p:cNvSpPr>
            <a:spLocks noChangeShapeType="1"/>
          </p:cNvSpPr>
          <p:nvPr/>
        </p:nvSpPr>
        <p:spPr bwMode="auto">
          <a:xfrm>
            <a:off x="7312025" y="4289425"/>
            <a:ext cx="333375" cy="158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38" name="Line 42">
            <a:extLst>
              <a:ext uri="{FF2B5EF4-FFF2-40B4-BE49-F238E27FC236}">
                <a16:creationId xmlns:a16="http://schemas.microsoft.com/office/drawing/2014/main" id="{D426A282-6BA6-FBF8-D01E-B736D30C7456}"/>
              </a:ext>
            </a:extLst>
          </p:cNvPr>
          <p:cNvSpPr>
            <a:spLocks noChangeShapeType="1"/>
          </p:cNvSpPr>
          <p:nvPr/>
        </p:nvSpPr>
        <p:spPr bwMode="auto">
          <a:xfrm flipV="1">
            <a:off x="7643813" y="3475038"/>
            <a:ext cx="1587" cy="81597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6139" name="Rectangle 43">
            <a:extLst>
              <a:ext uri="{FF2B5EF4-FFF2-40B4-BE49-F238E27FC236}">
                <a16:creationId xmlns:a16="http://schemas.microsoft.com/office/drawing/2014/main" id="{33B28D1B-E466-6CD4-D251-B494F51662D8}"/>
              </a:ext>
            </a:extLst>
          </p:cNvPr>
          <p:cNvSpPr>
            <a:spLocks noChangeArrowheads="1"/>
          </p:cNvSpPr>
          <p:nvPr/>
        </p:nvSpPr>
        <p:spPr bwMode="auto">
          <a:xfrm>
            <a:off x="5580063" y="2536825"/>
            <a:ext cx="271462" cy="815975"/>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Arial" panose="020B0604020202020204" pitchFamily="34" charset="0"/>
                <a:ea typeface="Batang" panose="02030600000101010101" pitchFamily="18" charset="-127"/>
              </a:rPr>
              <a:t>V</a:t>
            </a:r>
            <a:endParaRPr lang="en-US" altLang="en-US" sz="2100">
              <a:latin typeface="Arial" panose="020B0604020202020204" pitchFamily="34" charset="0"/>
            </a:endParaRPr>
          </a:p>
        </p:txBody>
      </p:sp>
      <p:sp>
        <p:nvSpPr>
          <p:cNvPr id="516140" name="Rectangle 44">
            <a:extLst>
              <a:ext uri="{FF2B5EF4-FFF2-40B4-BE49-F238E27FC236}">
                <a16:creationId xmlns:a16="http://schemas.microsoft.com/office/drawing/2014/main" id="{FCB44B72-2D0C-2BA9-E5AE-CA68C59CDA42}"/>
              </a:ext>
            </a:extLst>
          </p:cNvPr>
          <p:cNvSpPr>
            <a:spLocks noChangeArrowheads="1"/>
          </p:cNvSpPr>
          <p:nvPr/>
        </p:nvSpPr>
        <p:spPr bwMode="auto">
          <a:xfrm>
            <a:off x="7799388" y="3883025"/>
            <a:ext cx="354012" cy="644525"/>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t</a:t>
            </a:r>
            <a:endParaRPr lang="en-US" altLang="en-US" sz="2100">
              <a:latin typeface="Arial" panose="020B0604020202020204" pitchFamily="34" charset="0"/>
            </a:endParaRPr>
          </a:p>
        </p:txBody>
      </p:sp>
      <p:sp>
        <p:nvSpPr>
          <p:cNvPr id="516142" name="Text Box 46">
            <a:extLst>
              <a:ext uri="{FF2B5EF4-FFF2-40B4-BE49-F238E27FC236}">
                <a16:creationId xmlns:a16="http://schemas.microsoft.com/office/drawing/2014/main" id="{78628AEF-D609-2E69-BD24-AA30906C1183}"/>
              </a:ext>
            </a:extLst>
          </p:cNvPr>
          <p:cNvSpPr txBox="1">
            <a:spLocks noChangeArrowheads="1"/>
          </p:cNvSpPr>
          <p:nvPr/>
        </p:nvSpPr>
        <p:spPr bwMode="auto">
          <a:xfrm>
            <a:off x="70104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6.1-3</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8" name="Rectangle 4">
            <a:extLst>
              <a:ext uri="{FF2B5EF4-FFF2-40B4-BE49-F238E27FC236}">
                <a16:creationId xmlns:a16="http://schemas.microsoft.com/office/drawing/2014/main" id="{A0E731B5-7526-56CD-6DCF-91DDA4DAB2A1}"/>
              </a:ext>
            </a:extLst>
          </p:cNvPr>
          <p:cNvSpPr>
            <a:spLocks noGrp="1" noChangeArrowheads="1"/>
          </p:cNvSpPr>
          <p:nvPr>
            <p:ph type="title"/>
          </p:nvPr>
        </p:nvSpPr>
        <p:spPr/>
        <p:txBody>
          <a:bodyPr/>
          <a:lstStyle/>
          <a:p>
            <a:r>
              <a:rPr lang="en-US" altLang="en-US"/>
              <a:t>Business Process</a:t>
            </a:r>
          </a:p>
        </p:txBody>
      </p:sp>
      <p:grpSp>
        <p:nvGrpSpPr>
          <p:cNvPr id="518172" name="Group 28">
            <a:extLst>
              <a:ext uri="{FF2B5EF4-FFF2-40B4-BE49-F238E27FC236}">
                <a16:creationId xmlns:a16="http://schemas.microsoft.com/office/drawing/2014/main" id="{D95CEAFB-2AB5-C33A-FFB2-B372369E4443}"/>
              </a:ext>
            </a:extLst>
          </p:cNvPr>
          <p:cNvGrpSpPr>
            <a:grpSpLocks/>
          </p:cNvGrpSpPr>
          <p:nvPr/>
        </p:nvGrpSpPr>
        <p:grpSpPr bwMode="auto">
          <a:xfrm>
            <a:off x="304800" y="2176463"/>
            <a:ext cx="8839200" cy="2776537"/>
            <a:chOff x="192" y="1371"/>
            <a:chExt cx="5568" cy="1229"/>
          </a:xfrm>
        </p:grpSpPr>
        <p:sp>
          <p:nvSpPr>
            <p:cNvPr id="518150" name="Rectangle 6">
              <a:extLst>
                <a:ext uri="{FF2B5EF4-FFF2-40B4-BE49-F238E27FC236}">
                  <a16:creationId xmlns:a16="http://schemas.microsoft.com/office/drawing/2014/main" id="{B91B9987-0376-EACA-8F89-352D400E4FF2}"/>
                </a:ext>
              </a:extLst>
            </p:cNvPr>
            <p:cNvSpPr>
              <a:spLocks noChangeArrowheads="1"/>
            </p:cNvSpPr>
            <p:nvPr/>
          </p:nvSpPr>
          <p:spPr bwMode="auto">
            <a:xfrm>
              <a:off x="2354" y="1762"/>
              <a:ext cx="825" cy="326"/>
            </a:xfrm>
            <a:prstGeom prst="rect">
              <a:avLst/>
            </a:prstGeom>
            <a:solidFill>
              <a:srgbClr val="FFFF00"/>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ACTIONS</a:t>
              </a:r>
              <a:endParaRPr lang="en-US" altLang="en-US" sz="1900" b="1">
                <a:latin typeface="Arial" panose="020B0604020202020204" pitchFamily="34" charset="0"/>
              </a:endParaRPr>
            </a:p>
          </p:txBody>
        </p:sp>
        <p:sp>
          <p:nvSpPr>
            <p:cNvPr id="518151" name="AutoShape 7">
              <a:extLst>
                <a:ext uri="{FF2B5EF4-FFF2-40B4-BE49-F238E27FC236}">
                  <a16:creationId xmlns:a16="http://schemas.microsoft.com/office/drawing/2014/main" id="{AB91F236-1087-D2C3-8447-22716D844297}"/>
                </a:ext>
              </a:extLst>
            </p:cNvPr>
            <p:cNvSpPr>
              <a:spLocks noChangeArrowheads="1"/>
            </p:cNvSpPr>
            <p:nvPr/>
          </p:nvSpPr>
          <p:spPr bwMode="auto">
            <a:xfrm>
              <a:off x="1351" y="1371"/>
              <a:ext cx="577" cy="225"/>
            </a:xfrm>
            <a:prstGeom prst="roundRect">
              <a:avLst>
                <a:gd name="adj" fmla="val 16667"/>
              </a:avLst>
            </a:prstGeom>
            <a:solidFill>
              <a:srgbClr val="66CC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INPUT</a:t>
              </a:r>
              <a:endParaRPr lang="en-US" altLang="en-US" sz="1900" b="1">
                <a:latin typeface="Arial" panose="020B0604020202020204" pitchFamily="34" charset="0"/>
              </a:endParaRPr>
            </a:p>
          </p:txBody>
        </p:sp>
        <p:sp>
          <p:nvSpPr>
            <p:cNvPr id="518152" name="AutoShape 8">
              <a:extLst>
                <a:ext uri="{FF2B5EF4-FFF2-40B4-BE49-F238E27FC236}">
                  <a16:creationId xmlns:a16="http://schemas.microsoft.com/office/drawing/2014/main" id="{3B4C4EE4-8F25-6B81-A2DA-748B9E98D740}"/>
                </a:ext>
              </a:extLst>
            </p:cNvPr>
            <p:cNvSpPr>
              <a:spLocks noChangeArrowheads="1"/>
            </p:cNvSpPr>
            <p:nvPr/>
          </p:nvSpPr>
          <p:spPr bwMode="auto">
            <a:xfrm>
              <a:off x="1347" y="1802"/>
              <a:ext cx="602" cy="233"/>
            </a:xfrm>
            <a:prstGeom prst="roundRect">
              <a:avLst>
                <a:gd name="adj" fmla="val 16667"/>
              </a:avLst>
            </a:prstGeom>
            <a:solidFill>
              <a:srgbClr val="66CC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INPUT</a:t>
              </a:r>
              <a:endParaRPr lang="en-US" altLang="en-US" sz="1900" b="1">
                <a:latin typeface="Arial" panose="020B0604020202020204" pitchFamily="34" charset="0"/>
              </a:endParaRPr>
            </a:p>
          </p:txBody>
        </p:sp>
        <p:sp>
          <p:nvSpPr>
            <p:cNvPr id="518153" name="AutoShape 9">
              <a:extLst>
                <a:ext uri="{FF2B5EF4-FFF2-40B4-BE49-F238E27FC236}">
                  <a16:creationId xmlns:a16="http://schemas.microsoft.com/office/drawing/2014/main" id="{D4DE64AB-4769-DF97-EB22-4008253021B9}"/>
                </a:ext>
              </a:extLst>
            </p:cNvPr>
            <p:cNvSpPr>
              <a:spLocks noChangeArrowheads="1"/>
            </p:cNvSpPr>
            <p:nvPr/>
          </p:nvSpPr>
          <p:spPr bwMode="auto">
            <a:xfrm>
              <a:off x="1373" y="2259"/>
              <a:ext cx="576" cy="232"/>
            </a:xfrm>
            <a:prstGeom prst="roundRect">
              <a:avLst>
                <a:gd name="adj" fmla="val 16667"/>
              </a:avLst>
            </a:prstGeom>
            <a:solidFill>
              <a:srgbClr val="66CC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INPUT</a:t>
              </a:r>
              <a:endParaRPr lang="en-US" altLang="en-US" sz="1900" b="1">
                <a:latin typeface="Arial" panose="020B0604020202020204" pitchFamily="34" charset="0"/>
              </a:endParaRPr>
            </a:p>
          </p:txBody>
        </p:sp>
        <p:sp>
          <p:nvSpPr>
            <p:cNvPr id="518154" name="AutoShape 10">
              <a:extLst>
                <a:ext uri="{FF2B5EF4-FFF2-40B4-BE49-F238E27FC236}">
                  <a16:creationId xmlns:a16="http://schemas.microsoft.com/office/drawing/2014/main" id="{CF0A7364-0FB5-BFED-98FB-EBD52CC3EAD7}"/>
                </a:ext>
              </a:extLst>
            </p:cNvPr>
            <p:cNvSpPr>
              <a:spLocks noChangeArrowheads="1"/>
            </p:cNvSpPr>
            <p:nvPr/>
          </p:nvSpPr>
          <p:spPr bwMode="auto">
            <a:xfrm>
              <a:off x="3477" y="1510"/>
              <a:ext cx="687" cy="259"/>
            </a:xfrm>
            <a:prstGeom prst="roundRect">
              <a:avLst>
                <a:gd name="adj" fmla="val 16667"/>
              </a:avLst>
            </a:prstGeom>
            <a:solidFill>
              <a:srgbClr val="66FF3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OUTPUT</a:t>
              </a:r>
              <a:endParaRPr lang="en-US" altLang="en-US" sz="1900" b="1">
                <a:latin typeface="Arial" panose="020B0604020202020204" pitchFamily="34" charset="0"/>
              </a:endParaRPr>
            </a:p>
          </p:txBody>
        </p:sp>
        <p:sp>
          <p:nvSpPr>
            <p:cNvPr id="518155" name="AutoShape 11">
              <a:extLst>
                <a:ext uri="{FF2B5EF4-FFF2-40B4-BE49-F238E27FC236}">
                  <a16:creationId xmlns:a16="http://schemas.microsoft.com/office/drawing/2014/main" id="{B8F9A21B-9912-E7F3-2A71-6E44E8EFB372}"/>
                </a:ext>
              </a:extLst>
            </p:cNvPr>
            <p:cNvSpPr>
              <a:spLocks noChangeArrowheads="1"/>
            </p:cNvSpPr>
            <p:nvPr/>
          </p:nvSpPr>
          <p:spPr bwMode="auto">
            <a:xfrm>
              <a:off x="3493" y="2087"/>
              <a:ext cx="705" cy="258"/>
            </a:xfrm>
            <a:prstGeom prst="roundRect">
              <a:avLst>
                <a:gd name="adj" fmla="val 16667"/>
              </a:avLst>
            </a:prstGeom>
            <a:solidFill>
              <a:srgbClr val="66FF3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OUTPUT</a:t>
              </a:r>
              <a:endParaRPr lang="en-US" altLang="en-US" sz="1900" b="1">
                <a:latin typeface="Arial" panose="020B0604020202020204" pitchFamily="34" charset="0"/>
              </a:endParaRPr>
            </a:p>
          </p:txBody>
        </p:sp>
        <p:sp>
          <p:nvSpPr>
            <p:cNvPr id="518156" name="Line 12">
              <a:extLst>
                <a:ext uri="{FF2B5EF4-FFF2-40B4-BE49-F238E27FC236}">
                  <a16:creationId xmlns:a16="http://schemas.microsoft.com/office/drawing/2014/main" id="{0F8757DC-C338-3BF1-ECB5-3D188735E407}"/>
                </a:ext>
              </a:extLst>
            </p:cNvPr>
            <p:cNvSpPr>
              <a:spLocks noChangeShapeType="1"/>
            </p:cNvSpPr>
            <p:nvPr/>
          </p:nvSpPr>
          <p:spPr bwMode="auto">
            <a:xfrm>
              <a:off x="1965" y="1553"/>
              <a:ext cx="344" cy="250"/>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57" name="Line 13">
              <a:extLst>
                <a:ext uri="{FF2B5EF4-FFF2-40B4-BE49-F238E27FC236}">
                  <a16:creationId xmlns:a16="http://schemas.microsoft.com/office/drawing/2014/main" id="{A71E263C-F1C0-51F9-C9EE-B5B07C703464}"/>
                </a:ext>
              </a:extLst>
            </p:cNvPr>
            <p:cNvSpPr>
              <a:spLocks noChangeShapeType="1"/>
            </p:cNvSpPr>
            <p:nvPr/>
          </p:nvSpPr>
          <p:spPr bwMode="auto">
            <a:xfrm flipV="1">
              <a:off x="1965" y="1923"/>
              <a:ext cx="336" cy="18"/>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58" name="Line 14">
              <a:extLst>
                <a:ext uri="{FF2B5EF4-FFF2-40B4-BE49-F238E27FC236}">
                  <a16:creationId xmlns:a16="http://schemas.microsoft.com/office/drawing/2014/main" id="{1EE56315-EACC-2E30-C013-1547C6073270}"/>
                </a:ext>
              </a:extLst>
            </p:cNvPr>
            <p:cNvSpPr>
              <a:spLocks noChangeShapeType="1"/>
            </p:cNvSpPr>
            <p:nvPr/>
          </p:nvSpPr>
          <p:spPr bwMode="auto">
            <a:xfrm flipV="1">
              <a:off x="1983" y="2018"/>
              <a:ext cx="327" cy="344"/>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59" name="Line 15">
              <a:extLst>
                <a:ext uri="{FF2B5EF4-FFF2-40B4-BE49-F238E27FC236}">
                  <a16:creationId xmlns:a16="http://schemas.microsoft.com/office/drawing/2014/main" id="{C43B1EA0-44BB-DF39-01DB-0046358073EE}"/>
                </a:ext>
              </a:extLst>
            </p:cNvPr>
            <p:cNvSpPr>
              <a:spLocks noChangeShapeType="1"/>
            </p:cNvSpPr>
            <p:nvPr/>
          </p:nvSpPr>
          <p:spPr bwMode="auto">
            <a:xfrm flipV="1">
              <a:off x="3210" y="1648"/>
              <a:ext cx="250" cy="190"/>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60" name="Line 16">
              <a:extLst>
                <a:ext uri="{FF2B5EF4-FFF2-40B4-BE49-F238E27FC236}">
                  <a16:creationId xmlns:a16="http://schemas.microsoft.com/office/drawing/2014/main" id="{AA9D4BB7-5E43-3C2E-1AEE-8DE9B82CF104}"/>
                </a:ext>
              </a:extLst>
            </p:cNvPr>
            <p:cNvSpPr>
              <a:spLocks noChangeShapeType="1"/>
            </p:cNvSpPr>
            <p:nvPr/>
          </p:nvSpPr>
          <p:spPr bwMode="auto">
            <a:xfrm>
              <a:off x="3202" y="1992"/>
              <a:ext cx="267" cy="224"/>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62" name="AutoShape 18">
              <a:extLst>
                <a:ext uri="{FF2B5EF4-FFF2-40B4-BE49-F238E27FC236}">
                  <a16:creationId xmlns:a16="http://schemas.microsoft.com/office/drawing/2014/main" id="{E66030FF-11C5-DBEE-2E56-38A759E42E13}"/>
                </a:ext>
              </a:extLst>
            </p:cNvPr>
            <p:cNvSpPr>
              <a:spLocks noChangeArrowheads="1"/>
            </p:cNvSpPr>
            <p:nvPr/>
          </p:nvSpPr>
          <p:spPr bwMode="auto">
            <a:xfrm>
              <a:off x="206" y="1555"/>
              <a:ext cx="863" cy="264"/>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SUPPLIER</a:t>
              </a:r>
              <a:endParaRPr lang="en-US" altLang="en-US" sz="1900">
                <a:latin typeface="Arial" panose="020B0604020202020204" pitchFamily="34" charset="0"/>
              </a:endParaRPr>
            </a:p>
          </p:txBody>
        </p:sp>
        <p:sp>
          <p:nvSpPr>
            <p:cNvPr id="518163" name="AutoShape 19">
              <a:extLst>
                <a:ext uri="{FF2B5EF4-FFF2-40B4-BE49-F238E27FC236}">
                  <a16:creationId xmlns:a16="http://schemas.microsoft.com/office/drawing/2014/main" id="{6A657CEC-4C38-0568-A3AC-A98C71F89942}"/>
                </a:ext>
              </a:extLst>
            </p:cNvPr>
            <p:cNvSpPr>
              <a:spLocks noChangeArrowheads="1"/>
            </p:cNvSpPr>
            <p:nvPr/>
          </p:nvSpPr>
          <p:spPr bwMode="auto">
            <a:xfrm>
              <a:off x="192" y="2334"/>
              <a:ext cx="989" cy="266"/>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SUPPLIER</a:t>
              </a:r>
              <a:endParaRPr lang="en-US" altLang="en-US" sz="1900">
                <a:latin typeface="Arial" panose="020B0604020202020204" pitchFamily="34" charset="0"/>
              </a:endParaRPr>
            </a:p>
          </p:txBody>
        </p:sp>
        <p:sp>
          <p:nvSpPr>
            <p:cNvPr id="518164" name="AutoShape 20">
              <a:extLst>
                <a:ext uri="{FF2B5EF4-FFF2-40B4-BE49-F238E27FC236}">
                  <a16:creationId xmlns:a16="http://schemas.microsoft.com/office/drawing/2014/main" id="{CAF16C4D-7E03-C63C-9C4B-A25F06AD07B9}"/>
                </a:ext>
              </a:extLst>
            </p:cNvPr>
            <p:cNvSpPr>
              <a:spLocks noChangeArrowheads="1"/>
            </p:cNvSpPr>
            <p:nvPr/>
          </p:nvSpPr>
          <p:spPr bwMode="auto">
            <a:xfrm>
              <a:off x="4534" y="1486"/>
              <a:ext cx="1031" cy="278"/>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CUSTOMER</a:t>
              </a:r>
              <a:endParaRPr lang="en-US" altLang="en-US" sz="1900">
                <a:latin typeface="Arial" panose="020B0604020202020204" pitchFamily="34" charset="0"/>
              </a:endParaRPr>
            </a:p>
          </p:txBody>
        </p:sp>
        <p:sp>
          <p:nvSpPr>
            <p:cNvPr id="518165" name="AutoShape 21">
              <a:extLst>
                <a:ext uri="{FF2B5EF4-FFF2-40B4-BE49-F238E27FC236}">
                  <a16:creationId xmlns:a16="http://schemas.microsoft.com/office/drawing/2014/main" id="{2858B457-AF84-F937-E642-B4FF4A3A7E23}"/>
                </a:ext>
              </a:extLst>
            </p:cNvPr>
            <p:cNvSpPr>
              <a:spLocks noChangeArrowheads="1"/>
            </p:cNvSpPr>
            <p:nvPr/>
          </p:nvSpPr>
          <p:spPr bwMode="auto">
            <a:xfrm>
              <a:off x="4688" y="2098"/>
              <a:ext cx="1072" cy="306"/>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CUSTOMER</a:t>
              </a:r>
              <a:endParaRPr lang="en-US" altLang="en-US" sz="1900">
                <a:latin typeface="Arial" panose="020B0604020202020204" pitchFamily="34" charset="0"/>
              </a:endParaRPr>
            </a:p>
          </p:txBody>
        </p:sp>
        <p:sp>
          <p:nvSpPr>
            <p:cNvPr id="518166" name="Line 22">
              <a:extLst>
                <a:ext uri="{FF2B5EF4-FFF2-40B4-BE49-F238E27FC236}">
                  <a16:creationId xmlns:a16="http://schemas.microsoft.com/office/drawing/2014/main" id="{D96BE857-1925-84DB-EFB9-447D3AD69023}"/>
                </a:ext>
              </a:extLst>
            </p:cNvPr>
            <p:cNvSpPr>
              <a:spLocks noChangeShapeType="1"/>
            </p:cNvSpPr>
            <p:nvPr/>
          </p:nvSpPr>
          <p:spPr bwMode="auto">
            <a:xfrm flipV="1">
              <a:off x="999" y="1485"/>
              <a:ext cx="307" cy="112"/>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67" name="Line 23">
              <a:extLst>
                <a:ext uri="{FF2B5EF4-FFF2-40B4-BE49-F238E27FC236}">
                  <a16:creationId xmlns:a16="http://schemas.microsoft.com/office/drawing/2014/main" id="{EDCA7B13-A650-CF72-D315-C82913DC1291}"/>
                </a:ext>
              </a:extLst>
            </p:cNvPr>
            <p:cNvSpPr>
              <a:spLocks noChangeShapeType="1"/>
            </p:cNvSpPr>
            <p:nvPr/>
          </p:nvSpPr>
          <p:spPr bwMode="auto">
            <a:xfrm>
              <a:off x="999" y="1694"/>
              <a:ext cx="279" cy="210"/>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68" name="Line 24">
              <a:extLst>
                <a:ext uri="{FF2B5EF4-FFF2-40B4-BE49-F238E27FC236}">
                  <a16:creationId xmlns:a16="http://schemas.microsoft.com/office/drawing/2014/main" id="{FD174319-7960-8082-701A-C4C4FB7F454C}"/>
                </a:ext>
              </a:extLst>
            </p:cNvPr>
            <p:cNvSpPr>
              <a:spLocks noChangeShapeType="1"/>
            </p:cNvSpPr>
            <p:nvPr/>
          </p:nvSpPr>
          <p:spPr bwMode="auto">
            <a:xfrm flipV="1">
              <a:off x="1055" y="2390"/>
              <a:ext cx="293" cy="56"/>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69" name="Line 25">
              <a:extLst>
                <a:ext uri="{FF2B5EF4-FFF2-40B4-BE49-F238E27FC236}">
                  <a16:creationId xmlns:a16="http://schemas.microsoft.com/office/drawing/2014/main" id="{B5B28DC9-7B40-7C67-03DE-2887831BB2BB}"/>
                </a:ext>
              </a:extLst>
            </p:cNvPr>
            <p:cNvSpPr>
              <a:spLocks noChangeShapeType="1"/>
            </p:cNvSpPr>
            <p:nvPr/>
          </p:nvSpPr>
          <p:spPr bwMode="auto">
            <a:xfrm flipV="1">
              <a:off x="4186" y="1583"/>
              <a:ext cx="419" cy="42"/>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70" name="Line 26">
              <a:extLst>
                <a:ext uri="{FF2B5EF4-FFF2-40B4-BE49-F238E27FC236}">
                  <a16:creationId xmlns:a16="http://schemas.microsoft.com/office/drawing/2014/main" id="{DEC37D93-EE10-3F98-7CA8-691ED04AF993}"/>
                </a:ext>
              </a:extLst>
            </p:cNvPr>
            <p:cNvSpPr>
              <a:spLocks noChangeShapeType="1"/>
            </p:cNvSpPr>
            <p:nvPr/>
          </p:nvSpPr>
          <p:spPr bwMode="auto">
            <a:xfrm>
              <a:off x="4256" y="2195"/>
              <a:ext cx="516" cy="29"/>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71" name="Line 27">
              <a:extLst>
                <a:ext uri="{FF2B5EF4-FFF2-40B4-BE49-F238E27FC236}">
                  <a16:creationId xmlns:a16="http://schemas.microsoft.com/office/drawing/2014/main" id="{00EA9410-C716-2373-2719-50BCC507CDD3}"/>
                </a:ext>
              </a:extLst>
            </p:cNvPr>
            <p:cNvSpPr>
              <a:spLocks noChangeShapeType="1"/>
            </p:cNvSpPr>
            <p:nvPr/>
          </p:nvSpPr>
          <p:spPr bwMode="auto">
            <a:xfrm flipV="1">
              <a:off x="4256" y="1680"/>
              <a:ext cx="362" cy="419"/>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18173" name="Text Box 29">
            <a:extLst>
              <a:ext uri="{FF2B5EF4-FFF2-40B4-BE49-F238E27FC236}">
                <a16:creationId xmlns:a16="http://schemas.microsoft.com/office/drawing/2014/main" id="{0163A728-BF79-938E-6391-1926F77A130E}"/>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6.1-4</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6" name="Rectangle 4">
            <a:extLst>
              <a:ext uri="{FF2B5EF4-FFF2-40B4-BE49-F238E27FC236}">
                <a16:creationId xmlns:a16="http://schemas.microsoft.com/office/drawing/2014/main" id="{1D809B61-F8B1-3379-74CC-E8E7532590A1}"/>
              </a:ext>
            </a:extLst>
          </p:cNvPr>
          <p:cNvSpPr>
            <a:spLocks noGrp="1" noChangeArrowheads="1"/>
          </p:cNvSpPr>
          <p:nvPr>
            <p:ph type="title"/>
          </p:nvPr>
        </p:nvSpPr>
        <p:spPr/>
        <p:txBody>
          <a:bodyPr/>
          <a:lstStyle/>
          <a:p>
            <a:r>
              <a:rPr lang="en-US" altLang="en-US"/>
              <a:t>Quality Components</a:t>
            </a:r>
          </a:p>
        </p:txBody>
      </p:sp>
      <p:sp>
        <p:nvSpPr>
          <p:cNvPr id="520198" name="Line 6">
            <a:extLst>
              <a:ext uri="{FF2B5EF4-FFF2-40B4-BE49-F238E27FC236}">
                <a16:creationId xmlns:a16="http://schemas.microsoft.com/office/drawing/2014/main" id="{A4EC1A78-CB4B-02EE-435E-07A06159E41D}"/>
              </a:ext>
            </a:extLst>
          </p:cNvPr>
          <p:cNvSpPr>
            <a:spLocks noChangeShapeType="1"/>
          </p:cNvSpPr>
          <p:nvPr/>
        </p:nvSpPr>
        <p:spPr bwMode="auto">
          <a:xfrm flipH="1">
            <a:off x="782638" y="1676400"/>
            <a:ext cx="7937" cy="41910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0" name="AutoShape 8">
            <a:extLst>
              <a:ext uri="{FF2B5EF4-FFF2-40B4-BE49-F238E27FC236}">
                <a16:creationId xmlns:a16="http://schemas.microsoft.com/office/drawing/2014/main" id="{C624CB23-7355-ED27-D9E7-CB4A0016D4D1}"/>
              </a:ext>
            </a:extLst>
          </p:cNvPr>
          <p:cNvSpPr>
            <a:spLocks noChangeArrowheads="1"/>
          </p:cNvSpPr>
          <p:nvPr/>
        </p:nvSpPr>
        <p:spPr bwMode="auto">
          <a:xfrm>
            <a:off x="457200" y="1219200"/>
            <a:ext cx="2590800" cy="441325"/>
          </a:xfrm>
          <a:prstGeom prst="roundRect">
            <a:avLst>
              <a:gd name="adj" fmla="val 16667"/>
            </a:avLst>
          </a:prstGeom>
          <a:solidFill>
            <a:srgbClr val="FFFF00"/>
          </a:solidFill>
          <a:ln w="9525">
            <a:solidFill>
              <a:srgbClr val="000000"/>
            </a:solidFill>
            <a:round/>
            <a:headEnd/>
            <a:tailEnd/>
          </a:ln>
          <a:effectLst>
            <a:outerShdw dist="57238" dir="2021404" algn="ctr" rotWithShape="0">
              <a:srgbClr val="000000"/>
            </a:outerShdw>
          </a:effec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b="1" i="1">
                <a:latin typeface="Arial" panose="020B0604020202020204" pitchFamily="34" charset="0"/>
                <a:ea typeface="Batang" panose="02030600000101010101" pitchFamily="18" charset="-127"/>
              </a:rPr>
              <a:t>“BIG” QUALITY</a:t>
            </a:r>
            <a:endParaRPr lang="en-US" altLang="en-US" sz="2100" b="1" i="1">
              <a:latin typeface="Arial" panose="020B0604020202020204" pitchFamily="34" charset="0"/>
            </a:endParaRPr>
          </a:p>
        </p:txBody>
      </p:sp>
      <p:sp>
        <p:nvSpPr>
          <p:cNvPr id="520201" name="AutoShape 9">
            <a:extLst>
              <a:ext uri="{FF2B5EF4-FFF2-40B4-BE49-F238E27FC236}">
                <a16:creationId xmlns:a16="http://schemas.microsoft.com/office/drawing/2014/main" id="{0F460415-C015-1B9D-795B-753E66B43AE4}"/>
              </a:ext>
            </a:extLst>
          </p:cNvPr>
          <p:cNvSpPr>
            <a:spLocks noChangeArrowheads="1"/>
          </p:cNvSpPr>
          <p:nvPr/>
        </p:nvSpPr>
        <p:spPr bwMode="auto">
          <a:xfrm>
            <a:off x="3143250" y="1778000"/>
            <a:ext cx="5138738" cy="668338"/>
          </a:xfrm>
          <a:prstGeom prst="roundRect">
            <a:avLst>
              <a:gd name="adj" fmla="val 16667"/>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solidFill>
                  <a:schemeClr val="bg1"/>
                </a:solidFill>
                <a:latin typeface="Arial" panose="020B0604020202020204" pitchFamily="34" charset="0"/>
                <a:ea typeface="Batang" panose="02030600000101010101" pitchFamily="18" charset="-127"/>
              </a:rPr>
              <a:t>Product or service features, attributes, dimensions, characteristics relating to the function of the product or service, reliability, availability, taste, effectiveness, - also rework or scrap</a:t>
            </a:r>
            <a:endParaRPr lang="en-US" altLang="en-US" sz="1300" b="1">
              <a:solidFill>
                <a:schemeClr val="bg1"/>
              </a:solidFill>
              <a:latin typeface="Arial" panose="020B0604020202020204" pitchFamily="34" charset="0"/>
            </a:endParaRPr>
          </a:p>
        </p:txBody>
      </p:sp>
      <p:sp>
        <p:nvSpPr>
          <p:cNvPr id="520202" name="Line 10">
            <a:extLst>
              <a:ext uri="{FF2B5EF4-FFF2-40B4-BE49-F238E27FC236}">
                <a16:creationId xmlns:a16="http://schemas.microsoft.com/office/drawing/2014/main" id="{3A5E3339-F909-BD16-CF63-E903C05E701D}"/>
              </a:ext>
            </a:extLst>
          </p:cNvPr>
          <p:cNvSpPr>
            <a:spLocks noChangeShapeType="1"/>
          </p:cNvSpPr>
          <p:nvPr/>
        </p:nvSpPr>
        <p:spPr bwMode="auto">
          <a:xfrm>
            <a:off x="804863" y="5578475"/>
            <a:ext cx="2362200" cy="3175"/>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3" name="Line 11">
            <a:extLst>
              <a:ext uri="{FF2B5EF4-FFF2-40B4-BE49-F238E27FC236}">
                <a16:creationId xmlns:a16="http://schemas.microsoft.com/office/drawing/2014/main" id="{E709E864-9D3F-8D2E-B2CF-201A5DE8C8A8}"/>
              </a:ext>
            </a:extLst>
          </p:cNvPr>
          <p:cNvSpPr>
            <a:spLocks noChangeShapeType="1"/>
          </p:cNvSpPr>
          <p:nvPr/>
        </p:nvSpPr>
        <p:spPr bwMode="auto">
          <a:xfrm>
            <a:off x="804863" y="4522788"/>
            <a:ext cx="2362200" cy="1587"/>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4" name="Line 12">
            <a:extLst>
              <a:ext uri="{FF2B5EF4-FFF2-40B4-BE49-F238E27FC236}">
                <a16:creationId xmlns:a16="http://schemas.microsoft.com/office/drawing/2014/main" id="{70CB2123-6F55-8E1C-C79C-EC59039381E3}"/>
              </a:ext>
            </a:extLst>
          </p:cNvPr>
          <p:cNvSpPr>
            <a:spLocks noChangeShapeType="1"/>
          </p:cNvSpPr>
          <p:nvPr/>
        </p:nvSpPr>
        <p:spPr bwMode="auto">
          <a:xfrm>
            <a:off x="804863" y="3787775"/>
            <a:ext cx="2362200" cy="1588"/>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5" name="Line 13">
            <a:extLst>
              <a:ext uri="{FF2B5EF4-FFF2-40B4-BE49-F238E27FC236}">
                <a16:creationId xmlns:a16="http://schemas.microsoft.com/office/drawing/2014/main" id="{65147CA1-826A-DAF1-FD3C-5496409A2EB8}"/>
              </a:ext>
            </a:extLst>
          </p:cNvPr>
          <p:cNvSpPr>
            <a:spLocks noChangeShapeType="1"/>
          </p:cNvSpPr>
          <p:nvPr/>
        </p:nvSpPr>
        <p:spPr bwMode="auto">
          <a:xfrm>
            <a:off x="804863" y="3052763"/>
            <a:ext cx="2362200" cy="1587"/>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6" name="Line 14">
            <a:extLst>
              <a:ext uri="{FF2B5EF4-FFF2-40B4-BE49-F238E27FC236}">
                <a16:creationId xmlns:a16="http://schemas.microsoft.com/office/drawing/2014/main" id="{4011E299-90A1-9E81-F5C6-B8B5A9C6C00D}"/>
              </a:ext>
            </a:extLst>
          </p:cNvPr>
          <p:cNvSpPr>
            <a:spLocks noChangeShapeType="1"/>
          </p:cNvSpPr>
          <p:nvPr/>
        </p:nvSpPr>
        <p:spPr bwMode="auto">
          <a:xfrm>
            <a:off x="804863" y="2135188"/>
            <a:ext cx="2362200" cy="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7" name="AutoShape 15">
            <a:extLst>
              <a:ext uri="{FF2B5EF4-FFF2-40B4-BE49-F238E27FC236}">
                <a16:creationId xmlns:a16="http://schemas.microsoft.com/office/drawing/2014/main" id="{57E39D29-4ABD-065D-EFAD-A99F19F6256D}"/>
              </a:ext>
            </a:extLst>
          </p:cNvPr>
          <p:cNvSpPr>
            <a:spLocks noChangeArrowheads="1"/>
          </p:cNvSpPr>
          <p:nvPr/>
        </p:nvSpPr>
        <p:spPr bwMode="auto">
          <a:xfrm>
            <a:off x="944563" y="2833688"/>
            <a:ext cx="752475" cy="374650"/>
          </a:xfrm>
          <a:prstGeom prst="roundRect">
            <a:avLst>
              <a:gd name="adj" fmla="val 16667"/>
            </a:avLst>
          </a:prstGeom>
          <a:solidFill>
            <a:srgbClr val="FFFF00"/>
          </a:solidFill>
          <a:ln w="9525">
            <a:solidFill>
              <a:srgbClr val="000000"/>
            </a:solidFill>
            <a:round/>
            <a:headEnd/>
            <a:tailEnd/>
          </a:ln>
          <a:effectLst>
            <a:outerShdw dist="57238" dir="2021404" algn="ctr" rotWithShape="0">
              <a:srgbClr val="000000"/>
            </a:outerShdw>
          </a:effec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COST</a:t>
            </a:r>
            <a:endParaRPr lang="en-US" altLang="en-US" sz="1500" b="1">
              <a:latin typeface="Arial" panose="020B0604020202020204" pitchFamily="34" charset="0"/>
            </a:endParaRPr>
          </a:p>
        </p:txBody>
      </p:sp>
      <p:sp>
        <p:nvSpPr>
          <p:cNvPr id="520208" name="AutoShape 16">
            <a:extLst>
              <a:ext uri="{FF2B5EF4-FFF2-40B4-BE49-F238E27FC236}">
                <a16:creationId xmlns:a16="http://schemas.microsoft.com/office/drawing/2014/main" id="{5D57747D-18A7-15B0-3E31-D70DDA1473C6}"/>
              </a:ext>
            </a:extLst>
          </p:cNvPr>
          <p:cNvSpPr>
            <a:spLocks noChangeArrowheads="1"/>
          </p:cNvSpPr>
          <p:nvPr/>
        </p:nvSpPr>
        <p:spPr bwMode="auto">
          <a:xfrm>
            <a:off x="944563" y="3560763"/>
            <a:ext cx="1254125" cy="333375"/>
          </a:xfrm>
          <a:prstGeom prst="roundRect">
            <a:avLst>
              <a:gd name="adj" fmla="val 16667"/>
            </a:avLst>
          </a:prstGeom>
          <a:solidFill>
            <a:srgbClr val="FFFF00"/>
          </a:solidFill>
          <a:ln w="9525">
            <a:solidFill>
              <a:srgbClr val="000000"/>
            </a:solidFill>
            <a:round/>
            <a:headEnd/>
            <a:tailEnd/>
          </a:ln>
          <a:effectLst>
            <a:outerShdw dist="57238" dir="2021404" algn="ctr" rotWithShape="0">
              <a:srgbClr val="000000"/>
            </a:outerShdw>
          </a:effec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DELIVERY</a:t>
            </a:r>
            <a:endParaRPr lang="en-US" altLang="en-US" sz="1500" b="1">
              <a:latin typeface="Arial" panose="020B0604020202020204" pitchFamily="34" charset="0"/>
            </a:endParaRPr>
          </a:p>
        </p:txBody>
      </p:sp>
      <p:sp>
        <p:nvSpPr>
          <p:cNvPr id="520209" name="AutoShape 17">
            <a:extLst>
              <a:ext uri="{FF2B5EF4-FFF2-40B4-BE49-F238E27FC236}">
                <a16:creationId xmlns:a16="http://schemas.microsoft.com/office/drawing/2014/main" id="{371683F4-6E7C-89A2-A585-1B6157E98A35}"/>
              </a:ext>
            </a:extLst>
          </p:cNvPr>
          <p:cNvSpPr>
            <a:spLocks noChangeArrowheads="1"/>
          </p:cNvSpPr>
          <p:nvPr/>
        </p:nvSpPr>
        <p:spPr bwMode="auto">
          <a:xfrm>
            <a:off x="944563" y="4305300"/>
            <a:ext cx="1808162" cy="427038"/>
          </a:xfrm>
          <a:prstGeom prst="roundRect">
            <a:avLst>
              <a:gd name="adj" fmla="val 16667"/>
            </a:avLst>
          </a:prstGeom>
          <a:solidFill>
            <a:srgbClr val="FFFF00"/>
          </a:solidFill>
          <a:ln w="9525">
            <a:solidFill>
              <a:srgbClr val="000000"/>
            </a:solidFill>
            <a:round/>
            <a:headEnd/>
            <a:tailEnd/>
          </a:ln>
          <a:effectLst>
            <a:outerShdw dist="57238" dir="2021404" algn="ctr" rotWithShape="0">
              <a:srgbClr val="000000"/>
            </a:outerShdw>
          </a:effec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SERVICE &amp; SAFETY</a:t>
            </a:r>
            <a:endParaRPr lang="en-US" altLang="en-US" sz="1500" b="1">
              <a:latin typeface="Arial" panose="020B0604020202020204" pitchFamily="34" charset="0"/>
            </a:endParaRPr>
          </a:p>
        </p:txBody>
      </p:sp>
      <p:sp>
        <p:nvSpPr>
          <p:cNvPr id="520210" name="AutoShape 18">
            <a:extLst>
              <a:ext uri="{FF2B5EF4-FFF2-40B4-BE49-F238E27FC236}">
                <a16:creationId xmlns:a16="http://schemas.microsoft.com/office/drawing/2014/main" id="{1FBFCF7E-D9B3-D499-D843-B3737C6CBF5D}"/>
              </a:ext>
            </a:extLst>
          </p:cNvPr>
          <p:cNvSpPr>
            <a:spLocks noChangeArrowheads="1"/>
          </p:cNvSpPr>
          <p:nvPr/>
        </p:nvSpPr>
        <p:spPr bwMode="auto">
          <a:xfrm>
            <a:off x="944563" y="5286375"/>
            <a:ext cx="1804987" cy="581025"/>
          </a:xfrm>
          <a:prstGeom prst="roundRect">
            <a:avLst>
              <a:gd name="adj" fmla="val 16667"/>
            </a:avLst>
          </a:prstGeom>
          <a:solidFill>
            <a:srgbClr val="FFFF00"/>
          </a:solidFill>
          <a:ln w="9525">
            <a:solidFill>
              <a:srgbClr val="000000"/>
            </a:solidFill>
            <a:round/>
            <a:headEnd/>
            <a:tailEnd/>
          </a:ln>
          <a:effectLst>
            <a:outerShdw dist="57238" dir="2021404" algn="ctr" rotWithShape="0">
              <a:srgbClr val="000000"/>
            </a:outerShdw>
          </a:effec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CORPORATE RESPONSIBILITY</a:t>
            </a:r>
            <a:endParaRPr lang="en-US" altLang="en-US" sz="1500" b="1">
              <a:latin typeface="Arial" panose="020B0604020202020204" pitchFamily="34" charset="0"/>
            </a:endParaRPr>
          </a:p>
        </p:txBody>
      </p:sp>
      <p:sp>
        <p:nvSpPr>
          <p:cNvPr id="520211" name="AutoShape 19">
            <a:extLst>
              <a:ext uri="{FF2B5EF4-FFF2-40B4-BE49-F238E27FC236}">
                <a16:creationId xmlns:a16="http://schemas.microsoft.com/office/drawing/2014/main" id="{F899A3B5-D485-5B52-876A-6E80B673C7D0}"/>
              </a:ext>
            </a:extLst>
          </p:cNvPr>
          <p:cNvSpPr>
            <a:spLocks noChangeArrowheads="1"/>
          </p:cNvSpPr>
          <p:nvPr/>
        </p:nvSpPr>
        <p:spPr bwMode="auto">
          <a:xfrm>
            <a:off x="3167063" y="2835275"/>
            <a:ext cx="5138737" cy="449263"/>
          </a:xfrm>
          <a:prstGeom prst="roundRect">
            <a:avLst>
              <a:gd name="adj" fmla="val 16667"/>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solidFill>
                  <a:schemeClr val="bg1"/>
                </a:solidFill>
                <a:latin typeface="Arial" panose="020B0604020202020204" pitchFamily="34" charset="0"/>
                <a:ea typeface="Batang" panose="02030600000101010101" pitchFamily="18" charset="-127"/>
              </a:rPr>
              <a:t>Cost to manufacture, transport, distribute, inventory, sales price, cost to consumer (initial plus life cycle)</a:t>
            </a:r>
            <a:endParaRPr lang="en-US" altLang="en-US" sz="1300" b="1">
              <a:solidFill>
                <a:schemeClr val="bg1"/>
              </a:solidFill>
              <a:latin typeface="Arial" panose="020B0604020202020204" pitchFamily="34" charset="0"/>
            </a:endParaRPr>
          </a:p>
        </p:txBody>
      </p:sp>
      <p:sp>
        <p:nvSpPr>
          <p:cNvPr id="520212" name="AutoShape 20">
            <a:extLst>
              <a:ext uri="{FF2B5EF4-FFF2-40B4-BE49-F238E27FC236}">
                <a16:creationId xmlns:a16="http://schemas.microsoft.com/office/drawing/2014/main" id="{4E6CB228-0BB9-1394-97FA-56559940D750}"/>
              </a:ext>
            </a:extLst>
          </p:cNvPr>
          <p:cNvSpPr>
            <a:spLocks noChangeArrowheads="1"/>
          </p:cNvSpPr>
          <p:nvPr/>
        </p:nvSpPr>
        <p:spPr bwMode="auto">
          <a:xfrm>
            <a:off x="3167063" y="3570288"/>
            <a:ext cx="5138737" cy="476250"/>
          </a:xfrm>
          <a:prstGeom prst="roundRect">
            <a:avLst>
              <a:gd name="adj" fmla="val 16667"/>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solidFill>
                  <a:schemeClr val="bg1"/>
                </a:solidFill>
                <a:latin typeface="Arial" panose="020B0604020202020204" pitchFamily="34" charset="0"/>
                <a:ea typeface="Batang" panose="02030600000101010101" pitchFamily="18" charset="-127"/>
              </a:rPr>
              <a:t>Production volumes, lead times, turn-around-times, setup times, delivery time, delays</a:t>
            </a:r>
            <a:endParaRPr lang="en-US" altLang="en-US" sz="1300" b="1">
              <a:solidFill>
                <a:schemeClr val="bg1"/>
              </a:solidFill>
              <a:latin typeface="Arial" panose="020B0604020202020204" pitchFamily="34" charset="0"/>
            </a:endParaRPr>
          </a:p>
        </p:txBody>
      </p:sp>
      <p:sp>
        <p:nvSpPr>
          <p:cNvPr id="520213" name="AutoShape 21">
            <a:extLst>
              <a:ext uri="{FF2B5EF4-FFF2-40B4-BE49-F238E27FC236}">
                <a16:creationId xmlns:a16="http://schemas.microsoft.com/office/drawing/2014/main" id="{F3BD2B62-E083-C1BB-A0E6-BD97B5A83DCE}"/>
              </a:ext>
            </a:extLst>
          </p:cNvPr>
          <p:cNvSpPr>
            <a:spLocks noChangeArrowheads="1"/>
          </p:cNvSpPr>
          <p:nvPr/>
        </p:nvSpPr>
        <p:spPr bwMode="auto">
          <a:xfrm>
            <a:off x="3167063" y="4229100"/>
            <a:ext cx="5138737" cy="655638"/>
          </a:xfrm>
          <a:prstGeom prst="roundRect">
            <a:avLst>
              <a:gd name="adj" fmla="val 16667"/>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solidFill>
                  <a:schemeClr val="bg1"/>
                </a:solidFill>
                <a:latin typeface="Arial" panose="020B0604020202020204" pitchFamily="34" charset="0"/>
                <a:ea typeface="Batang" panose="02030600000101010101" pitchFamily="18" charset="-127"/>
              </a:rPr>
              <a:t>Problems occurring after purchase, failures, parts availability, service, warranties, maintainability, customer required maintenance, product liability, and safety</a:t>
            </a:r>
            <a:endParaRPr lang="en-US" altLang="en-US" sz="1300" b="1">
              <a:solidFill>
                <a:schemeClr val="bg1"/>
              </a:solidFill>
              <a:latin typeface="Arial" panose="020B0604020202020204" pitchFamily="34" charset="0"/>
            </a:endParaRPr>
          </a:p>
        </p:txBody>
      </p:sp>
      <p:sp>
        <p:nvSpPr>
          <p:cNvPr id="520214" name="AutoShape 22">
            <a:extLst>
              <a:ext uri="{FF2B5EF4-FFF2-40B4-BE49-F238E27FC236}">
                <a16:creationId xmlns:a16="http://schemas.microsoft.com/office/drawing/2014/main" id="{BB68FD72-9ADB-67CD-1CC7-759250526A8B}"/>
              </a:ext>
            </a:extLst>
          </p:cNvPr>
          <p:cNvSpPr>
            <a:spLocks noChangeArrowheads="1"/>
          </p:cNvSpPr>
          <p:nvPr/>
        </p:nvSpPr>
        <p:spPr bwMode="auto">
          <a:xfrm>
            <a:off x="3167063" y="5362575"/>
            <a:ext cx="5138737" cy="436563"/>
          </a:xfrm>
          <a:prstGeom prst="roundRect">
            <a:avLst>
              <a:gd name="adj" fmla="val 16667"/>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solidFill>
                  <a:schemeClr val="bg1"/>
                </a:solidFill>
                <a:latin typeface="Arial" panose="020B0604020202020204" pitchFamily="34" charset="0"/>
                <a:ea typeface="Batang" panose="02030600000101010101" pitchFamily="18" charset="-127"/>
              </a:rPr>
              <a:t>Problems arising from pollution, “damage” to society or the environment, disposal</a:t>
            </a:r>
            <a:endParaRPr lang="en-US" altLang="en-US" sz="1300" b="1">
              <a:solidFill>
                <a:schemeClr val="bg1"/>
              </a:solidFill>
              <a:latin typeface="Arial" panose="020B0604020202020204" pitchFamily="34" charset="0"/>
            </a:endParaRPr>
          </a:p>
        </p:txBody>
      </p:sp>
      <p:sp>
        <p:nvSpPr>
          <p:cNvPr id="520215" name="AutoShape 23">
            <a:extLst>
              <a:ext uri="{FF2B5EF4-FFF2-40B4-BE49-F238E27FC236}">
                <a16:creationId xmlns:a16="http://schemas.microsoft.com/office/drawing/2014/main" id="{599316D1-16F7-5D68-F004-0FA42609EFF4}"/>
              </a:ext>
            </a:extLst>
          </p:cNvPr>
          <p:cNvSpPr>
            <a:spLocks noChangeArrowheads="1"/>
          </p:cNvSpPr>
          <p:nvPr/>
        </p:nvSpPr>
        <p:spPr bwMode="auto">
          <a:xfrm>
            <a:off x="920750" y="1941513"/>
            <a:ext cx="1846263" cy="347662"/>
          </a:xfrm>
          <a:prstGeom prst="roundRect">
            <a:avLst>
              <a:gd name="adj" fmla="val 16667"/>
            </a:avLst>
          </a:prstGeom>
          <a:solidFill>
            <a:srgbClr val="FFFF00"/>
          </a:solidFill>
          <a:ln w="9525">
            <a:solidFill>
              <a:srgbClr val="000000"/>
            </a:solidFill>
            <a:round/>
            <a:headEnd/>
            <a:tailEnd/>
          </a:ln>
          <a:effectLst>
            <a:outerShdw dist="57238" dir="2021404" algn="ctr" rotWithShape="0">
              <a:srgbClr val="000000"/>
            </a:outerShdw>
          </a:effec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“LITTLE” QUALITY</a:t>
            </a:r>
            <a:endParaRPr lang="en-US" altLang="en-US" sz="1500" b="1">
              <a:latin typeface="Arial" panose="020B0604020202020204" pitchFamily="34" charset="0"/>
            </a:endParaRPr>
          </a:p>
        </p:txBody>
      </p:sp>
      <p:sp>
        <p:nvSpPr>
          <p:cNvPr id="520217" name="Text Box 25">
            <a:extLst>
              <a:ext uri="{FF2B5EF4-FFF2-40B4-BE49-F238E27FC236}">
                <a16:creationId xmlns:a16="http://schemas.microsoft.com/office/drawing/2014/main" id="{8AEF65A1-7E99-F300-A703-5C7DC21300F9}"/>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6.1-6</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64" name="AutoShape 124">
            <a:extLst>
              <a:ext uri="{FF2B5EF4-FFF2-40B4-BE49-F238E27FC236}">
                <a16:creationId xmlns:a16="http://schemas.microsoft.com/office/drawing/2014/main" id="{0314295A-FBD4-4B03-10DA-EBA96CE79764}"/>
              </a:ext>
            </a:extLst>
          </p:cNvPr>
          <p:cNvSpPr>
            <a:spLocks noChangeArrowheads="1"/>
          </p:cNvSpPr>
          <p:nvPr/>
        </p:nvSpPr>
        <p:spPr bwMode="auto">
          <a:xfrm>
            <a:off x="228600" y="1676400"/>
            <a:ext cx="8839200" cy="4114800"/>
          </a:xfrm>
          <a:prstGeom prst="roundRect">
            <a:avLst>
              <a:gd name="adj" fmla="val 16667"/>
            </a:avLst>
          </a:prstGeom>
          <a:solidFill>
            <a:srgbClr val="FFFF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244" name="Rectangle 4">
            <a:extLst>
              <a:ext uri="{FF2B5EF4-FFF2-40B4-BE49-F238E27FC236}">
                <a16:creationId xmlns:a16="http://schemas.microsoft.com/office/drawing/2014/main" id="{0FB927D1-2B1E-2450-7F10-7EA1D4FAA2EB}"/>
              </a:ext>
            </a:extLst>
          </p:cNvPr>
          <p:cNvSpPr>
            <a:spLocks noGrp="1" noChangeArrowheads="1"/>
          </p:cNvSpPr>
          <p:nvPr>
            <p:ph type="title"/>
          </p:nvPr>
        </p:nvSpPr>
        <p:spPr/>
        <p:txBody>
          <a:bodyPr/>
          <a:lstStyle/>
          <a:p>
            <a:r>
              <a:rPr lang="en-US" altLang="en-US"/>
              <a:t>Cause &amp; Effect (Ishikawa) Diagram</a:t>
            </a:r>
          </a:p>
        </p:txBody>
      </p:sp>
      <p:sp>
        <p:nvSpPr>
          <p:cNvPr id="522246" name="Rectangle 6">
            <a:extLst>
              <a:ext uri="{FF2B5EF4-FFF2-40B4-BE49-F238E27FC236}">
                <a16:creationId xmlns:a16="http://schemas.microsoft.com/office/drawing/2014/main" id="{6EE17763-F57F-5D6B-F57B-7E160B0B2405}"/>
              </a:ext>
            </a:extLst>
          </p:cNvPr>
          <p:cNvSpPr>
            <a:spLocks noChangeArrowheads="1"/>
          </p:cNvSpPr>
          <p:nvPr/>
        </p:nvSpPr>
        <p:spPr bwMode="auto">
          <a:xfrm>
            <a:off x="0" y="22098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22247" name="AutoShape 7">
            <a:extLst>
              <a:ext uri="{FF2B5EF4-FFF2-40B4-BE49-F238E27FC236}">
                <a16:creationId xmlns:a16="http://schemas.microsoft.com/office/drawing/2014/main" id="{A14B2115-87AF-8ED9-8FBB-6B41B4781DF3}"/>
              </a:ext>
            </a:extLst>
          </p:cNvPr>
          <p:cNvSpPr>
            <a:spLocks noChangeAspect="1" noChangeArrowheads="1" noTextEdit="1"/>
          </p:cNvSpPr>
          <p:nvPr/>
        </p:nvSpPr>
        <p:spPr bwMode="auto">
          <a:xfrm>
            <a:off x="152400" y="1219200"/>
            <a:ext cx="8839200" cy="412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49" name="Rectangle 9">
            <a:extLst>
              <a:ext uri="{FF2B5EF4-FFF2-40B4-BE49-F238E27FC236}">
                <a16:creationId xmlns:a16="http://schemas.microsoft.com/office/drawing/2014/main" id="{75052955-75A1-B685-F7CC-2F1231397098}"/>
              </a:ext>
            </a:extLst>
          </p:cNvPr>
          <p:cNvSpPr>
            <a:spLocks noChangeArrowheads="1"/>
          </p:cNvSpPr>
          <p:nvPr/>
        </p:nvSpPr>
        <p:spPr bwMode="auto">
          <a:xfrm>
            <a:off x="152400" y="1270000"/>
            <a:ext cx="50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 </a:t>
            </a:r>
            <a:endParaRPr lang="en-US" altLang="en-US" sz="1700">
              <a:latin typeface="Arial" panose="020B0604020202020204" pitchFamily="34" charset="0"/>
            </a:endParaRPr>
          </a:p>
        </p:txBody>
      </p:sp>
      <p:grpSp>
        <p:nvGrpSpPr>
          <p:cNvPr id="522252" name="Group 12">
            <a:extLst>
              <a:ext uri="{FF2B5EF4-FFF2-40B4-BE49-F238E27FC236}">
                <a16:creationId xmlns:a16="http://schemas.microsoft.com/office/drawing/2014/main" id="{4ACEF691-9530-8EA7-65C3-7C8C3A74C8C4}"/>
              </a:ext>
            </a:extLst>
          </p:cNvPr>
          <p:cNvGrpSpPr>
            <a:grpSpLocks/>
          </p:cNvGrpSpPr>
          <p:nvPr/>
        </p:nvGrpSpPr>
        <p:grpSpPr bwMode="auto">
          <a:xfrm>
            <a:off x="6651625" y="3257550"/>
            <a:ext cx="2332038" cy="674688"/>
            <a:chOff x="3574" y="1768"/>
            <a:chExt cx="869" cy="251"/>
          </a:xfrm>
        </p:grpSpPr>
        <p:sp>
          <p:nvSpPr>
            <p:cNvPr id="522250" name="Freeform 10">
              <a:extLst>
                <a:ext uri="{FF2B5EF4-FFF2-40B4-BE49-F238E27FC236}">
                  <a16:creationId xmlns:a16="http://schemas.microsoft.com/office/drawing/2014/main" id="{8AD7710A-DA1A-EF26-E651-79E66F25966D}"/>
                </a:ext>
              </a:extLst>
            </p:cNvPr>
            <p:cNvSpPr>
              <a:spLocks/>
            </p:cNvSpPr>
            <p:nvPr/>
          </p:nvSpPr>
          <p:spPr bwMode="auto">
            <a:xfrm>
              <a:off x="3604" y="1788"/>
              <a:ext cx="839" cy="231"/>
            </a:xfrm>
            <a:custGeom>
              <a:avLst/>
              <a:gdLst>
                <a:gd name="T0" fmla="*/ 77 w 1678"/>
                <a:gd name="T1" fmla="*/ 0 h 461"/>
                <a:gd name="T2" fmla="*/ 61 w 1678"/>
                <a:gd name="T3" fmla="*/ 2 h 461"/>
                <a:gd name="T4" fmla="*/ 48 w 1678"/>
                <a:gd name="T5" fmla="*/ 6 h 461"/>
                <a:gd name="T6" fmla="*/ 35 w 1678"/>
                <a:gd name="T7" fmla="*/ 13 h 461"/>
                <a:gd name="T8" fmla="*/ 23 w 1678"/>
                <a:gd name="T9" fmla="*/ 23 h 461"/>
                <a:gd name="T10" fmla="*/ 13 w 1678"/>
                <a:gd name="T11" fmla="*/ 35 h 461"/>
                <a:gd name="T12" fmla="*/ 6 w 1678"/>
                <a:gd name="T13" fmla="*/ 48 h 461"/>
                <a:gd name="T14" fmla="*/ 2 w 1678"/>
                <a:gd name="T15" fmla="*/ 61 h 461"/>
                <a:gd name="T16" fmla="*/ 0 w 1678"/>
                <a:gd name="T17" fmla="*/ 77 h 461"/>
                <a:gd name="T18" fmla="*/ 0 w 1678"/>
                <a:gd name="T19" fmla="*/ 384 h 461"/>
                <a:gd name="T20" fmla="*/ 2 w 1678"/>
                <a:gd name="T21" fmla="*/ 399 h 461"/>
                <a:gd name="T22" fmla="*/ 6 w 1678"/>
                <a:gd name="T23" fmla="*/ 415 h 461"/>
                <a:gd name="T24" fmla="*/ 13 w 1678"/>
                <a:gd name="T25" fmla="*/ 426 h 461"/>
                <a:gd name="T26" fmla="*/ 23 w 1678"/>
                <a:gd name="T27" fmla="*/ 438 h 461"/>
                <a:gd name="T28" fmla="*/ 35 w 1678"/>
                <a:gd name="T29" fmla="*/ 447 h 461"/>
                <a:gd name="T30" fmla="*/ 48 w 1678"/>
                <a:gd name="T31" fmla="*/ 455 h 461"/>
                <a:gd name="T32" fmla="*/ 61 w 1678"/>
                <a:gd name="T33" fmla="*/ 459 h 461"/>
                <a:gd name="T34" fmla="*/ 77 w 1678"/>
                <a:gd name="T35" fmla="*/ 461 h 461"/>
                <a:gd name="T36" fmla="*/ 1601 w 1678"/>
                <a:gd name="T37" fmla="*/ 461 h 461"/>
                <a:gd name="T38" fmla="*/ 1617 w 1678"/>
                <a:gd name="T39" fmla="*/ 459 h 461"/>
                <a:gd name="T40" fmla="*/ 1632 w 1678"/>
                <a:gd name="T41" fmla="*/ 455 h 461"/>
                <a:gd name="T42" fmla="*/ 1644 w 1678"/>
                <a:gd name="T43" fmla="*/ 447 h 461"/>
                <a:gd name="T44" fmla="*/ 1655 w 1678"/>
                <a:gd name="T45" fmla="*/ 438 h 461"/>
                <a:gd name="T46" fmla="*/ 1665 w 1678"/>
                <a:gd name="T47" fmla="*/ 426 h 461"/>
                <a:gd name="T48" fmla="*/ 1672 w 1678"/>
                <a:gd name="T49" fmla="*/ 415 h 461"/>
                <a:gd name="T50" fmla="*/ 1676 w 1678"/>
                <a:gd name="T51" fmla="*/ 399 h 461"/>
                <a:gd name="T52" fmla="*/ 1678 w 1678"/>
                <a:gd name="T53" fmla="*/ 384 h 461"/>
                <a:gd name="T54" fmla="*/ 1678 w 1678"/>
                <a:gd name="T55" fmla="*/ 77 h 461"/>
                <a:gd name="T56" fmla="*/ 1676 w 1678"/>
                <a:gd name="T57" fmla="*/ 61 h 461"/>
                <a:gd name="T58" fmla="*/ 1672 w 1678"/>
                <a:gd name="T59" fmla="*/ 48 h 461"/>
                <a:gd name="T60" fmla="*/ 1665 w 1678"/>
                <a:gd name="T61" fmla="*/ 35 h 461"/>
                <a:gd name="T62" fmla="*/ 1655 w 1678"/>
                <a:gd name="T63" fmla="*/ 23 h 461"/>
                <a:gd name="T64" fmla="*/ 1644 w 1678"/>
                <a:gd name="T65" fmla="*/ 13 h 461"/>
                <a:gd name="T66" fmla="*/ 1632 w 1678"/>
                <a:gd name="T67" fmla="*/ 6 h 461"/>
                <a:gd name="T68" fmla="*/ 1617 w 1678"/>
                <a:gd name="T69" fmla="*/ 2 h 461"/>
                <a:gd name="T70" fmla="*/ 1601 w 1678"/>
                <a:gd name="T71" fmla="*/ 0 h 461"/>
                <a:gd name="T72" fmla="*/ 77 w 1678"/>
                <a:gd name="T73"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8" h="461">
                  <a:moveTo>
                    <a:pt x="77" y="0"/>
                  </a:moveTo>
                  <a:lnTo>
                    <a:pt x="61" y="2"/>
                  </a:lnTo>
                  <a:lnTo>
                    <a:pt x="48" y="6"/>
                  </a:lnTo>
                  <a:lnTo>
                    <a:pt x="35" y="13"/>
                  </a:lnTo>
                  <a:lnTo>
                    <a:pt x="23" y="23"/>
                  </a:lnTo>
                  <a:lnTo>
                    <a:pt x="13" y="35"/>
                  </a:lnTo>
                  <a:lnTo>
                    <a:pt x="6" y="48"/>
                  </a:lnTo>
                  <a:lnTo>
                    <a:pt x="2" y="61"/>
                  </a:lnTo>
                  <a:lnTo>
                    <a:pt x="0" y="77"/>
                  </a:lnTo>
                  <a:lnTo>
                    <a:pt x="0" y="384"/>
                  </a:lnTo>
                  <a:lnTo>
                    <a:pt x="2" y="399"/>
                  </a:lnTo>
                  <a:lnTo>
                    <a:pt x="6" y="415"/>
                  </a:lnTo>
                  <a:lnTo>
                    <a:pt x="13" y="426"/>
                  </a:lnTo>
                  <a:lnTo>
                    <a:pt x="23" y="438"/>
                  </a:lnTo>
                  <a:lnTo>
                    <a:pt x="35" y="447"/>
                  </a:lnTo>
                  <a:lnTo>
                    <a:pt x="48" y="455"/>
                  </a:lnTo>
                  <a:lnTo>
                    <a:pt x="61" y="459"/>
                  </a:lnTo>
                  <a:lnTo>
                    <a:pt x="77" y="461"/>
                  </a:lnTo>
                  <a:lnTo>
                    <a:pt x="1601" y="461"/>
                  </a:lnTo>
                  <a:lnTo>
                    <a:pt x="1617" y="459"/>
                  </a:lnTo>
                  <a:lnTo>
                    <a:pt x="1632" y="455"/>
                  </a:lnTo>
                  <a:lnTo>
                    <a:pt x="1644" y="447"/>
                  </a:lnTo>
                  <a:lnTo>
                    <a:pt x="1655" y="438"/>
                  </a:lnTo>
                  <a:lnTo>
                    <a:pt x="1665" y="426"/>
                  </a:lnTo>
                  <a:lnTo>
                    <a:pt x="1672" y="415"/>
                  </a:lnTo>
                  <a:lnTo>
                    <a:pt x="1676" y="399"/>
                  </a:lnTo>
                  <a:lnTo>
                    <a:pt x="1678" y="384"/>
                  </a:lnTo>
                  <a:lnTo>
                    <a:pt x="1678" y="77"/>
                  </a:lnTo>
                  <a:lnTo>
                    <a:pt x="1676" y="61"/>
                  </a:lnTo>
                  <a:lnTo>
                    <a:pt x="1672" y="48"/>
                  </a:lnTo>
                  <a:lnTo>
                    <a:pt x="1665" y="35"/>
                  </a:lnTo>
                  <a:lnTo>
                    <a:pt x="1655" y="23"/>
                  </a:lnTo>
                  <a:lnTo>
                    <a:pt x="1644" y="13"/>
                  </a:lnTo>
                  <a:lnTo>
                    <a:pt x="1632" y="6"/>
                  </a:lnTo>
                  <a:lnTo>
                    <a:pt x="1617" y="2"/>
                  </a:lnTo>
                  <a:lnTo>
                    <a:pt x="1601" y="0"/>
                  </a:lnTo>
                  <a:lnTo>
                    <a:pt x="7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51" name="Freeform 11">
              <a:extLst>
                <a:ext uri="{FF2B5EF4-FFF2-40B4-BE49-F238E27FC236}">
                  <a16:creationId xmlns:a16="http://schemas.microsoft.com/office/drawing/2014/main" id="{835BA860-8775-3030-02F7-F3B441B94D9D}"/>
                </a:ext>
              </a:extLst>
            </p:cNvPr>
            <p:cNvSpPr>
              <a:spLocks/>
            </p:cNvSpPr>
            <p:nvPr/>
          </p:nvSpPr>
          <p:spPr bwMode="auto">
            <a:xfrm>
              <a:off x="3574" y="1768"/>
              <a:ext cx="839" cy="231"/>
            </a:xfrm>
            <a:custGeom>
              <a:avLst/>
              <a:gdLst>
                <a:gd name="T0" fmla="*/ 76 w 1678"/>
                <a:gd name="T1" fmla="*/ 0 h 460"/>
                <a:gd name="T2" fmla="*/ 61 w 1678"/>
                <a:gd name="T3" fmla="*/ 2 h 460"/>
                <a:gd name="T4" fmla="*/ 48 w 1678"/>
                <a:gd name="T5" fmla="*/ 5 h 460"/>
                <a:gd name="T6" fmla="*/ 34 w 1678"/>
                <a:gd name="T7" fmla="*/ 13 h 460"/>
                <a:gd name="T8" fmla="*/ 23 w 1678"/>
                <a:gd name="T9" fmla="*/ 23 h 460"/>
                <a:gd name="T10" fmla="*/ 13 w 1678"/>
                <a:gd name="T11" fmla="*/ 34 h 460"/>
                <a:gd name="T12" fmla="*/ 5 w 1678"/>
                <a:gd name="T13" fmla="*/ 48 h 460"/>
                <a:gd name="T14" fmla="*/ 1 w 1678"/>
                <a:gd name="T15" fmla="*/ 61 h 460"/>
                <a:gd name="T16" fmla="*/ 0 w 1678"/>
                <a:gd name="T17" fmla="*/ 76 h 460"/>
                <a:gd name="T18" fmla="*/ 0 w 1678"/>
                <a:gd name="T19" fmla="*/ 384 h 460"/>
                <a:gd name="T20" fmla="*/ 1 w 1678"/>
                <a:gd name="T21" fmla="*/ 399 h 460"/>
                <a:gd name="T22" fmla="*/ 5 w 1678"/>
                <a:gd name="T23" fmla="*/ 414 h 460"/>
                <a:gd name="T24" fmla="*/ 13 w 1678"/>
                <a:gd name="T25" fmla="*/ 428 h 460"/>
                <a:gd name="T26" fmla="*/ 23 w 1678"/>
                <a:gd name="T27" fmla="*/ 439 h 460"/>
                <a:gd name="T28" fmla="*/ 34 w 1678"/>
                <a:gd name="T29" fmla="*/ 447 h 460"/>
                <a:gd name="T30" fmla="*/ 48 w 1678"/>
                <a:gd name="T31" fmla="*/ 455 h 460"/>
                <a:gd name="T32" fmla="*/ 61 w 1678"/>
                <a:gd name="T33" fmla="*/ 459 h 460"/>
                <a:gd name="T34" fmla="*/ 76 w 1678"/>
                <a:gd name="T35" fmla="*/ 460 h 460"/>
                <a:gd name="T36" fmla="*/ 1601 w 1678"/>
                <a:gd name="T37" fmla="*/ 460 h 460"/>
                <a:gd name="T38" fmla="*/ 1616 w 1678"/>
                <a:gd name="T39" fmla="*/ 459 h 460"/>
                <a:gd name="T40" fmla="*/ 1632 w 1678"/>
                <a:gd name="T41" fmla="*/ 455 h 460"/>
                <a:gd name="T42" fmla="*/ 1643 w 1678"/>
                <a:gd name="T43" fmla="*/ 447 h 460"/>
                <a:gd name="T44" fmla="*/ 1655 w 1678"/>
                <a:gd name="T45" fmla="*/ 439 h 460"/>
                <a:gd name="T46" fmla="*/ 1664 w 1678"/>
                <a:gd name="T47" fmla="*/ 428 h 460"/>
                <a:gd name="T48" fmla="*/ 1672 w 1678"/>
                <a:gd name="T49" fmla="*/ 414 h 460"/>
                <a:gd name="T50" fmla="*/ 1676 w 1678"/>
                <a:gd name="T51" fmla="*/ 399 h 460"/>
                <a:gd name="T52" fmla="*/ 1678 w 1678"/>
                <a:gd name="T53" fmla="*/ 384 h 460"/>
                <a:gd name="T54" fmla="*/ 1678 w 1678"/>
                <a:gd name="T55" fmla="*/ 76 h 460"/>
                <a:gd name="T56" fmla="*/ 1676 w 1678"/>
                <a:gd name="T57" fmla="*/ 61 h 460"/>
                <a:gd name="T58" fmla="*/ 1672 w 1678"/>
                <a:gd name="T59" fmla="*/ 48 h 460"/>
                <a:gd name="T60" fmla="*/ 1664 w 1678"/>
                <a:gd name="T61" fmla="*/ 34 h 460"/>
                <a:gd name="T62" fmla="*/ 1655 w 1678"/>
                <a:gd name="T63" fmla="*/ 23 h 460"/>
                <a:gd name="T64" fmla="*/ 1643 w 1678"/>
                <a:gd name="T65" fmla="*/ 13 h 460"/>
                <a:gd name="T66" fmla="*/ 1632 w 1678"/>
                <a:gd name="T67" fmla="*/ 5 h 460"/>
                <a:gd name="T68" fmla="*/ 1616 w 1678"/>
                <a:gd name="T69" fmla="*/ 2 h 460"/>
                <a:gd name="T70" fmla="*/ 1601 w 1678"/>
                <a:gd name="T71" fmla="*/ 0 h 460"/>
                <a:gd name="T72" fmla="*/ 76 w 1678"/>
                <a:gd name="T73" fmla="*/ 0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8" h="460">
                  <a:moveTo>
                    <a:pt x="76" y="0"/>
                  </a:moveTo>
                  <a:lnTo>
                    <a:pt x="61" y="2"/>
                  </a:lnTo>
                  <a:lnTo>
                    <a:pt x="48" y="5"/>
                  </a:lnTo>
                  <a:lnTo>
                    <a:pt x="34" y="13"/>
                  </a:lnTo>
                  <a:lnTo>
                    <a:pt x="23" y="23"/>
                  </a:lnTo>
                  <a:lnTo>
                    <a:pt x="13" y="34"/>
                  </a:lnTo>
                  <a:lnTo>
                    <a:pt x="5" y="48"/>
                  </a:lnTo>
                  <a:lnTo>
                    <a:pt x="1" y="61"/>
                  </a:lnTo>
                  <a:lnTo>
                    <a:pt x="0" y="76"/>
                  </a:lnTo>
                  <a:lnTo>
                    <a:pt x="0" y="384"/>
                  </a:lnTo>
                  <a:lnTo>
                    <a:pt x="1" y="399"/>
                  </a:lnTo>
                  <a:lnTo>
                    <a:pt x="5" y="414"/>
                  </a:lnTo>
                  <a:lnTo>
                    <a:pt x="13" y="428"/>
                  </a:lnTo>
                  <a:lnTo>
                    <a:pt x="23" y="439"/>
                  </a:lnTo>
                  <a:lnTo>
                    <a:pt x="34" y="447"/>
                  </a:lnTo>
                  <a:lnTo>
                    <a:pt x="48" y="455"/>
                  </a:lnTo>
                  <a:lnTo>
                    <a:pt x="61" y="459"/>
                  </a:lnTo>
                  <a:lnTo>
                    <a:pt x="76" y="460"/>
                  </a:lnTo>
                  <a:lnTo>
                    <a:pt x="1601" y="460"/>
                  </a:lnTo>
                  <a:lnTo>
                    <a:pt x="1616" y="459"/>
                  </a:lnTo>
                  <a:lnTo>
                    <a:pt x="1632" y="455"/>
                  </a:lnTo>
                  <a:lnTo>
                    <a:pt x="1643" y="447"/>
                  </a:lnTo>
                  <a:lnTo>
                    <a:pt x="1655" y="439"/>
                  </a:lnTo>
                  <a:lnTo>
                    <a:pt x="1664" y="428"/>
                  </a:lnTo>
                  <a:lnTo>
                    <a:pt x="1672" y="414"/>
                  </a:lnTo>
                  <a:lnTo>
                    <a:pt x="1676" y="399"/>
                  </a:lnTo>
                  <a:lnTo>
                    <a:pt x="1678" y="384"/>
                  </a:lnTo>
                  <a:lnTo>
                    <a:pt x="1678" y="76"/>
                  </a:lnTo>
                  <a:lnTo>
                    <a:pt x="1676" y="61"/>
                  </a:lnTo>
                  <a:lnTo>
                    <a:pt x="1672" y="48"/>
                  </a:lnTo>
                  <a:lnTo>
                    <a:pt x="1664" y="34"/>
                  </a:lnTo>
                  <a:lnTo>
                    <a:pt x="1655" y="23"/>
                  </a:lnTo>
                  <a:lnTo>
                    <a:pt x="1643" y="13"/>
                  </a:lnTo>
                  <a:lnTo>
                    <a:pt x="1632" y="5"/>
                  </a:lnTo>
                  <a:lnTo>
                    <a:pt x="1616" y="2"/>
                  </a:lnTo>
                  <a:lnTo>
                    <a:pt x="1601" y="0"/>
                  </a:lnTo>
                  <a:lnTo>
                    <a:pt x="76"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522253" name="Rectangle 13">
            <a:extLst>
              <a:ext uri="{FF2B5EF4-FFF2-40B4-BE49-F238E27FC236}">
                <a16:creationId xmlns:a16="http://schemas.microsoft.com/office/drawing/2014/main" id="{503C5B5A-270F-6246-04CB-16FE8EFC8FFE}"/>
              </a:ext>
            </a:extLst>
          </p:cNvPr>
          <p:cNvSpPr>
            <a:spLocks noChangeArrowheads="1"/>
          </p:cNvSpPr>
          <p:nvPr/>
        </p:nvSpPr>
        <p:spPr bwMode="auto">
          <a:xfrm>
            <a:off x="6934200" y="3276600"/>
            <a:ext cx="18319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Quality Characteristic</a:t>
            </a:r>
            <a:endParaRPr lang="en-US" altLang="en-US" sz="1700" b="1">
              <a:latin typeface="Arial" panose="020B0604020202020204" pitchFamily="34" charset="0"/>
            </a:endParaRPr>
          </a:p>
        </p:txBody>
      </p:sp>
      <p:sp>
        <p:nvSpPr>
          <p:cNvPr id="522254" name="Rectangle 14">
            <a:extLst>
              <a:ext uri="{FF2B5EF4-FFF2-40B4-BE49-F238E27FC236}">
                <a16:creationId xmlns:a16="http://schemas.microsoft.com/office/drawing/2014/main" id="{B0155AA8-7842-0EC8-521C-7AA2978E0FCF}"/>
              </a:ext>
            </a:extLst>
          </p:cNvPr>
          <p:cNvSpPr>
            <a:spLocks noChangeArrowheads="1"/>
          </p:cNvSpPr>
          <p:nvPr/>
        </p:nvSpPr>
        <p:spPr bwMode="auto">
          <a:xfrm>
            <a:off x="8696325" y="3311525"/>
            <a:ext cx="47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255" name="Rectangle 15">
            <a:extLst>
              <a:ext uri="{FF2B5EF4-FFF2-40B4-BE49-F238E27FC236}">
                <a16:creationId xmlns:a16="http://schemas.microsoft.com/office/drawing/2014/main" id="{67392FA6-D525-BE7A-D989-9F558F3DB771}"/>
              </a:ext>
            </a:extLst>
          </p:cNvPr>
          <p:cNvSpPr>
            <a:spLocks noChangeArrowheads="1"/>
          </p:cNvSpPr>
          <p:nvPr/>
        </p:nvSpPr>
        <p:spPr bwMode="auto">
          <a:xfrm>
            <a:off x="7432675" y="3570288"/>
            <a:ext cx="6096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r>
              <a:rPr lang="en-US" altLang="en-US" sz="1400" b="1">
                <a:solidFill>
                  <a:srgbClr val="000000"/>
                </a:solidFill>
                <a:latin typeface="Arial" panose="020B0604020202020204" pitchFamily="34" charset="0"/>
              </a:rPr>
              <a:t>Effect</a:t>
            </a:r>
            <a:r>
              <a:rPr lang="en-US" altLang="en-US" sz="14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22256" name="Rectangle 16">
            <a:extLst>
              <a:ext uri="{FF2B5EF4-FFF2-40B4-BE49-F238E27FC236}">
                <a16:creationId xmlns:a16="http://schemas.microsoft.com/office/drawing/2014/main" id="{E133046F-17EA-51AF-FCC8-21F2AEAB6AB6}"/>
              </a:ext>
            </a:extLst>
          </p:cNvPr>
          <p:cNvSpPr>
            <a:spLocks noChangeArrowheads="1"/>
          </p:cNvSpPr>
          <p:nvPr/>
        </p:nvSpPr>
        <p:spPr bwMode="auto">
          <a:xfrm>
            <a:off x="8121650" y="3536950"/>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259" name="Group 19">
            <a:extLst>
              <a:ext uri="{FF2B5EF4-FFF2-40B4-BE49-F238E27FC236}">
                <a16:creationId xmlns:a16="http://schemas.microsoft.com/office/drawing/2014/main" id="{3AF9B7F8-82A9-3989-9D59-615D52DB82B7}"/>
              </a:ext>
            </a:extLst>
          </p:cNvPr>
          <p:cNvGrpSpPr>
            <a:grpSpLocks/>
          </p:cNvGrpSpPr>
          <p:nvPr/>
        </p:nvGrpSpPr>
        <p:grpSpPr bwMode="auto">
          <a:xfrm>
            <a:off x="685800" y="3497263"/>
            <a:ext cx="5969000" cy="160337"/>
            <a:chOff x="1212" y="1857"/>
            <a:chExt cx="2363" cy="56"/>
          </a:xfrm>
        </p:grpSpPr>
        <p:sp>
          <p:nvSpPr>
            <p:cNvPr id="522257" name="Freeform 17">
              <a:extLst>
                <a:ext uri="{FF2B5EF4-FFF2-40B4-BE49-F238E27FC236}">
                  <a16:creationId xmlns:a16="http://schemas.microsoft.com/office/drawing/2014/main" id="{6AB7E4F9-C654-AFFD-2B21-F1E3941E5138}"/>
                </a:ext>
              </a:extLst>
            </p:cNvPr>
            <p:cNvSpPr>
              <a:spLocks/>
            </p:cNvSpPr>
            <p:nvPr/>
          </p:nvSpPr>
          <p:spPr bwMode="auto">
            <a:xfrm>
              <a:off x="1212" y="1876"/>
              <a:ext cx="2308" cy="17"/>
            </a:xfrm>
            <a:custGeom>
              <a:avLst/>
              <a:gdLst>
                <a:gd name="T0" fmla="*/ 0 w 4616"/>
                <a:gd name="T1" fmla="*/ 0 h 34"/>
                <a:gd name="T2" fmla="*/ 0 w 4616"/>
                <a:gd name="T3" fmla="*/ 32 h 34"/>
                <a:gd name="T4" fmla="*/ 4616 w 4616"/>
                <a:gd name="T5" fmla="*/ 34 h 34"/>
                <a:gd name="T6" fmla="*/ 4616 w 4616"/>
                <a:gd name="T7" fmla="*/ 2 h 34"/>
                <a:gd name="T8" fmla="*/ 0 w 4616"/>
                <a:gd name="T9" fmla="*/ 0 h 34"/>
              </a:gdLst>
              <a:ahLst/>
              <a:cxnLst>
                <a:cxn ang="0">
                  <a:pos x="T0" y="T1"/>
                </a:cxn>
                <a:cxn ang="0">
                  <a:pos x="T2" y="T3"/>
                </a:cxn>
                <a:cxn ang="0">
                  <a:pos x="T4" y="T5"/>
                </a:cxn>
                <a:cxn ang="0">
                  <a:pos x="T6" y="T7"/>
                </a:cxn>
                <a:cxn ang="0">
                  <a:pos x="T8" y="T9"/>
                </a:cxn>
              </a:cxnLst>
              <a:rect l="0" t="0" r="r" b="b"/>
              <a:pathLst>
                <a:path w="4616" h="34">
                  <a:moveTo>
                    <a:pt x="0" y="0"/>
                  </a:moveTo>
                  <a:lnTo>
                    <a:pt x="0" y="32"/>
                  </a:lnTo>
                  <a:lnTo>
                    <a:pt x="4616" y="34"/>
                  </a:lnTo>
                  <a:lnTo>
                    <a:pt x="461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58" name="Freeform 18">
              <a:extLst>
                <a:ext uri="{FF2B5EF4-FFF2-40B4-BE49-F238E27FC236}">
                  <a16:creationId xmlns:a16="http://schemas.microsoft.com/office/drawing/2014/main" id="{2CAA2D06-E679-E186-EF33-72C2DD63DC75}"/>
                </a:ext>
              </a:extLst>
            </p:cNvPr>
            <p:cNvSpPr>
              <a:spLocks/>
            </p:cNvSpPr>
            <p:nvPr/>
          </p:nvSpPr>
          <p:spPr bwMode="auto">
            <a:xfrm>
              <a:off x="3519" y="1857"/>
              <a:ext cx="56" cy="56"/>
            </a:xfrm>
            <a:custGeom>
              <a:avLst/>
              <a:gdLst>
                <a:gd name="T0" fmla="*/ 0 w 113"/>
                <a:gd name="T1" fmla="*/ 114 h 114"/>
                <a:gd name="T2" fmla="*/ 113 w 113"/>
                <a:gd name="T3" fmla="*/ 58 h 114"/>
                <a:gd name="T4" fmla="*/ 0 w 113"/>
                <a:gd name="T5" fmla="*/ 0 h 114"/>
                <a:gd name="T6" fmla="*/ 0 w 113"/>
                <a:gd name="T7" fmla="*/ 114 h 114"/>
              </a:gdLst>
              <a:ahLst/>
              <a:cxnLst>
                <a:cxn ang="0">
                  <a:pos x="T0" y="T1"/>
                </a:cxn>
                <a:cxn ang="0">
                  <a:pos x="T2" y="T3"/>
                </a:cxn>
                <a:cxn ang="0">
                  <a:pos x="T4" y="T5"/>
                </a:cxn>
                <a:cxn ang="0">
                  <a:pos x="T6" y="T7"/>
                </a:cxn>
              </a:cxnLst>
              <a:rect l="0" t="0" r="r" b="b"/>
              <a:pathLst>
                <a:path w="113" h="114">
                  <a:moveTo>
                    <a:pt x="0" y="114"/>
                  </a:moveTo>
                  <a:lnTo>
                    <a:pt x="113" y="58"/>
                  </a:lnTo>
                  <a:lnTo>
                    <a:pt x="0" y="0"/>
                  </a:lnTo>
                  <a:lnTo>
                    <a:pt x="0" y="1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262" name="Group 22">
            <a:extLst>
              <a:ext uri="{FF2B5EF4-FFF2-40B4-BE49-F238E27FC236}">
                <a16:creationId xmlns:a16="http://schemas.microsoft.com/office/drawing/2014/main" id="{E19D592B-17C3-A613-FDDC-10D3B91EF774}"/>
              </a:ext>
            </a:extLst>
          </p:cNvPr>
          <p:cNvGrpSpPr>
            <a:grpSpLocks/>
          </p:cNvGrpSpPr>
          <p:nvPr/>
        </p:nvGrpSpPr>
        <p:grpSpPr bwMode="auto">
          <a:xfrm>
            <a:off x="5089525" y="2163763"/>
            <a:ext cx="1100138" cy="1408112"/>
            <a:chOff x="2992" y="1360"/>
            <a:chExt cx="410" cy="525"/>
          </a:xfrm>
        </p:grpSpPr>
        <p:sp>
          <p:nvSpPr>
            <p:cNvPr id="522260" name="Freeform 20">
              <a:extLst>
                <a:ext uri="{FF2B5EF4-FFF2-40B4-BE49-F238E27FC236}">
                  <a16:creationId xmlns:a16="http://schemas.microsoft.com/office/drawing/2014/main" id="{CE31236C-314D-AE77-1F05-33ADE296A362}"/>
                </a:ext>
              </a:extLst>
            </p:cNvPr>
            <p:cNvSpPr>
              <a:spLocks/>
            </p:cNvSpPr>
            <p:nvPr/>
          </p:nvSpPr>
          <p:spPr bwMode="auto">
            <a:xfrm>
              <a:off x="2992" y="1360"/>
              <a:ext cx="384" cy="487"/>
            </a:xfrm>
            <a:custGeom>
              <a:avLst/>
              <a:gdLst>
                <a:gd name="T0" fmla="*/ 25 w 766"/>
                <a:gd name="T1" fmla="*/ 0 h 973"/>
                <a:gd name="T2" fmla="*/ 0 w 766"/>
                <a:gd name="T3" fmla="*/ 19 h 973"/>
                <a:gd name="T4" fmla="*/ 741 w 766"/>
                <a:gd name="T5" fmla="*/ 973 h 973"/>
                <a:gd name="T6" fmla="*/ 766 w 766"/>
                <a:gd name="T7" fmla="*/ 954 h 973"/>
                <a:gd name="T8" fmla="*/ 25 w 766"/>
                <a:gd name="T9" fmla="*/ 0 h 973"/>
              </a:gdLst>
              <a:ahLst/>
              <a:cxnLst>
                <a:cxn ang="0">
                  <a:pos x="T0" y="T1"/>
                </a:cxn>
                <a:cxn ang="0">
                  <a:pos x="T2" y="T3"/>
                </a:cxn>
                <a:cxn ang="0">
                  <a:pos x="T4" y="T5"/>
                </a:cxn>
                <a:cxn ang="0">
                  <a:pos x="T6" y="T7"/>
                </a:cxn>
                <a:cxn ang="0">
                  <a:pos x="T8" y="T9"/>
                </a:cxn>
              </a:cxnLst>
              <a:rect l="0" t="0" r="r" b="b"/>
              <a:pathLst>
                <a:path w="766" h="973">
                  <a:moveTo>
                    <a:pt x="25" y="0"/>
                  </a:moveTo>
                  <a:lnTo>
                    <a:pt x="0" y="19"/>
                  </a:lnTo>
                  <a:lnTo>
                    <a:pt x="741" y="973"/>
                  </a:lnTo>
                  <a:lnTo>
                    <a:pt x="766" y="954"/>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61" name="Freeform 21">
              <a:extLst>
                <a:ext uri="{FF2B5EF4-FFF2-40B4-BE49-F238E27FC236}">
                  <a16:creationId xmlns:a16="http://schemas.microsoft.com/office/drawing/2014/main" id="{985A7D00-C171-FEFE-17F5-9BDC8021814C}"/>
                </a:ext>
              </a:extLst>
            </p:cNvPr>
            <p:cNvSpPr>
              <a:spLocks/>
            </p:cNvSpPr>
            <p:nvPr/>
          </p:nvSpPr>
          <p:spPr bwMode="auto">
            <a:xfrm>
              <a:off x="3346" y="1824"/>
              <a:ext cx="56" cy="61"/>
            </a:xfrm>
            <a:custGeom>
              <a:avLst/>
              <a:gdLst>
                <a:gd name="T0" fmla="*/ 0 w 113"/>
                <a:gd name="T1" fmla="*/ 69 h 123"/>
                <a:gd name="T2" fmla="*/ 113 w 113"/>
                <a:gd name="T3" fmla="*/ 123 h 123"/>
                <a:gd name="T4" fmla="*/ 88 w 113"/>
                <a:gd name="T5" fmla="*/ 0 h 123"/>
                <a:gd name="T6" fmla="*/ 0 w 113"/>
                <a:gd name="T7" fmla="*/ 69 h 123"/>
              </a:gdLst>
              <a:ahLst/>
              <a:cxnLst>
                <a:cxn ang="0">
                  <a:pos x="T0" y="T1"/>
                </a:cxn>
                <a:cxn ang="0">
                  <a:pos x="T2" y="T3"/>
                </a:cxn>
                <a:cxn ang="0">
                  <a:pos x="T4" y="T5"/>
                </a:cxn>
                <a:cxn ang="0">
                  <a:pos x="T6" y="T7"/>
                </a:cxn>
              </a:cxnLst>
              <a:rect l="0" t="0" r="r" b="b"/>
              <a:pathLst>
                <a:path w="113" h="123">
                  <a:moveTo>
                    <a:pt x="0" y="69"/>
                  </a:moveTo>
                  <a:lnTo>
                    <a:pt x="113" y="123"/>
                  </a:lnTo>
                  <a:lnTo>
                    <a:pt x="88" y="0"/>
                  </a:lnTo>
                  <a:lnTo>
                    <a:pt x="0" y="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265" name="Group 25">
            <a:extLst>
              <a:ext uri="{FF2B5EF4-FFF2-40B4-BE49-F238E27FC236}">
                <a16:creationId xmlns:a16="http://schemas.microsoft.com/office/drawing/2014/main" id="{919A1F5F-E649-6D1C-E80B-EA338453C077}"/>
              </a:ext>
            </a:extLst>
          </p:cNvPr>
          <p:cNvGrpSpPr>
            <a:grpSpLocks/>
          </p:cNvGrpSpPr>
          <p:nvPr/>
        </p:nvGrpSpPr>
        <p:grpSpPr bwMode="auto">
          <a:xfrm>
            <a:off x="1381125" y="2163763"/>
            <a:ext cx="1100138" cy="1408112"/>
            <a:chOff x="1610" y="1360"/>
            <a:chExt cx="410" cy="525"/>
          </a:xfrm>
        </p:grpSpPr>
        <p:sp>
          <p:nvSpPr>
            <p:cNvPr id="522263" name="Freeform 23">
              <a:extLst>
                <a:ext uri="{FF2B5EF4-FFF2-40B4-BE49-F238E27FC236}">
                  <a16:creationId xmlns:a16="http://schemas.microsoft.com/office/drawing/2014/main" id="{4575D4D9-0528-EC0C-3B8C-53980C31E0D2}"/>
                </a:ext>
              </a:extLst>
            </p:cNvPr>
            <p:cNvSpPr>
              <a:spLocks/>
            </p:cNvSpPr>
            <p:nvPr/>
          </p:nvSpPr>
          <p:spPr bwMode="auto">
            <a:xfrm>
              <a:off x="1610" y="1360"/>
              <a:ext cx="383" cy="487"/>
            </a:xfrm>
            <a:custGeom>
              <a:avLst/>
              <a:gdLst>
                <a:gd name="T0" fmla="*/ 25 w 766"/>
                <a:gd name="T1" fmla="*/ 0 h 973"/>
                <a:gd name="T2" fmla="*/ 0 w 766"/>
                <a:gd name="T3" fmla="*/ 19 h 973"/>
                <a:gd name="T4" fmla="*/ 741 w 766"/>
                <a:gd name="T5" fmla="*/ 973 h 973"/>
                <a:gd name="T6" fmla="*/ 766 w 766"/>
                <a:gd name="T7" fmla="*/ 954 h 973"/>
                <a:gd name="T8" fmla="*/ 25 w 766"/>
                <a:gd name="T9" fmla="*/ 0 h 973"/>
              </a:gdLst>
              <a:ahLst/>
              <a:cxnLst>
                <a:cxn ang="0">
                  <a:pos x="T0" y="T1"/>
                </a:cxn>
                <a:cxn ang="0">
                  <a:pos x="T2" y="T3"/>
                </a:cxn>
                <a:cxn ang="0">
                  <a:pos x="T4" y="T5"/>
                </a:cxn>
                <a:cxn ang="0">
                  <a:pos x="T6" y="T7"/>
                </a:cxn>
                <a:cxn ang="0">
                  <a:pos x="T8" y="T9"/>
                </a:cxn>
              </a:cxnLst>
              <a:rect l="0" t="0" r="r" b="b"/>
              <a:pathLst>
                <a:path w="766" h="973">
                  <a:moveTo>
                    <a:pt x="25" y="0"/>
                  </a:moveTo>
                  <a:lnTo>
                    <a:pt x="0" y="19"/>
                  </a:lnTo>
                  <a:lnTo>
                    <a:pt x="741" y="973"/>
                  </a:lnTo>
                  <a:lnTo>
                    <a:pt x="766" y="954"/>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64" name="Freeform 24">
              <a:extLst>
                <a:ext uri="{FF2B5EF4-FFF2-40B4-BE49-F238E27FC236}">
                  <a16:creationId xmlns:a16="http://schemas.microsoft.com/office/drawing/2014/main" id="{9052406C-9D94-AE78-7588-CE99EFAA5A5E}"/>
                </a:ext>
              </a:extLst>
            </p:cNvPr>
            <p:cNvSpPr>
              <a:spLocks/>
            </p:cNvSpPr>
            <p:nvPr/>
          </p:nvSpPr>
          <p:spPr bwMode="auto">
            <a:xfrm>
              <a:off x="1963" y="1824"/>
              <a:ext cx="57" cy="61"/>
            </a:xfrm>
            <a:custGeom>
              <a:avLst/>
              <a:gdLst>
                <a:gd name="T0" fmla="*/ 0 w 113"/>
                <a:gd name="T1" fmla="*/ 69 h 123"/>
                <a:gd name="T2" fmla="*/ 113 w 113"/>
                <a:gd name="T3" fmla="*/ 123 h 123"/>
                <a:gd name="T4" fmla="*/ 88 w 113"/>
                <a:gd name="T5" fmla="*/ 0 h 123"/>
                <a:gd name="T6" fmla="*/ 0 w 113"/>
                <a:gd name="T7" fmla="*/ 69 h 123"/>
              </a:gdLst>
              <a:ahLst/>
              <a:cxnLst>
                <a:cxn ang="0">
                  <a:pos x="T0" y="T1"/>
                </a:cxn>
                <a:cxn ang="0">
                  <a:pos x="T2" y="T3"/>
                </a:cxn>
                <a:cxn ang="0">
                  <a:pos x="T4" y="T5"/>
                </a:cxn>
                <a:cxn ang="0">
                  <a:pos x="T6" y="T7"/>
                </a:cxn>
              </a:cxnLst>
              <a:rect l="0" t="0" r="r" b="b"/>
              <a:pathLst>
                <a:path w="113" h="123">
                  <a:moveTo>
                    <a:pt x="0" y="69"/>
                  </a:moveTo>
                  <a:lnTo>
                    <a:pt x="113" y="123"/>
                  </a:lnTo>
                  <a:lnTo>
                    <a:pt x="88" y="0"/>
                  </a:lnTo>
                  <a:lnTo>
                    <a:pt x="0" y="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268" name="Group 28">
            <a:extLst>
              <a:ext uri="{FF2B5EF4-FFF2-40B4-BE49-F238E27FC236}">
                <a16:creationId xmlns:a16="http://schemas.microsoft.com/office/drawing/2014/main" id="{E5DD6366-3BE0-2B2D-CD07-61BD9CD972A7}"/>
              </a:ext>
            </a:extLst>
          </p:cNvPr>
          <p:cNvGrpSpPr>
            <a:grpSpLocks/>
          </p:cNvGrpSpPr>
          <p:nvPr/>
        </p:nvGrpSpPr>
        <p:grpSpPr bwMode="auto">
          <a:xfrm>
            <a:off x="3235325" y="2163763"/>
            <a:ext cx="1100138" cy="1408112"/>
            <a:chOff x="2301" y="1360"/>
            <a:chExt cx="410" cy="525"/>
          </a:xfrm>
        </p:grpSpPr>
        <p:sp>
          <p:nvSpPr>
            <p:cNvPr id="522266" name="Freeform 26">
              <a:extLst>
                <a:ext uri="{FF2B5EF4-FFF2-40B4-BE49-F238E27FC236}">
                  <a16:creationId xmlns:a16="http://schemas.microsoft.com/office/drawing/2014/main" id="{7A879A96-C382-001A-48AC-5D3DA2C122A0}"/>
                </a:ext>
              </a:extLst>
            </p:cNvPr>
            <p:cNvSpPr>
              <a:spLocks/>
            </p:cNvSpPr>
            <p:nvPr/>
          </p:nvSpPr>
          <p:spPr bwMode="auto">
            <a:xfrm>
              <a:off x="2301" y="1360"/>
              <a:ext cx="383" cy="487"/>
            </a:xfrm>
            <a:custGeom>
              <a:avLst/>
              <a:gdLst>
                <a:gd name="T0" fmla="*/ 25 w 767"/>
                <a:gd name="T1" fmla="*/ 0 h 973"/>
                <a:gd name="T2" fmla="*/ 0 w 767"/>
                <a:gd name="T3" fmla="*/ 19 h 973"/>
                <a:gd name="T4" fmla="*/ 742 w 767"/>
                <a:gd name="T5" fmla="*/ 973 h 973"/>
                <a:gd name="T6" fmla="*/ 767 w 767"/>
                <a:gd name="T7" fmla="*/ 954 h 973"/>
                <a:gd name="T8" fmla="*/ 25 w 767"/>
                <a:gd name="T9" fmla="*/ 0 h 973"/>
              </a:gdLst>
              <a:ahLst/>
              <a:cxnLst>
                <a:cxn ang="0">
                  <a:pos x="T0" y="T1"/>
                </a:cxn>
                <a:cxn ang="0">
                  <a:pos x="T2" y="T3"/>
                </a:cxn>
                <a:cxn ang="0">
                  <a:pos x="T4" y="T5"/>
                </a:cxn>
                <a:cxn ang="0">
                  <a:pos x="T6" y="T7"/>
                </a:cxn>
                <a:cxn ang="0">
                  <a:pos x="T8" y="T9"/>
                </a:cxn>
              </a:cxnLst>
              <a:rect l="0" t="0" r="r" b="b"/>
              <a:pathLst>
                <a:path w="767" h="973">
                  <a:moveTo>
                    <a:pt x="25" y="0"/>
                  </a:moveTo>
                  <a:lnTo>
                    <a:pt x="0" y="19"/>
                  </a:lnTo>
                  <a:lnTo>
                    <a:pt x="742" y="973"/>
                  </a:lnTo>
                  <a:lnTo>
                    <a:pt x="767" y="954"/>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67" name="Freeform 27">
              <a:extLst>
                <a:ext uri="{FF2B5EF4-FFF2-40B4-BE49-F238E27FC236}">
                  <a16:creationId xmlns:a16="http://schemas.microsoft.com/office/drawing/2014/main" id="{725A3247-089F-D55D-306D-BAD82D0623E7}"/>
                </a:ext>
              </a:extLst>
            </p:cNvPr>
            <p:cNvSpPr>
              <a:spLocks/>
            </p:cNvSpPr>
            <p:nvPr/>
          </p:nvSpPr>
          <p:spPr bwMode="auto">
            <a:xfrm>
              <a:off x="2655" y="1824"/>
              <a:ext cx="56" cy="61"/>
            </a:xfrm>
            <a:custGeom>
              <a:avLst/>
              <a:gdLst>
                <a:gd name="T0" fmla="*/ 0 w 113"/>
                <a:gd name="T1" fmla="*/ 69 h 123"/>
                <a:gd name="T2" fmla="*/ 113 w 113"/>
                <a:gd name="T3" fmla="*/ 123 h 123"/>
                <a:gd name="T4" fmla="*/ 88 w 113"/>
                <a:gd name="T5" fmla="*/ 0 h 123"/>
                <a:gd name="T6" fmla="*/ 0 w 113"/>
                <a:gd name="T7" fmla="*/ 69 h 123"/>
              </a:gdLst>
              <a:ahLst/>
              <a:cxnLst>
                <a:cxn ang="0">
                  <a:pos x="T0" y="T1"/>
                </a:cxn>
                <a:cxn ang="0">
                  <a:pos x="T2" y="T3"/>
                </a:cxn>
                <a:cxn ang="0">
                  <a:pos x="T4" y="T5"/>
                </a:cxn>
                <a:cxn ang="0">
                  <a:pos x="T6" y="T7"/>
                </a:cxn>
              </a:cxnLst>
              <a:rect l="0" t="0" r="r" b="b"/>
              <a:pathLst>
                <a:path w="113" h="123">
                  <a:moveTo>
                    <a:pt x="0" y="69"/>
                  </a:moveTo>
                  <a:lnTo>
                    <a:pt x="113" y="123"/>
                  </a:lnTo>
                  <a:lnTo>
                    <a:pt x="88" y="0"/>
                  </a:lnTo>
                  <a:lnTo>
                    <a:pt x="0" y="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271" name="Group 31">
            <a:extLst>
              <a:ext uri="{FF2B5EF4-FFF2-40B4-BE49-F238E27FC236}">
                <a16:creationId xmlns:a16="http://schemas.microsoft.com/office/drawing/2014/main" id="{310FB649-9A1F-47C3-8A58-61F9F011D400}"/>
              </a:ext>
            </a:extLst>
          </p:cNvPr>
          <p:cNvGrpSpPr>
            <a:grpSpLocks/>
          </p:cNvGrpSpPr>
          <p:nvPr/>
        </p:nvGrpSpPr>
        <p:grpSpPr bwMode="auto">
          <a:xfrm>
            <a:off x="4471988" y="3570288"/>
            <a:ext cx="1100137" cy="1404937"/>
            <a:chOff x="2762" y="1884"/>
            <a:chExt cx="410" cy="524"/>
          </a:xfrm>
        </p:grpSpPr>
        <p:sp>
          <p:nvSpPr>
            <p:cNvPr id="522269" name="Freeform 29">
              <a:extLst>
                <a:ext uri="{FF2B5EF4-FFF2-40B4-BE49-F238E27FC236}">
                  <a16:creationId xmlns:a16="http://schemas.microsoft.com/office/drawing/2014/main" id="{86BE9D49-9629-F5F0-0192-7C49527DAA78}"/>
                </a:ext>
              </a:extLst>
            </p:cNvPr>
            <p:cNvSpPr>
              <a:spLocks/>
            </p:cNvSpPr>
            <p:nvPr/>
          </p:nvSpPr>
          <p:spPr bwMode="auto">
            <a:xfrm>
              <a:off x="2762" y="1921"/>
              <a:ext cx="383" cy="487"/>
            </a:xfrm>
            <a:custGeom>
              <a:avLst/>
              <a:gdLst>
                <a:gd name="T0" fmla="*/ 0 w 766"/>
                <a:gd name="T1" fmla="*/ 954 h 973"/>
                <a:gd name="T2" fmla="*/ 25 w 766"/>
                <a:gd name="T3" fmla="*/ 973 h 973"/>
                <a:gd name="T4" fmla="*/ 766 w 766"/>
                <a:gd name="T5" fmla="*/ 19 h 973"/>
                <a:gd name="T6" fmla="*/ 741 w 766"/>
                <a:gd name="T7" fmla="*/ 0 h 973"/>
                <a:gd name="T8" fmla="*/ 0 w 766"/>
                <a:gd name="T9" fmla="*/ 954 h 973"/>
              </a:gdLst>
              <a:ahLst/>
              <a:cxnLst>
                <a:cxn ang="0">
                  <a:pos x="T0" y="T1"/>
                </a:cxn>
                <a:cxn ang="0">
                  <a:pos x="T2" y="T3"/>
                </a:cxn>
                <a:cxn ang="0">
                  <a:pos x="T4" y="T5"/>
                </a:cxn>
                <a:cxn ang="0">
                  <a:pos x="T6" y="T7"/>
                </a:cxn>
                <a:cxn ang="0">
                  <a:pos x="T8" y="T9"/>
                </a:cxn>
              </a:cxnLst>
              <a:rect l="0" t="0" r="r" b="b"/>
              <a:pathLst>
                <a:path w="766" h="973">
                  <a:moveTo>
                    <a:pt x="0" y="954"/>
                  </a:moveTo>
                  <a:lnTo>
                    <a:pt x="25" y="973"/>
                  </a:lnTo>
                  <a:lnTo>
                    <a:pt x="766" y="19"/>
                  </a:lnTo>
                  <a:lnTo>
                    <a:pt x="741" y="0"/>
                  </a:lnTo>
                  <a:lnTo>
                    <a:pt x="0" y="9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70" name="Freeform 30">
              <a:extLst>
                <a:ext uri="{FF2B5EF4-FFF2-40B4-BE49-F238E27FC236}">
                  <a16:creationId xmlns:a16="http://schemas.microsoft.com/office/drawing/2014/main" id="{AA0EE204-C4D7-700C-DCA5-1878B8328EE2}"/>
                </a:ext>
              </a:extLst>
            </p:cNvPr>
            <p:cNvSpPr>
              <a:spLocks/>
            </p:cNvSpPr>
            <p:nvPr/>
          </p:nvSpPr>
          <p:spPr bwMode="auto">
            <a:xfrm>
              <a:off x="3115" y="1884"/>
              <a:ext cx="57" cy="61"/>
            </a:xfrm>
            <a:custGeom>
              <a:avLst/>
              <a:gdLst>
                <a:gd name="T0" fmla="*/ 88 w 113"/>
                <a:gd name="T1" fmla="*/ 123 h 123"/>
                <a:gd name="T2" fmla="*/ 113 w 113"/>
                <a:gd name="T3" fmla="*/ 0 h 123"/>
                <a:gd name="T4" fmla="*/ 0 w 113"/>
                <a:gd name="T5" fmla="*/ 54 h 123"/>
                <a:gd name="T6" fmla="*/ 88 w 113"/>
                <a:gd name="T7" fmla="*/ 123 h 123"/>
              </a:gdLst>
              <a:ahLst/>
              <a:cxnLst>
                <a:cxn ang="0">
                  <a:pos x="T0" y="T1"/>
                </a:cxn>
                <a:cxn ang="0">
                  <a:pos x="T2" y="T3"/>
                </a:cxn>
                <a:cxn ang="0">
                  <a:pos x="T4" y="T5"/>
                </a:cxn>
                <a:cxn ang="0">
                  <a:pos x="T6" y="T7"/>
                </a:cxn>
              </a:cxnLst>
              <a:rect l="0" t="0" r="r" b="b"/>
              <a:pathLst>
                <a:path w="113" h="123">
                  <a:moveTo>
                    <a:pt x="88" y="123"/>
                  </a:moveTo>
                  <a:lnTo>
                    <a:pt x="113" y="0"/>
                  </a:lnTo>
                  <a:lnTo>
                    <a:pt x="0" y="54"/>
                  </a:lnTo>
                  <a:lnTo>
                    <a:pt x="88" y="1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274" name="Group 34">
            <a:extLst>
              <a:ext uri="{FF2B5EF4-FFF2-40B4-BE49-F238E27FC236}">
                <a16:creationId xmlns:a16="http://schemas.microsoft.com/office/drawing/2014/main" id="{1DB06DE4-45AA-6DB3-8CAE-DCE2847C627A}"/>
              </a:ext>
            </a:extLst>
          </p:cNvPr>
          <p:cNvGrpSpPr>
            <a:grpSpLocks/>
          </p:cNvGrpSpPr>
          <p:nvPr/>
        </p:nvGrpSpPr>
        <p:grpSpPr bwMode="auto">
          <a:xfrm>
            <a:off x="1109663" y="3570288"/>
            <a:ext cx="1100137" cy="1404937"/>
            <a:chOff x="1437" y="1884"/>
            <a:chExt cx="410" cy="524"/>
          </a:xfrm>
        </p:grpSpPr>
        <p:sp>
          <p:nvSpPr>
            <p:cNvPr id="522272" name="Freeform 32">
              <a:extLst>
                <a:ext uri="{FF2B5EF4-FFF2-40B4-BE49-F238E27FC236}">
                  <a16:creationId xmlns:a16="http://schemas.microsoft.com/office/drawing/2014/main" id="{99A66E51-FE69-B71E-AEB1-AFA81753885D}"/>
                </a:ext>
              </a:extLst>
            </p:cNvPr>
            <p:cNvSpPr>
              <a:spLocks/>
            </p:cNvSpPr>
            <p:nvPr/>
          </p:nvSpPr>
          <p:spPr bwMode="auto">
            <a:xfrm>
              <a:off x="1437" y="1921"/>
              <a:ext cx="383" cy="487"/>
            </a:xfrm>
            <a:custGeom>
              <a:avLst/>
              <a:gdLst>
                <a:gd name="T0" fmla="*/ 0 w 766"/>
                <a:gd name="T1" fmla="*/ 954 h 973"/>
                <a:gd name="T2" fmla="*/ 25 w 766"/>
                <a:gd name="T3" fmla="*/ 973 h 973"/>
                <a:gd name="T4" fmla="*/ 766 w 766"/>
                <a:gd name="T5" fmla="*/ 19 h 973"/>
                <a:gd name="T6" fmla="*/ 741 w 766"/>
                <a:gd name="T7" fmla="*/ 0 h 973"/>
                <a:gd name="T8" fmla="*/ 0 w 766"/>
                <a:gd name="T9" fmla="*/ 954 h 973"/>
              </a:gdLst>
              <a:ahLst/>
              <a:cxnLst>
                <a:cxn ang="0">
                  <a:pos x="T0" y="T1"/>
                </a:cxn>
                <a:cxn ang="0">
                  <a:pos x="T2" y="T3"/>
                </a:cxn>
                <a:cxn ang="0">
                  <a:pos x="T4" y="T5"/>
                </a:cxn>
                <a:cxn ang="0">
                  <a:pos x="T6" y="T7"/>
                </a:cxn>
                <a:cxn ang="0">
                  <a:pos x="T8" y="T9"/>
                </a:cxn>
              </a:cxnLst>
              <a:rect l="0" t="0" r="r" b="b"/>
              <a:pathLst>
                <a:path w="766" h="973">
                  <a:moveTo>
                    <a:pt x="0" y="954"/>
                  </a:moveTo>
                  <a:lnTo>
                    <a:pt x="25" y="973"/>
                  </a:lnTo>
                  <a:lnTo>
                    <a:pt x="766" y="19"/>
                  </a:lnTo>
                  <a:lnTo>
                    <a:pt x="741" y="0"/>
                  </a:lnTo>
                  <a:lnTo>
                    <a:pt x="0" y="9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73" name="Freeform 33">
              <a:extLst>
                <a:ext uri="{FF2B5EF4-FFF2-40B4-BE49-F238E27FC236}">
                  <a16:creationId xmlns:a16="http://schemas.microsoft.com/office/drawing/2014/main" id="{EA962388-F3E7-7F9A-1257-EF1A69FB406A}"/>
                </a:ext>
              </a:extLst>
            </p:cNvPr>
            <p:cNvSpPr>
              <a:spLocks/>
            </p:cNvSpPr>
            <p:nvPr/>
          </p:nvSpPr>
          <p:spPr bwMode="auto">
            <a:xfrm>
              <a:off x="1790" y="1884"/>
              <a:ext cx="57" cy="61"/>
            </a:xfrm>
            <a:custGeom>
              <a:avLst/>
              <a:gdLst>
                <a:gd name="T0" fmla="*/ 88 w 113"/>
                <a:gd name="T1" fmla="*/ 123 h 123"/>
                <a:gd name="T2" fmla="*/ 113 w 113"/>
                <a:gd name="T3" fmla="*/ 0 h 123"/>
                <a:gd name="T4" fmla="*/ 0 w 113"/>
                <a:gd name="T5" fmla="*/ 54 h 123"/>
                <a:gd name="T6" fmla="*/ 88 w 113"/>
                <a:gd name="T7" fmla="*/ 123 h 123"/>
              </a:gdLst>
              <a:ahLst/>
              <a:cxnLst>
                <a:cxn ang="0">
                  <a:pos x="T0" y="T1"/>
                </a:cxn>
                <a:cxn ang="0">
                  <a:pos x="T2" y="T3"/>
                </a:cxn>
                <a:cxn ang="0">
                  <a:pos x="T4" y="T5"/>
                </a:cxn>
                <a:cxn ang="0">
                  <a:pos x="T6" y="T7"/>
                </a:cxn>
              </a:cxnLst>
              <a:rect l="0" t="0" r="r" b="b"/>
              <a:pathLst>
                <a:path w="113" h="123">
                  <a:moveTo>
                    <a:pt x="88" y="123"/>
                  </a:moveTo>
                  <a:lnTo>
                    <a:pt x="113" y="0"/>
                  </a:lnTo>
                  <a:lnTo>
                    <a:pt x="0" y="54"/>
                  </a:lnTo>
                  <a:lnTo>
                    <a:pt x="88" y="1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282" name="Group 42">
            <a:extLst>
              <a:ext uri="{FF2B5EF4-FFF2-40B4-BE49-F238E27FC236}">
                <a16:creationId xmlns:a16="http://schemas.microsoft.com/office/drawing/2014/main" id="{7982680C-38FA-23FB-A1F4-F7C82B5BE2CD}"/>
              </a:ext>
            </a:extLst>
          </p:cNvPr>
          <p:cNvGrpSpPr>
            <a:grpSpLocks/>
          </p:cNvGrpSpPr>
          <p:nvPr/>
        </p:nvGrpSpPr>
        <p:grpSpPr bwMode="auto">
          <a:xfrm>
            <a:off x="625475" y="1868488"/>
            <a:ext cx="1316038" cy="365125"/>
            <a:chOff x="1328" y="1250"/>
            <a:chExt cx="491" cy="136"/>
          </a:xfrm>
        </p:grpSpPr>
        <p:sp>
          <p:nvSpPr>
            <p:cNvPr id="522280" name="Freeform 40">
              <a:extLst>
                <a:ext uri="{FF2B5EF4-FFF2-40B4-BE49-F238E27FC236}">
                  <a16:creationId xmlns:a16="http://schemas.microsoft.com/office/drawing/2014/main" id="{4B1253B9-BFCF-7819-5B05-BC6FAA8BEED3}"/>
                </a:ext>
              </a:extLst>
            </p:cNvPr>
            <p:cNvSpPr>
              <a:spLocks/>
            </p:cNvSpPr>
            <p:nvPr/>
          </p:nvSpPr>
          <p:spPr bwMode="auto">
            <a:xfrm>
              <a:off x="1357" y="1270"/>
              <a:ext cx="462" cy="116"/>
            </a:xfrm>
            <a:custGeom>
              <a:avLst/>
              <a:gdLst>
                <a:gd name="T0" fmla="*/ 38 w 923"/>
                <a:gd name="T1" fmla="*/ 0 h 232"/>
                <a:gd name="T2" fmla="*/ 23 w 923"/>
                <a:gd name="T3" fmla="*/ 4 h 232"/>
                <a:gd name="T4" fmla="*/ 11 w 923"/>
                <a:gd name="T5" fmla="*/ 12 h 232"/>
                <a:gd name="T6" fmla="*/ 4 w 923"/>
                <a:gd name="T7" fmla="*/ 23 h 232"/>
                <a:gd name="T8" fmla="*/ 0 w 923"/>
                <a:gd name="T9" fmla="*/ 39 h 232"/>
                <a:gd name="T10" fmla="*/ 0 w 923"/>
                <a:gd name="T11" fmla="*/ 194 h 232"/>
                <a:gd name="T12" fmla="*/ 4 w 923"/>
                <a:gd name="T13" fmla="*/ 209 h 232"/>
                <a:gd name="T14" fmla="*/ 11 w 923"/>
                <a:gd name="T15" fmla="*/ 221 h 232"/>
                <a:gd name="T16" fmla="*/ 23 w 923"/>
                <a:gd name="T17" fmla="*/ 229 h 232"/>
                <a:gd name="T18" fmla="*/ 38 w 923"/>
                <a:gd name="T19" fmla="*/ 232 h 232"/>
                <a:gd name="T20" fmla="*/ 885 w 923"/>
                <a:gd name="T21" fmla="*/ 232 h 232"/>
                <a:gd name="T22" fmla="*/ 900 w 923"/>
                <a:gd name="T23" fmla="*/ 229 h 232"/>
                <a:gd name="T24" fmla="*/ 912 w 923"/>
                <a:gd name="T25" fmla="*/ 221 h 232"/>
                <a:gd name="T26" fmla="*/ 920 w 923"/>
                <a:gd name="T27" fmla="*/ 209 h 232"/>
                <a:gd name="T28" fmla="*/ 923 w 923"/>
                <a:gd name="T29" fmla="*/ 194 h 232"/>
                <a:gd name="T30" fmla="*/ 923 w 923"/>
                <a:gd name="T31" fmla="*/ 39 h 232"/>
                <a:gd name="T32" fmla="*/ 920 w 923"/>
                <a:gd name="T33" fmla="*/ 23 h 232"/>
                <a:gd name="T34" fmla="*/ 912 w 923"/>
                <a:gd name="T35" fmla="*/ 12 h 232"/>
                <a:gd name="T36" fmla="*/ 900 w 923"/>
                <a:gd name="T37" fmla="*/ 4 h 232"/>
                <a:gd name="T38" fmla="*/ 885 w 923"/>
                <a:gd name="T39" fmla="*/ 0 h 232"/>
                <a:gd name="T40" fmla="*/ 38 w 923"/>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3" h="232">
                  <a:moveTo>
                    <a:pt x="38" y="0"/>
                  </a:moveTo>
                  <a:lnTo>
                    <a:pt x="23" y="4"/>
                  </a:lnTo>
                  <a:lnTo>
                    <a:pt x="11" y="12"/>
                  </a:lnTo>
                  <a:lnTo>
                    <a:pt x="4" y="23"/>
                  </a:lnTo>
                  <a:lnTo>
                    <a:pt x="0" y="39"/>
                  </a:lnTo>
                  <a:lnTo>
                    <a:pt x="0" y="194"/>
                  </a:lnTo>
                  <a:lnTo>
                    <a:pt x="4" y="209"/>
                  </a:lnTo>
                  <a:lnTo>
                    <a:pt x="11" y="221"/>
                  </a:lnTo>
                  <a:lnTo>
                    <a:pt x="23" y="229"/>
                  </a:lnTo>
                  <a:lnTo>
                    <a:pt x="38" y="232"/>
                  </a:lnTo>
                  <a:lnTo>
                    <a:pt x="885" y="232"/>
                  </a:lnTo>
                  <a:lnTo>
                    <a:pt x="900" y="229"/>
                  </a:lnTo>
                  <a:lnTo>
                    <a:pt x="912" y="221"/>
                  </a:lnTo>
                  <a:lnTo>
                    <a:pt x="920" y="209"/>
                  </a:lnTo>
                  <a:lnTo>
                    <a:pt x="923" y="194"/>
                  </a:lnTo>
                  <a:lnTo>
                    <a:pt x="923" y="39"/>
                  </a:lnTo>
                  <a:lnTo>
                    <a:pt x="920" y="23"/>
                  </a:lnTo>
                  <a:lnTo>
                    <a:pt x="912" y="12"/>
                  </a:lnTo>
                  <a:lnTo>
                    <a:pt x="900" y="4"/>
                  </a:lnTo>
                  <a:lnTo>
                    <a:pt x="885"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81" name="Freeform 41">
              <a:extLst>
                <a:ext uri="{FF2B5EF4-FFF2-40B4-BE49-F238E27FC236}">
                  <a16:creationId xmlns:a16="http://schemas.microsoft.com/office/drawing/2014/main" id="{35FDA2E1-FAA4-8032-CED6-FFF6E530DA3F}"/>
                </a:ext>
              </a:extLst>
            </p:cNvPr>
            <p:cNvSpPr>
              <a:spLocks/>
            </p:cNvSpPr>
            <p:nvPr/>
          </p:nvSpPr>
          <p:spPr bwMode="auto">
            <a:xfrm>
              <a:off x="1328" y="1250"/>
              <a:ext cx="461" cy="116"/>
            </a:xfrm>
            <a:custGeom>
              <a:avLst/>
              <a:gdLst>
                <a:gd name="T0" fmla="*/ 39 w 922"/>
                <a:gd name="T1" fmla="*/ 0 h 232"/>
                <a:gd name="T2" fmla="*/ 23 w 922"/>
                <a:gd name="T3" fmla="*/ 4 h 232"/>
                <a:gd name="T4" fmla="*/ 12 w 922"/>
                <a:gd name="T5" fmla="*/ 11 h 232"/>
                <a:gd name="T6" fmla="*/ 4 w 922"/>
                <a:gd name="T7" fmla="*/ 25 h 232"/>
                <a:gd name="T8" fmla="*/ 0 w 922"/>
                <a:gd name="T9" fmla="*/ 40 h 232"/>
                <a:gd name="T10" fmla="*/ 0 w 922"/>
                <a:gd name="T11" fmla="*/ 194 h 232"/>
                <a:gd name="T12" fmla="*/ 4 w 922"/>
                <a:gd name="T13" fmla="*/ 209 h 232"/>
                <a:gd name="T14" fmla="*/ 12 w 922"/>
                <a:gd name="T15" fmla="*/ 221 h 232"/>
                <a:gd name="T16" fmla="*/ 23 w 922"/>
                <a:gd name="T17" fmla="*/ 228 h 232"/>
                <a:gd name="T18" fmla="*/ 39 w 922"/>
                <a:gd name="T19" fmla="*/ 232 h 232"/>
                <a:gd name="T20" fmla="*/ 884 w 922"/>
                <a:gd name="T21" fmla="*/ 232 h 232"/>
                <a:gd name="T22" fmla="*/ 899 w 922"/>
                <a:gd name="T23" fmla="*/ 228 h 232"/>
                <a:gd name="T24" fmla="*/ 911 w 922"/>
                <a:gd name="T25" fmla="*/ 221 h 232"/>
                <a:gd name="T26" fmla="*/ 918 w 922"/>
                <a:gd name="T27" fmla="*/ 209 h 232"/>
                <a:gd name="T28" fmla="*/ 922 w 922"/>
                <a:gd name="T29" fmla="*/ 194 h 232"/>
                <a:gd name="T30" fmla="*/ 922 w 922"/>
                <a:gd name="T31" fmla="*/ 40 h 232"/>
                <a:gd name="T32" fmla="*/ 918 w 922"/>
                <a:gd name="T33" fmla="*/ 25 h 232"/>
                <a:gd name="T34" fmla="*/ 911 w 922"/>
                <a:gd name="T35" fmla="*/ 11 h 232"/>
                <a:gd name="T36" fmla="*/ 899 w 922"/>
                <a:gd name="T37" fmla="*/ 4 h 232"/>
                <a:gd name="T38" fmla="*/ 884 w 922"/>
                <a:gd name="T39" fmla="*/ 0 h 232"/>
                <a:gd name="T40" fmla="*/ 39 w 922"/>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2" h="232">
                  <a:moveTo>
                    <a:pt x="39" y="0"/>
                  </a:moveTo>
                  <a:lnTo>
                    <a:pt x="23" y="4"/>
                  </a:lnTo>
                  <a:lnTo>
                    <a:pt x="12" y="11"/>
                  </a:lnTo>
                  <a:lnTo>
                    <a:pt x="4" y="25"/>
                  </a:lnTo>
                  <a:lnTo>
                    <a:pt x="0" y="40"/>
                  </a:lnTo>
                  <a:lnTo>
                    <a:pt x="0" y="194"/>
                  </a:lnTo>
                  <a:lnTo>
                    <a:pt x="4" y="209"/>
                  </a:lnTo>
                  <a:lnTo>
                    <a:pt x="12" y="221"/>
                  </a:lnTo>
                  <a:lnTo>
                    <a:pt x="23" y="228"/>
                  </a:lnTo>
                  <a:lnTo>
                    <a:pt x="39" y="232"/>
                  </a:lnTo>
                  <a:lnTo>
                    <a:pt x="884" y="232"/>
                  </a:lnTo>
                  <a:lnTo>
                    <a:pt x="899" y="228"/>
                  </a:lnTo>
                  <a:lnTo>
                    <a:pt x="911" y="221"/>
                  </a:lnTo>
                  <a:lnTo>
                    <a:pt x="918" y="209"/>
                  </a:lnTo>
                  <a:lnTo>
                    <a:pt x="922" y="194"/>
                  </a:lnTo>
                  <a:lnTo>
                    <a:pt x="922" y="40"/>
                  </a:lnTo>
                  <a:lnTo>
                    <a:pt x="918" y="25"/>
                  </a:lnTo>
                  <a:lnTo>
                    <a:pt x="911" y="11"/>
                  </a:lnTo>
                  <a:lnTo>
                    <a:pt x="899" y="4"/>
                  </a:lnTo>
                  <a:lnTo>
                    <a:pt x="884" y="0"/>
                  </a:lnTo>
                  <a:lnTo>
                    <a:pt x="39"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522283" name="Rectangle 43">
            <a:extLst>
              <a:ext uri="{FF2B5EF4-FFF2-40B4-BE49-F238E27FC236}">
                <a16:creationId xmlns:a16="http://schemas.microsoft.com/office/drawing/2014/main" id="{4C70ED04-83C5-F8D8-AB89-EBFF69665D9D}"/>
              </a:ext>
            </a:extLst>
          </p:cNvPr>
          <p:cNvSpPr>
            <a:spLocks noChangeArrowheads="1"/>
          </p:cNvSpPr>
          <p:nvPr/>
        </p:nvSpPr>
        <p:spPr bwMode="auto">
          <a:xfrm>
            <a:off x="831850" y="1924050"/>
            <a:ext cx="7270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Methods</a:t>
            </a:r>
            <a:endParaRPr lang="en-US" altLang="en-US" sz="1700" b="1">
              <a:latin typeface="Arial" panose="020B0604020202020204" pitchFamily="34" charset="0"/>
            </a:endParaRPr>
          </a:p>
        </p:txBody>
      </p:sp>
      <p:sp>
        <p:nvSpPr>
          <p:cNvPr id="522284" name="Rectangle 44">
            <a:extLst>
              <a:ext uri="{FF2B5EF4-FFF2-40B4-BE49-F238E27FC236}">
                <a16:creationId xmlns:a16="http://schemas.microsoft.com/office/drawing/2014/main" id="{A125794D-3DA2-690C-0726-94C5D0CB65A1}"/>
              </a:ext>
            </a:extLst>
          </p:cNvPr>
          <p:cNvSpPr>
            <a:spLocks noChangeArrowheads="1"/>
          </p:cNvSpPr>
          <p:nvPr/>
        </p:nvSpPr>
        <p:spPr bwMode="auto">
          <a:xfrm>
            <a:off x="1652588" y="1892300"/>
            <a:ext cx="555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287" name="Group 47">
            <a:extLst>
              <a:ext uri="{FF2B5EF4-FFF2-40B4-BE49-F238E27FC236}">
                <a16:creationId xmlns:a16="http://schemas.microsoft.com/office/drawing/2014/main" id="{F04732A7-76E8-F0D5-F725-9E0DC5D52A85}"/>
              </a:ext>
            </a:extLst>
          </p:cNvPr>
          <p:cNvGrpSpPr>
            <a:grpSpLocks/>
          </p:cNvGrpSpPr>
          <p:nvPr/>
        </p:nvGrpSpPr>
        <p:grpSpPr bwMode="auto">
          <a:xfrm>
            <a:off x="2635250" y="1868488"/>
            <a:ext cx="1473200" cy="365125"/>
            <a:chOff x="2077" y="1250"/>
            <a:chExt cx="549" cy="136"/>
          </a:xfrm>
        </p:grpSpPr>
        <p:sp>
          <p:nvSpPr>
            <p:cNvPr id="522285" name="Freeform 45">
              <a:extLst>
                <a:ext uri="{FF2B5EF4-FFF2-40B4-BE49-F238E27FC236}">
                  <a16:creationId xmlns:a16="http://schemas.microsoft.com/office/drawing/2014/main" id="{68673F1A-F0DB-A887-E963-3FC332C76571}"/>
                </a:ext>
              </a:extLst>
            </p:cNvPr>
            <p:cNvSpPr>
              <a:spLocks/>
            </p:cNvSpPr>
            <p:nvPr/>
          </p:nvSpPr>
          <p:spPr bwMode="auto">
            <a:xfrm>
              <a:off x="2106" y="1270"/>
              <a:ext cx="520" cy="116"/>
            </a:xfrm>
            <a:custGeom>
              <a:avLst/>
              <a:gdLst>
                <a:gd name="T0" fmla="*/ 38 w 1038"/>
                <a:gd name="T1" fmla="*/ 0 h 232"/>
                <a:gd name="T2" fmla="*/ 23 w 1038"/>
                <a:gd name="T3" fmla="*/ 4 h 232"/>
                <a:gd name="T4" fmla="*/ 11 w 1038"/>
                <a:gd name="T5" fmla="*/ 12 h 232"/>
                <a:gd name="T6" fmla="*/ 3 w 1038"/>
                <a:gd name="T7" fmla="*/ 23 h 232"/>
                <a:gd name="T8" fmla="*/ 0 w 1038"/>
                <a:gd name="T9" fmla="*/ 39 h 232"/>
                <a:gd name="T10" fmla="*/ 0 w 1038"/>
                <a:gd name="T11" fmla="*/ 194 h 232"/>
                <a:gd name="T12" fmla="*/ 3 w 1038"/>
                <a:gd name="T13" fmla="*/ 209 h 232"/>
                <a:gd name="T14" fmla="*/ 11 w 1038"/>
                <a:gd name="T15" fmla="*/ 221 h 232"/>
                <a:gd name="T16" fmla="*/ 23 w 1038"/>
                <a:gd name="T17" fmla="*/ 229 h 232"/>
                <a:gd name="T18" fmla="*/ 38 w 1038"/>
                <a:gd name="T19" fmla="*/ 232 h 232"/>
                <a:gd name="T20" fmla="*/ 1000 w 1038"/>
                <a:gd name="T21" fmla="*/ 232 h 232"/>
                <a:gd name="T22" fmla="*/ 1015 w 1038"/>
                <a:gd name="T23" fmla="*/ 229 h 232"/>
                <a:gd name="T24" fmla="*/ 1027 w 1038"/>
                <a:gd name="T25" fmla="*/ 221 h 232"/>
                <a:gd name="T26" fmla="*/ 1035 w 1038"/>
                <a:gd name="T27" fmla="*/ 209 h 232"/>
                <a:gd name="T28" fmla="*/ 1038 w 1038"/>
                <a:gd name="T29" fmla="*/ 194 h 232"/>
                <a:gd name="T30" fmla="*/ 1038 w 1038"/>
                <a:gd name="T31" fmla="*/ 39 h 232"/>
                <a:gd name="T32" fmla="*/ 1035 w 1038"/>
                <a:gd name="T33" fmla="*/ 23 h 232"/>
                <a:gd name="T34" fmla="*/ 1027 w 1038"/>
                <a:gd name="T35" fmla="*/ 12 h 232"/>
                <a:gd name="T36" fmla="*/ 1015 w 1038"/>
                <a:gd name="T37" fmla="*/ 4 h 232"/>
                <a:gd name="T38" fmla="*/ 1000 w 1038"/>
                <a:gd name="T39" fmla="*/ 0 h 232"/>
                <a:gd name="T40" fmla="*/ 38 w 1038"/>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8" h="232">
                  <a:moveTo>
                    <a:pt x="38" y="0"/>
                  </a:moveTo>
                  <a:lnTo>
                    <a:pt x="23" y="4"/>
                  </a:lnTo>
                  <a:lnTo>
                    <a:pt x="11" y="12"/>
                  </a:lnTo>
                  <a:lnTo>
                    <a:pt x="3" y="23"/>
                  </a:lnTo>
                  <a:lnTo>
                    <a:pt x="0" y="39"/>
                  </a:lnTo>
                  <a:lnTo>
                    <a:pt x="0" y="194"/>
                  </a:lnTo>
                  <a:lnTo>
                    <a:pt x="3" y="209"/>
                  </a:lnTo>
                  <a:lnTo>
                    <a:pt x="11" y="221"/>
                  </a:lnTo>
                  <a:lnTo>
                    <a:pt x="23" y="229"/>
                  </a:lnTo>
                  <a:lnTo>
                    <a:pt x="38" y="232"/>
                  </a:lnTo>
                  <a:lnTo>
                    <a:pt x="1000" y="232"/>
                  </a:lnTo>
                  <a:lnTo>
                    <a:pt x="1015" y="229"/>
                  </a:lnTo>
                  <a:lnTo>
                    <a:pt x="1027" y="221"/>
                  </a:lnTo>
                  <a:lnTo>
                    <a:pt x="1035" y="209"/>
                  </a:lnTo>
                  <a:lnTo>
                    <a:pt x="1038" y="194"/>
                  </a:lnTo>
                  <a:lnTo>
                    <a:pt x="1038" y="39"/>
                  </a:lnTo>
                  <a:lnTo>
                    <a:pt x="1035" y="23"/>
                  </a:lnTo>
                  <a:lnTo>
                    <a:pt x="1027" y="12"/>
                  </a:lnTo>
                  <a:lnTo>
                    <a:pt x="1015" y="4"/>
                  </a:lnTo>
                  <a:lnTo>
                    <a:pt x="1000"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86" name="Freeform 46">
              <a:extLst>
                <a:ext uri="{FF2B5EF4-FFF2-40B4-BE49-F238E27FC236}">
                  <a16:creationId xmlns:a16="http://schemas.microsoft.com/office/drawing/2014/main" id="{A131527E-5170-5758-8E54-867DBBCCA87C}"/>
                </a:ext>
              </a:extLst>
            </p:cNvPr>
            <p:cNvSpPr>
              <a:spLocks/>
            </p:cNvSpPr>
            <p:nvPr/>
          </p:nvSpPr>
          <p:spPr bwMode="auto">
            <a:xfrm>
              <a:off x="2077" y="1250"/>
              <a:ext cx="518" cy="116"/>
            </a:xfrm>
            <a:custGeom>
              <a:avLst/>
              <a:gdLst>
                <a:gd name="T0" fmla="*/ 38 w 1037"/>
                <a:gd name="T1" fmla="*/ 0 h 232"/>
                <a:gd name="T2" fmla="*/ 23 w 1037"/>
                <a:gd name="T3" fmla="*/ 4 h 232"/>
                <a:gd name="T4" fmla="*/ 12 w 1037"/>
                <a:gd name="T5" fmla="*/ 11 h 232"/>
                <a:gd name="T6" fmla="*/ 4 w 1037"/>
                <a:gd name="T7" fmla="*/ 25 h 232"/>
                <a:gd name="T8" fmla="*/ 0 w 1037"/>
                <a:gd name="T9" fmla="*/ 40 h 232"/>
                <a:gd name="T10" fmla="*/ 0 w 1037"/>
                <a:gd name="T11" fmla="*/ 194 h 232"/>
                <a:gd name="T12" fmla="*/ 4 w 1037"/>
                <a:gd name="T13" fmla="*/ 209 h 232"/>
                <a:gd name="T14" fmla="*/ 12 w 1037"/>
                <a:gd name="T15" fmla="*/ 221 h 232"/>
                <a:gd name="T16" fmla="*/ 23 w 1037"/>
                <a:gd name="T17" fmla="*/ 228 h 232"/>
                <a:gd name="T18" fmla="*/ 38 w 1037"/>
                <a:gd name="T19" fmla="*/ 232 h 232"/>
                <a:gd name="T20" fmla="*/ 999 w 1037"/>
                <a:gd name="T21" fmla="*/ 232 h 232"/>
                <a:gd name="T22" fmla="*/ 1014 w 1037"/>
                <a:gd name="T23" fmla="*/ 228 h 232"/>
                <a:gd name="T24" fmla="*/ 1025 w 1037"/>
                <a:gd name="T25" fmla="*/ 221 h 232"/>
                <a:gd name="T26" fmla="*/ 1033 w 1037"/>
                <a:gd name="T27" fmla="*/ 209 h 232"/>
                <a:gd name="T28" fmla="*/ 1037 w 1037"/>
                <a:gd name="T29" fmla="*/ 194 h 232"/>
                <a:gd name="T30" fmla="*/ 1037 w 1037"/>
                <a:gd name="T31" fmla="*/ 40 h 232"/>
                <a:gd name="T32" fmla="*/ 1033 w 1037"/>
                <a:gd name="T33" fmla="*/ 25 h 232"/>
                <a:gd name="T34" fmla="*/ 1025 w 1037"/>
                <a:gd name="T35" fmla="*/ 11 h 232"/>
                <a:gd name="T36" fmla="*/ 1014 w 1037"/>
                <a:gd name="T37" fmla="*/ 4 h 232"/>
                <a:gd name="T38" fmla="*/ 999 w 1037"/>
                <a:gd name="T39" fmla="*/ 0 h 232"/>
                <a:gd name="T40" fmla="*/ 38 w 1037"/>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7" h="232">
                  <a:moveTo>
                    <a:pt x="38" y="0"/>
                  </a:moveTo>
                  <a:lnTo>
                    <a:pt x="23" y="4"/>
                  </a:lnTo>
                  <a:lnTo>
                    <a:pt x="12" y="11"/>
                  </a:lnTo>
                  <a:lnTo>
                    <a:pt x="4" y="25"/>
                  </a:lnTo>
                  <a:lnTo>
                    <a:pt x="0" y="40"/>
                  </a:lnTo>
                  <a:lnTo>
                    <a:pt x="0" y="194"/>
                  </a:lnTo>
                  <a:lnTo>
                    <a:pt x="4" y="209"/>
                  </a:lnTo>
                  <a:lnTo>
                    <a:pt x="12" y="221"/>
                  </a:lnTo>
                  <a:lnTo>
                    <a:pt x="23" y="228"/>
                  </a:lnTo>
                  <a:lnTo>
                    <a:pt x="38" y="232"/>
                  </a:lnTo>
                  <a:lnTo>
                    <a:pt x="999" y="232"/>
                  </a:lnTo>
                  <a:lnTo>
                    <a:pt x="1014" y="228"/>
                  </a:lnTo>
                  <a:lnTo>
                    <a:pt x="1025" y="221"/>
                  </a:lnTo>
                  <a:lnTo>
                    <a:pt x="1033" y="209"/>
                  </a:lnTo>
                  <a:lnTo>
                    <a:pt x="1037" y="194"/>
                  </a:lnTo>
                  <a:lnTo>
                    <a:pt x="1037" y="40"/>
                  </a:lnTo>
                  <a:lnTo>
                    <a:pt x="1033" y="25"/>
                  </a:lnTo>
                  <a:lnTo>
                    <a:pt x="1025" y="11"/>
                  </a:lnTo>
                  <a:lnTo>
                    <a:pt x="1014" y="4"/>
                  </a:lnTo>
                  <a:lnTo>
                    <a:pt x="999" y="0"/>
                  </a:lnTo>
                  <a:lnTo>
                    <a:pt x="38"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522288" name="Rectangle 48">
            <a:extLst>
              <a:ext uri="{FF2B5EF4-FFF2-40B4-BE49-F238E27FC236}">
                <a16:creationId xmlns:a16="http://schemas.microsoft.com/office/drawing/2014/main" id="{504364F8-0035-CD33-4351-E44E6F6B805F}"/>
              </a:ext>
            </a:extLst>
          </p:cNvPr>
          <p:cNvSpPr>
            <a:spLocks noChangeArrowheads="1"/>
          </p:cNvSpPr>
          <p:nvPr/>
        </p:nvSpPr>
        <p:spPr bwMode="auto">
          <a:xfrm>
            <a:off x="2895600" y="1924050"/>
            <a:ext cx="7683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Materials</a:t>
            </a:r>
            <a:endParaRPr lang="en-US" altLang="en-US" sz="1700" b="1">
              <a:latin typeface="Arial" panose="020B0604020202020204" pitchFamily="34" charset="0"/>
            </a:endParaRPr>
          </a:p>
        </p:txBody>
      </p:sp>
      <p:sp>
        <p:nvSpPr>
          <p:cNvPr id="522289" name="Rectangle 49">
            <a:extLst>
              <a:ext uri="{FF2B5EF4-FFF2-40B4-BE49-F238E27FC236}">
                <a16:creationId xmlns:a16="http://schemas.microsoft.com/office/drawing/2014/main" id="{BE4BE384-1426-4400-ECE2-02D8F36B3CB7}"/>
              </a:ext>
            </a:extLst>
          </p:cNvPr>
          <p:cNvSpPr>
            <a:spLocks noChangeArrowheads="1"/>
          </p:cNvSpPr>
          <p:nvPr/>
        </p:nvSpPr>
        <p:spPr bwMode="auto">
          <a:xfrm>
            <a:off x="3762375" y="1892300"/>
            <a:ext cx="587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292" name="Group 52">
            <a:extLst>
              <a:ext uri="{FF2B5EF4-FFF2-40B4-BE49-F238E27FC236}">
                <a16:creationId xmlns:a16="http://schemas.microsoft.com/office/drawing/2014/main" id="{7BFEEB26-5CB9-9ABA-4D9D-555DDFF71409}"/>
              </a:ext>
            </a:extLst>
          </p:cNvPr>
          <p:cNvGrpSpPr>
            <a:grpSpLocks/>
          </p:cNvGrpSpPr>
          <p:nvPr/>
        </p:nvGrpSpPr>
        <p:grpSpPr bwMode="auto">
          <a:xfrm>
            <a:off x="4489450" y="1868488"/>
            <a:ext cx="1473200" cy="365125"/>
            <a:chOff x="2768" y="1250"/>
            <a:chExt cx="549" cy="136"/>
          </a:xfrm>
        </p:grpSpPr>
        <p:sp>
          <p:nvSpPr>
            <p:cNvPr id="522290" name="Freeform 50">
              <a:extLst>
                <a:ext uri="{FF2B5EF4-FFF2-40B4-BE49-F238E27FC236}">
                  <a16:creationId xmlns:a16="http://schemas.microsoft.com/office/drawing/2014/main" id="{5A1623BC-AB09-43B2-5B4D-A2525D99622C}"/>
                </a:ext>
              </a:extLst>
            </p:cNvPr>
            <p:cNvSpPr>
              <a:spLocks/>
            </p:cNvSpPr>
            <p:nvPr/>
          </p:nvSpPr>
          <p:spPr bwMode="auto">
            <a:xfrm>
              <a:off x="2798" y="1270"/>
              <a:ext cx="519" cy="116"/>
            </a:xfrm>
            <a:custGeom>
              <a:avLst/>
              <a:gdLst>
                <a:gd name="T0" fmla="*/ 39 w 1039"/>
                <a:gd name="T1" fmla="*/ 0 h 232"/>
                <a:gd name="T2" fmla="*/ 23 w 1039"/>
                <a:gd name="T3" fmla="*/ 4 h 232"/>
                <a:gd name="T4" fmla="*/ 12 w 1039"/>
                <a:gd name="T5" fmla="*/ 12 h 232"/>
                <a:gd name="T6" fmla="*/ 4 w 1039"/>
                <a:gd name="T7" fmla="*/ 23 h 232"/>
                <a:gd name="T8" fmla="*/ 0 w 1039"/>
                <a:gd name="T9" fmla="*/ 39 h 232"/>
                <a:gd name="T10" fmla="*/ 0 w 1039"/>
                <a:gd name="T11" fmla="*/ 194 h 232"/>
                <a:gd name="T12" fmla="*/ 4 w 1039"/>
                <a:gd name="T13" fmla="*/ 209 h 232"/>
                <a:gd name="T14" fmla="*/ 12 w 1039"/>
                <a:gd name="T15" fmla="*/ 221 h 232"/>
                <a:gd name="T16" fmla="*/ 23 w 1039"/>
                <a:gd name="T17" fmla="*/ 229 h 232"/>
                <a:gd name="T18" fmla="*/ 39 w 1039"/>
                <a:gd name="T19" fmla="*/ 232 h 232"/>
                <a:gd name="T20" fmla="*/ 1001 w 1039"/>
                <a:gd name="T21" fmla="*/ 232 h 232"/>
                <a:gd name="T22" fmla="*/ 1016 w 1039"/>
                <a:gd name="T23" fmla="*/ 229 h 232"/>
                <a:gd name="T24" fmla="*/ 1027 w 1039"/>
                <a:gd name="T25" fmla="*/ 221 h 232"/>
                <a:gd name="T26" fmla="*/ 1035 w 1039"/>
                <a:gd name="T27" fmla="*/ 209 h 232"/>
                <a:gd name="T28" fmla="*/ 1039 w 1039"/>
                <a:gd name="T29" fmla="*/ 194 h 232"/>
                <a:gd name="T30" fmla="*/ 1039 w 1039"/>
                <a:gd name="T31" fmla="*/ 39 h 232"/>
                <a:gd name="T32" fmla="*/ 1035 w 1039"/>
                <a:gd name="T33" fmla="*/ 23 h 232"/>
                <a:gd name="T34" fmla="*/ 1027 w 1039"/>
                <a:gd name="T35" fmla="*/ 12 h 232"/>
                <a:gd name="T36" fmla="*/ 1016 w 1039"/>
                <a:gd name="T37" fmla="*/ 4 h 232"/>
                <a:gd name="T38" fmla="*/ 1001 w 1039"/>
                <a:gd name="T39" fmla="*/ 0 h 232"/>
                <a:gd name="T40" fmla="*/ 39 w 1039"/>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9" h="232">
                  <a:moveTo>
                    <a:pt x="39" y="0"/>
                  </a:moveTo>
                  <a:lnTo>
                    <a:pt x="23" y="4"/>
                  </a:lnTo>
                  <a:lnTo>
                    <a:pt x="12" y="12"/>
                  </a:lnTo>
                  <a:lnTo>
                    <a:pt x="4" y="23"/>
                  </a:lnTo>
                  <a:lnTo>
                    <a:pt x="0" y="39"/>
                  </a:lnTo>
                  <a:lnTo>
                    <a:pt x="0" y="194"/>
                  </a:lnTo>
                  <a:lnTo>
                    <a:pt x="4" y="209"/>
                  </a:lnTo>
                  <a:lnTo>
                    <a:pt x="12" y="221"/>
                  </a:lnTo>
                  <a:lnTo>
                    <a:pt x="23" y="229"/>
                  </a:lnTo>
                  <a:lnTo>
                    <a:pt x="39" y="232"/>
                  </a:lnTo>
                  <a:lnTo>
                    <a:pt x="1001" y="232"/>
                  </a:lnTo>
                  <a:lnTo>
                    <a:pt x="1016" y="229"/>
                  </a:lnTo>
                  <a:lnTo>
                    <a:pt x="1027" y="221"/>
                  </a:lnTo>
                  <a:lnTo>
                    <a:pt x="1035" y="209"/>
                  </a:lnTo>
                  <a:lnTo>
                    <a:pt x="1039" y="194"/>
                  </a:lnTo>
                  <a:lnTo>
                    <a:pt x="1039" y="39"/>
                  </a:lnTo>
                  <a:lnTo>
                    <a:pt x="1035" y="23"/>
                  </a:lnTo>
                  <a:lnTo>
                    <a:pt x="1027" y="12"/>
                  </a:lnTo>
                  <a:lnTo>
                    <a:pt x="1016" y="4"/>
                  </a:lnTo>
                  <a:lnTo>
                    <a:pt x="1001" y="0"/>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91" name="Freeform 51">
              <a:extLst>
                <a:ext uri="{FF2B5EF4-FFF2-40B4-BE49-F238E27FC236}">
                  <a16:creationId xmlns:a16="http://schemas.microsoft.com/office/drawing/2014/main" id="{89EAFF5E-CEEF-2932-1A3C-9ADF2E2203AA}"/>
                </a:ext>
              </a:extLst>
            </p:cNvPr>
            <p:cNvSpPr>
              <a:spLocks/>
            </p:cNvSpPr>
            <p:nvPr/>
          </p:nvSpPr>
          <p:spPr bwMode="auto">
            <a:xfrm>
              <a:off x="2768" y="1250"/>
              <a:ext cx="518" cy="116"/>
            </a:xfrm>
            <a:custGeom>
              <a:avLst/>
              <a:gdLst>
                <a:gd name="T0" fmla="*/ 38 w 1036"/>
                <a:gd name="T1" fmla="*/ 0 h 232"/>
                <a:gd name="T2" fmla="*/ 23 w 1036"/>
                <a:gd name="T3" fmla="*/ 4 h 232"/>
                <a:gd name="T4" fmla="*/ 11 w 1036"/>
                <a:gd name="T5" fmla="*/ 11 h 232"/>
                <a:gd name="T6" fmla="*/ 3 w 1036"/>
                <a:gd name="T7" fmla="*/ 25 h 232"/>
                <a:gd name="T8" fmla="*/ 0 w 1036"/>
                <a:gd name="T9" fmla="*/ 40 h 232"/>
                <a:gd name="T10" fmla="*/ 0 w 1036"/>
                <a:gd name="T11" fmla="*/ 194 h 232"/>
                <a:gd name="T12" fmla="*/ 3 w 1036"/>
                <a:gd name="T13" fmla="*/ 209 h 232"/>
                <a:gd name="T14" fmla="*/ 11 w 1036"/>
                <a:gd name="T15" fmla="*/ 221 h 232"/>
                <a:gd name="T16" fmla="*/ 23 w 1036"/>
                <a:gd name="T17" fmla="*/ 228 h 232"/>
                <a:gd name="T18" fmla="*/ 38 w 1036"/>
                <a:gd name="T19" fmla="*/ 232 h 232"/>
                <a:gd name="T20" fmla="*/ 998 w 1036"/>
                <a:gd name="T21" fmla="*/ 232 h 232"/>
                <a:gd name="T22" fmla="*/ 1013 w 1036"/>
                <a:gd name="T23" fmla="*/ 228 h 232"/>
                <a:gd name="T24" fmla="*/ 1025 w 1036"/>
                <a:gd name="T25" fmla="*/ 221 h 232"/>
                <a:gd name="T26" fmla="*/ 1033 w 1036"/>
                <a:gd name="T27" fmla="*/ 209 h 232"/>
                <a:gd name="T28" fmla="*/ 1036 w 1036"/>
                <a:gd name="T29" fmla="*/ 194 h 232"/>
                <a:gd name="T30" fmla="*/ 1036 w 1036"/>
                <a:gd name="T31" fmla="*/ 40 h 232"/>
                <a:gd name="T32" fmla="*/ 1033 w 1036"/>
                <a:gd name="T33" fmla="*/ 25 h 232"/>
                <a:gd name="T34" fmla="*/ 1025 w 1036"/>
                <a:gd name="T35" fmla="*/ 11 h 232"/>
                <a:gd name="T36" fmla="*/ 1013 w 1036"/>
                <a:gd name="T37" fmla="*/ 4 h 232"/>
                <a:gd name="T38" fmla="*/ 998 w 1036"/>
                <a:gd name="T39" fmla="*/ 0 h 232"/>
                <a:gd name="T40" fmla="*/ 38 w 1036"/>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6" h="232">
                  <a:moveTo>
                    <a:pt x="38" y="0"/>
                  </a:moveTo>
                  <a:lnTo>
                    <a:pt x="23" y="4"/>
                  </a:lnTo>
                  <a:lnTo>
                    <a:pt x="11" y="11"/>
                  </a:lnTo>
                  <a:lnTo>
                    <a:pt x="3" y="25"/>
                  </a:lnTo>
                  <a:lnTo>
                    <a:pt x="0" y="40"/>
                  </a:lnTo>
                  <a:lnTo>
                    <a:pt x="0" y="194"/>
                  </a:lnTo>
                  <a:lnTo>
                    <a:pt x="3" y="209"/>
                  </a:lnTo>
                  <a:lnTo>
                    <a:pt x="11" y="221"/>
                  </a:lnTo>
                  <a:lnTo>
                    <a:pt x="23" y="228"/>
                  </a:lnTo>
                  <a:lnTo>
                    <a:pt x="38" y="232"/>
                  </a:lnTo>
                  <a:lnTo>
                    <a:pt x="998" y="232"/>
                  </a:lnTo>
                  <a:lnTo>
                    <a:pt x="1013" y="228"/>
                  </a:lnTo>
                  <a:lnTo>
                    <a:pt x="1025" y="221"/>
                  </a:lnTo>
                  <a:lnTo>
                    <a:pt x="1033" y="209"/>
                  </a:lnTo>
                  <a:lnTo>
                    <a:pt x="1036" y="194"/>
                  </a:lnTo>
                  <a:lnTo>
                    <a:pt x="1036" y="40"/>
                  </a:lnTo>
                  <a:lnTo>
                    <a:pt x="1033" y="25"/>
                  </a:lnTo>
                  <a:lnTo>
                    <a:pt x="1025" y="11"/>
                  </a:lnTo>
                  <a:lnTo>
                    <a:pt x="1013" y="4"/>
                  </a:lnTo>
                  <a:lnTo>
                    <a:pt x="998" y="0"/>
                  </a:lnTo>
                  <a:lnTo>
                    <a:pt x="38"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522293" name="Rectangle 53">
            <a:extLst>
              <a:ext uri="{FF2B5EF4-FFF2-40B4-BE49-F238E27FC236}">
                <a16:creationId xmlns:a16="http://schemas.microsoft.com/office/drawing/2014/main" id="{47909781-C0A0-29FA-2694-7B17789C99CC}"/>
              </a:ext>
            </a:extLst>
          </p:cNvPr>
          <p:cNvSpPr>
            <a:spLocks noChangeArrowheads="1"/>
          </p:cNvSpPr>
          <p:nvPr/>
        </p:nvSpPr>
        <p:spPr bwMode="auto">
          <a:xfrm>
            <a:off x="4724400" y="1924050"/>
            <a:ext cx="8064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Machines</a:t>
            </a:r>
            <a:endParaRPr lang="en-US" altLang="en-US" sz="1700" b="1">
              <a:latin typeface="Arial" panose="020B0604020202020204" pitchFamily="34" charset="0"/>
            </a:endParaRPr>
          </a:p>
        </p:txBody>
      </p:sp>
      <p:sp>
        <p:nvSpPr>
          <p:cNvPr id="522294" name="Rectangle 54">
            <a:extLst>
              <a:ext uri="{FF2B5EF4-FFF2-40B4-BE49-F238E27FC236}">
                <a16:creationId xmlns:a16="http://schemas.microsoft.com/office/drawing/2014/main" id="{471F551A-9479-C64F-0B9E-8AC4903D303F}"/>
              </a:ext>
            </a:extLst>
          </p:cNvPr>
          <p:cNvSpPr>
            <a:spLocks noChangeArrowheads="1"/>
          </p:cNvSpPr>
          <p:nvPr/>
        </p:nvSpPr>
        <p:spPr bwMode="auto">
          <a:xfrm>
            <a:off x="5640388" y="1892300"/>
            <a:ext cx="555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297" name="Group 57">
            <a:extLst>
              <a:ext uri="{FF2B5EF4-FFF2-40B4-BE49-F238E27FC236}">
                <a16:creationId xmlns:a16="http://schemas.microsoft.com/office/drawing/2014/main" id="{414A190C-8AFF-67A9-BDB0-5043BB1B97E3}"/>
              </a:ext>
            </a:extLst>
          </p:cNvPr>
          <p:cNvGrpSpPr>
            <a:grpSpLocks/>
          </p:cNvGrpSpPr>
          <p:nvPr/>
        </p:nvGrpSpPr>
        <p:grpSpPr bwMode="auto">
          <a:xfrm>
            <a:off x="2771775" y="3570288"/>
            <a:ext cx="1100138" cy="1404937"/>
            <a:chOff x="2128" y="1884"/>
            <a:chExt cx="410" cy="524"/>
          </a:xfrm>
        </p:grpSpPr>
        <p:sp>
          <p:nvSpPr>
            <p:cNvPr id="522295" name="Freeform 55">
              <a:extLst>
                <a:ext uri="{FF2B5EF4-FFF2-40B4-BE49-F238E27FC236}">
                  <a16:creationId xmlns:a16="http://schemas.microsoft.com/office/drawing/2014/main" id="{A79A3BB2-1CDD-C6BE-055F-068252DFA464}"/>
                </a:ext>
              </a:extLst>
            </p:cNvPr>
            <p:cNvSpPr>
              <a:spLocks/>
            </p:cNvSpPr>
            <p:nvPr/>
          </p:nvSpPr>
          <p:spPr bwMode="auto">
            <a:xfrm>
              <a:off x="2128" y="1921"/>
              <a:ext cx="383" cy="487"/>
            </a:xfrm>
            <a:custGeom>
              <a:avLst/>
              <a:gdLst>
                <a:gd name="T0" fmla="*/ 0 w 766"/>
                <a:gd name="T1" fmla="*/ 954 h 973"/>
                <a:gd name="T2" fmla="*/ 25 w 766"/>
                <a:gd name="T3" fmla="*/ 973 h 973"/>
                <a:gd name="T4" fmla="*/ 766 w 766"/>
                <a:gd name="T5" fmla="*/ 19 h 973"/>
                <a:gd name="T6" fmla="*/ 741 w 766"/>
                <a:gd name="T7" fmla="*/ 0 h 973"/>
                <a:gd name="T8" fmla="*/ 0 w 766"/>
                <a:gd name="T9" fmla="*/ 954 h 973"/>
              </a:gdLst>
              <a:ahLst/>
              <a:cxnLst>
                <a:cxn ang="0">
                  <a:pos x="T0" y="T1"/>
                </a:cxn>
                <a:cxn ang="0">
                  <a:pos x="T2" y="T3"/>
                </a:cxn>
                <a:cxn ang="0">
                  <a:pos x="T4" y="T5"/>
                </a:cxn>
                <a:cxn ang="0">
                  <a:pos x="T6" y="T7"/>
                </a:cxn>
                <a:cxn ang="0">
                  <a:pos x="T8" y="T9"/>
                </a:cxn>
              </a:cxnLst>
              <a:rect l="0" t="0" r="r" b="b"/>
              <a:pathLst>
                <a:path w="766" h="973">
                  <a:moveTo>
                    <a:pt x="0" y="954"/>
                  </a:moveTo>
                  <a:lnTo>
                    <a:pt x="25" y="973"/>
                  </a:lnTo>
                  <a:lnTo>
                    <a:pt x="766" y="19"/>
                  </a:lnTo>
                  <a:lnTo>
                    <a:pt x="741" y="0"/>
                  </a:lnTo>
                  <a:lnTo>
                    <a:pt x="0" y="9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96" name="Freeform 56">
              <a:extLst>
                <a:ext uri="{FF2B5EF4-FFF2-40B4-BE49-F238E27FC236}">
                  <a16:creationId xmlns:a16="http://schemas.microsoft.com/office/drawing/2014/main" id="{91430AE3-2FF7-A23F-3359-B00432F23C72}"/>
                </a:ext>
              </a:extLst>
            </p:cNvPr>
            <p:cNvSpPr>
              <a:spLocks/>
            </p:cNvSpPr>
            <p:nvPr/>
          </p:nvSpPr>
          <p:spPr bwMode="auto">
            <a:xfrm>
              <a:off x="2482" y="1884"/>
              <a:ext cx="56" cy="61"/>
            </a:xfrm>
            <a:custGeom>
              <a:avLst/>
              <a:gdLst>
                <a:gd name="T0" fmla="*/ 89 w 114"/>
                <a:gd name="T1" fmla="*/ 123 h 123"/>
                <a:gd name="T2" fmla="*/ 114 w 114"/>
                <a:gd name="T3" fmla="*/ 0 h 123"/>
                <a:gd name="T4" fmla="*/ 0 w 114"/>
                <a:gd name="T5" fmla="*/ 54 h 123"/>
                <a:gd name="T6" fmla="*/ 89 w 114"/>
                <a:gd name="T7" fmla="*/ 123 h 123"/>
              </a:gdLst>
              <a:ahLst/>
              <a:cxnLst>
                <a:cxn ang="0">
                  <a:pos x="T0" y="T1"/>
                </a:cxn>
                <a:cxn ang="0">
                  <a:pos x="T2" y="T3"/>
                </a:cxn>
                <a:cxn ang="0">
                  <a:pos x="T4" y="T5"/>
                </a:cxn>
                <a:cxn ang="0">
                  <a:pos x="T6" y="T7"/>
                </a:cxn>
              </a:cxnLst>
              <a:rect l="0" t="0" r="r" b="b"/>
              <a:pathLst>
                <a:path w="114" h="123">
                  <a:moveTo>
                    <a:pt x="89" y="123"/>
                  </a:moveTo>
                  <a:lnTo>
                    <a:pt x="114" y="0"/>
                  </a:lnTo>
                  <a:lnTo>
                    <a:pt x="0" y="54"/>
                  </a:lnTo>
                  <a:lnTo>
                    <a:pt x="89" y="1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00" name="Group 60">
            <a:extLst>
              <a:ext uri="{FF2B5EF4-FFF2-40B4-BE49-F238E27FC236}">
                <a16:creationId xmlns:a16="http://schemas.microsoft.com/office/drawing/2014/main" id="{4C6F8A2E-E3D7-36E1-DA7E-3235B8461BF6}"/>
              </a:ext>
            </a:extLst>
          </p:cNvPr>
          <p:cNvGrpSpPr>
            <a:grpSpLocks/>
          </p:cNvGrpSpPr>
          <p:nvPr/>
        </p:nvGrpSpPr>
        <p:grpSpPr bwMode="auto">
          <a:xfrm>
            <a:off x="352425" y="4959350"/>
            <a:ext cx="1317625" cy="365125"/>
            <a:chOff x="1155" y="2402"/>
            <a:chExt cx="491" cy="136"/>
          </a:xfrm>
        </p:grpSpPr>
        <p:sp>
          <p:nvSpPr>
            <p:cNvPr id="522298" name="Freeform 58">
              <a:extLst>
                <a:ext uri="{FF2B5EF4-FFF2-40B4-BE49-F238E27FC236}">
                  <a16:creationId xmlns:a16="http://schemas.microsoft.com/office/drawing/2014/main" id="{20C98607-270C-645B-B4A3-CE25549208EC}"/>
                </a:ext>
              </a:extLst>
            </p:cNvPr>
            <p:cNvSpPr>
              <a:spLocks/>
            </p:cNvSpPr>
            <p:nvPr/>
          </p:nvSpPr>
          <p:spPr bwMode="auto">
            <a:xfrm>
              <a:off x="1185" y="2422"/>
              <a:ext cx="461" cy="116"/>
            </a:xfrm>
            <a:custGeom>
              <a:avLst/>
              <a:gdLst>
                <a:gd name="T0" fmla="*/ 39 w 924"/>
                <a:gd name="T1" fmla="*/ 0 h 232"/>
                <a:gd name="T2" fmla="*/ 23 w 924"/>
                <a:gd name="T3" fmla="*/ 4 h 232"/>
                <a:gd name="T4" fmla="*/ 12 w 924"/>
                <a:gd name="T5" fmla="*/ 12 h 232"/>
                <a:gd name="T6" fmla="*/ 4 w 924"/>
                <a:gd name="T7" fmla="*/ 23 h 232"/>
                <a:gd name="T8" fmla="*/ 0 w 924"/>
                <a:gd name="T9" fmla="*/ 39 h 232"/>
                <a:gd name="T10" fmla="*/ 0 w 924"/>
                <a:gd name="T11" fmla="*/ 194 h 232"/>
                <a:gd name="T12" fmla="*/ 4 w 924"/>
                <a:gd name="T13" fmla="*/ 209 h 232"/>
                <a:gd name="T14" fmla="*/ 12 w 924"/>
                <a:gd name="T15" fmla="*/ 221 h 232"/>
                <a:gd name="T16" fmla="*/ 23 w 924"/>
                <a:gd name="T17" fmla="*/ 229 h 232"/>
                <a:gd name="T18" fmla="*/ 39 w 924"/>
                <a:gd name="T19" fmla="*/ 232 h 232"/>
                <a:gd name="T20" fmla="*/ 885 w 924"/>
                <a:gd name="T21" fmla="*/ 232 h 232"/>
                <a:gd name="T22" fmla="*/ 901 w 924"/>
                <a:gd name="T23" fmla="*/ 229 h 232"/>
                <a:gd name="T24" fmla="*/ 912 w 924"/>
                <a:gd name="T25" fmla="*/ 221 h 232"/>
                <a:gd name="T26" fmla="*/ 920 w 924"/>
                <a:gd name="T27" fmla="*/ 209 h 232"/>
                <a:gd name="T28" fmla="*/ 924 w 924"/>
                <a:gd name="T29" fmla="*/ 194 h 232"/>
                <a:gd name="T30" fmla="*/ 924 w 924"/>
                <a:gd name="T31" fmla="*/ 39 h 232"/>
                <a:gd name="T32" fmla="*/ 920 w 924"/>
                <a:gd name="T33" fmla="*/ 23 h 232"/>
                <a:gd name="T34" fmla="*/ 912 w 924"/>
                <a:gd name="T35" fmla="*/ 12 h 232"/>
                <a:gd name="T36" fmla="*/ 901 w 924"/>
                <a:gd name="T37" fmla="*/ 4 h 232"/>
                <a:gd name="T38" fmla="*/ 885 w 924"/>
                <a:gd name="T39" fmla="*/ 0 h 232"/>
                <a:gd name="T40" fmla="*/ 39 w 924"/>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4" h="232">
                  <a:moveTo>
                    <a:pt x="39" y="0"/>
                  </a:moveTo>
                  <a:lnTo>
                    <a:pt x="23" y="4"/>
                  </a:lnTo>
                  <a:lnTo>
                    <a:pt x="12" y="12"/>
                  </a:lnTo>
                  <a:lnTo>
                    <a:pt x="4" y="23"/>
                  </a:lnTo>
                  <a:lnTo>
                    <a:pt x="0" y="39"/>
                  </a:lnTo>
                  <a:lnTo>
                    <a:pt x="0" y="194"/>
                  </a:lnTo>
                  <a:lnTo>
                    <a:pt x="4" y="209"/>
                  </a:lnTo>
                  <a:lnTo>
                    <a:pt x="12" y="221"/>
                  </a:lnTo>
                  <a:lnTo>
                    <a:pt x="23" y="229"/>
                  </a:lnTo>
                  <a:lnTo>
                    <a:pt x="39" y="232"/>
                  </a:lnTo>
                  <a:lnTo>
                    <a:pt x="885" y="232"/>
                  </a:lnTo>
                  <a:lnTo>
                    <a:pt x="901" y="229"/>
                  </a:lnTo>
                  <a:lnTo>
                    <a:pt x="912" y="221"/>
                  </a:lnTo>
                  <a:lnTo>
                    <a:pt x="920" y="209"/>
                  </a:lnTo>
                  <a:lnTo>
                    <a:pt x="924" y="194"/>
                  </a:lnTo>
                  <a:lnTo>
                    <a:pt x="924" y="39"/>
                  </a:lnTo>
                  <a:lnTo>
                    <a:pt x="920" y="23"/>
                  </a:lnTo>
                  <a:lnTo>
                    <a:pt x="912" y="12"/>
                  </a:lnTo>
                  <a:lnTo>
                    <a:pt x="901" y="4"/>
                  </a:lnTo>
                  <a:lnTo>
                    <a:pt x="885" y="0"/>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99" name="Freeform 59">
              <a:extLst>
                <a:ext uri="{FF2B5EF4-FFF2-40B4-BE49-F238E27FC236}">
                  <a16:creationId xmlns:a16="http://schemas.microsoft.com/office/drawing/2014/main" id="{22EA050A-0C16-4E68-12EC-EC682CA53F63}"/>
                </a:ext>
              </a:extLst>
            </p:cNvPr>
            <p:cNvSpPr>
              <a:spLocks/>
            </p:cNvSpPr>
            <p:nvPr/>
          </p:nvSpPr>
          <p:spPr bwMode="auto">
            <a:xfrm>
              <a:off x="1155" y="2402"/>
              <a:ext cx="461" cy="116"/>
            </a:xfrm>
            <a:custGeom>
              <a:avLst/>
              <a:gdLst>
                <a:gd name="T0" fmla="*/ 38 w 921"/>
                <a:gd name="T1" fmla="*/ 0 h 232"/>
                <a:gd name="T2" fmla="*/ 23 w 921"/>
                <a:gd name="T3" fmla="*/ 4 h 232"/>
                <a:gd name="T4" fmla="*/ 11 w 921"/>
                <a:gd name="T5" fmla="*/ 11 h 232"/>
                <a:gd name="T6" fmla="*/ 4 w 921"/>
                <a:gd name="T7" fmla="*/ 25 h 232"/>
                <a:gd name="T8" fmla="*/ 0 w 921"/>
                <a:gd name="T9" fmla="*/ 40 h 232"/>
                <a:gd name="T10" fmla="*/ 0 w 921"/>
                <a:gd name="T11" fmla="*/ 194 h 232"/>
                <a:gd name="T12" fmla="*/ 4 w 921"/>
                <a:gd name="T13" fmla="*/ 209 h 232"/>
                <a:gd name="T14" fmla="*/ 11 w 921"/>
                <a:gd name="T15" fmla="*/ 221 h 232"/>
                <a:gd name="T16" fmla="*/ 23 w 921"/>
                <a:gd name="T17" fmla="*/ 228 h 232"/>
                <a:gd name="T18" fmla="*/ 38 w 921"/>
                <a:gd name="T19" fmla="*/ 232 h 232"/>
                <a:gd name="T20" fmla="*/ 883 w 921"/>
                <a:gd name="T21" fmla="*/ 232 h 232"/>
                <a:gd name="T22" fmla="*/ 898 w 921"/>
                <a:gd name="T23" fmla="*/ 228 h 232"/>
                <a:gd name="T24" fmla="*/ 910 w 921"/>
                <a:gd name="T25" fmla="*/ 221 h 232"/>
                <a:gd name="T26" fmla="*/ 918 w 921"/>
                <a:gd name="T27" fmla="*/ 209 h 232"/>
                <a:gd name="T28" fmla="*/ 921 w 921"/>
                <a:gd name="T29" fmla="*/ 194 h 232"/>
                <a:gd name="T30" fmla="*/ 921 w 921"/>
                <a:gd name="T31" fmla="*/ 40 h 232"/>
                <a:gd name="T32" fmla="*/ 918 w 921"/>
                <a:gd name="T33" fmla="*/ 25 h 232"/>
                <a:gd name="T34" fmla="*/ 910 w 921"/>
                <a:gd name="T35" fmla="*/ 11 h 232"/>
                <a:gd name="T36" fmla="*/ 898 w 921"/>
                <a:gd name="T37" fmla="*/ 4 h 232"/>
                <a:gd name="T38" fmla="*/ 883 w 921"/>
                <a:gd name="T39" fmla="*/ 0 h 232"/>
                <a:gd name="T40" fmla="*/ 38 w 921"/>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1" h="232">
                  <a:moveTo>
                    <a:pt x="38" y="0"/>
                  </a:moveTo>
                  <a:lnTo>
                    <a:pt x="23" y="4"/>
                  </a:lnTo>
                  <a:lnTo>
                    <a:pt x="11" y="11"/>
                  </a:lnTo>
                  <a:lnTo>
                    <a:pt x="4" y="25"/>
                  </a:lnTo>
                  <a:lnTo>
                    <a:pt x="0" y="40"/>
                  </a:lnTo>
                  <a:lnTo>
                    <a:pt x="0" y="194"/>
                  </a:lnTo>
                  <a:lnTo>
                    <a:pt x="4" y="209"/>
                  </a:lnTo>
                  <a:lnTo>
                    <a:pt x="11" y="221"/>
                  </a:lnTo>
                  <a:lnTo>
                    <a:pt x="23" y="228"/>
                  </a:lnTo>
                  <a:lnTo>
                    <a:pt x="38" y="232"/>
                  </a:lnTo>
                  <a:lnTo>
                    <a:pt x="883" y="232"/>
                  </a:lnTo>
                  <a:lnTo>
                    <a:pt x="898" y="228"/>
                  </a:lnTo>
                  <a:lnTo>
                    <a:pt x="910" y="221"/>
                  </a:lnTo>
                  <a:lnTo>
                    <a:pt x="918" y="209"/>
                  </a:lnTo>
                  <a:lnTo>
                    <a:pt x="921" y="194"/>
                  </a:lnTo>
                  <a:lnTo>
                    <a:pt x="921" y="40"/>
                  </a:lnTo>
                  <a:lnTo>
                    <a:pt x="918" y="25"/>
                  </a:lnTo>
                  <a:lnTo>
                    <a:pt x="910" y="11"/>
                  </a:lnTo>
                  <a:lnTo>
                    <a:pt x="898" y="4"/>
                  </a:lnTo>
                  <a:lnTo>
                    <a:pt x="883" y="0"/>
                  </a:lnTo>
                  <a:lnTo>
                    <a:pt x="38"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522301" name="Rectangle 61">
            <a:extLst>
              <a:ext uri="{FF2B5EF4-FFF2-40B4-BE49-F238E27FC236}">
                <a16:creationId xmlns:a16="http://schemas.microsoft.com/office/drawing/2014/main" id="{8DD754D2-BD0B-F52B-928E-CDFB0750E1DE}"/>
              </a:ext>
            </a:extLst>
          </p:cNvPr>
          <p:cNvSpPr>
            <a:spLocks noChangeArrowheads="1"/>
          </p:cNvSpPr>
          <p:nvPr/>
        </p:nvSpPr>
        <p:spPr bwMode="auto">
          <a:xfrm>
            <a:off x="636588" y="5014913"/>
            <a:ext cx="5810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People</a:t>
            </a:r>
            <a:endParaRPr lang="en-US" altLang="en-US" sz="1700" b="1">
              <a:latin typeface="Arial" panose="020B0604020202020204" pitchFamily="34" charset="0"/>
            </a:endParaRPr>
          </a:p>
        </p:txBody>
      </p:sp>
      <p:sp>
        <p:nvSpPr>
          <p:cNvPr id="522302" name="Rectangle 62">
            <a:extLst>
              <a:ext uri="{FF2B5EF4-FFF2-40B4-BE49-F238E27FC236}">
                <a16:creationId xmlns:a16="http://schemas.microsoft.com/office/drawing/2014/main" id="{F04B5FA2-5530-B36A-BA13-824564BA5C72}"/>
              </a:ext>
            </a:extLst>
          </p:cNvPr>
          <p:cNvSpPr>
            <a:spLocks noChangeArrowheads="1"/>
          </p:cNvSpPr>
          <p:nvPr/>
        </p:nvSpPr>
        <p:spPr bwMode="auto">
          <a:xfrm>
            <a:off x="1300163" y="4983163"/>
            <a:ext cx="555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305" name="Group 65">
            <a:extLst>
              <a:ext uri="{FF2B5EF4-FFF2-40B4-BE49-F238E27FC236}">
                <a16:creationId xmlns:a16="http://schemas.microsoft.com/office/drawing/2014/main" id="{82EC1E57-7EDF-EE2D-AA63-FAF185CF0D88}"/>
              </a:ext>
            </a:extLst>
          </p:cNvPr>
          <p:cNvGrpSpPr>
            <a:grpSpLocks/>
          </p:cNvGrpSpPr>
          <p:nvPr/>
        </p:nvGrpSpPr>
        <p:grpSpPr bwMode="auto">
          <a:xfrm>
            <a:off x="2014538" y="4959350"/>
            <a:ext cx="1473200" cy="365125"/>
            <a:chOff x="1846" y="2402"/>
            <a:chExt cx="549" cy="136"/>
          </a:xfrm>
        </p:grpSpPr>
        <p:sp>
          <p:nvSpPr>
            <p:cNvPr id="522303" name="Freeform 63">
              <a:extLst>
                <a:ext uri="{FF2B5EF4-FFF2-40B4-BE49-F238E27FC236}">
                  <a16:creationId xmlns:a16="http://schemas.microsoft.com/office/drawing/2014/main" id="{65D3BCCE-04B7-1386-5A9B-E5A2BBFD2D93}"/>
                </a:ext>
              </a:extLst>
            </p:cNvPr>
            <p:cNvSpPr>
              <a:spLocks/>
            </p:cNvSpPr>
            <p:nvPr/>
          </p:nvSpPr>
          <p:spPr bwMode="auto">
            <a:xfrm>
              <a:off x="1876" y="2422"/>
              <a:ext cx="519" cy="116"/>
            </a:xfrm>
            <a:custGeom>
              <a:avLst/>
              <a:gdLst>
                <a:gd name="T0" fmla="*/ 38 w 1039"/>
                <a:gd name="T1" fmla="*/ 0 h 232"/>
                <a:gd name="T2" fmla="*/ 23 w 1039"/>
                <a:gd name="T3" fmla="*/ 4 h 232"/>
                <a:gd name="T4" fmla="*/ 11 w 1039"/>
                <a:gd name="T5" fmla="*/ 12 h 232"/>
                <a:gd name="T6" fmla="*/ 4 w 1039"/>
                <a:gd name="T7" fmla="*/ 23 h 232"/>
                <a:gd name="T8" fmla="*/ 0 w 1039"/>
                <a:gd name="T9" fmla="*/ 39 h 232"/>
                <a:gd name="T10" fmla="*/ 0 w 1039"/>
                <a:gd name="T11" fmla="*/ 194 h 232"/>
                <a:gd name="T12" fmla="*/ 4 w 1039"/>
                <a:gd name="T13" fmla="*/ 209 h 232"/>
                <a:gd name="T14" fmla="*/ 11 w 1039"/>
                <a:gd name="T15" fmla="*/ 221 h 232"/>
                <a:gd name="T16" fmla="*/ 23 w 1039"/>
                <a:gd name="T17" fmla="*/ 229 h 232"/>
                <a:gd name="T18" fmla="*/ 38 w 1039"/>
                <a:gd name="T19" fmla="*/ 232 h 232"/>
                <a:gd name="T20" fmla="*/ 1000 w 1039"/>
                <a:gd name="T21" fmla="*/ 232 h 232"/>
                <a:gd name="T22" fmla="*/ 1016 w 1039"/>
                <a:gd name="T23" fmla="*/ 229 h 232"/>
                <a:gd name="T24" fmla="*/ 1027 w 1039"/>
                <a:gd name="T25" fmla="*/ 221 h 232"/>
                <a:gd name="T26" fmla="*/ 1035 w 1039"/>
                <a:gd name="T27" fmla="*/ 209 h 232"/>
                <a:gd name="T28" fmla="*/ 1039 w 1039"/>
                <a:gd name="T29" fmla="*/ 194 h 232"/>
                <a:gd name="T30" fmla="*/ 1039 w 1039"/>
                <a:gd name="T31" fmla="*/ 39 h 232"/>
                <a:gd name="T32" fmla="*/ 1035 w 1039"/>
                <a:gd name="T33" fmla="*/ 23 h 232"/>
                <a:gd name="T34" fmla="*/ 1027 w 1039"/>
                <a:gd name="T35" fmla="*/ 12 h 232"/>
                <a:gd name="T36" fmla="*/ 1016 w 1039"/>
                <a:gd name="T37" fmla="*/ 4 h 232"/>
                <a:gd name="T38" fmla="*/ 1000 w 1039"/>
                <a:gd name="T39" fmla="*/ 0 h 232"/>
                <a:gd name="T40" fmla="*/ 38 w 1039"/>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9" h="232">
                  <a:moveTo>
                    <a:pt x="38" y="0"/>
                  </a:moveTo>
                  <a:lnTo>
                    <a:pt x="23" y="4"/>
                  </a:lnTo>
                  <a:lnTo>
                    <a:pt x="11" y="12"/>
                  </a:lnTo>
                  <a:lnTo>
                    <a:pt x="4" y="23"/>
                  </a:lnTo>
                  <a:lnTo>
                    <a:pt x="0" y="39"/>
                  </a:lnTo>
                  <a:lnTo>
                    <a:pt x="0" y="194"/>
                  </a:lnTo>
                  <a:lnTo>
                    <a:pt x="4" y="209"/>
                  </a:lnTo>
                  <a:lnTo>
                    <a:pt x="11" y="221"/>
                  </a:lnTo>
                  <a:lnTo>
                    <a:pt x="23" y="229"/>
                  </a:lnTo>
                  <a:lnTo>
                    <a:pt x="38" y="232"/>
                  </a:lnTo>
                  <a:lnTo>
                    <a:pt x="1000" y="232"/>
                  </a:lnTo>
                  <a:lnTo>
                    <a:pt x="1016" y="229"/>
                  </a:lnTo>
                  <a:lnTo>
                    <a:pt x="1027" y="221"/>
                  </a:lnTo>
                  <a:lnTo>
                    <a:pt x="1035" y="209"/>
                  </a:lnTo>
                  <a:lnTo>
                    <a:pt x="1039" y="194"/>
                  </a:lnTo>
                  <a:lnTo>
                    <a:pt x="1039" y="39"/>
                  </a:lnTo>
                  <a:lnTo>
                    <a:pt x="1035" y="23"/>
                  </a:lnTo>
                  <a:lnTo>
                    <a:pt x="1027" y="12"/>
                  </a:lnTo>
                  <a:lnTo>
                    <a:pt x="1016" y="4"/>
                  </a:lnTo>
                  <a:lnTo>
                    <a:pt x="1000"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04" name="Freeform 64">
              <a:extLst>
                <a:ext uri="{FF2B5EF4-FFF2-40B4-BE49-F238E27FC236}">
                  <a16:creationId xmlns:a16="http://schemas.microsoft.com/office/drawing/2014/main" id="{881751D6-EB31-359C-4C02-BE7C7C7507C1}"/>
                </a:ext>
              </a:extLst>
            </p:cNvPr>
            <p:cNvSpPr>
              <a:spLocks/>
            </p:cNvSpPr>
            <p:nvPr/>
          </p:nvSpPr>
          <p:spPr bwMode="auto">
            <a:xfrm>
              <a:off x="1846" y="2402"/>
              <a:ext cx="519" cy="116"/>
            </a:xfrm>
            <a:custGeom>
              <a:avLst/>
              <a:gdLst>
                <a:gd name="T0" fmla="*/ 39 w 1037"/>
                <a:gd name="T1" fmla="*/ 0 h 232"/>
                <a:gd name="T2" fmla="*/ 23 w 1037"/>
                <a:gd name="T3" fmla="*/ 4 h 232"/>
                <a:gd name="T4" fmla="*/ 12 w 1037"/>
                <a:gd name="T5" fmla="*/ 11 h 232"/>
                <a:gd name="T6" fmla="*/ 4 w 1037"/>
                <a:gd name="T7" fmla="*/ 25 h 232"/>
                <a:gd name="T8" fmla="*/ 0 w 1037"/>
                <a:gd name="T9" fmla="*/ 40 h 232"/>
                <a:gd name="T10" fmla="*/ 0 w 1037"/>
                <a:gd name="T11" fmla="*/ 194 h 232"/>
                <a:gd name="T12" fmla="*/ 4 w 1037"/>
                <a:gd name="T13" fmla="*/ 209 h 232"/>
                <a:gd name="T14" fmla="*/ 12 w 1037"/>
                <a:gd name="T15" fmla="*/ 221 h 232"/>
                <a:gd name="T16" fmla="*/ 23 w 1037"/>
                <a:gd name="T17" fmla="*/ 228 h 232"/>
                <a:gd name="T18" fmla="*/ 39 w 1037"/>
                <a:gd name="T19" fmla="*/ 232 h 232"/>
                <a:gd name="T20" fmla="*/ 999 w 1037"/>
                <a:gd name="T21" fmla="*/ 232 h 232"/>
                <a:gd name="T22" fmla="*/ 1014 w 1037"/>
                <a:gd name="T23" fmla="*/ 228 h 232"/>
                <a:gd name="T24" fmla="*/ 1026 w 1037"/>
                <a:gd name="T25" fmla="*/ 221 h 232"/>
                <a:gd name="T26" fmla="*/ 1033 w 1037"/>
                <a:gd name="T27" fmla="*/ 209 h 232"/>
                <a:gd name="T28" fmla="*/ 1037 w 1037"/>
                <a:gd name="T29" fmla="*/ 194 h 232"/>
                <a:gd name="T30" fmla="*/ 1037 w 1037"/>
                <a:gd name="T31" fmla="*/ 40 h 232"/>
                <a:gd name="T32" fmla="*/ 1033 w 1037"/>
                <a:gd name="T33" fmla="*/ 25 h 232"/>
                <a:gd name="T34" fmla="*/ 1026 w 1037"/>
                <a:gd name="T35" fmla="*/ 11 h 232"/>
                <a:gd name="T36" fmla="*/ 1014 w 1037"/>
                <a:gd name="T37" fmla="*/ 4 h 232"/>
                <a:gd name="T38" fmla="*/ 999 w 1037"/>
                <a:gd name="T39" fmla="*/ 0 h 232"/>
                <a:gd name="T40" fmla="*/ 39 w 1037"/>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7" h="232">
                  <a:moveTo>
                    <a:pt x="39" y="0"/>
                  </a:moveTo>
                  <a:lnTo>
                    <a:pt x="23" y="4"/>
                  </a:lnTo>
                  <a:lnTo>
                    <a:pt x="12" y="11"/>
                  </a:lnTo>
                  <a:lnTo>
                    <a:pt x="4" y="25"/>
                  </a:lnTo>
                  <a:lnTo>
                    <a:pt x="0" y="40"/>
                  </a:lnTo>
                  <a:lnTo>
                    <a:pt x="0" y="194"/>
                  </a:lnTo>
                  <a:lnTo>
                    <a:pt x="4" y="209"/>
                  </a:lnTo>
                  <a:lnTo>
                    <a:pt x="12" y="221"/>
                  </a:lnTo>
                  <a:lnTo>
                    <a:pt x="23" y="228"/>
                  </a:lnTo>
                  <a:lnTo>
                    <a:pt x="39" y="232"/>
                  </a:lnTo>
                  <a:lnTo>
                    <a:pt x="999" y="232"/>
                  </a:lnTo>
                  <a:lnTo>
                    <a:pt x="1014" y="228"/>
                  </a:lnTo>
                  <a:lnTo>
                    <a:pt x="1026" y="221"/>
                  </a:lnTo>
                  <a:lnTo>
                    <a:pt x="1033" y="209"/>
                  </a:lnTo>
                  <a:lnTo>
                    <a:pt x="1037" y="194"/>
                  </a:lnTo>
                  <a:lnTo>
                    <a:pt x="1037" y="40"/>
                  </a:lnTo>
                  <a:lnTo>
                    <a:pt x="1033" y="25"/>
                  </a:lnTo>
                  <a:lnTo>
                    <a:pt x="1026" y="11"/>
                  </a:lnTo>
                  <a:lnTo>
                    <a:pt x="1014" y="4"/>
                  </a:lnTo>
                  <a:lnTo>
                    <a:pt x="999" y="0"/>
                  </a:lnTo>
                  <a:lnTo>
                    <a:pt x="39"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522306" name="Rectangle 66">
            <a:extLst>
              <a:ext uri="{FF2B5EF4-FFF2-40B4-BE49-F238E27FC236}">
                <a16:creationId xmlns:a16="http://schemas.microsoft.com/office/drawing/2014/main" id="{9BF4884E-C932-F977-782A-6DF34096D91E}"/>
              </a:ext>
            </a:extLst>
          </p:cNvPr>
          <p:cNvSpPr>
            <a:spLocks noChangeArrowheads="1"/>
          </p:cNvSpPr>
          <p:nvPr/>
        </p:nvSpPr>
        <p:spPr bwMode="auto">
          <a:xfrm>
            <a:off x="2178050" y="5014913"/>
            <a:ext cx="9747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Information</a:t>
            </a:r>
            <a:endParaRPr lang="en-US" altLang="en-US" sz="1700" b="1">
              <a:latin typeface="Arial" panose="020B0604020202020204" pitchFamily="34" charset="0"/>
            </a:endParaRPr>
          </a:p>
        </p:txBody>
      </p:sp>
      <p:sp>
        <p:nvSpPr>
          <p:cNvPr id="522307" name="Rectangle 67">
            <a:extLst>
              <a:ext uri="{FF2B5EF4-FFF2-40B4-BE49-F238E27FC236}">
                <a16:creationId xmlns:a16="http://schemas.microsoft.com/office/drawing/2014/main" id="{BC01E207-DE2D-54A1-CE73-DBBFF210E431}"/>
              </a:ext>
            </a:extLst>
          </p:cNvPr>
          <p:cNvSpPr>
            <a:spLocks noChangeArrowheads="1"/>
          </p:cNvSpPr>
          <p:nvPr/>
        </p:nvSpPr>
        <p:spPr bwMode="auto">
          <a:xfrm>
            <a:off x="3243263" y="4983163"/>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310" name="Group 70">
            <a:extLst>
              <a:ext uri="{FF2B5EF4-FFF2-40B4-BE49-F238E27FC236}">
                <a16:creationId xmlns:a16="http://schemas.microsoft.com/office/drawing/2014/main" id="{CB8E2F52-3BF1-88A5-3B92-D2BDE1B2AA6B}"/>
              </a:ext>
            </a:extLst>
          </p:cNvPr>
          <p:cNvGrpSpPr>
            <a:grpSpLocks/>
          </p:cNvGrpSpPr>
          <p:nvPr/>
        </p:nvGrpSpPr>
        <p:grpSpPr bwMode="auto">
          <a:xfrm>
            <a:off x="3868738" y="4959350"/>
            <a:ext cx="1320800" cy="365125"/>
            <a:chOff x="2537" y="2402"/>
            <a:chExt cx="492" cy="136"/>
          </a:xfrm>
        </p:grpSpPr>
        <p:sp>
          <p:nvSpPr>
            <p:cNvPr id="522308" name="Freeform 68">
              <a:extLst>
                <a:ext uri="{FF2B5EF4-FFF2-40B4-BE49-F238E27FC236}">
                  <a16:creationId xmlns:a16="http://schemas.microsoft.com/office/drawing/2014/main" id="{CF1DD883-82DD-7992-3BD2-DF05332FE6AC}"/>
                </a:ext>
              </a:extLst>
            </p:cNvPr>
            <p:cNvSpPr>
              <a:spLocks/>
            </p:cNvSpPr>
            <p:nvPr/>
          </p:nvSpPr>
          <p:spPr bwMode="auto">
            <a:xfrm>
              <a:off x="2567" y="2422"/>
              <a:ext cx="462" cy="116"/>
            </a:xfrm>
            <a:custGeom>
              <a:avLst/>
              <a:gdLst>
                <a:gd name="T0" fmla="*/ 39 w 924"/>
                <a:gd name="T1" fmla="*/ 0 h 232"/>
                <a:gd name="T2" fmla="*/ 23 w 924"/>
                <a:gd name="T3" fmla="*/ 4 h 232"/>
                <a:gd name="T4" fmla="*/ 12 w 924"/>
                <a:gd name="T5" fmla="*/ 12 h 232"/>
                <a:gd name="T6" fmla="*/ 4 w 924"/>
                <a:gd name="T7" fmla="*/ 23 h 232"/>
                <a:gd name="T8" fmla="*/ 0 w 924"/>
                <a:gd name="T9" fmla="*/ 39 h 232"/>
                <a:gd name="T10" fmla="*/ 0 w 924"/>
                <a:gd name="T11" fmla="*/ 194 h 232"/>
                <a:gd name="T12" fmla="*/ 4 w 924"/>
                <a:gd name="T13" fmla="*/ 209 h 232"/>
                <a:gd name="T14" fmla="*/ 12 w 924"/>
                <a:gd name="T15" fmla="*/ 221 h 232"/>
                <a:gd name="T16" fmla="*/ 23 w 924"/>
                <a:gd name="T17" fmla="*/ 229 h 232"/>
                <a:gd name="T18" fmla="*/ 39 w 924"/>
                <a:gd name="T19" fmla="*/ 232 h 232"/>
                <a:gd name="T20" fmla="*/ 885 w 924"/>
                <a:gd name="T21" fmla="*/ 232 h 232"/>
                <a:gd name="T22" fmla="*/ 901 w 924"/>
                <a:gd name="T23" fmla="*/ 229 h 232"/>
                <a:gd name="T24" fmla="*/ 912 w 924"/>
                <a:gd name="T25" fmla="*/ 221 h 232"/>
                <a:gd name="T26" fmla="*/ 920 w 924"/>
                <a:gd name="T27" fmla="*/ 209 h 232"/>
                <a:gd name="T28" fmla="*/ 924 w 924"/>
                <a:gd name="T29" fmla="*/ 194 h 232"/>
                <a:gd name="T30" fmla="*/ 924 w 924"/>
                <a:gd name="T31" fmla="*/ 39 h 232"/>
                <a:gd name="T32" fmla="*/ 920 w 924"/>
                <a:gd name="T33" fmla="*/ 23 h 232"/>
                <a:gd name="T34" fmla="*/ 912 w 924"/>
                <a:gd name="T35" fmla="*/ 12 h 232"/>
                <a:gd name="T36" fmla="*/ 901 w 924"/>
                <a:gd name="T37" fmla="*/ 4 h 232"/>
                <a:gd name="T38" fmla="*/ 885 w 924"/>
                <a:gd name="T39" fmla="*/ 0 h 232"/>
                <a:gd name="T40" fmla="*/ 39 w 924"/>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4" h="232">
                  <a:moveTo>
                    <a:pt x="39" y="0"/>
                  </a:moveTo>
                  <a:lnTo>
                    <a:pt x="23" y="4"/>
                  </a:lnTo>
                  <a:lnTo>
                    <a:pt x="12" y="12"/>
                  </a:lnTo>
                  <a:lnTo>
                    <a:pt x="4" y="23"/>
                  </a:lnTo>
                  <a:lnTo>
                    <a:pt x="0" y="39"/>
                  </a:lnTo>
                  <a:lnTo>
                    <a:pt x="0" y="194"/>
                  </a:lnTo>
                  <a:lnTo>
                    <a:pt x="4" y="209"/>
                  </a:lnTo>
                  <a:lnTo>
                    <a:pt x="12" y="221"/>
                  </a:lnTo>
                  <a:lnTo>
                    <a:pt x="23" y="229"/>
                  </a:lnTo>
                  <a:lnTo>
                    <a:pt x="39" y="232"/>
                  </a:lnTo>
                  <a:lnTo>
                    <a:pt x="885" y="232"/>
                  </a:lnTo>
                  <a:lnTo>
                    <a:pt x="901" y="229"/>
                  </a:lnTo>
                  <a:lnTo>
                    <a:pt x="912" y="221"/>
                  </a:lnTo>
                  <a:lnTo>
                    <a:pt x="920" y="209"/>
                  </a:lnTo>
                  <a:lnTo>
                    <a:pt x="924" y="194"/>
                  </a:lnTo>
                  <a:lnTo>
                    <a:pt x="924" y="39"/>
                  </a:lnTo>
                  <a:lnTo>
                    <a:pt x="920" y="23"/>
                  </a:lnTo>
                  <a:lnTo>
                    <a:pt x="912" y="12"/>
                  </a:lnTo>
                  <a:lnTo>
                    <a:pt x="901" y="4"/>
                  </a:lnTo>
                  <a:lnTo>
                    <a:pt x="885" y="0"/>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09" name="Freeform 69">
              <a:extLst>
                <a:ext uri="{FF2B5EF4-FFF2-40B4-BE49-F238E27FC236}">
                  <a16:creationId xmlns:a16="http://schemas.microsoft.com/office/drawing/2014/main" id="{58FEC4EC-3F1C-1B18-81FA-0A84EAA31868}"/>
                </a:ext>
              </a:extLst>
            </p:cNvPr>
            <p:cNvSpPr>
              <a:spLocks/>
            </p:cNvSpPr>
            <p:nvPr/>
          </p:nvSpPr>
          <p:spPr bwMode="auto">
            <a:xfrm>
              <a:off x="2537" y="2402"/>
              <a:ext cx="461" cy="116"/>
            </a:xfrm>
            <a:custGeom>
              <a:avLst/>
              <a:gdLst>
                <a:gd name="T0" fmla="*/ 38 w 921"/>
                <a:gd name="T1" fmla="*/ 0 h 232"/>
                <a:gd name="T2" fmla="*/ 23 w 921"/>
                <a:gd name="T3" fmla="*/ 4 h 232"/>
                <a:gd name="T4" fmla="*/ 11 w 921"/>
                <a:gd name="T5" fmla="*/ 11 h 232"/>
                <a:gd name="T6" fmla="*/ 4 w 921"/>
                <a:gd name="T7" fmla="*/ 25 h 232"/>
                <a:gd name="T8" fmla="*/ 0 w 921"/>
                <a:gd name="T9" fmla="*/ 40 h 232"/>
                <a:gd name="T10" fmla="*/ 0 w 921"/>
                <a:gd name="T11" fmla="*/ 194 h 232"/>
                <a:gd name="T12" fmla="*/ 4 w 921"/>
                <a:gd name="T13" fmla="*/ 209 h 232"/>
                <a:gd name="T14" fmla="*/ 11 w 921"/>
                <a:gd name="T15" fmla="*/ 221 h 232"/>
                <a:gd name="T16" fmla="*/ 23 w 921"/>
                <a:gd name="T17" fmla="*/ 228 h 232"/>
                <a:gd name="T18" fmla="*/ 38 w 921"/>
                <a:gd name="T19" fmla="*/ 232 h 232"/>
                <a:gd name="T20" fmla="*/ 883 w 921"/>
                <a:gd name="T21" fmla="*/ 232 h 232"/>
                <a:gd name="T22" fmla="*/ 898 w 921"/>
                <a:gd name="T23" fmla="*/ 228 h 232"/>
                <a:gd name="T24" fmla="*/ 910 w 921"/>
                <a:gd name="T25" fmla="*/ 221 h 232"/>
                <a:gd name="T26" fmla="*/ 918 w 921"/>
                <a:gd name="T27" fmla="*/ 209 h 232"/>
                <a:gd name="T28" fmla="*/ 921 w 921"/>
                <a:gd name="T29" fmla="*/ 194 h 232"/>
                <a:gd name="T30" fmla="*/ 921 w 921"/>
                <a:gd name="T31" fmla="*/ 40 h 232"/>
                <a:gd name="T32" fmla="*/ 918 w 921"/>
                <a:gd name="T33" fmla="*/ 25 h 232"/>
                <a:gd name="T34" fmla="*/ 910 w 921"/>
                <a:gd name="T35" fmla="*/ 11 h 232"/>
                <a:gd name="T36" fmla="*/ 898 w 921"/>
                <a:gd name="T37" fmla="*/ 4 h 232"/>
                <a:gd name="T38" fmla="*/ 883 w 921"/>
                <a:gd name="T39" fmla="*/ 0 h 232"/>
                <a:gd name="T40" fmla="*/ 38 w 921"/>
                <a:gd name="T4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1" h="232">
                  <a:moveTo>
                    <a:pt x="38" y="0"/>
                  </a:moveTo>
                  <a:lnTo>
                    <a:pt x="23" y="4"/>
                  </a:lnTo>
                  <a:lnTo>
                    <a:pt x="11" y="11"/>
                  </a:lnTo>
                  <a:lnTo>
                    <a:pt x="4" y="25"/>
                  </a:lnTo>
                  <a:lnTo>
                    <a:pt x="0" y="40"/>
                  </a:lnTo>
                  <a:lnTo>
                    <a:pt x="0" y="194"/>
                  </a:lnTo>
                  <a:lnTo>
                    <a:pt x="4" y="209"/>
                  </a:lnTo>
                  <a:lnTo>
                    <a:pt x="11" y="221"/>
                  </a:lnTo>
                  <a:lnTo>
                    <a:pt x="23" y="228"/>
                  </a:lnTo>
                  <a:lnTo>
                    <a:pt x="38" y="232"/>
                  </a:lnTo>
                  <a:lnTo>
                    <a:pt x="883" y="232"/>
                  </a:lnTo>
                  <a:lnTo>
                    <a:pt x="898" y="228"/>
                  </a:lnTo>
                  <a:lnTo>
                    <a:pt x="910" y="221"/>
                  </a:lnTo>
                  <a:lnTo>
                    <a:pt x="918" y="209"/>
                  </a:lnTo>
                  <a:lnTo>
                    <a:pt x="921" y="194"/>
                  </a:lnTo>
                  <a:lnTo>
                    <a:pt x="921" y="40"/>
                  </a:lnTo>
                  <a:lnTo>
                    <a:pt x="918" y="25"/>
                  </a:lnTo>
                  <a:lnTo>
                    <a:pt x="910" y="11"/>
                  </a:lnTo>
                  <a:lnTo>
                    <a:pt x="898" y="4"/>
                  </a:lnTo>
                  <a:lnTo>
                    <a:pt x="883" y="0"/>
                  </a:lnTo>
                  <a:lnTo>
                    <a:pt x="38"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522311" name="Rectangle 71">
            <a:extLst>
              <a:ext uri="{FF2B5EF4-FFF2-40B4-BE49-F238E27FC236}">
                <a16:creationId xmlns:a16="http://schemas.microsoft.com/office/drawing/2014/main" id="{B4B0B65A-E7EC-516B-D5A8-B8D70E382529}"/>
              </a:ext>
            </a:extLst>
          </p:cNvPr>
          <p:cNvSpPr>
            <a:spLocks noChangeArrowheads="1"/>
          </p:cNvSpPr>
          <p:nvPr/>
        </p:nvSpPr>
        <p:spPr bwMode="auto">
          <a:xfrm>
            <a:off x="3887788" y="5014913"/>
            <a:ext cx="1084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Environment</a:t>
            </a:r>
            <a:endParaRPr lang="en-US" altLang="en-US" sz="1700" b="1">
              <a:latin typeface="Arial" panose="020B0604020202020204" pitchFamily="34" charset="0"/>
            </a:endParaRPr>
          </a:p>
        </p:txBody>
      </p:sp>
      <p:sp>
        <p:nvSpPr>
          <p:cNvPr id="522312" name="Rectangle 72">
            <a:extLst>
              <a:ext uri="{FF2B5EF4-FFF2-40B4-BE49-F238E27FC236}">
                <a16:creationId xmlns:a16="http://schemas.microsoft.com/office/drawing/2014/main" id="{DF239BFC-784C-463A-2013-D24A06A9BCB5}"/>
              </a:ext>
            </a:extLst>
          </p:cNvPr>
          <p:cNvSpPr>
            <a:spLocks noChangeArrowheads="1"/>
          </p:cNvSpPr>
          <p:nvPr/>
        </p:nvSpPr>
        <p:spPr bwMode="auto">
          <a:xfrm>
            <a:off x="5087938" y="4983163"/>
            <a:ext cx="587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315" name="Group 75">
            <a:extLst>
              <a:ext uri="{FF2B5EF4-FFF2-40B4-BE49-F238E27FC236}">
                <a16:creationId xmlns:a16="http://schemas.microsoft.com/office/drawing/2014/main" id="{02BFF77E-2461-A3FA-18EC-A191B21D4F15}"/>
              </a:ext>
            </a:extLst>
          </p:cNvPr>
          <p:cNvGrpSpPr>
            <a:grpSpLocks/>
          </p:cNvGrpSpPr>
          <p:nvPr/>
        </p:nvGrpSpPr>
        <p:grpSpPr bwMode="auto">
          <a:xfrm>
            <a:off x="660400" y="4135438"/>
            <a:ext cx="1084263" cy="109537"/>
            <a:chOff x="1270" y="2095"/>
            <a:chExt cx="404" cy="41"/>
          </a:xfrm>
        </p:grpSpPr>
        <p:sp>
          <p:nvSpPr>
            <p:cNvPr id="522313" name="Line 73">
              <a:extLst>
                <a:ext uri="{FF2B5EF4-FFF2-40B4-BE49-F238E27FC236}">
                  <a16:creationId xmlns:a16="http://schemas.microsoft.com/office/drawing/2014/main" id="{A95F2822-D216-A51C-3058-73E7E9C314C1}"/>
                </a:ext>
              </a:extLst>
            </p:cNvPr>
            <p:cNvSpPr>
              <a:spLocks noChangeShapeType="1"/>
            </p:cNvSpPr>
            <p:nvPr/>
          </p:nvSpPr>
          <p:spPr bwMode="auto">
            <a:xfrm>
              <a:off x="1270" y="2114"/>
              <a:ext cx="36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14" name="Freeform 74">
              <a:extLst>
                <a:ext uri="{FF2B5EF4-FFF2-40B4-BE49-F238E27FC236}">
                  <a16:creationId xmlns:a16="http://schemas.microsoft.com/office/drawing/2014/main" id="{4BABCEC3-D901-6BB5-9C0B-F3F00D268156}"/>
                </a:ext>
              </a:extLst>
            </p:cNvPr>
            <p:cNvSpPr>
              <a:spLocks/>
            </p:cNvSpPr>
            <p:nvPr/>
          </p:nvSpPr>
          <p:spPr bwMode="auto">
            <a:xfrm>
              <a:off x="1633" y="2095"/>
              <a:ext cx="41" cy="41"/>
            </a:xfrm>
            <a:custGeom>
              <a:avLst/>
              <a:gdLst>
                <a:gd name="T0" fmla="*/ 0 w 83"/>
                <a:gd name="T1" fmla="*/ 83 h 83"/>
                <a:gd name="T2" fmla="*/ 83 w 83"/>
                <a:gd name="T3" fmla="*/ 43 h 83"/>
                <a:gd name="T4" fmla="*/ 0 w 83"/>
                <a:gd name="T5" fmla="*/ 0 h 83"/>
                <a:gd name="T6" fmla="*/ 0 w 83"/>
                <a:gd name="T7" fmla="*/ 83 h 83"/>
              </a:gdLst>
              <a:ahLst/>
              <a:cxnLst>
                <a:cxn ang="0">
                  <a:pos x="T0" y="T1"/>
                </a:cxn>
                <a:cxn ang="0">
                  <a:pos x="T2" y="T3"/>
                </a:cxn>
                <a:cxn ang="0">
                  <a:pos x="T4" y="T5"/>
                </a:cxn>
                <a:cxn ang="0">
                  <a:pos x="T6" y="T7"/>
                </a:cxn>
              </a:cxnLst>
              <a:rect l="0" t="0" r="r" b="b"/>
              <a:pathLst>
                <a:path w="83" h="83">
                  <a:moveTo>
                    <a:pt x="0" y="83"/>
                  </a:moveTo>
                  <a:lnTo>
                    <a:pt x="83" y="43"/>
                  </a:lnTo>
                  <a:lnTo>
                    <a:pt x="0" y="0"/>
                  </a:lnTo>
                  <a:lnTo>
                    <a:pt x="0" y="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18" name="Group 78">
            <a:extLst>
              <a:ext uri="{FF2B5EF4-FFF2-40B4-BE49-F238E27FC236}">
                <a16:creationId xmlns:a16="http://schemas.microsoft.com/office/drawing/2014/main" id="{D70C1D96-9921-7DD7-49A5-A88554C12505}"/>
              </a:ext>
            </a:extLst>
          </p:cNvPr>
          <p:cNvGrpSpPr>
            <a:grpSpLocks/>
          </p:cNvGrpSpPr>
          <p:nvPr/>
        </p:nvGrpSpPr>
        <p:grpSpPr bwMode="auto">
          <a:xfrm>
            <a:off x="1241425" y="2898775"/>
            <a:ext cx="776288" cy="109538"/>
            <a:chOff x="1558" y="1634"/>
            <a:chExt cx="289" cy="41"/>
          </a:xfrm>
        </p:grpSpPr>
        <p:sp>
          <p:nvSpPr>
            <p:cNvPr id="522316" name="Line 76">
              <a:extLst>
                <a:ext uri="{FF2B5EF4-FFF2-40B4-BE49-F238E27FC236}">
                  <a16:creationId xmlns:a16="http://schemas.microsoft.com/office/drawing/2014/main" id="{C326930C-DE88-41A8-D8B4-8CD7C934BE9B}"/>
                </a:ext>
              </a:extLst>
            </p:cNvPr>
            <p:cNvSpPr>
              <a:spLocks noChangeShapeType="1"/>
            </p:cNvSpPr>
            <p:nvPr/>
          </p:nvSpPr>
          <p:spPr bwMode="auto">
            <a:xfrm>
              <a:off x="1558" y="1653"/>
              <a:ext cx="25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17" name="Freeform 77">
              <a:extLst>
                <a:ext uri="{FF2B5EF4-FFF2-40B4-BE49-F238E27FC236}">
                  <a16:creationId xmlns:a16="http://schemas.microsoft.com/office/drawing/2014/main" id="{4A457E78-59DA-5618-B22F-ECFDDCB86FF1}"/>
                </a:ext>
              </a:extLst>
            </p:cNvPr>
            <p:cNvSpPr>
              <a:spLocks/>
            </p:cNvSpPr>
            <p:nvPr/>
          </p:nvSpPr>
          <p:spPr bwMode="auto">
            <a:xfrm>
              <a:off x="1806" y="1634"/>
              <a:ext cx="41" cy="41"/>
            </a:xfrm>
            <a:custGeom>
              <a:avLst/>
              <a:gdLst>
                <a:gd name="T0" fmla="*/ 0 w 82"/>
                <a:gd name="T1" fmla="*/ 82 h 82"/>
                <a:gd name="T2" fmla="*/ 82 w 82"/>
                <a:gd name="T3" fmla="*/ 42 h 82"/>
                <a:gd name="T4" fmla="*/ 0 w 82"/>
                <a:gd name="T5" fmla="*/ 0 h 82"/>
                <a:gd name="T6" fmla="*/ 0 w 82"/>
                <a:gd name="T7" fmla="*/ 82 h 82"/>
              </a:gdLst>
              <a:ahLst/>
              <a:cxnLst>
                <a:cxn ang="0">
                  <a:pos x="T0" y="T1"/>
                </a:cxn>
                <a:cxn ang="0">
                  <a:pos x="T2" y="T3"/>
                </a:cxn>
                <a:cxn ang="0">
                  <a:pos x="T4" y="T5"/>
                </a:cxn>
                <a:cxn ang="0">
                  <a:pos x="T6" y="T7"/>
                </a:cxn>
              </a:cxnLst>
              <a:rect l="0" t="0" r="r" b="b"/>
              <a:pathLst>
                <a:path w="82" h="82">
                  <a:moveTo>
                    <a:pt x="0" y="82"/>
                  </a:moveTo>
                  <a:lnTo>
                    <a:pt x="82" y="42"/>
                  </a:lnTo>
                  <a:lnTo>
                    <a:pt x="0" y="0"/>
                  </a:lnTo>
                  <a:lnTo>
                    <a:pt x="0"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21" name="Group 81">
            <a:extLst>
              <a:ext uri="{FF2B5EF4-FFF2-40B4-BE49-F238E27FC236}">
                <a16:creationId xmlns:a16="http://schemas.microsoft.com/office/drawing/2014/main" id="{8BD6BDB6-DC57-3B1F-0A00-A39AF08ACE01}"/>
              </a:ext>
            </a:extLst>
          </p:cNvPr>
          <p:cNvGrpSpPr>
            <a:grpSpLocks/>
          </p:cNvGrpSpPr>
          <p:nvPr/>
        </p:nvGrpSpPr>
        <p:grpSpPr bwMode="auto">
          <a:xfrm>
            <a:off x="1708150" y="2590800"/>
            <a:ext cx="1235075" cy="109538"/>
            <a:chOff x="1732" y="1519"/>
            <a:chExt cx="460" cy="41"/>
          </a:xfrm>
        </p:grpSpPr>
        <p:sp>
          <p:nvSpPr>
            <p:cNvPr id="522319" name="Line 79">
              <a:extLst>
                <a:ext uri="{FF2B5EF4-FFF2-40B4-BE49-F238E27FC236}">
                  <a16:creationId xmlns:a16="http://schemas.microsoft.com/office/drawing/2014/main" id="{F24AE17F-6FED-E3EE-EDF9-6F5A59FDED99}"/>
                </a:ext>
              </a:extLst>
            </p:cNvPr>
            <p:cNvSpPr>
              <a:spLocks noChangeShapeType="1"/>
            </p:cNvSpPr>
            <p:nvPr/>
          </p:nvSpPr>
          <p:spPr bwMode="auto">
            <a:xfrm flipH="1">
              <a:off x="1769" y="1538"/>
              <a:ext cx="423"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20" name="Freeform 80">
              <a:extLst>
                <a:ext uri="{FF2B5EF4-FFF2-40B4-BE49-F238E27FC236}">
                  <a16:creationId xmlns:a16="http://schemas.microsoft.com/office/drawing/2014/main" id="{4BF1B602-4D0D-DFED-B1F2-4A3EA411B01C}"/>
                </a:ext>
              </a:extLst>
            </p:cNvPr>
            <p:cNvSpPr>
              <a:spLocks/>
            </p:cNvSpPr>
            <p:nvPr/>
          </p:nvSpPr>
          <p:spPr bwMode="auto">
            <a:xfrm>
              <a:off x="1732" y="1519"/>
              <a:ext cx="40" cy="41"/>
            </a:xfrm>
            <a:custGeom>
              <a:avLst/>
              <a:gdLst>
                <a:gd name="T0" fmla="*/ 80 w 80"/>
                <a:gd name="T1" fmla="*/ 0 h 83"/>
                <a:gd name="T2" fmla="*/ 0 w 80"/>
                <a:gd name="T3" fmla="*/ 43 h 83"/>
                <a:gd name="T4" fmla="*/ 80 w 80"/>
                <a:gd name="T5" fmla="*/ 83 h 83"/>
                <a:gd name="T6" fmla="*/ 80 w 80"/>
                <a:gd name="T7" fmla="*/ 0 h 83"/>
              </a:gdLst>
              <a:ahLst/>
              <a:cxnLst>
                <a:cxn ang="0">
                  <a:pos x="T0" y="T1"/>
                </a:cxn>
                <a:cxn ang="0">
                  <a:pos x="T2" y="T3"/>
                </a:cxn>
                <a:cxn ang="0">
                  <a:pos x="T4" y="T5"/>
                </a:cxn>
                <a:cxn ang="0">
                  <a:pos x="T6" y="T7"/>
                </a:cxn>
              </a:cxnLst>
              <a:rect l="0" t="0" r="r" b="b"/>
              <a:pathLst>
                <a:path w="80" h="83">
                  <a:moveTo>
                    <a:pt x="80" y="0"/>
                  </a:moveTo>
                  <a:lnTo>
                    <a:pt x="0" y="43"/>
                  </a:lnTo>
                  <a:lnTo>
                    <a:pt x="80" y="83"/>
                  </a:lnTo>
                  <a:lnTo>
                    <a:pt x="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24" name="Group 84">
            <a:extLst>
              <a:ext uri="{FF2B5EF4-FFF2-40B4-BE49-F238E27FC236}">
                <a16:creationId xmlns:a16="http://schemas.microsoft.com/office/drawing/2014/main" id="{20207B1F-D6E3-6553-AFF8-B3FBCF5F1478}"/>
              </a:ext>
            </a:extLst>
          </p:cNvPr>
          <p:cNvGrpSpPr>
            <a:grpSpLocks/>
          </p:cNvGrpSpPr>
          <p:nvPr/>
        </p:nvGrpSpPr>
        <p:grpSpPr bwMode="auto">
          <a:xfrm>
            <a:off x="3871913" y="2898775"/>
            <a:ext cx="617537" cy="109538"/>
            <a:chOff x="2538" y="1634"/>
            <a:chExt cx="230" cy="41"/>
          </a:xfrm>
        </p:grpSpPr>
        <p:sp>
          <p:nvSpPr>
            <p:cNvPr id="522322" name="Line 82">
              <a:extLst>
                <a:ext uri="{FF2B5EF4-FFF2-40B4-BE49-F238E27FC236}">
                  <a16:creationId xmlns:a16="http://schemas.microsoft.com/office/drawing/2014/main" id="{786872DE-59D0-09AE-9869-3D8E104EA09E}"/>
                </a:ext>
              </a:extLst>
            </p:cNvPr>
            <p:cNvSpPr>
              <a:spLocks noChangeShapeType="1"/>
            </p:cNvSpPr>
            <p:nvPr/>
          </p:nvSpPr>
          <p:spPr bwMode="auto">
            <a:xfrm flipH="1">
              <a:off x="2576" y="1653"/>
              <a:ext cx="19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23" name="Freeform 83">
              <a:extLst>
                <a:ext uri="{FF2B5EF4-FFF2-40B4-BE49-F238E27FC236}">
                  <a16:creationId xmlns:a16="http://schemas.microsoft.com/office/drawing/2014/main" id="{12E8DAA6-1FF8-CE8A-A81D-41D123D54615}"/>
                </a:ext>
              </a:extLst>
            </p:cNvPr>
            <p:cNvSpPr>
              <a:spLocks/>
            </p:cNvSpPr>
            <p:nvPr/>
          </p:nvSpPr>
          <p:spPr bwMode="auto">
            <a:xfrm>
              <a:off x="2538" y="1634"/>
              <a:ext cx="41" cy="41"/>
            </a:xfrm>
            <a:custGeom>
              <a:avLst/>
              <a:gdLst>
                <a:gd name="T0" fmla="*/ 80 w 80"/>
                <a:gd name="T1" fmla="*/ 0 h 82"/>
                <a:gd name="T2" fmla="*/ 0 w 80"/>
                <a:gd name="T3" fmla="*/ 42 h 82"/>
                <a:gd name="T4" fmla="*/ 80 w 80"/>
                <a:gd name="T5" fmla="*/ 82 h 82"/>
                <a:gd name="T6" fmla="*/ 80 w 80"/>
                <a:gd name="T7" fmla="*/ 0 h 82"/>
              </a:gdLst>
              <a:ahLst/>
              <a:cxnLst>
                <a:cxn ang="0">
                  <a:pos x="T0" y="T1"/>
                </a:cxn>
                <a:cxn ang="0">
                  <a:pos x="T2" y="T3"/>
                </a:cxn>
                <a:cxn ang="0">
                  <a:pos x="T4" y="T5"/>
                </a:cxn>
                <a:cxn ang="0">
                  <a:pos x="T6" y="T7"/>
                </a:cxn>
              </a:cxnLst>
              <a:rect l="0" t="0" r="r" b="b"/>
              <a:pathLst>
                <a:path w="80" h="82">
                  <a:moveTo>
                    <a:pt x="80" y="0"/>
                  </a:moveTo>
                  <a:lnTo>
                    <a:pt x="0" y="42"/>
                  </a:lnTo>
                  <a:lnTo>
                    <a:pt x="80" y="82"/>
                  </a:lnTo>
                  <a:lnTo>
                    <a:pt x="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27" name="Group 87">
            <a:extLst>
              <a:ext uri="{FF2B5EF4-FFF2-40B4-BE49-F238E27FC236}">
                <a16:creationId xmlns:a16="http://schemas.microsoft.com/office/drawing/2014/main" id="{8006E8DB-3CC0-6BEC-3837-F753628A6421}"/>
              </a:ext>
            </a:extLst>
          </p:cNvPr>
          <p:cNvGrpSpPr>
            <a:grpSpLocks/>
          </p:cNvGrpSpPr>
          <p:nvPr/>
        </p:nvGrpSpPr>
        <p:grpSpPr bwMode="auto">
          <a:xfrm>
            <a:off x="3095625" y="2743200"/>
            <a:ext cx="622300" cy="112713"/>
            <a:chOff x="2249" y="1576"/>
            <a:chExt cx="232" cy="42"/>
          </a:xfrm>
        </p:grpSpPr>
        <p:sp>
          <p:nvSpPr>
            <p:cNvPr id="522325" name="Line 85">
              <a:extLst>
                <a:ext uri="{FF2B5EF4-FFF2-40B4-BE49-F238E27FC236}">
                  <a16:creationId xmlns:a16="http://schemas.microsoft.com/office/drawing/2014/main" id="{1433F990-8C7F-564E-75CF-4F8CEF37C130}"/>
                </a:ext>
              </a:extLst>
            </p:cNvPr>
            <p:cNvSpPr>
              <a:spLocks noChangeShapeType="1"/>
            </p:cNvSpPr>
            <p:nvPr/>
          </p:nvSpPr>
          <p:spPr bwMode="auto">
            <a:xfrm>
              <a:off x="2249" y="1596"/>
              <a:ext cx="19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26" name="Freeform 86">
              <a:extLst>
                <a:ext uri="{FF2B5EF4-FFF2-40B4-BE49-F238E27FC236}">
                  <a16:creationId xmlns:a16="http://schemas.microsoft.com/office/drawing/2014/main" id="{558A2C2D-16B4-60E4-2853-71C7FE79D1C4}"/>
                </a:ext>
              </a:extLst>
            </p:cNvPr>
            <p:cNvSpPr>
              <a:spLocks/>
            </p:cNvSpPr>
            <p:nvPr/>
          </p:nvSpPr>
          <p:spPr bwMode="auto">
            <a:xfrm>
              <a:off x="2439" y="1576"/>
              <a:ext cx="42" cy="42"/>
            </a:xfrm>
            <a:custGeom>
              <a:avLst/>
              <a:gdLst>
                <a:gd name="T0" fmla="*/ 0 w 82"/>
                <a:gd name="T1" fmla="*/ 82 h 82"/>
                <a:gd name="T2" fmla="*/ 82 w 82"/>
                <a:gd name="T3" fmla="*/ 42 h 82"/>
                <a:gd name="T4" fmla="*/ 0 w 82"/>
                <a:gd name="T5" fmla="*/ 0 h 82"/>
                <a:gd name="T6" fmla="*/ 0 w 82"/>
                <a:gd name="T7" fmla="*/ 82 h 82"/>
              </a:gdLst>
              <a:ahLst/>
              <a:cxnLst>
                <a:cxn ang="0">
                  <a:pos x="T0" y="T1"/>
                </a:cxn>
                <a:cxn ang="0">
                  <a:pos x="T2" y="T3"/>
                </a:cxn>
                <a:cxn ang="0">
                  <a:pos x="T4" y="T5"/>
                </a:cxn>
                <a:cxn ang="0">
                  <a:pos x="T6" y="T7"/>
                </a:cxn>
              </a:cxnLst>
              <a:rect l="0" t="0" r="r" b="b"/>
              <a:pathLst>
                <a:path w="82" h="82">
                  <a:moveTo>
                    <a:pt x="0" y="82"/>
                  </a:moveTo>
                  <a:lnTo>
                    <a:pt x="82" y="42"/>
                  </a:lnTo>
                  <a:lnTo>
                    <a:pt x="0" y="0"/>
                  </a:lnTo>
                  <a:lnTo>
                    <a:pt x="0"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30" name="Group 90">
            <a:extLst>
              <a:ext uri="{FF2B5EF4-FFF2-40B4-BE49-F238E27FC236}">
                <a16:creationId xmlns:a16="http://schemas.microsoft.com/office/drawing/2014/main" id="{A8F0E559-9E5F-5E0C-318C-CA3999BDEE49}"/>
              </a:ext>
            </a:extLst>
          </p:cNvPr>
          <p:cNvGrpSpPr>
            <a:grpSpLocks/>
          </p:cNvGrpSpPr>
          <p:nvPr/>
        </p:nvGrpSpPr>
        <p:grpSpPr bwMode="auto">
          <a:xfrm>
            <a:off x="2787650" y="3979863"/>
            <a:ext cx="774700" cy="109537"/>
            <a:chOff x="2134" y="2037"/>
            <a:chExt cx="289" cy="41"/>
          </a:xfrm>
        </p:grpSpPr>
        <p:sp>
          <p:nvSpPr>
            <p:cNvPr id="522328" name="Line 88">
              <a:extLst>
                <a:ext uri="{FF2B5EF4-FFF2-40B4-BE49-F238E27FC236}">
                  <a16:creationId xmlns:a16="http://schemas.microsoft.com/office/drawing/2014/main" id="{9D87A40F-97E6-30F6-577D-72284C83B846}"/>
                </a:ext>
              </a:extLst>
            </p:cNvPr>
            <p:cNvSpPr>
              <a:spLocks noChangeShapeType="1"/>
            </p:cNvSpPr>
            <p:nvPr/>
          </p:nvSpPr>
          <p:spPr bwMode="auto">
            <a:xfrm>
              <a:off x="2134" y="2056"/>
              <a:ext cx="25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29" name="Freeform 89">
              <a:extLst>
                <a:ext uri="{FF2B5EF4-FFF2-40B4-BE49-F238E27FC236}">
                  <a16:creationId xmlns:a16="http://schemas.microsoft.com/office/drawing/2014/main" id="{02AB66A9-B86F-E269-56AE-380E8DD98588}"/>
                </a:ext>
              </a:extLst>
            </p:cNvPr>
            <p:cNvSpPr>
              <a:spLocks/>
            </p:cNvSpPr>
            <p:nvPr/>
          </p:nvSpPr>
          <p:spPr bwMode="auto">
            <a:xfrm>
              <a:off x="2382" y="2037"/>
              <a:ext cx="41" cy="41"/>
            </a:xfrm>
            <a:custGeom>
              <a:avLst/>
              <a:gdLst>
                <a:gd name="T0" fmla="*/ 0 w 82"/>
                <a:gd name="T1" fmla="*/ 83 h 83"/>
                <a:gd name="T2" fmla="*/ 82 w 82"/>
                <a:gd name="T3" fmla="*/ 42 h 83"/>
                <a:gd name="T4" fmla="*/ 0 w 82"/>
                <a:gd name="T5" fmla="*/ 0 h 83"/>
                <a:gd name="T6" fmla="*/ 0 w 82"/>
                <a:gd name="T7" fmla="*/ 83 h 83"/>
              </a:gdLst>
              <a:ahLst/>
              <a:cxnLst>
                <a:cxn ang="0">
                  <a:pos x="T0" y="T1"/>
                </a:cxn>
                <a:cxn ang="0">
                  <a:pos x="T2" y="T3"/>
                </a:cxn>
                <a:cxn ang="0">
                  <a:pos x="T4" y="T5"/>
                </a:cxn>
                <a:cxn ang="0">
                  <a:pos x="T6" y="T7"/>
                </a:cxn>
              </a:cxnLst>
              <a:rect l="0" t="0" r="r" b="b"/>
              <a:pathLst>
                <a:path w="82" h="83">
                  <a:moveTo>
                    <a:pt x="0" y="83"/>
                  </a:moveTo>
                  <a:lnTo>
                    <a:pt x="82" y="42"/>
                  </a:lnTo>
                  <a:lnTo>
                    <a:pt x="0" y="0"/>
                  </a:lnTo>
                  <a:lnTo>
                    <a:pt x="0" y="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33" name="Group 93">
            <a:extLst>
              <a:ext uri="{FF2B5EF4-FFF2-40B4-BE49-F238E27FC236}">
                <a16:creationId xmlns:a16="http://schemas.microsoft.com/office/drawing/2014/main" id="{1B3494E4-291B-7AE8-F9F8-5B662DB43590}"/>
              </a:ext>
            </a:extLst>
          </p:cNvPr>
          <p:cNvGrpSpPr>
            <a:grpSpLocks/>
          </p:cNvGrpSpPr>
          <p:nvPr/>
        </p:nvGrpSpPr>
        <p:grpSpPr bwMode="auto">
          <a:xfrm>
            <a:off x="660400" y="4186238"/>
            <a:ext cx="468313" cy="620712"/>
            <a:chOff x="1270" y="2114"/>
            <a:chExt cx="174" cy="231"/>
          </a:xfrm>
        </p:grpSpPr>
        <p:sp>
          <p:nvSpPr>
            <p:cNvPr id="522331" name="Line 91">
              <a:extLst>
                <a:ext uri="{FF2B5EF4-FFF2-40B4-BE49-F238E27FC236}">
                  <a16:creationId xmlns:a16="http://schemas.microsoft.com/office/drawing/2014/main" id="{7CBABEE5-73E6-36EE-8CB7-A066779C3F12}"/>
                </a:ext>
              </a:extLst>
            </p:cNvPr>
            <p:cNvSpPr>
              <a:spLocks noChangeShapeType="1"/>
            </p:cNvSpPr>
            <p:nvPr/>
          </p:nvSpPr>
          <p:spPr bwMode="auto">
            <a:xfrm flipH="1">
              <a:off x="1270" y="2145"/>
              <a:ext cx="151" cy="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32" name="Freeform 92">
              <a:extLst>
                <a:ext uri="{FF2B5EF4-FFF2-40B4-BE49-F238E27FC236}">
                  <a16:creationId xmlns:a16="http://schemas.microsoft.com/office/drawing/2014/main" id="{739353A9-1760-8319-F1FB-8C85DC96B5C0}"/>
                </a:ext>
              </a:extLst>
            </p:cNvPr>
            <p:cNvSpPr>
              <a:spLocks/>
            </p:cNvSpPr>
            <p:nvPr/>
          </p:nvSpPr>
          <p:spPr bwMode="auto">
            <a:xfrm>
              <a:off x="1403" y="2114"/>
              <a:ext cx="41" cy="46"/>
            </a:xfrm>
            <a:custGeom>
              <a:avLst/>
              <a:gdLst>
                <a:gd name="T0" fmla="*/ 65 w 83"/>
                <a:gd name="T1" fmla="*/ 92 h 92"/>
                <a:gd name="T2" fmla="*/ 83 w 83"/>
                <a:gd name="T3" fmla="*/ 0 h 92"/>
                <a:gd name="T4" fmla="*/ 0 w 83"/>
                <a:gd name="T5" fmla="*/ 42 h 92"/>
                <a:gd name="T6" fmla="*/ 65 w 83"/>
                <a:gd name="T7" fmla="*/ 92 h 92"/>
              </a:gdLst>
              <a:ahLst/>
              <a:cxnLst>
                <a:cxn ang="0">
                  <a:pos x="T0" y="T1"/>
                </a:cxn>
                <a:cxn ang="0">
                  <a:pos x="T2" y="T3"/>
                </a:cxn>
                <a:cxn ang="0">
                  <a:pos x="T4" y="T5"/>
                </a:cxn>
                <a:cxn ang="0">
                  <a:pos x="T6" y="T7"/>
                </a:cxn>
              </a:cxnLst>
              <a:rect l="0" t="0" r="r" b="b"/>
              <a:pathLst>
                <a:path w="83" h="92">
                  <a:moveTo>
                    <a:pt x="65" y="92"/>
                  </a:moveTo>
                  <a:lnTo>
                    <a:pt x="83" y="0"/>
                  </a:lnTo>
                  <a:lnTo>
                    <a:pt x="0" y="42"/>
                  </a:lnTo>
                  <a:lnTo>
                    <a:pt x="65"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36" name="Group 96">
            <a:extLst>
              <a:ext uri="{FF2B5EF4-FFF2-40B4-BE49-F238E27FC236}">
                <a16:creationId xmlns:a16="http://schemas.microsoft.com/office/drawing/2014/main" id="{F1E62561-30EE-A1E8-23E9-EF9DDF2ED83B}"/>
              </a:ext>
            </a:extLst>
          </p:cNvPr>
          <p:cNvGrpSpPr>
            <a:grpSpLocks/>
          </p:cNvGrpSpPr>
          <p:nvPr/>
        </p:nvGrpSpPr>
        <p:grpSpPr bwMode="auto">
          <a:xfrm>
            <a:off x="4179888" y="4286250"/>
            <a:ext cx="776287" cy="112713"/>
            <a:chOff x="2653" y="2151"/>
            <a:chExt cx="289" cy="42"/>
          </a:xfrm>
        </p:grpSpPr>
        <p:sp>
          <p:nvSpPr>
            <p:cNvPr id="522334" name="Line 94">
              <a:extLst>
                <a:ext uri="{FF2B5EF4-FFF2-40B4-BE49-F238E27FC236}">
                  <a16:creationId xmlns:a16="http://schemas.microsoft.com/office/drawing/2014/main" id="{A8A516FC-486C-8BDA-7683-B9296EC8A6F2}"/>
                </a:ext>
              </a:extLst>
            </p:cNvPr>
            <p:cNvSpPr>
              <a:spLocks noChangeShapeType="1"/>
            </p:cNvSpPr>
            <p:nvPr/>
          </p:nvSpPr>
          <p:spPr bwMode="auto">
            <a:xfrm flipH="1">
              <a:off x="2653" y="2172"/>
              <a:ext cx="249"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35" name="Freeform 95">
              <a:extLst>
                <a:ext uri="{FF2B5EF4-FFF2-40B4-BE49-F238E27FC236}">
                  <a16:creationId xmlns:a16="http://schemas.microsoft.com/office/drawing/2014/main" id="{56E841CD-C789-C8CB-52DC-31102248E769}"/>
                </a:ext>
              </a:extLst>
            </p:cNvPr>
            <p:cNvSpPr>
              <a:spLocks/>
            </p:cNvSpPr>
            <p:nvPr/>
          </p:nvSpPr>
          <p:spPr bwMode="auto">
            <a:xfrm>
              <a:off x="2900" y="2151"/>
              <a:ext cx="42" cy="42"/>
            </a:xfrm>
            <a:custGeom>
              <a:avLst/>
              <a:gdLst>
                <a:gd name="T0" fmla="*/ 0 w 82"/>
                <a:gd name="T1" fmla="*/ 82 h 82"/>
                <a:gd name="T2" fmla="*/ 82 w 82"/>
                <a:gd name="T3" fmla="*/ 40 h 82"/>
                <a:gd name="T4" fmla="*/ 0 w 82"/>
                <a:gd name="T5" fmla="*/ 0 h 82"/>
                <a:gd name="T6" fmla="*/ 0 w 82"/>
                <a:gd name="T7" fmla="*/ 82 h 82"/>
              </a:gdLst>
              <a:ahLst/>
              <a:cxnLst>
                <a:cxn ang="0">
                  <a:pos x="T0" y="T1"/>
                </a:cxn>
                <a:cxn ang="0">
                  <a:pos x="T2" y="T3"/>
                </a:cxn>
                <a:cxn ang="0">
                  <a:pos x="T4" y="T5"/>
                </a:cxn>
                <a:cxn ang="0">
                  <a:pos x="T6" y="T7"/>
                </a:cxn>
              </a:cxnLst>
              <a:rect l="0" t="0" r="r" b="b"/>
              <a:pathLst>
                <a:path w="82" h="82">
                  <a:moveTo>
                    <a:pt x="0" y="82"/>
                  </a:moveTo>
                  <a:lnTo>
                    <a:pt x="82" y="40"/>
                  </a:lnTo>
                  <a:lnTo>
                    <a:pt x="0" y="0"/>
                  </a:lnTo>
                  <a:lnTo>
                    <a:pt x="0"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39" name="Group 99">
            <a:extLst>
              <a:ext uri="{FF2B5EF4-FFF2-40B4-BE49-F238E27FC236}">
                <a16:creationId xmlns:a16="http://schemas.microsoft.com/office/drawing/2014/main" id="{D46879BA-4FDC-AE9D-E2F3-800947BD7525}"/>
              </a:ext>
            </a:extLst>
          </p:cNvPr>
          <p:cNvGrpSpPr>
            <a:grpSpLocks/>
          </p:cNvGrpSpPr>
          <p:nvPr/>
        </p:nvGrpSpPr>
        <p:grpSpPr bwMode="auto">
          <a:xfrm>
            <a:off x="5416550" y="2587625"/>
            <a:ext cx="1082675" cy="109538"/>
            <a:chOff x="3114" y="1518"/>
            <a:chExt cx="403" cy="41"/>
          </a:xfrm>
        </p:grpSpPr>
        <p:sp>
          <p:nvSpPr>
            <p:cNvPr id="522337" name="Line 97">
              <a:extLst>
                <a:ext uri="{FF2B5EF4-FFF2-40B4-BE49-F238E27FC236}">
                  <a16:creationId xmlns:a16="http://schemas.microsoft.com/office/drawing/2014/main" id="{4F8A0A78-D315-4D0E-1202-AB5C812CE5A5}"/>
                </a:ext>
              </a:extLst>
            </p:cNvPr>
            <p:cNvSpPr>
              <a:spLocks noChangeShapeType="1"/>
            </p:cNvSpPr>
            <p:nvPr/>
          </p:nvSpPr>
          <p:spPr bwMode="auto">
            <a:xfrm>
              <a:off x="3152" y="1538"/>
              <a:ext cx="36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38" name="Freeform 98">
              <a:extLst>
                <a:ext uri="{FF2B5EF4-FFF2-40B4-BE49-F238E27FC236}">
                  <a16:creationId xmlns:a16="http://schemas.microsoft.com/office/drawing/2014/main" id="{F8DF4158-3CFF-3186-5760-7C5437084C65}"/>
                </a:ext>
              </a:extLst>
            </p:cNvPr>
            <p:cNvSpPr>
              <a:spLocks/>
            </p:cNvSpPr>
            <p:nvPr/>
          </p:nvSpPr>
          <p:spPr bwMode="auto">
            <a:xfrm>
              <a:off x="3114" y="1518"/>
              <a:ext cx="41" cy="41"/>
            </a:xfrm>
            <a:custGeom>
              <a:avLst/>
              <a:gdLst>
                <a:gd name="T0" fmla="*/ 80 w 80"/>
                <a:gd name="T1" fmla="*/ 0 h 82"/>
                <a:gd name="T2" fmla="*/ 0 w 80"/>
                <a:gd name="T3" fmla="*/ 40 h 82"/>
                <a:gd name="T4" fmla="*/ 80 w 80"/>
                <a:gd name="T5" fmla="*/ 82 h 82"/>
                <a:gd name="T6" fmla="*/ 80 w 80"/>
                <a:gd name="T7" fmla="*/ 0 h 82"/>
              </a:gdLst>
              <a:ahLst/>
              <a:cxnLst>
                <a:cxn ang="0">
                  <a:pos x="T0" y="T1"/>
                </a:cxn>
                <a:cxn ang="0">
                  <a:pos x="T2" y="T3"/>
                </a:cxn>
                <a:cxn ang="0">
                  <a:pos x="T4" y="T5"/>
                </a:cxn>
                <a:cxn ang="0">
                  <a:pos x="T6" y="T7"/>
                </a:cxn>
              </a:cxnLst>
              <a:rect l="0" t="0" r="r" b="b"/>
              <a:pathLst>
                <a:path w="80" h="82">
                  <a:moveTo>
                    <a:pt x="80" y="0"/>
                  </a:moveTo>
                  <a:lnTo>
                    <a:pt x="0" y="40"/>
                  </a:lnTo>
                  <a:lnTo>
                    <a:pt x="80" y="82"/>
                  </a:lnTo>
                  <a:lnTo>
                    <a:pt x="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42" name="Group 102">
            <a:extLst>
              <a:ext uri="{FF2B5EF4-FFF2-40B4-BE49-F238E27FC236}">
                <a16:creationId xmlns:a16="http://schemas.microsoft.com/office/drawing/2014/main" id="{8847971F-1C9C-78B0-8110-A40AF5B42905}"/>
              </a:ext>
            </a:extLst>
          </p:cNvPr>
          <p:cNvGrpSpPr>
            <a:grpSpLocks/>
          </p:cNvGrpSpPr>
          <p:nvPr/>
        </p:nvGrpSpPr>
        <p:grpSpPr bwMode="auto">
          <a:xfrm>
            <a:off x="6037263" y="2641600"/>
            <a:ext cx="461962" cy="466725"/>
            <a:chOff x="3345" y="1538"/>
            <a:chExt cx="172" cy="174"/>
          </a:xfrm>
        </p:grpSpPr>
        <p:sp>
          <p:nvSpPr>
            <p:cNvPr id="522340" name="Line 100">
              <a:extLst>
                <a:ext uri="{FF2B5EF4-FFF2-40B4-BE49-F238E27FC236}">
                  <a16:creationId xmlns:a16="http://schemas.microsoft.com/office/drawing/2014/main" id="{176103B8-42F7-45A4-FD3A-B72085B1B13A}"/>
                </a:ext>
              </a:extLst>
            </p:cNvPr>
            <p:cNvSpPr>
              <a:spLocks noChangeShapeType="1"/>
            </p:cNvSpPr>
            <p:nvPr/>
          </p:nvSpPr>
          <p:spPr bwMode="auto">
            <a:xfrm flipH="1" flipV="1">
              <a:off x="3371" y="1565"/>
              <a:ext cx="146" cy="14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41" name="Freeform 101">
              <a:extLst>
                <a:ext uri="{FF2B5EF4-FFF2-40B4-BE49-F238E27FC236}">
                  <a16:creationId xmlns:a16="http://schemas.microsoft.com/office/drawing/2014/main" id="{1A96568B-24ED-B97D-82C0-77920D881F01}"/>
                </a:ext>
              </a:extLst>
            </p:cNvPr>
            <p:cNvSpPr>
              <a:spLocks/>
            </p:cNvSpPr>
            <p:nvPr/>
          </p:nvSpPr>
          <p:spPr bwMode="auto">
            <a:xfrm>
              <a:off x="3345" y="1538"/>
              <a:ext cx="43" cy="44"/>
            </a:xfrm>
            <a:custGeom>
              <a:avLst/>
              <a:gdLst>
                <a:gd name="T0" fmla="*/ 86 w 86"/>
                <a:gd name="T1" fmla="*/ 31 h 88"/>
                <a:gd name="T2" fmla="*/ 0 w 86"/>
                <a:gd name="T3" fmla="*/ 0 h 88"/>
                <a:gd name="T4" fmla="*/ 28 w 86"/>
                <a:gd name="T5" fmla="*/ 88 h 88"/>
                <a:gd name="T6" fmla="*/ 86 w 86"/>
                <a:gd name="T7" fmla="*/ 31 h 88"/>
              </a:gdLst>
              <a:ahLst/>
              <a:cxnLst>
                <a:cxn ang="0">
                  <a:pos x="T0" y="T1"/>
                </a:cxn>
                <a:cxn ang="0">
                  <a:pos x="T2" y="T3"/>
                </a:cxn>
                <a:cxn ang="0">
                  <a:pos x="T4" y="T5"/>
                </a:cxn>
                <a:cxn ang="0">
                  <a:pos x="T6" y="T7"/>
                </a:cxn>
              </a:cxnLst>
              <a:rect l="0" t="0" r="r" b="b"/>
              <a:pathLst>
                <a:path w="86" h="88">
                  <a:moveTo>
                    <a:pt x="86" y="31"/>
                  </a:moveTo>
                  <a:lnTo>
                    <a:pt x="0" y="0"/>
                  </a:lnTo>
                  <a:lnTo>
                    <a:pt x="28" y="88"/>
                  </a:lnTo>
                  <a:lnTo>
                    <a:pt x="86"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45" name="Group 105">
            <a:extLst>
              <a:ext uri="{FF2B5EF4-FFF2-40B4-BE49-F238E27FC236}">
                <a16:creationId xmlns:a16="http://schemas.microsoft.com/office/drawing/2014/main" id="{F587B200-921A-0F53-8C21-712778AA54A3}"/>
              </a:ext>
            </a:extLst>
          </p:cNvPr>
          <p:cNvGrpSpPr>
            <a:grpSpLocks/>
          </p:cNvGrpSpPr>
          <p:nvPr/>
        </p:nvGrpSpPr>
        <p:grpSpPr bwMode="auto">
          <a:xfrm>
            <a:off x="2325688" y="2641600"/>
            <a:ext cx="461962" cy="619125"/>
            <a:chOff x="1962" y="1538"/>
            <a:chExt cx="172" cy="231"/>
          </a:xfrm>
        </p:grpSpPr>
        <p:sp>
          <p:nvSpPr>
            <p:cNvPr id="522343" name="Line 103">
              <a:extLst>
                <a:ext uri="{FF2B5EF4-FFF2-40B4-BE49-F238E27FC236}">
                  <a16:creationId xmlns:a16="http://schemas.microsoft.com/office/drawing/2014/main" id="{28D9CD24-20D1-AA04-D92C-0E0175D0E631}"/>
                </a:ext>
              </a:extLst>
            </p:cNvPr>
            <p:cNvSpPr>
              <a:spLocks noChangeShapeType="1"/>
            </p:cNvSpPr>
            <p:nvPr/>
          </p:nvSpPr>
          <p:spPr bwMode="auto">
            <a:xfrm>
              <a:off x="1983" y="1569"/>
              <a:ext cx="151" cy="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44" name="Freeform 104">
              <a:extLst>
                <a:ext uri="{FF2B5EF4-FFF2-40B4-BE49-F238E27FC236}">
                  <a16:creationId xmlns:a16="http://schemas.microsoft.com/office/drawing/2014/main" id="{DC67AF33-7F0F-0B5F-7228-646599D93446}"/>
                </a:ext>
              </a:extLst>
            </p:cNvPr>
            <p:cNvSpPr>
              <a:spLocks/>
            </p:cNvSpPr>
            <p:nvPr/>
          </p:nvSpPr>
          <p:spPr bwMode="auto">
            <a:xfrm>
              <a:off x="1962" y="1538"/>
              <a:ext cx="41" cy="46"/>
            </a:xfrm>
            <a:custGeom>
              <a:avLst/>
              <a:gdLst>
                <a:gd name="T0" fmla="*/ 80 w 80"/>
                <a:gd name="T1" fmla="*/ 42 h 92"/>
                <a:gd name="T2" fmla="*/ 0 w 80"/>
                <a:gd name="T3" fmla="*/ 0 h 92"/>
                <a:gd name="T4" fmla="*/ 15 w 80"/>
                <a:gd name="T5" fmla="*/ 92 h 92"/>
                <a:gd name="T6" fmla="*/ 80 w 80"/>
                <a:gd name="T7" fmla="*/ 42 h 92"/>
              </a:gdLst>
              <a:ahLst/>
              <a:cxnLst>
                <a:cxn ang="0">
                  <a:pos x="T0" y="T1"/>
                </a:cxn>
                <a:cxn ang="0">
                  <a:pos x="T2" y="T3"/>
                </a:cxn>
                <a:cxn ang="0">
                  <a:pos x="T4" y="T5"/>
                </a:cxn>
                <a:cxn ang="0">
                  <a:pos x="T6" y="T7"/>
                </a:cxn>
              </a:cxnLst>
              <a:rect l="0" t="0" r="r" b="b"/>
              <a:pathLst>
                <a:path w="80" h="92">
                  <a:moveTo>
                    <a:pt x="80" y="42"/>
                  </a:moveTo>
                  <a:lnTo>
                    <a:pt x="0" y="0"/>
                  </a:lnTo>
                  <a:lnTo>
                    <a:pt x="15" y="92"/>
                  </a:lnTo>
                  <a:lnTo>
                    <a:pt x="8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48" name="Group 108">
            <a:extLst>
              <a:ext uri="{FF2B5EF4-FFF2-40B4-BE49-F238E27FC236}">
                <a16:creationId xmlns:a16="http://schemas.microsoft.com/office/drawing/2014/main" id="{E1BC5863-4808-64B4-470E-41BB1CA765FF}"/>
              </a:ext>
            </a:extLst>
          </p:cNvPr>
          <p:cNvGrpSpPr>
            <a:grpSpLocks/>
          </p:cNvGrpSpPr>
          <p:nvPr/>
        </p:nvGrpSpPr>
        <p:grpSpPr bwMode="auto">
          <a:xfrm>
            <a:off x="2170113" y="4445000"/>
            <a:ext cx="928687" cy="109538"/>
            <a:chOff x="1904" y="2210"/>
            <a:chExt cx="346" cy="41"/>
          </a:xfrm>
        </p:grpSpPr>
        <p:sp>
          <p:nvSpPr>
            <p:cNvPr id="522346" name="Line 106">
              <a:extLst>
                <a:ext uri="{FF2B5EF4-FFF2-40B4-BE49-F238E27FC236}">
                  <a16:creationId xmlns:a16="http://schemas.microsoft.com/office/drawing/2014/main" id="{32C85DB5-7678-B002-EE6D-206F2032CBCD}"/>
                </a:ext>
              </a:extLst>
            </p:cNvPr>
            <p:cNvSpPr>
              <a:spLocks noChangeShapeType="1"/>
            </p:cNvSpPr>
            <p:nvPr/>
          </p:nvSpPr>
          <p:spPr bwMode="auto">
            <a:xfrm>
              <a:off x="1904" y="2229"/>
              <a:ext cx="307"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47" name="Freeform 107">
              <a:extLst>
                <a:ext uri="{FF2B5EF4-FFF2-40B4-BE49-F238E27FC236}">
                  <a16:creationId xmlns:a16="http://schemas.microsoft.com/office/drawing/2014/main" id="{BC71054F-7755-FECB-9138-88F136C3404F}"/>
                </a:ext>
              </a:extLst>
            </p:cNvPr>
            <p:cNvSpPr>
              <a:spLocks/>
            </p:cNvSpPr>
            <p:nvPr/>
          </p:nvSpPr>
          <p:spPr bwMode="auto">
            <a:xfrm>
              <a:off x="2209" y="2210"/>
              <a:ext cx="41" cy="41"/>
            </a:xfrm>
            <a:custGeom>
              <a:avLst/>
              <a:gdLst>
                <a:gd name="T0" fmla="*/ 0 w 83"/>
                <a:gd name="T1" fmla="*/ 82 h 82"/>
                <a:gd name="T2" fmla="*/ 83 w 83"/>
                <a:gd name="T3" fmla="*/ 42 h 82"/>
                <a:gd name="T4" fmla="*/ 0 w 83"/>
                <a:gd name="T5" fmla="*/ 0 h 82"/>
                <a:gd name="T6" fmla="*/ 0 w 83"/>
                <a:gd name="T7" fmla="*/ 82 h 82"/>
              </a:gdLst>
              <a:ahLst/>
              <a:cxnLst>
                <a:cxn ang="0">
                  <a:pos x="T0" y="T1"/>
                </a:cxn>
                <a:cxn ang="0">
                  <a:pos x="T2" y="T3"/>
                </a:cxn>
                <a:cxn ang="0">
                  <a:pos x="T4" y="T5"/>
                </a:cxn>
                <a:cxn ang="0">
                  <a:pos x="T6" y="T7"/>
                </a:cxn>
              </a:cxnLst>
              <a:rect l="0" t="0" r="r" b="b"/>
              <a:pathLst>
                <a:path w="83" h="82">
                  <a:moveTo>
                    <a:pt x="0" y="82"/>
                  </a:moveTo>
                  <a:lnTo>
                    <a:pt x="83" y="42"/>
                  </a:lnTo>
                  <a:lnTo>
                    <a:pt x="0" y="0"/>
                  </a:lnTo>
                  <a:lnTo>
                    <a:pt x="0"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51" name="Group 111">
            <a:extLst>
              <a:ext uri="{FF2B5EF4-FFF2-40B4-BE49-F238E27FC236}">
                <a16:creationId xmlns:a16="http://schemas.microsoft.com/office/drawing/2014/main" id="{B55335CD-F9AE-A2CA-61EF-061361B97847}"/>
              </a:ext>
            </a:extLst>
          </p:cNvPr>
          <p:cNvGrpSpPr>
            <a:grpSpLocks/>
          </p:cNvGrpSpPr>
          <p:nvPr/>
        </p:nvGrpSpPr>
        <p:grpSpPr bwMode="auto">
          <a:xfrm>
            <a:off x="5108575" y="4132263"/>
            <a:ext cx="1235075" cy="111125"/>
            <a:chOff x="2999" y="2094"/>
            <a:chExt cx="460" cy="41"/>
          </a:xfrm>
        </p:grpSpPr>
        <p:sp>
          <p:nvSpPr>
            <p:cNvPr id="522349" name="Line 109">
              <a:extLst>
                <a:ext uri="{FF2B5EF4-FFF2-40B4-BE49-F238E27FC236}">
                  <a16:creationId xmlns:a16="http://schemas.microsoft.com/office/drawing/2014/main" id="{DAE4FD52-EF33-1BAC-584F-9292AB989F4F}"/>
                </a:ext>
              </a:extLst>
            </p:cNvPr>
            <p:cNvSpPr>
              <a:spLocks noChangeShapeType="1"/>
            </p:cNvSpPr>
            <p:nvPr/>
          </p:nvSpPr>
          <p:spPr bwMode="auto">
            <a:xfrm>
              <a:off x="3037" y="2114"/>
              <a:ext cx="42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50" name="Freeform 110">
              <a:extLst>
                <a:ext uri="{FF2B5EF4-FFF2-40B4-BE49-F238E27FC236}">
                  <a16:creationId xmlns:a16="http://schemas.microsoft.com/office/drawing/2014/main" id="{6AACE3DC-FA8D-BD61-E705-ECDAD8D31E1B}"/>
                </a:ext>
              </a:extLst>
            </p:cNvPr>
            <p:cNvSpPr>
              <a:spLocks/>
            </p:cNvSpPr>
            <p:nvPr/>
          </p:nvSpPr>
          <p:spPr bwMode="auto">
            <a:xfrm>
              <a:off x="2999" y="2094"/>
              <a:ext cx="40" cy="41"/>
            </a:xfrm>
            <a:custGeom>
              <a:avLst/>
              <a:gdLst>
                <a:gd name="T0" fmla="*/ 81 w 81"/>
                <a:gd name="T1" fmla="*/ 0 h 82"/>
                <a:gd name="T2" fmla="*/ 0 w 81"/>
                <a:gd name="T3" fmla="*/ 40 h 82"/>
                <a:gd name="T4" fmla="*/ 81 w 81"/>
                <a:gd name="T5" fmla="*/ 82 h 82"/>
                <a:gd name="T6" fmla="*/ 81 w 81"/>
                <a:gd name="T7" fmla="*/ 0 h 82"/>
              </a:gdLst>
              <a:ahLst/>
              <a:cxnLst>
                <a:cxn ang="0">
                  <a:pos x="T0" y="T1"/>
                </a:cxn>
                <a:cxn ang="0">
                  <a:pos x="T2" y="T3"/>
                </a:cxn>
                <a:cxn ang="0">
                  <a:pos x="T4" y="T5"/>
                </a:cxn>
                <a:cxn ang="0">
                  <a:pos x="T6" y="T7"/>
                </a:cxn>
              </a:cxnLst>
              <a:rect l="0" t="0" r="r" b="b"/>
              <a:pathLst>
                <a:path w="81" h="82">
                  <a:moveTo>
                    <a:pt x="81" y="0"/>
                  </a:moveTo>
                  <a:lnTo>
                    <a:pt x="0" y="40"/>
                  </a:lnTo>
                  <a:lnTo>
                    <a:pt x="81" y="82"/>
                  </a:lnTo>
                  <a:lnTo>
                    <a:pt x="8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54" name="Group 114">
            <a:extLst>
              <a:ext uri="{FF2B5EF4-FFF2-40B4-BE49-F238E27FC236}">
                <a16:creationId xmlns:a16="http://schemas.microsoft.com/office/drawing/2014/main" id="{AB385B52-1A8B-D21C-C117-58D8CC18717A}"/>
              </a:ext>
            </a:extLst>
          </p:cNvPr>
          <p:cNvGrpSpPr>
            <a:grpSpLocks/>
          </p:cNvGrpSpPr>
          <p:nvPr/>
        </p:nvGrpSpPr>
        <p:grpSpPr bwMode="auto">
          <a:xfrm>
            <a:off x="5416550" y="4186238"/>
            <a:ext cx="771525" cy="776287"/>
            <a:chOff x="3114" y="2114"/>
            <a:chExt cx="287" cy="289"/>
          </a:xfrm>
        </p:grpSpPr>
        <p:sp>
          <p:nvSpPr>
            <p:cNvPr id="522352" name="Line 112">
              <a:extLst>
                <a:ext uri="{FF2B5EF4-FFF2-40B4-BE49-F238E27FC236}">
                  <a16:creationId xmlns:a16="http://schemas.microsoft.com/office/drawing/2014/main" id="{47AF3542-DA8D-ACCC-EB9F-5CDC781A4321}"/>
                </a:ext>
              </a:extLst>
            </p:cNvPr>
            <p:cNvSpPr>
              <a:spLocks noChangeShapeType="1"/>
            </p:cNvSpPr>
            <p:nvPr/>
          </p:nvSpPr>
          <p:spPr bwMode="auto">
            <a:xfrm>
              <a:off x="3140" y="2141"/>
              <a:ext cx="261" cy="2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53" name="Freeform 113">
              <a:extLst>
                <a:ext uri="{FF2B5EF4-FFF2-40B4-BE49-F238E27FC236}">
                  <a16:creationId xmlns:a16="http://schemas.microsoft.com/office/drawing/2014/main" id="{60E5C5E3-BDCD-071B-7A10-508B0AAA575B}"/>
                </a:ext>
              </a:extLst>
            </p:cNvPr>
            <p:cNvSpPr>
              <a:spLocks/>
            </p:cNvSpPr>
            <p:nvPr/>
          </p:nvSpPr>
          <p:spPr bwMode="auto">
            <a:xfrm>
              <a:off x="3114" y="2114"/>
              <a:ext cx="44" cy="44"/>
            </a:xfrm>
            <a:custGeom>
              <a:avLst/>
              <a:gdLst>
                <a:gd name="T0" fmla="*/ 86 w 86"/>
                <a:gd name="T1" fmla="*/ 31 h 88"/>
                <a:gd name="T2" fmla="*/ 0 w 86"/>
                <a:gd name="T3" fmla="*/ 0 h 88"/>
                <a:gd name="T4" fmla="*/ 29 w 86"/>
                <a:gd name="T5" fmla="*/ 88 h 88"/>
                <a:gd name="T6" fmla="*/ 86 w 86"/>
                <a:gd name="T7" fmla="*/ 31 h 88"/>
              </a:gdLst>
              <a:ahLst/>
              <a:cxnLst>
                <a:cxn ang="0">
                  <a:pos x="T0" y="T1"/>
                </a:cxn>
                <a:cxn ang="0">
                  <a:pos x="T2" y="T3"/>
                </a:cxn>
                <a:cxn ang="0">
                  <a:pos x="T4" y="T5"/>
                </a:cxn>
                <a:cxn ang="0">
                  <a:pos x="T6" y="T7"/>
                </a:cxn>
              </a:cxnLst>
              <a:rect l="0" t="0" r="r" b="b"/>
              <a:pathLst>
                <a:path w="86" h="88">
                  <a:moveTo>
                    <a:pt x="86" y="31"/>
                  </a:moveTo>
                  <a:lnTo>
                    <a:pt x="0" y="0"/>
                  </a:lnTo>
                  <a:lnTo>
                    <a:pt x="29" y="88"/>
                  </a:lnTo>
                  <a:lnTo>
                    <a:pt x="86"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57" name="Group 117">
            <a:extLst>
              <a:ext uri="{FF2B5EF4-FFF2-40B4-BE49-F238E27FC236}">
                <a16:creationId xmlns:a16="http://schemas.microsoft.com/office/drawing/2014/main" id="{4978B80D-999B-DD58-12D3-E120A1D1374E}"/>
              </a:ext>
            </a:extLst>
          </p:cNvPr>
          <p:cNvGrpSpPr>
            <a:grpSpLocks/>
          </p:cNvGrpSpPr>
          <p:nvPr/>
        </p:nvGrpSpPr>
        <p:grpSpPr bwMode="auto">
          <a:xfrm>
            <a:off x="6189663" y="4186238"/>
            <a:ext cx="769937" cy="776287"/>
            <a:chOff x="3402" y="2114"/>
            <a:chExt cx="287" cy="289"/>
          </a:xfrm>
        </p:grpSpPr>
        <p:sp>
          <p:nvSpPr>
            <p:cNvPr id="522355" name="Line 115">
              <a:extLst>
                <a:ext uri="{FF2B5EF4-FFF2-40B4-BE49-F238E27FC236}">
                  <a16:creationId xmlns:a16="http://schemas.microsoft.com/office/drawing/2014/main" id="{E4625450-C32F-1D74-5802-D514E6256B14}"/>
                </a:ext>
              </a:extLst>
            </p:cNvPr>
            <p:cNvSpPr>
              <a:spLocks noChangeShapeType="1"/>
            </p:cNvSpPr>
            <p:nvPr/>
          </p:nvSpPr>
          <p:spPr bwMode="auto">
            <a:xfrm>
              <a:off x="3428" y="2141"/>
              <a:ext cx="261" cy="2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56" name="Freeform 116">
              <a:extLst>
                <a:ext uri="{FF2B5EF4-FFF2-40B4-BE49-F238E27FC236}">
                  <a16:creationId xmlns:a16="http://schemas.microsoft.com/office/drawing/2014/main" id="{822930B8-ABDA-C79F-98A9-724FB8601712}"/>
                </a:ext>
              </a:extLst>
            </p:cNvPr>
            <p:cNvSpPr>
              <a:spLocks/>
            </p:cNvSpPr>
            <p:nvPr/>
          </p:nvSpPr>
          <p:spPr bwMode="auto">
            <a:xfrm>
              <a:off x="3402" y="2114"/>
              <a:ext cx="44" cy="44"/>
            </a:xfrm>
            <a:custGeom>
              <a:avLst/>
              <a:gdLst>
                <a:gd name="T0" fmla="*/ 86 w 86"/>
                <a:gd name="T1" fmla="*/ 31 h 88"/>
                <a:gd name="T2" fmla="*/ 0 w 86"/>
                <a:gd name="T3" fmla="*/ 0 h 88"/>
                <a:gd name="T4" fmla="*/ 29 w 86"/>
                <a:gd name="T5" fmla="*/ 88 h 88"/>
                <a:gd name="T6" fmla="*/ 86 w 86"/>
                <a:gd name="T7" fmla="*/ 31 h 88"/>
              </a:gdLst>
              <a:ahLst/>
              <a:cxnLst>
                <a:cxn ang="0">
                  <a:pos x="T0" y="T1"/>
                </a:cxn>
                <a:cxn ang="0">
                  <a:pos x="T2" y="T3"/>
                </a:cxn>
                <a:cxn ang="0">
                  <a:pos x="T4" y="T5"/>
                </a:cxn>
                <a:cxn ang="0">
                  <a:pos x="T6" y="T7"/>
                </a:cxn>
              </a:cxnLst>
              <a:rect l="0" t="0" r="r" b="b"/>
              <a:pathLst>
                <a:path w="86" h="88">
                  <a:moveTo>
                    <a:pt x="86" y="31"/>
                  </a:moveTo>
                  <a:lnTo>
                    <a:pt x="0" y="0"/>
                  </a:lnTo>
                  <a:lnTo>
                    <a:pt x="29" y="88"/>
                  </a:lnTo>
                  <a:lnTo>
                    <a:pt x="86"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522360" name="Group 120">
            <a:extLst>
              <a:ext uri="{FF2B5EF4-FFF2-40B4-BE49-F238E27FC236}">
                <a16:creationId xmlns:a16="http://schemas.microsoft.com/office/drawing/2014/main" id="{3AAFEE23-2824-4CCA-0D3B-AFA0792E6DD2}"/>
              </a:ext>
            </a:extLst>
          </p:cNvPr>
          <p:cNvGrpSpPr>
            <a:grpSpLocks/>
          </p:cNvGrpSpPr>
          <p:nvPr/>
        </p:nvGrpSpPr>
        <p:grpSpPr bwMode="auto">
          <a:xfrm>
            <a:off x="2620963" y="3357563"/>
            <a:ext cx="3143250" cy="419100"/>
            <a:chOff x="2072" y="1805"/>
            <a:chExt cx="1171" cy="156"/>
          </a:xfrm>
        </p:grpSpPr>
        <p:sp>
          <p:nvSpPr>
            <p:cNvPr id="522358" name="Freeform 118">
              <a:extLst>
                <a:ext uri="{FF2B5EF4-FFF2-40B4-BE49-F238E27FC236}">
                  <a16:creationId xmlns:a16="http://schemas.microsoft.com/office/drawing/2014/main" id="{B77B2D5A-DCD6-9343-7FF2-84C4F3DB73F1}"/>
                </a:ext>
              </a:extLst>
            </p:cNvPr>
            <p:cNvSpPr>
              <a:spLocks/>
            </p:cNvSpPr>
            <p:nvPr/>
          </p:nvSpPr>
          <p:spPr bwMode="auto">
            <a:xfrm>
              <a:off x="2102" y="1825"/>
              <a:ext cx="1141" cy="136"/>
            </a:xfrm>
            <a:custGeom>
              <a:avLst/>
              <a:gdLst>
                <a:gd name="T0" fmla="*/ 46 w 2283"/>
                <a:gd name="T1" fmla="*/ 0 h 273"/>
                <a:gd name="T2" fmla="*/ 29 w 2283"/>
                <a:gd name="T3" fmla="*/ 4 h 273"/>
                <a:gd name="T4" fmla="*/ 13 w 2283"/>
                <a:gd name="T5" fmla="*/ 13 h 273"/>
                <a:gd name="T6" fmla="*/ 4 w 2283"/>
                <a:gd name="T7" fmla="*/ 27 h 273"/>
                <a:gd name="T8" fmla="*/ 2 w 2283"/>
                <a:gd name="T9" fmla="*/ 36 h 273"/>
                <a:gd name="T10" fmla="*/ 0 w 2283"/>
                <a:gd name="T11" fmla="*/ 46 h 273"/>
                <a:gd name="T12" fmla="*/ 0 w 2283"/>
                <a:gd name="T13" fmla="*/ 228 h 273"/>
                <a:gd name="T14" fmla="*/ 2 w 2283"/>
                <a:gd name="T15" fmla="*/ 238 h 273"/>
                <a:gd name="T16" fmla="*/ 4 w 2283"/>
                <a:gd name="T17" fmla="*/ 246 h 273"/>
                <a:gd name="T18" fmla="*/ 13 w 2283"/>
                <a:gd name="T19" fmla="*/ 259 h 273"/>
                <a:gd name="T20" fmla="*/ 29 w 2283"/>
                <a:gd name="T21" fmla="*/ 269 h 273"/>
                <a:gd name="T22" fmla="*/ 46 w 2283"/>
                <a:gd name="T23" fmla="*/ 273 h 273"/>
                <a:gd name="T24" fmla="*/ 2239 w 2283"/>
                <a:gd name="T25" fmla="*/ 273 h 273"/>
                <a:gd name="T26" fmla="*/ 2256 w 2283"/>
                <a:gd name="T27" fmla="*/ 269 h 273"/>
                <a:gd name="T28" fmla="*/ 2270 w 2283"/>
                <a:gd name="T29" fmla="*/ 259 h 273"/>
                <a:gd name="T30" fmla="*/ 2279 w 2283"/>
                <a:gd name="T31" fmla="*/ 246 h 273"/>
                <a:gd name="T32" fmla="*/ 2283 w 2283"/>
                <a:gd name="T33" fmla="*/ 228 h 273"/>
                <a:gd name="T34" fmla="*/ 2283 w 2283"/>
                <a:gd name="T35" fmla="*/ 46 h 273"/>
                <a:gd name="T36" fmla="*/ 2279 w 2283"/>
                <a:gd name="T37" fmla="*/ 27 h 273"/>
                <a:gd name="T38" fmla="*/ 2270 w 2283"/>
                <a:gd name="T39" fmla="*/ 13 h 273"/>
                <a:gd name="T40" fmla="*/ 2256 w 2283"/>
                <a:gd name="T41" fmla="*/ 4 h 273"/>
                <a:gd name="T42" fmla="*/ 2239 w 2283"/>
                <a:gd name="T43" fmla="*/ 0 h 273"/>
                <a:gd name="T44" fmla="*/ 46 w 2283"/>
                <a:gd name="T45"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83" h="273">
                  <a:moveTo>
                    <a:pt x="46" y="0"/>
                  </a:moveTo>
                  <a:lnTo>
                    <a:pt x="29" y="4"/>
                  </a:lnTo>
                  <a:lnTo>
                    <a:pt x="13" y="13"/>
                  </a:lnTo>
                  <a:lnTo>
                    <a:pt x="4" y="27"/>
                  </a:lnTo>
                  <a:lnTo>
                    <a:pt x="2" y="36"/>
                  </a:lnTo>
                  <a:lnTo>
                    <a:pt x="0" y="46"/>
                  </a:lnTo>
                  <a:lnTo>
                    <a:pt x="0" y="228"/>
                  </a:lnTo>
                  <a:lnTo>
                    <a:pt x="2" y="238"/>
                  </a:lnTo>
                  <a:lnTo>
                    <a:pt x="4" y="246"/>
                  </a:lnTo>
                  <a:lnTo>
                    <a:pt x="13" y="259"/>
                  </a:lnTo>
                  <a:lnTo>
                    <a:pt x="29" y="269"/>
                  </a:lnTo>
                  <a:lnTo>
                    <a:pt x="46" y="273"/>
                  </a:lnTo>
                  <a:lnTo>
                    <a:pt x="2239" y="273"/>
                  </a:lnTo>
                  <a:lnTo>
                    <a:pt x="2256" y="269"/>
                  </a:lnTo>
                  <a:lnTo>
                    <a:pt x="2270" y="259"/>
                  </a:lnTo>
                  <a:lnTo>
                    <a:pt x="2279" y="246"/>
                  </a:lnTo>
                  <a:lnTo>
                    <a:pt x="2283" y="228"/>
                  </a:lnTo>
                  <a:lnTo>
                    <a:pt x="2283" y="46"/>
                  </a:lnTo>
                  <a:lnTo>
                    <a:pt x="2279" y="27"/>
                  </a:lnTo>
                  <a:lnTo>
                    <a:pt x="2270" y="13"/>
                  </a:lnTo>
                  <a:lnTo>
                    <a:pt x="2256" y="4"/>
                  </a:lnTo>
                  <a:lnTo>
                    <a:pt x="2239" y="0"/>
                  </a:lnTo>
                  <a:lnTo>
                    <a:pt x="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59" name="Freeform 119">
              <a:extLst>
                <a:ext uri="{FF2B5EF4-FFF2-40B4-BE49-F238E27FC236}">
                  <a16:creationId xmlns:a16="http://schemas.microsoft.com/office/drawing/2014/main" id="{3A278448-0569-BEB3-8357-B75ABA17D04B}"/>
                </a:ext>
              </a:extLst>
            </p:cNvPr>
            <p:cNvSpPr>
              <a:spLocks/>
            </p:cNvSpPr>
            <p:nvPr/>
          </p:nvSpPr>
          <p:spPr bwMode="auto">
            <a:xfrm>
              <a:off x="2072" y="1805"/>
              <a:ext cx="1141" cy="136"/>
            </a:xfrm>
            <a:custGeom>
              <a:avLst/>
              <a:gdLst>
                <a:gd name="T0" fmla="*/ 47 w 2284"/>
                <a:gd name="T1" fmla="*/ 0 h 272"/>
                <a:gd name="T2" fmla="*/ 37 w 2284"/>
                <a:gd name="T3" fmla="*/ 2 h 272"/>
                <a:gd name="T4" fmla="*/ 29 w 2284"/>
                <a:gd name="T5" fmla="*/ 3 h 272"/>
                <a:gd name="T6" fmla="*/ 14 w 2284"/>
                <a:gd name="T7" fmla="*/ 13 h 272"/>
                <a:gd name="T8" fmla="*/ 4 w 2284"/>
                <a:gd name="T9" fmla="*/ 28 h 272"/>
                <a:gd name="T10" fmla="*/ 2 w 2284"/>
                <a:gd name="T11" fmla="*/ 36 h 272"/>
                <a:gd name="T12" fmla="*/ 0 w 2284"/>
                <a:gd name="T13" fmla="*/ 46 h 272"/>
                <a:gd name="T14" fmla="*/ 0 w 2284"/>
                <a:gd name="T15" fmla="*/ 228 h 272"/>
                <a:gd name="T16" fmla="*/ 2 w 2284"/>
                <a:gd name="T17" fmla="*/ 238 h 272"/>
                <a:gd name="T18" fmla="*/ 4 w 2284"/>
                <a:gd name="T19" fmla="*/ 245 h 272"/>
                <a:gd name="T20" fmla="*/ 14 w 2284"/>
                <a:gd name="T21" fmla="*/ 259 h 272"/>
                <a:gd name="T22" fmla="*/ 29 w 2284"/>
                <a:gd name="T23" fmla="*/ 268 h 272"/>
                <a:gd name="T24" fmla="*/ 47 w 2284"/>
                <a:gd name="T25" fmla="*/ 272 h 272"/>
                <a:gd name="T26" fmla="*/ 2237 w 2284"/>
                <a:gd name="T27" fmla="*/ 272 h 272"/>
                <a:gd name="T28" fmla="*/ 2255 w 2284"/>
                <a:gd name="T29" fmla="*/ 268 h 272"/>
                <a:gd name="T30" fmla="*/ 2270 w 2284"/>
                <a:gd name="T31" fmla="*/ 259 h 272"/>
                <a:gd name="T32" fmla="*/ 2280 w 2284"/>
                <a:gd name="T33" fmla="*/ 245 h 272"/>
                <a:gd name="T34" fmla="*/ 2284 w 2284"/>
                <a:gd name="T35" fmla="*/ 238 h 272"/>
                <a:gd name="T36" fmla="*/ 2284 w 2284"/>
                <a:gd name="T37" fmla="*/ 228 h 272"/>
                <a:gd name="T38" fmla="*/ 2284 w 2284"/>
                <a:gd name="T39" fmla="*/ 46 h 272"/>
                <a:gd name="T40" fmla="*/ 2284 w 2284"/>
                <a:gd name="T41" fmla="*/ 36 h 272"/>
                <a:gd name="T42" fmla="*/ 2280 w 2284"/>
                <a:gd name="T43" fmla="*/ 28 h 272"/>
                <a:gd name="T44" fmla="*/ 2270 w 2284"/>
                <a:gd name="T45" fmla="*/ 13 h 272"/>
                <a:gd name="T46" fmla="*/ 2255 w 2284"/>
                <a:gd name="T47" fmla="*/ 3 h 272"/>
                <a:gd name="T48" fmla="*/ 2247 w 2284"/>
                <a:gd name="T49" fmla="*/ 2 h 272"/>
                <a:gd name="T50" fmla="*/ 2237 w 2284"/>
                <a:gd name="T51" fmla="*/ 0 h 272"/>
                <a:gd name="T52" fmla="*/ 47 w 2284"/>
                <a:gd name="T53"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4" h="272">
                  <a:moveTo>
                    <a:pt x="47" y="0"/>
                  </a:moveTo>
                  <a:lnTo>
                    <a:pt x="37" y="2"/>
                  </a:lnTo>
                  <a:lnTo>
                    <a:pt x="29" y="3"/>
                  </a:lnTo>
                  <a:lnTo>
                    <a:pt x="14" y="13"/>
                  </a:lnTo>
                  <a:lnTo>
                    <a:pt x="4" y="28"/>
                  </a:lnTo>
                  <a:lnTo>
                    <a:pt x="2" y="36"/>
                  </a:lnTo>
                  <a:lnTo>
                    <a:pt x="0" y="46"/>
                  </a:lnTo>
                  <a:lnTo>
                    <a:pt x="0" y="228"/>
                  </a:lnTo>
                  <a:lnTo>
                    <a:pt x="2" y="238"/>
                  </a:lnTo>
                  <a:lnTo>
                    <a:pt x="4" y="245"/>
                  </a:lnTo>
                  <a:lnTo>
                    <a:pt x="14" y="259"/>
                  </a:lnTo>
                  <a:lnTo>
                    <a:pt x="29" y="268"/>
                  </a:lnTo>
                  <a:lnTo>
                    <a:pt x="47" y="272"/>
                  </a:lnTo>
                  <a:lnTo>
                    <a:pt x="2237" y="272"/>
                  </a:lnTo>
                  <a:lnTo>
                    <a:pt x="2255" y="268"/>
                  </a:lnTo>
                  <a:lnTo>
                    <a:pt x="2270" y="259"/>
                  </a:lnTo>
                  <a:lnTo>
                    <a:pt x="2280" y="245"/>
                  </a:lnTo>
                  <a:lnTo>
                    <a:pt x="2284" y="238"/>
                  </a:lnTo>
                  <a:lnTo>
                    <a:pt x="2284" y="228"/>
                  </a:lnTo>
                  <a:lnTo>
                    <a:pt x="2284" y="46"/>
                  </a:lnTo>
                  <a:lnTo>
                    <a:pt x="2284" y="36"/>
                  </a:lnTo>
                  <a:lnTo>
                    <a:pt x="2280" y="28"/>
                  </a:lnTo>
                  <a:lnTo>
                    <a:pt x="2270" y="13"/>
                  </a:lnTo>
                  <a:lnTo>
                    <a:pt x="2255" y="3"/>
                  </a:lnTo>
                  <a:lnTo>
                    <a:pt x="2247" y="2"/>
                  </a:lnTo>
                  <a:lnTo>
                    <a:pt x="2237" y="0"/>
                  </a:lnTo>
                  <a:lnTo>
                    <a:pt x="47"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522361" name="Rectangle 121">
            <a:extLst>
              <a:ext uri="{FF2B5EF4-FFF2-40B4-BE49-F238E27FC236}">
                <a16:creationId xmlns:a16="http://schemas.microsoft.com/office/drawing/2014/main" id="{08EBFEA7-01E7-D7F5-6D09-CAAA99CD1145}"/>
              </a:ext>
            </a:extLst>
          </p:cNvPr>
          <p:cNvSpPr>
            <a:spLocks noChangeArrowheads="1"/>
          </p:cNvSpPr>
          <p:nvPr/>
        </p:nvSpPr>
        <p:spPr bwMode="auto">
          <a:xfrm>
            <a:off x="2825750" y="3411538"/>
            <a:ext cx="23256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Process Variables (Causes)</a:t>
            </a:r>
            <a:endParaRPr lang="en-US" altLang="en-US" sz="1700" b="1">
              <a:latin typeface="Arial" panose="020B0604020202020204" pitchFamily="34" charset="0"/>
            </a:endParaRPr>
          </a:p>
        </p:txBody>
      </p:sp>
      <p:sp>
        <p:nvSpPr>
          <p:cNvPr id="522362" name="Rectangle 122">
            <a:extLst>
              <a:ext uri="{FF2B5EF4-FFF2-40B4-BE49-F238E27FC236}">
                <a16:creationId xmlns:a16="http://schemas.microsoft.com/office/drawing/2014/main" id="{92AE5ADF-D452-A600-CB02-16EAAAE5FF43}"/>
              </a:ext>
            </a:extLst>
          </p:cNvPr>
          <p:cNvSpPr>
            <a:spLocks noChangeArrowheads="1"/>
          </p:cNvSpPr>
          <p:nvPr/>
        </p:nvSpPr>
        <p:spPr bwMode="auto">
          <a:xfrm>
            <a:off x="5476875" y="3411538"/>
            <a:ext cx="50800"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365" name="Text Box 125">
            <a:extLst>
              <a:ext uri="{FF2B5EF4-FFF2-40B4-BE49-F238E27FC236}">
                <a16:creationId xmlns:a16="http://schemas.microsoft.com/office/drawing/2014/main" id="{253F2DBF-DF28-53F9-656B-F360F6576A62}"/>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6.1-8</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132" name="AutoShape 1388">
            <a:extLst>
              <a:ext uri="{FF2B5EF4-FFF2-40B4-BE49-F238E27FC236}">
                <a16:creationId xmlns:a16="http://schemas.microsoft.com/office/drawing/2014/main" id="{580297F6-20BF-A17E-2100-9A134F95E8F6}"/>
              </a:ext>
            </a:extLst>
          </p:cNvPr>
          <p:cNvSpPr>
            <a:spLocks noChangeArrowheads="1"/>
          </p:cNvSpPr>
          <p:nvPr/>
        </p:nvSpPr>
        <p:spPr bwMode="auto">
          <a:xfrm>
            <a:off x="152400" y="914400"/>
            <a:ext cx="8839200" cy="5410200"/>
          </a:xfrm>
          <a:prstGeom prst="roundRect">
            <a:avLst>
              <a:gd name="adj" fmla="val 7921"/>
            </a:avLst>
          </a:prstGeom>
          <a:solidFill>
            <a:srgbClr val="FFFF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983" name="Rectangle 695">
            <a:extLst>
              <a:ext uri="{FF2B5EF4-FFF2-40B4-BE49-F238E27FC236}">
                <a16:creationId xmlns:a16="http://schemas.microsoft.com/office/drawing/2014/main" id="{8CA69ADD-6C14-FDA5-EF26-5517A518398D}"/>
              </a:ext>
            </a:extLst>
          </p:cNvPr>
          <p:cNvSpPr>
            <a:spLocks noGrp="1" noChangeArrowheads="1"/>
          </p:cNvSpPr>
          <p:nvPr>
            <p:ph type="title"/>
          </p:nvPr>
        </p:nvSpPr>
        <p:spPr/>
        <p:txBody>
          <a:bodyPr/>
          <a:lstStyle/>
          <a:p>
            <a:r>
              <a:rPr lang="en-US" altLang="en-US"/>
              <a:t>Cause &amp; Effect Matrix</a:t>
            </a:r>
          </a:p>
        </p:txBody>
      </p:sp>
      <p:sp>
        <p:nvSpPr>
          <p:cNvPr id="544892" name="Rectangle 1148">
            <a:extLst>
              <a:ext uri="{FF2B5EF4-FFF2-40B4-BE49-F238E27FC236}">
                <a16:creationId xmlns:a16="http://schemas.microsoft.com/office/drawing/2014/main" id="{616E06B8-FBCB-ADD1-5AE9-5132B966BB82}"/>
              </a:ext>
            </a:extLst>
          </p:cNvPr>
          <p:cNvSpPr>
            <a:spLocks noChangeArrowheads="1"/>
          </p:cNvSpPr>
          <p:nvPr/>
        </p:nvSpPr>
        <p:spPr bwMode="auto">
          <a:xfrm>
            <a:off x="3802063" y="5694363"/>
            <a:ext cx="17462"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96" name="Rectangle 1152">
            <a:extLst>
              <a:ext uri="{FF2B5EF4-FFF2-40B4-BE49-F238E27FC236}">
                <a16:creationId xmlns:a16="http://schemas.microsoft.com/office/drawing/2014/main" id="{437E3C75-8BF9-04B2-F0F3-7BF12DD35B30}"/>
              </a:ext>
            </a:extLst>
          </p:cNvPr>
          <p:cNvSpPr>
            <a:spLocks noChangeArrowheads="1"/>
          </p:cNvSpPr>
          <p:nvPr/>
        </p:nvSpPr>
        <p:spPr bwMode="auto">
          <a:xfrm>
            <a:off x="4151313" y="5694363"/>
            <a:ext cx="1905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00" name="Rectangle 1156">
            <a:extLst>
              <a:ext uri="{FF2B5EF4-FFF2-40B4-BE49-F238E27FC236}">
                <a16:creationId xmlns:a16="http://schemas.microsoft.com/office/drawing/2014/main" id="{A676AA30-34E1-A7A5-A1A0-3E493262781D}"/>
              </a:ext>
            </a:extLst>
          </p:cNvPr>
          <p:cNvSpPr>
            <a:spLocks noChangeArrowheads="1"/>
          </p:cNvSpPr>
          <p:nvPr/>
        </p:nvSpPr>
        <p:spPr bwMode="auto">
          <a:xfrm>
            <a:off x="4452938" y="5694363"/>
            <a:ext cx="17462"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04" name="Rectangle 1160">
            <a:extLst>
              <a:ext uri="{FF2B5EF4-FFF2-40B4-BE49-F238E27FC236}">
                <a16:creationId xmlns:a16="http://schemas.microsoft.com/office/drawing/2014/main" id="{A7D3AE39-70FD-1228-34FF-E4E911062A10}"/>
              </a:ext>
            </a:extLst>
          </p:cNvPr>
          <p:cNvSpPr>
            <a:spLocks noChangeArrowheads="1"/>
          </p:cNvSpPr>
          <p:nvPr/>
        </p:nvSpPr>
        <p:spPr bwMode="auto">
          <a:xfrm>
            <a:off x="4752975" y="5694363"/>
            <a:ext cx="17463"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08" name="Rectangle 1164">
            <a:extLst>
              <a:ext uri="{FF2B5EF4-FFF2-40B4-BE49-F238E27FC236}">
                <a16:creationId xmlns:a16="http://schemas.microsoft.com/office/drawing/2014/main" id="{F940E380-AD71-F52D-B7E3-EA7A4B0E8FB6}"/>
              </a:ext>
            </a:extLst>
          </p:cNvPr>
          <p:cNvSpPr>
            <a:spLocks noChangeArrowheads="1"/>
          </p:cNvSpPr>
          <p:nvPr/>
        </p:nvSpPr>
        <p:spPr bwMode="auto">
          <a:xfrm>
            <a:off x="5053013" y="5694363"/>
            <a:ext cx="17462"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12" name="Rectangle 1168">
            <a:extLst>
              <a:ext uri="{FF2B5EF4-FFF2-40B4-BE49-F238E27FC236}">
                <a16:creationId xmlns:a16="http://schemas.microsoft.com/office/drawing/2014/main" id="{737174D9-703A-1071-3824-4E415AE1DFBF}"/>
              </a:ext>
            </a:extLst>
          </p:cNvPr>
          <p:cNvSpPr>
            <a:spLocks noChangeArrowheads="1"/>
          </p:cNvSpPr>
          <p:nvPr/>
        </p:nvSpPr>
        <p:spPr bwMode="auto">
          <a:xfrm>
            <a:off x="5353050" y="5694363"/>
            <a:ext cx="17463"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16" name="Rectangle 1172">
            <a:extLst>
              <a:ext uri="{FF2B5EF4-FFF2-40B4-BE49-F238E27FC236}">
                <a16:creationId xmlns:a16="http://schemas.microsoft.com/office/drawing/2014/main" id="{2951148F-052D-7898-CFEA-879AF2CCE00A}"/>
              </a:ext>
            </a:extLst>
          </p:cNvPr>
          <p:cNvSpPr>
            <a:spLocks noChangeArrowheads="1"/>
          </p:cNvSpPr>
          <p:nvPr/>
        </p:nvSpPr>
        <p:spPr bwMode="auto">
          <a:xfrm>
            <a:off x="5653088" y="5694363"/>
            <a:ext cx="17462"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20" name="Rectangle 1176">
            <a:extLst>
              <a:ext uri="{FF2B5EF4-FFF2-40B4-BE49-F238E27FC236}">
                <a16:creationId xmlns:a16="http://schemas.microsoft.com/office/drawing/2014/main" id="{E6325E11-ED6E-D163-A061-B24D697370F2}"/>
              </a:ext>
            </a:extLst>
          </p:cNvPr>
          <p:cNvSpPr>
            <a:spLocks noChangeArrowheads="1"/>
          </p:cNvSpPr>
          <p:nvPr/>
        </p:nvSpPr>
        <p:spPr bwMode="auto">
          <a:xfrm>
            <a:off x="5953125" y="5694363"/>
            <a:ext cx="1905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24" name="Rectangle 1180">
            <a:extLst>
              <a:ext uri="{FF2B5EF4-FFF2-40B4-BE49-F238E27FC236}">
                <a16:creationId xmlns:a16="http://schemas.microsoft.com/office/drawing/2014/main" id="{4B6CF4D2-22C8-8F4B-FA48-15317439E6C6}"/>
              </a:ext>
            </a:extLst>
          </p:cNvPr>
          <p:cNvSpPr>
            <a:spLocks noChangeArrowheads="1"/>
          </p:cNvSpPr>
          <p:nvPr/>
        </p:nvSpPr>
        <p:spPr bwMode="auto">
          <a:xfrm>
            <a:off x="6253163" y="5694363"/>
            <a:ext cx="1905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28" name="Rectangle 1184">
            <a:extLst>
              <a:ext uri="{FF2B5EF4-FFF2-40B4-BE49-F238E27FC236}">
                <a16:creationId xmlns:a16="http://schemas.microsoft.com/office/drawing/2014/main" id="{D563C609-8810-453F-CED1-5EE52E22755A}"/>
              </a:ext>
            </a:extLst>
          </p:cNvPr>
          <p:cNvSpPr>
            <a:spLocks noChangeArrowheads="1"/>
          </p:cNvSpPr>
          <p:nvPr/>
        </p:nvSpPr>
        <p:spPr bwMode="auto">
          <a:xfrm>
            <a:off x="6553200" y="5694363"/>
            <a:ext cx="1905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32" name="Rectangle 1188">
            <a:extLst>
              <a:ext uri="{FF2B5EF4-FFF2-40B4-BE49-F238E27FC236}">
                <a16:creationId xmlns:a16="http://schemas.microsoft.com/office/drawing/2014/main" id="{1224CE51-1C91-0B56-42B0-4FF902B99D23}"/>
              </a:ext>
            </a:extLst>
          </p:cNvPr>
          <p:cNvSpPr>
            <a:spLocks noChangeArrowheads="1"/>
          </p:cNvSpPr>
          <p:nvPr/>
        </p:nvSpPr>
        <p:spPr bwMode="auto">
          <a:xfrm>
            <a:off x="6902450" y="5694363"/>
            <a:ext cx="1905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36" name="Rectangle 1192">
            <a:extLst>
              <a:ext uri="{FF2B5EF4-FFF2-40B4-BE49-F238E27FC236}">
                <a16:creationId xmlns:a16="http://schemas.microsoft.com/office/drawing/2014/main" id="{6979320E-407E-AF9A-A377-914990D620FA}"/>
              </a:ext>
            </a:extLst>
          </p:cNvPr>
          <p:cNvSpPr>
            <a:spLocks noChangeArrowheads="1"/>
          </p:cNvSpPr>
          <p:nvPr/>
        </p:nvSpPr>
        <p:spPr bwMode="auto">
          <a:xfrm>
            <a:off x="7204075" y="5694363"/>
            <a:ext cx="1905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40" name="Rectangle 1196">
            <a:extLst>
              <a:ext uri="{FF2B5EF4-FFF2-40B4-BE49-F238E27FC236}">
                <a16:creationId xmlns:a16="http://schemas.microsoft.com/office/drawing/2014/main" id="{9F6990DA-7DF6-2585-E9EE-BCA67F560644}"/>
              </a:ext>
            </a:extLst>
          </p:cNvPr>
          <p:cNvSpPr>
            <a:spLocks noChangeArrowheads="1"/>
          </p:cNvSpPr>
          <p:nvPr/>
        </p:nvSpPr>
        <p:spPr bwMode="auto">
          <a:xfrm>
            <a:off x="7504113" y="5694363"/>
            <a:ext cx="1905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90" name="Rectangle 1246">
            <a:extLst>
              <a:ext uri="{FF2B5EF4-FFF2-40B4-BE49-F238E27FC236}">
                <a16:creationId xmlns:a16="http://schemas.microsoft.com/office/drawing/2014/main" id="{1BE0FA67-9F4E-94F2-03F2-989C3CD5EA0E}"/>
              </a:ext>
            </a:extLst>
          </p:cNvPr>
          <p:cNvSpPr>
            <a:spLocks noChangeArrowheads="1"/>
          </p:cNvSpPr>
          <p:nvPr/>
        </p:nvSpPr>
        <p:spPr bwMode="auto">
          <a:xfrm>
            <a:off x="442913" y="5884863"/>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4987" name="Rectangle 699">
            <a:extLst>
              <a:ext uri="{FF2B5EF4-FFF2-40B4-BE49-F238E27FC236}">
                <a16:creationId xmlns:a16="http://schemas.microsoft.com/office/drawing/2014/main" id="{1D0ECF74-6DF7-1941-71EF-EF0747474960}"/>
              </a:ext>
            </a:extLst>
          </p:cNvPr>
          <p:cNvSpPr>
            <a:spLocks noChangeArrowheads="1"/>
          </p:cNvSpPr>
          <p:nvPr/>
        </p:nvSpPr>
        <p:spPr bwMode="auto">
          <a:xfrm>
            <a:off x="2779713" y="1128713"/>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i="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4988" name="Rectangle 700">
            <a:extLst>
              <a:ext uri="{FF2B5EF4-FFF2-40B4-BE49-F238E27FC236}">
                <a16:creationId xmlns:a16="http://schemas.microsoft.com/office/drawing/2014/main" id="{DE2720BA-DC34-ED42-836A-98F3BE583C9E}"/>
              </a:ext>
            </a:extLst>
          </p:cNvPr>
          <p:cNvSpPr>
            <a:spLocks noChangeArrowheads="1"/>
          </p:cNvSpPr>
          <p:nvPr/>
        </p:nvSpPr>
        <p:spPr bwMode="auto">
          <a:xfrm>
            <a:off x="3159125" y="1130300"/>
            <a:ext cx="333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4989" name="Rectangle 701">
            <a:extLst>
              <a:ext uri="{FF2B5EF4-FFF2-40B4-BE49-F238E27FC236}">
                <a16:creationId xmlns:a16="http://schemas.microsoft.com/office/drawing/2014/main" id="{B2D03CDE-F99F-3E2D-51E1-2789D15E18D0}"/>
              </a:ext>
            </a:extLst>
          </p:cNvPr>
          <p:cNvSpPr>
            <a:spLocks noChangeArrowheads="1"/>
          </p:cNvSpPr>
          <p:nvPr/>
        </p:nvSpPr>
        <p:spPr bwMode="auto">
          <a:xfrm>
            <a:off x="3352800" y="990600"/>
            <a:ext cx="21812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Action/Input Measures</a:t>
            </a:r>
            <a:endParaRPr lang="en-US" altLang="en-US" sz="1900">
              <a:latin typeface="Arial" panose="020B0604020202020204" pitchFamily="34" charset="0"/>
            </a:endParaRPr>
          </a:p>
        </p:txBody>
      </p:sp>
      <p:sp>
        <p:nvSpPr>
          <p:cNvPr id="524990" name="Rectangle 702">
            <a:extLst>
              <a:ext uri="{FF2B5EF4-FFF2-40B4-BE49-F238E27FC236}">
                <a16:creationId xmlns:a16="http://schemas.microsoft.com/office/drawing/2014/main" id="{40CAEFBF-5512-EED0-ED18-654F2428F1B6}"/>
              </a:ext>
            </a:extLst>
          </p:cNvPr>
          <p:cNvSpPr>
            <a:spLocks noChangeArrowheads="1"/>
          </p:cNvSpPr>
          <p:nvPr/>
        </p:nvSpPr>
        <p:spPr bwMode="auto">
          <a:xfrm>
            <a:off x="5056188" y="1128713"/>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i="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4991" name="Rectangle 703">
            <a:extLst>
              <a:ext uri="{FF2B5EF4-FFF2-40B4-BE49-F238E27FC236}">
                <a16:creationId xmlns:a16="http://schemas.microsoft.com/office/drawing/2014/main" id="{EE9FAA1C-DD86-9284-2030-7191EBF94213}"/>
              </a:ext>
            </a:extLst>
          </p:cNvPr>
          <p:cNvSpPr>
            <a:spLocks noChangeArrowheads="1"/>
          </p:cNvSpPr>
          <p:nvPr/>
        </p:nvSpPr>
        <p:spPr bwMode="auto">
          <a:xfrm>
            <a:off x="6643688" y="1130300"/>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4992" name="Rectangle 704">
            <a:extLst>
              <a:ext uri="{FF2B5EF4-FFF2-40B4-BE49-F238E27FC236}">
                <a16:creationId xmlns:a16="http://schemas.microsoft.com/office/drawing/2014/main" id="{D750C69E-9AD3-E304-4236-EB21712BCF26}"/>
              </a:ext>
            </a:extLst>
          </p:cNvPr>
          <p:cNvSpPr>
            <a:spLocks noChangeArrowheads="1"/>
          </p:cNvSpPr>
          <p:nvPr/>
        </p:nvSpPr>
        <p:spPr bwMode="auto">
          <a:xfrm>
            <a:off x="7024688" y="1130300"/>
            <a:ext cx="365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4993" name="Rectangle 705">
            <a:extLst>
              <a:ext uri="{FF2B5EF4-FFF2-40B4-BE49-F238E27FC236}">
                <a16:creationId xmlns:a16="http://schemas.microsoft.com/office/drawing/2014/main" id="{BC865DC9-F8C4-EC4A-5F57-742F029CA3FD}"/>
              </a:ext>
            </a:extLst>
          </p:cNvPr>
          <p:cNvSpPr>
            <a:spLocks noChangeArrowheads="1"/>
          </p:cNvSpPr>
          <p:nvPr/>
        </p:nvSpPr>
        <p:spPr bwMode="auto">
          <a:xfrm>
            <a:off x="7466013" y="1130300"/>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4994" name="Rectangle 706">
            <a:extLst>
              <a:ext uri="{FF2B5EF4-FFF2-40B4-BE49-F238E27FC236}">
                <a16:creationId xmlns:a16="http://schemas.microsoft.com/office/drawing/2014/main" id="{9F13537B-E294-04EC-2D60-6E8177E33072}"/>
              </a:ext>
            </a:extLst>
          </p:cNvPr>
          <p:cNvSpPr>
            <a:spLocks noChangeArrowheads="1"/>
          </p:cNvSpPr>
          <p:nvPr/>
        </p:nvSpPr>
        <p:spPr bwMode="auto">
          <a:xfrm>
            <a:off x="7847013" y="1130300"/>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4995" name="Rectangle 707">
            <a:extLst>
              <a:ext uri="{FF2B5EF4-FFF2-40B4-BE49-F238E27FC236}">
                <a16:creationId xmlns:a16="http://schemas.microsoft.com/office/drawing/2014/main" id="{A03A69CA-BD23-6D81-0A0B-DD91B2DA3C58}"/>
              </a:ext>
            </a:extLst>
          </p:cNvPr>
          <p:cNvSpPr>
            <a:spLocks noChangeArrowheads="1"/>
          </p:cNvSpPr>
          <p:nvPr/>
        </p:nvSpPr>
        <p:spPr bwMode="auto">
          <a:xfrm>
            <a:off x="8228013" y="1130300"/>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4996" name="Rectangle 708">
            <a:extLst>
              <a:ext uri="{FF2B5EF4-FFF2-40B4-BE49-F238E27FC236}">
                <a16:creationId xmlns:a16="http://schemas.microsoft.com/office/drawing/2014/main" id="{440BCA6B-E2B0-662D-B4FA-C3EDA2CCE0C8}"/>
              </a:ext>
            </a:extLst>
          </p:cNvPr>
          <p:cNvSpPr>
            <a:spLocks noChangeArrowheads="1"/>
          </p:cNvSpPr>
          <p:nvPr/>
        </p:nvSpPr>
        <p:spPr bwMode="auto">
          <a:xfrm>
            <a:off x="8670925" y="1130300"/>
            <a:ext cx="365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4997" name="Rectangle 709">
            <a:extLst>
              <a:ext uri="{FF2B5EF4-FFF2-40B4-BE49-F238E27FC236}">
                <a16:creationId xmlns:a16="http://schemas.microsoft.com/office/drawing/2014/main" id="{DFDA63A2-7B3F-BAC6-F8FD-0C59B0F60095}"/>
              </a:ext>
            </a:extLst>
          </p:cNvPr>
          <p:cNvSpPr>
            <a:spLocks noChangeArrowheads="1"/>
          </p:cNvSpPr>
          <p:nvPr/>
        </p:nvSpPr>
        <p:spPr bwMode="auto">
          <a:xfrm>
            <a:off x="473075" y="1341438"/>
            <a:ext cx="2073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i="1">
                <a:solidFill>
                  <a:srgbClr val="000000"/>
                </a:solidFill>
                <a:latin typeface="Arial" panose="020B0604020202020204" pitchFamily="34" charset="0"/>
              </a:rPr>
              <a:t>Output Measures</a:t>
            </a:r>
            <a:endParaRPr lang="en-US" altLang="en-US" sz="2500">
              <a:latin typeface="Arial" panose="020B0604020202020204" pitchFamily="34" charset="0"/>
            </a:endParaRPr>
          </a:p>
        </p:txBody>
      </p:sp>
      <p:sp>
        <p:nvSpPr>
          <p:cNvPr id="524998" name="Rectangle 710">
            <a:extLst>
              <a:ext uri="{FF2B5EF4-FFF2-40B4-BE49-F238E27FC236}">
                <a16:creationId xmlns:a16="http://schemas.microsoft.com/office/drawing/2014/main" id="{912B340F-691C-2412-4C28-34BFEB09CF1F}"/>
              </a:ext>
            </a:extLst>
          </p:cNvPr>
          <p:cNvSpPr>
            <a:spLocks noChangeArrowheads="1"/>
          </p:cNvSpPr>
          <p:nvPr/>
        </p:nvSpPr>
        <p:spPr bwMode="auto">
          <a:xfrm>
            <a:off x="1785938" y="1341438"/>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i="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4999" name="Rectangle 711">
            <a:extLst>
              <a:ext uri="{FF2B5EF4-FFF2-40B4-BE49-F238E27FC236}">
                <a16:creationId xmlns:a16="http://schemas.microsoft.com/office/drawing/2014/main" id="{629B4BA4-BE49-FAE6-04B2-89B4A1367CDF}"/>
              </a:ext>
            </a:extLst>
          </p:cNvPr>
          <p:cNvSpPr>
            <a:spLocks noChangeArrowheads="1"/>
          </p:cNvSpPr>
          <p:nvPr/>
        </p:nvSpPr>
        <p:spPr bwMode="auto">
          <a:xfrm rot="16200000">
            <a:off x="2839244" y="4094957"/>
            <a:ext cx="39528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i="1">
                <a:solidFill>
                  <a:srgbClr val="000000"/>
                </a:solidFill>
                <a:latin typeface="Arial" panose="020B0604020202020204" pitchFamily="34" charset="0"/>
              </a:rPr>
              <a:t>Rating</a:t>
            </a:r>
            <a:endParaRPr lang="en-US" altLang="en-US" sz="1300">
              <a:latin typeface="Arial" panose="020B0604020202020204" pitchFamily="34" charset="0"/>
            </a:endParaRPr>
          </a:p>
        </p:txBody>
      </p:sp>
      <p:sp>
        <p:nvSpPr>
          <p:cNvPr id="525000" name="Rectangle 712">
            <a:extLst>
              <a:ext uri="{FF2B5EF4-FFF2-40B4-BE49-F238E27FC236}">
                <a16:creationId xmlns:a16="http://schemas.microsoft.com/office/drawing/2014/main" id="{C0EB5D59-AADC-FAC1-BD3E-AD8BAFE3850B}"/>
              </a:ext>
            </a:extLst>
          </p:cNvPr>
          <p:cNvSpPr>
            <a:spLocks noChangeArrowheads="1"/>
          </p:cNvSpPr>
          <p:nvPr/>
        </p:nvSpPr>
        <p:spPr bwMode="auto">
          <a:xfrm rot="16200000">
            <a:off x="3019425" y="3832226"/>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i="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001" name="Rectangle 713">
            <a:extLst>
              <a:ext uri="{FF2B5EF4-FFF2-40B4-BE49-F238E27FC236}">
                <a16:creationId xmlns:a16="http://schemas.microsoft.com/office/drawing/2014/main" id="{A2421FB7-9C75-3864-A791-0C7EDFF50F87}"/>
              </a:ext>
            </a:extLst>
          </p:cNvPr>
          <p:cNvSpPr>
            <a:spLocks noChangeArrowheads="1"/>
          </p:cNvSpPr>
          <p:nvPr/>
        </p:nvSpPr>
        <p:spPr bwMode="auto">
          <a:xfrm rot="16200000">
            <a:off x="2797175" y="3670301"/>
            <a:ext cx="12414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Computer Downtime</a:t>
            </a:r>
            <a:endParaRPr lang="en-US" altLang="en-US" sz="1300" b="1">
              <a:latin typeface="Arial" panose="020B0604020202020204" pitchFamily="34" charset="0"/>
            </a:endParaRPr>
          </a:p>
        </p:txBody>
      </p:sp>
      <p:sp>
        <p:nvSpPr>
          <p:cNvPr id="525002" name="Rectangle 714">
            <a:extLst>
              <a:ext uri="{FF2B5EF4-FFF2-40B4-BE49-F238E27FC236}">
                <a16:creationId xmlns:a16="http://schemas.microsoft.com/office/drawing/2014/main" id="{FF3FCA24-4A18-AA51-0C4F-6ADB970541E6}"/>
              </a:ext>
            </a:extLst>
          </p:cNvPr>
          <p:cNvSpPr>
            <a:spLocks noChangeArrowheads="1"/>
          </p:cNvSpPr>
          <p:nvPr/>
        </p:nvSpPr>
        <p:spPr bwMode="auto">
          <a:xfrm rot="16200000">
            <a:off x="3400425" y="2970213"/>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03" name="Rectangle 715">
            <a:extLst>
              <a:ext uri="{FF2B5EF4-FFF2-40B4-BE49-F238E27FC236}">
                <a16:creationId xmlns:a16="http://schemas.microsoft.com/office/drawing/2014/main" id="{550A6831-8704-F740-1FBC-E9EA255C9A0F}"/>
              </a:ext>
            </a:extLst>
          </p:cNvPr>
          <p:cNvSpPr>
            <a:spLocks noChangeArrowheads="1"/>
          </p:cNvSpPr>
          <p:nvPr/>
        </p:nvSpPr>
        <p:spPr bwMode="auto">
          <a:xfrm rot="16200000">
            <a:off x="3279775" y="3771901"/>
            <a:ext cx="10382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Invoice Accuracy</a:t>
            </a:r>
            <a:endParaRPr lang="en-US" altLang="en-US" sz="1300" b="1">
              <a:latin typeface="Arial" panose="020B0604020202020204" pitchFamily="34" charset="0"/>
            </a:endParaRPr>
          </a:p>
        </p:txBody>
      </p:sp>
      <p:sp>
        <p:nvSpPr>
          <p:cNvPr id="525004" name="Rectangle 716">
            <a:extLst>
              <a:ext uri="{FF2B5EF4-FFF2-40B4-BE49-F238E27FC236}">
                <a16:creationId xmlns:a16="http://schemas.microsoft.com/office/drawing/2014/main" id="{9AB360FD-6B4A-2568-97ED-87719C2A28E4}"/>
              </a:ext>
            </a:extLst>
          </p:cNvPr>
          <p:cNvSpPr>
            <a:spLocks noChangeArrowheads="1"/>
          </p:cNvSpPr>
          <p:nvPr/>
        </p:nvSpPr>
        <p:spPr bwMode="auto">
          <a:xfrm rot="16200000">
            <a:off x="3780631" y="3191669"/>
            <a:ext cx="34925"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05" name="Rectangle 717">
            <a:extLst>
              <a:ext uri="{FF2B5EF4-FFF2-40B4-BE49-F238E27FC236}">
                <a16:creationId xmlns:a16="http://schemas.microsoft.com/office/drawing/2014/main" id="{3D257FFD-7E8D-11E5-DB4B-D1A7BA2C5E1D}"/>
              </a:ext>
            </a:extLst>
          </p:cNvPr>
          <p:cNvSpPr>
            <a:spLocks noChangeArrowheads="1"/>
          </p:cNvSpPr>
          <p:nvPr/>
        </p:nvSpPr>
        <p:spPr bwMode="auto">
          <a:xfrm rot="16200000">
            <a:off x="4079875" y="4127500"/>
            <a:ext cx="3302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Time </a:t>
            </a:r>
            <a:endParaRPr lang="en-US" altLang="en-US" sz="1300" b="1">
              <a:latin typeface="Arial" panose="020B0604020202020204" pitchFamily="34" charset="0"/>
            </a:endParaRPr>
          </a:p>
        </p:txBody>
      </p:sp>
      <p:sp>
        <p:nvSpPr>
          <p:cNvPr id="525006" name="Rectangle 718">
            <a:extLst>
              <a:ext uri="{FF2B5EF4-FFF2-40B4-BE49-F238E27FC236}">
                <a16:creationId xmlns:a16="http://schemas.microsoft.com/office/drawing/2014/main" id="{B61BD71B-D627-229E-9904-2064469CCCAD}"/>
              </a:ext>
            </a:extLst>
          </p:cNvPr>
          <p:cNvSpPr>
            <a:spLocks noChangeArrowheads="1"/>
          </p:cNvSpPr>
          <p:nvPr/>
        </p:nvSpPr>
        <p:spPr bwMode="auto">
          <a:xfrm rot="16200000">
            <a:off x="4209257" y="3901281"/>
            <a:ext cx="6985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a:t>
            </a:r>
            <a:endParaRPr lang="en-US" altLang="en-US" sz="1300" b="1">
              <a:latin typeface="Arial" panose="020B0604020202020204" pitchFamily="34" charset="0"/>
            </a:endParaRPr>
          </a:p>
        </p:txBody>
      </p:sp>
      <p:sp>
        <p:nvSpPr>
          <p:cNvPr id="525007" name="Rectangle 719">
            <a:extLst>
              <a:ext uri="{FF2B5EF4-FFF2-40B4-BE49-F238E27FC236}">
                <a16:creationId xmlns:a16="http://schemas.microsoft.com/office/drawing/2014/main" id="{B7D78CAB-7C91-BC11-E0C3-E30C9F75431E}"/>
              </a:ext>
            </a:extLst>
          </p:cNvPr>
          <p:cNvSpPr>
            <a:spLocks noChangeArrowheads="1"/>
          </p:cNvSpPr>
          <p:nvPr/>
        </p:nvSpPr>
        <p:spPr bwMode="auto">
          <a:xfrm rot="16200000">
            <a:off x="3155156" y="2763044"/>
            <a:ext cx="21796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Check Generation to Check Receipt</a:t>
            </a:r>
            <a:endParaRPr lang="en-US" altLang="en-US" sz="1300" b="1">
              <a:latin typeface="Arial" panose="020B0604020202020204" pitchFamily="34" charset="0"/>
            </a:endParaRPr>
          </a:p>
        </p:txBody>
      </p:sp>
      <p:sp>
        <p:nvSpPr>
          <p:cNvPr id="525008" name="Rectangle 720">
            <a:extLst>
              <a:ext uri="{FF2B5EF4-FFF2-40B4-BE49-F238E27FC236}">
                <a16:creationId xmlns:a16="http://schemas.microsoft.com/office/drawing/2014/main" id="{A8B88E14-4C92-6684-9174-8C31C9E435E4}"/>
              </a:ext>
            </a:extLst>
          </p:cNvPr>
          <p:cNvSpPr>
            <a:spLocks noChangeArrowheads="1"/>
          </p:cNvSpPr>
          <p:nvPr/>
        </p:nvSpPr>
        <p:spPr bwMode="auto">
          <a:xfrm rot="16200000">
            <a:off x="4226719" y="1520032"/>
            <a:ext cx="349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09" name="Rectangle 721">
            <a:extLst>
              <a:ext uri="{FF2B5EF4-FFF2-40B4-BE49-F238E27FC236}">
                <a16:creationId xmlns:a16="http://schemas.microsoft.com/office/drawing/2014/main" id="{57CAFEB3-D1BF-BEA3-6C2A-18F5FD9E038E}"/>
              </a:ext>
            </a:extLst>
          </p:cNvPr>
          <p:cNvSpPr>
            <a:spLocks noChangeArrowheads="1"/>
          </p:cNvSpPr>
          <p:nvPr/>
        </p:nvSpPr>
        <p:spPr bwMode="auto">
          <a:xfrm rot="16200000">
            <a:off x="4459288" y="4127500"/>
            <a:ext cx="3302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Time </a:t>
            </a:r>
            <a:endParaRPr lang="en-US" altLang="en-US" sz="1300" b="1">
              <a:latin typeface="Arial" panose="020B0604020202020204" pitchFamily="34" charset="0"/>
            </a:endParaRPr>
          </a:p>
        </p:txBody>
      </p:sp>
      <p:sp>
        <p:nvSpPr>
          <p:cNvPr id="525010" name="Rectangle 722">
            <a:extLst>
              <a:ext uri="{FF2B5EF4-FFF2-40B4-BE49-F238E27FC236}">
                <a16:creationId xmlns:a16="http://schemas.microsoft.com/office/drawing/2014/main" id="{677C3F19-0BBD-B691-6F40-A9B424B45A04}"/>
              </a:ext>
            </a:extLst>
          </p:cNvPr>
          <p:cNvSpPr>
            <a:spLocks noChangeArrowheads="1"/>
          </p:cNvSpPr>
          <p:nvPr/>
        </p:nvSpPr>
        <p:spPr bwMode="auto">
          <a:xfrm rot="16200000">
            <a:off x="4589463" y="3902075"/>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a:t>
            </a:r>
            <a:endParaRPr lang="en-US" altLang="en-US" sz="1300" b="1">
              <a:latin typeface="Arial" panose="020B0604020202020204" pitchFamily="34" charset="0"/>
            </a:endParaRPr>
          </a:p>
        </p:txBody>
      </p:sp>
      <p:sp>
        <p:nvSpPr>
          <p:cNvPr id="525011" name="Rectangle 723">
            <a:extLst>
              <a:ext uri="{FF2B5EF4-FFF2-40B4-BE49-F238E27FC236}">
                <a16:creationId xmlns:a16="http://schemas.microsoft.com/office/drawing/2014/main" id="{0B22BDAB-BC4E-3288-C183-CBD638DBF2CE}"/>
              </a:ext>
            </a:extLst>
          </p:cNvPr>
          <p:cNvSpPr>
            <a:spLocks noChangeArrowheads="1"/>
          </p:cNvSpPr>
          <p:nvPr/>
        </p:nvSpPr>
        <p:spPr bwMode="auto">
          <a:xfrm rot="16200000">
            <a:off x="4515644" y="3745707"/>
            <a:ext cx="21748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Inv</a:t>
            </a:r>
            <a:endParaRPr lang="en-US" altLang="en-US" sz="1300" b="1">
              <a:latin typeface="Arial" panose="020B0604020202020204" pitchFamily="34" charset="0"/>
            </a:endParaRPr>
          </a:p>
        </p:txBody>
      </p:sp>
      <p:sp>
        <p:nvSpPr>
          <p:cNvPr id="525012" name="Rectangle 724">
            <a:extLst>
              <a:ext uri="{FF2B5EF4-FFF2-40B4-BE49-F238E27FC236}">
                <a16:creationId xmlns:a16="http://schemas.microsoft.com/office/drawing/2014/main" id="{20099E81-FAF7-8FFF-6CEE-CED6D5EB726F}"/>
              </a:ext>
            </a:extLst>
          </p:cNvPr>
          <p:cNvSpPr>
            <a:spLocks noChangeArrowheads="1"/>
          </p:cNvSpPr>
          <p:nvPr/>
        </p:nvSpPr>
        <p:spPr bwMode="auto">
          <a:xfrm rot="16200000">
            <a:off x="3569494" y="2569369"/>
            <a:ext cx="210978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oice Approval to Check Generation</a:t>
            </a:r>
            <a:endParaRPr lang="en-US" altLang="en-US" sz="1300" b="1">
              <a:latin typeface="Arial" panose="020B0604020202020204" pitchFamily="34" charset="0"/>
            </a:endParaRPr>
          </a:p>
        </p:txBody>
      </p:sp>
      <p:sp>
        <p:nvSpPr>
          <p:cNvPr id="525013" name="Rectangle 725">
            <a:extLst>
              <a:ext uri="{FF2B5EF4-FFF2-40B4-BE49-F238E27FC236}">
                <a16:creationId xmlns:a16="http://schemas.microsoft.com/office/drawing/2014/main" id="{729F4907-305E-B607-DF95-F7C5B3383618}"/>
              </a:ext>
            </a:extLst>
          </p:cNvPr>
          <p:cNvSpPr>
            <a:spLocks noChangeArrowheads="1"/>
          </p:cNvSpPr>
          <p:nvPr/>
        </p:nvSpPr>
        <p:spPr bwMode="auto">
          <a:xfrm rot="16200000">
            <a:off x="4606925" y="1377951"/>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14" name="Rectangle 726">
            <a:extLst>
              <a:ext uri="{FF2B5EF4-FFF2-40B4-BE49-F238E27FC236}">
                <a16:creationId xmlns:a16="http://schemas.microsoft.com/office/drawing/2014/main" id="{C5761C49-664D-D0B6-C00C-478229F28666}"/>
              </a:ext>
            </a:extLst>
          </p:cNvPr>
          <p:cNvSpPr>
            <a:spLocks noChangeArrowheads="1"/>
          </p:cNvSpPr>
          <p:nvPr/>
        </p:nvSpPr>
        <p:spPr bwMode="auto">
          <a:xfrm rot="16200000">
            <a:off x="4838700" y="4127500"/>
            <a:ext cx="3302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Time </a:t>
            </a:r>
            <a:endParaRPr lang="en-US" altLang="en-US" sz="1300" b="1">
              <a:latin typeface="Arial" panose="020B0604020202020204" pitchFamily="34" charset="0"/>
            </a:endParaRPr>
          </a:p>
        </p:txBody>
      </p:sp>
      <p:sp>
        <p:nvSpPr>
          <p:cNvPr id="525015" name="Rectangle 727">
            <a:extLst>
              <a:ext uri="{FF2B5EF4-FFF2-40B4-BE49-F238E27FC236}">
                <a16:creationId xmlns:a16="http://schemas.microsoft.com/office/drawing/2014/main" id="{92C964D3-5DF9-6CC1-001D-6C0EAD4E6DD6}"/>
              </a:ext>
            </a:extLst>
          </p:cNvPr>
          <p:cNvSpPr>
            <a:spLocks noChangeArrowheads="1"/>
          </p:cNvSpPr>
          <p:nvPr/>
        </p:nvSpPr>
        <p:spPr bwMode="auto">
          <a:xfrm rot="16200000">
            <a:off x="4968875" y="3902075"/>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a:t>
            </a:r>
            <a:endParaRPr lang="en-US" altLang="en-US" sz="1300" b="1">
              <a:latin typeface="Arial" panose="020B0604020202020204" pitchFamily="34" charset="0"/>
            </a:endParaRPr>
          </a:p>
        </p:txBody>
      </p:sp>
      <p:sp>
        <p:nvSpPr>
          <p:cNvPr id="525016" name="Rectangle 728">
            <a:extLst>
              <a:ext uri="{FF2B5EF4-FFF2-40B4-BE49-F238E27FC236}">
                <a16:creationId xmlns:a16="http://schemas.microsoft.com/office/drawing/2014/main" id="{C5D8314C-AB45-C384-57BC-E8450EEB80D9}"/>
              </a:ext>
            </a:extLst>
          </p:cNvPr>
          <p:cNvSpPr>
            <a:spLocks noChangeArrowheads="1"/>
          </p:cNvSpPr>
          <p:nvPr/>
        </p:nvSpPr>
        <p:spPr bwMode="auto">
          <a:xfrm rot="16200000">
            <a:off x="3855244" y="2709069"/>
            <a:ext cx="22907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Invoice Generation to Invoice Receipt</a:t>
            </a:r>
            <a:endParaRPr lang="en-US" altLang="en-US" sz="1300" b="1">
              <a:latin typeface="Arial" panose="020B0604020202020204" pitchFamily="34" charset="0"/>
            </a:endParaRPr>
          </a:p>
        </p:txBody>
      </p:sp>
      <p:sp>
        <p:nvSpPr>
          <p:cNvPr id="525017" name="Rectangle 729">
            <a:extLst>
              <a:ext uri="{FF2B5EF4-FFF2-40B4-BE49-F238E27FC236}">
                <a16:creationId xmlns:a16="http://schemas.microsoft.com/office/drawing/2014/main" id="{E87D2BFE-DA3B-5D0A-C1C3-BA489B77A24C}"/>
              </a:ext>
            </a:extLst>
          </p:cNvPr>
          <p:cNvSpPr>
            <a:spLocks noChangeArrowheads="1"/>
          </p:cNvSpPr>
          <p:nvPr/>
        </p:nvSpPr>
        <p:spPr bwMode="auto">
          <a:xfrm rot="16200000">
            <a:off x="4986337" y="1411288"/>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18" name="Rectangle 730">
            <a:extLst>
              <a:ext uri="{FF2B5EF4-FFF2-40B4-BE49-F238E27FC236}">
                <a16:creationId xmlns:a16="http://schemas.microsoft.com/office/drawing/2014/main" id="{FA9F0482-13BE-E033-0440-627EBC2BB34B}"/>
              </a:ext>
            </a:extLst>
          </p:cNvPr>
          <p:cNvSpPr>
            <a:spLocks noChangeArrowheads="1"/>
          </p:cNvSpPr>
          <p:nvPr/>
        </p:nvSpPr>
        <p:spPr bwMode="auto">
          <a:xfrm rot="16200000">
            <a:off x="5216525" y="4127500"/>
            <a:ext cx="3302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Time </a:t>
            </a:r>
            <a:endParaRPr lang="en-US" altLang="en-US" sz="1300" b="1">
              <a:latin typeface="Arial" panose="020B0604020202020204" pitchFamily="34" charset="0"/>
            </a:endParaRPr>
          </a:p>
        </p:txBody>
      </p:sp>
      <p:sp>
        <p:nvSpPr>
          <p:cNvPr id="525019" name="Rectangle 731">
            <a:extLst>
              <a:ext uri="{FF2B5EF4-FFF2-40B4-BE49-F238E27FC236}">
                <a16:creationId xmlns:a16="http://schemas.microsoft.com/office/drawing/2014/main" id="{8ACC7828-6D2A-8D61-C050-8A9D9B28FA7C}"/>
              </a:ext>
            </a:extLst>
          </p:cNvPr>
          <p:cNvSpPr>
            <a:spLocks noChangeArrowheads="1"/>
          </p:cNvSpPr>
          <p:nvPr/>
        </p:nvSpPr>
        <p:spPr bwMode="auto">
          <a:xfrm rot="16200000">
            <a:off x="5346700" y="3902075"/>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a:t>
            </a:r>
            <a:endParaRPr lang="en-US" altLang="en-US" sz="1300" b="1">
              <a:latin typeface="Arial" panose="020B0604020202020204" pitchFamily="34" charset="0"/>
            </a:endParaRPr>
          </a:p>
        </p:txBody>
      </p:sp>
      <p:sp>
        <p:nvSpPr>
          <p:cNvPr id="525020" name="Rectangle 732">
            <a:extLst>
              <a:ext uri="{FF2B5EF4-FFF2-40B4-BE49-F238E27FC236}">
                <a16:creationId xmlns:a16="http://schemas.microsoft.com/office/drawing/2014/main" id="{0A273362-931A-B375-BF3B-A31FA4AAF782}"/>
              </a:ext>
            </a:extLst>
          </p:cNvPr>
          <p:cNvSpPr>
            <a:spLocks noChangeArrowheads="1"/>
          </p:cNvSpPr>
          <p:nvPr/>
        </p:nvSpPr>
        <p:spPr bwMode="auto">
          <a:xfrm rot="16200000">
            <a:off x="4292600" y="2767013"/>
            <a:ext cx="2171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Invoice Receipt to Invoice Approval</a:t>
            </a:r>
            <a:endParaRPr lang="en-US" altLang="en-US" sz="1300" b="1">
              <a:latin typeface="Arial" panose="020B0604020202020204" pitchFamily="34" charset="0"/>
            </a:endParaRPr>
          </a:p>
        </p:txBody>
      </p:sp>
      <p:sp>
        <p:nvSpPr>
          <p:cNvPr id="525021" name="Rectangle 733">
            <a:extLst>
              <a:ext uri="{FF2B5EF4-FFF2-40B4-BE49-F238E27FC236}">
                <a16:creationId xmlns:a16="http://schemas.microsoft.com/office/drawing/2014/main" id="{733771FA-F292-5278-2DEC-C6DBEA309C5D}"/>
              </a:ext>
            </a:extLst>
          </p:cNvPr>
          <p:cNvSpPr>
            <a:spLocks noChangeArrowheads="1"/>
          </p:cNvSpPr>
          <p:nvPr/>
        </p:nvSpPr>
        <p:spPr bwMode="auto">
          <a:xfrm rot="16200000">
            <a:off x="5364162" y="1554163"/>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22" name="Rectangle 734">
            <a:extLst>
              <a:ext uri="{FF2B5EF4-FFF2-40B4-BE49-F238E27FC236}">
                <a16:creationId xmlns:a16="http://schemas.microsoft.com/office/drawing/2014/main" id="{A6D574F1-2BB4-787E-B20C-347EA6E71D9D}"/>
              </a:ext>
            </a:extLst>
          </p:cNvPr>
          <p:cNvSpPr>
            <a:spLocks noChangeArrowheads="1"/>
          </p:cNvSpPr>
          <p:nvPr/>
        </p:nvSpPr>
        <p:spPr bwMode="auto">
          <a:xfrm rot="16200000">
            <a:off x="5597525" y="4127500"/>
            <a:ext cx="3302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Time </a:t>
            </a:r>
            <a:endParaRPr lang="en-US" altLang="en-US" sz="1300" b="1">
              <a:latin typeface="Arial" panose="020B0604020202020204" pitchFamily="34" charset="0"/>
            </a:endParaRPr>
          </a:p>
        </p:txBody>
      </p:sp>
      <p:sp>
        <p:nvSpPr>
          <p:cNvPr id="525023" name="Rectangle 735">
            <a:extLst>
              <a:ext uri="{FF2B5EF4-FFF2-40B4-BE49-F238E27FC236}">
                <a16:creationId xmlns:a16="http://schemas.microsoft.com/office/drawing/2014/main" id="{3A0306EC-D3BA-067F-DD50-D01B782B45B9}"/>
              </a:ext>
            </a:extLst>
          </p:cNvPr>
          <p:cNvSpPr>
            <a:spLocks noChangeArrowheads="1"/>
          </p:cNvSpPr>
          <p:nvPr/>
        </p:nvSpPr>
        <p:spPr bwMode="auto">
          <a:xfrm rot="16200000">
            <a:off x="5726907" y="3901281"/>
            <a:ext cx="6985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a:t>
            </a:r>
            <a:endParaRPr lang="en-US" altLang="en-US" sz="1300" b="1">
              <a:latin typeface="Arial" panose="020B0604020202020204" pitchFamily="34" charset="0"/>
            </a:endParaRPr>
          </a:p>
        </p:txBody>
      </p:sp>
      <p:sp>
        <p:nvSpPr>
          <p:cNvPr id="525024" name="Rectangle 736">
            <a:extLst>
              <a:ext uri="{FF2B5EF4-FFF2-40B4-BE49-F238E27FC236}">
                <a16:creationId xmlns:a16="http://schemas.microsoft.com/office/drawing/2014/main" id="{52002854-E6E2-71D0-A8A8-60F0EBF1FA06}"/>
              </a:ext>
            </a:extLst>
          </p:cNvPr>
          <p:cNvSpPr>
            <a:spLocks noChangeArrowheads="1"/>
          </p:cNvSpPr>
          <p:nvPr/>
        </p:nvSpPr>
        <p:spPr bwMode="auto">
          <a:xfrm rot="16200000">
            <a:off x="4791868" y="2882107"/>
            <a:ext cx="19415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Shipment to Invoice Generation</a:t>
            </a:r>
            <a:endParaRPr lang="en-US" altLang="en-US" sz="1300" b="1">
              <a:latin typeface="Arial" panose="020B0604020202020204" pitchFamily="34" charset="0"/>
            </a:endParaRPr>
          </a:p>
        </p:txBody>
      </p:sp>
      <p:sp>
        <p:nvSpPr>
          <p:cNvPr id="525025" name="Rectangle 737">
            <a:extLst>
              <a:ext uri="{FF2B5EF4-FFF2-40B4-BE49-F238E27FC236}">
                <a16:creationId xmlns:a16="http://schemas.microsoft.com/office/drawing/2014/main" id="{00E42E1F-542D-864C-F964-24D7021F7E4D}"/>
              </a:ext>
            </a:extLst>
          </p:cNvPr>
          <p:cNvSpPr>
            <a:spLocks noChangeArrowheads="1"/>
          </p:cNvSpPr>
          <p:nvPr/>
        </p:nvSpPr>
        <p:spPr bwMode="auto">
          <a:xfrm rot="16200000">
            <a:off x="5743575" y="1782763"/>
            <a:ext cx="365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26" name="Rectangle 738">
            <a:extLst>
              <a:ext uri="{FF2B5EF4-FFF2-40B4-BE49-F238E27FC236}">
                <a16:creationId xmlns:a16="http://schemas.microsoft.com/office/drawing/2014/main" id="{EA005614-BE93-1D45-7738-CE4ECCC2BDCC}"/>
              </a:ext>
            </a:extLst>
          </p:cNvPr>
          <p:cNvSpPr>
            <a:spLocks noChangeArrowheads="1"/>
          </p:cNvSpPr>
          <p:nvPr/>
        </p:nvSpPr>
        <p:spPr bwMode="auto">
          <a:xfrm rot="16200000">
            <a:off x="5319712" y="3467101"/>
            <a:ext cx="16478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Time of Month Invoice Sent</a:t>
            </a:r>
            <a:endParaRPr lang="en-US" altLang="en-US" sz="1300" b="1">
              <a:latin typeface="Arial" panose="020B0604020202020204" pitchFamily="34" charset="0"/>
            </a:endParaRPr>
          </a:p>
        </p:txBody>
      </p:sp>
      <p:sp>
        <p:nvSpPr>
          <p:cNvPr id="525027" name="Rectangle 739">
            <a:extLst>
              <a:ext uri="{FF2B5EF4-FFF2-40B4-BE49-F238E27FC236}">
                <a16:creationId xmlns:a16="http://schemas.microsoft.com/office/drawing/2014/main" id="{4248B764-6D32-244E-6E7A-4A9E056F6CC4}"/>
              </a:ext>
            </a:extLst>
          </p:cNvPr>
          <p:cNvSpPr>
            <a:spLocks noChangeArrowheads="1"/>
          </p:cNvSpPr>
          <p:nvPr/>
        </p:nvSpPr>
        <p:spPr bwMode="auto">
          <a:xfrm rot="16200000">
            <a:off x="6126162" y="2528888"/>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28" name="Rectangle 740">
            <a:extLst>
              <a:ext uri="{FF2B5EF4-FFF2-40B4-BE49-F238E27FC236}">
                <a16:creationId xmlns:a16="http://schemas.microsoft.com/office/drawing/2014/main" id="{376EF53C-D81E-26FF-68C8-0F94D27F166B}"/>
              </a:ext>
            </a:extLst>
          </p:cNvPr>
          <p:cNvSpPr>
            <a:spLocks noChangeArrowheads="1"/>
          </p:cNvSpPr>
          <p:nvPr/>
        </p:nvSpPr>
        <p:spPr bwMode="auto">
          <a:xfrm rot="16200000">
            <a:off x="5617369" y="3382169"/>
            <a:ext cx="18208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Time to Correct Invoice Errors</a:t>
            </a:r>
            <a:endParaRPr lang="en-US" altLang="en-US" sz="1300" b="1">
              <a:latin typeface="Arial" panose="020B0604020202020204" pitchFamily="34" charset="0"/>
            </a:endParaRPr>
          </a:p>
        </p:txBody>
      </p:sp>
      <p:sp>
        <p:nvSpPr>
          <p:cNvPr id="525029" name="Rectangle 741">
            <a:extLst>
              <a:ext uri="{FF2B5EF4-FFF2-40B4-BE49-F238E27FC236}">
                <a16:creationId xmlns:a16="http://schemas.microsoft.com/office/drawing/2014/main" id="{F356C79A-5B0B-5083-B634-F369815EF680}"/>
              </a:ext>
            </a:extLst>
          </p:cNvPr>
          <p:cNvSpPr>
            <a:spLocks noChangeArrowheads="1"/>
          </p:cNvSpPr>
          <p:nvPr/>
        </p:nvSpPr>
        <p:spPr bwMode="auto">
          <a:xfrm rot="16200000">
            <a:off x="6509543" y="2361407"/>
            <a:ext cx="365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30" name="Rectangle 742">
            <a:extLst>
              <a:ext uri="{FF2B5EF4-FFF2-40B4-BE49-F238E27FC236}">
                <a16:creationId xmlns:a16="http://schemas.microsoft.com/office/drawing/2014/main" id="{724E6532-C673-1150-FD3A-51FCB552FA1A}"/>
              </a:ext>
            </a:extLst>
          </p:cNvPr>
          <p:cNvSpPr>
            <a:spLocks noChangeArrowheads="1"/>
          </p:cNvSpPr>
          <p:nvPr/>
        </p:nvSpPr>
        <p:spPr bwMode="auto">
          <a:xfrm rot="16200000">
            <a:off x="6060281" y="3448844"/>
            <a:ext cx="16843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Contract Setup at Customer</a:t>
            </a:r>
            <a:endParaRPr lang="en-US" altLang="en-US" sz="1300" b="1">
              <a:latin typeface="Arial" panose="020B0604020202020204" pitchFamily="34" charset="0"/>
            </a:endParaRPr>
          </a:p>
        </p:txBody>
      </p:sp>
      <p:sp>
        <p:nvSpPr>
          <p:cNvPr id="525031" name="Rectangle 743">
            <a:extLst>
              <a:ext uri="{FF2B5EF4-FFF2-40B4-BE49-F238E27FC236}">
                <a16:creationId xmlns:a16="http://schemas.microsoft.com/office/drawing/2014/main" id="{1D7C705C-FDFE-BF59-552F-9CE2DE2C3638}"/>
              </a:ext>
            </a:extLst>
          </p:cNvPr>
          <p:cNvSpPr>
            <a:spLocks noChangeArrowheads="1"/>
          </p:cNvSpPr>
          <p:nvPr/>
        </p:nvSpPr>
        <p:spPr bwMode="auto">
          <a:xfrm rot="16200000">
            <a:off x="6884988" y="2495550"/>
            <a:ext cx="33338"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32" name="Rectangle 744">
            <a:extLst>
              <a:ext uri="{FF2B5EF4-FFF2-40B4-BE49-F238E27FC236}">
                <a16:creationId xmlns:a16="http://schemas.microsoft.com/office/drawing/2014/main" id="{B1B71848-D22F-1B66-74BB-CA5B80688136}"/>
              </a:ext>
            </a:extLst>
          </p:cNvPr>
          <p:cNvSpPr>
            <a:spLocks noChangeArrowheads="1"/>
          </p:cNvSpPr>
          <p:nvPr/>
        </p:nvSpPr>
        <p:spPr bwMode="auto">
          <a:xfrm rot="16200000">
            <a:off x="6978650" y="4003676"/>
            <a:ext cx="6064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Bill of Mat</a:t>
            </a:r>
            <a:endParaRPr lang="en-US" altLang="en-US" sz="1300" b="1">
              <a:latin typeface="Arial" panose="020B0604020202020204" pitchFamily="34" charset="0"/>
            </a:endParaRPr>
          </a:p>
        </p:txBody>
      </p:sp>
      <p:sp>
        <p:nvSpPr>
          <p:cNvPr id="525033" name="Rectangle 745">
            <a:extLst>
              <a:ext uri="{FF2B5EF4-FFF2-40B4-BE49-F238E27FC236}">
                <a16:creationId xmlns:a16="http://schemas.microsoft.com/office/drawing/2014/main" id="{1E671A09-D1D2-08C4-16C9-D4220DD35E3C}"/>
              </a:ext>
            </a:extLst>
          </p:cNvPr>
          <p:cNvSpPr>
            <a:spLocks noChangeArrowheads="1"/>
          </p:cNvSpPr>
          <p:nvPr/>
        </p:nvSpPr>
        <p:spPr bwMode="auto">
          <a:xfrm rot="16200000">
            <a:off x="6850856" y="3234532"/>
            <a:ext cx="8620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erial Accuracy</a:t>
            </a:r>
            <a:endParaRPr lang="en-US" altLang="en-US" sz="1300" b="1">
              <a:latin typeface="Arial" panose="020B0604020202020204" pitchFamily="34" charset="0"/>
            </a:endParaRPr>
          </a:p>
        </p:txBody>
      </p:sp>
      <p:sp>
        <p:nvSpPr>
          <p:cNvPr id="525034" name="Rectangle 746">
            <a:extLst>
              <a:ext uri="{FF2B5EF4-FFF2-40B4-BE49-F238E27FC236}">
                <a16:creationId xmlns:a16="http://schemas.microsoft.com/office/drawing/2014/main" id="{ED24DBB0-315C-E529-D21C-79C7C084A1B3}"/>
              </a:ext>
            </a:extLst>
          </p:cNvPr>
          <p:cNvSpPr>
            <a:spLocks noChangeArrowheads="1"/>
          </p:cNvSpPr>
          <p:nvPr/>
        </p:nvSpPr>
        <p:spPr bwMode="auto">
          <a:xfrm rot="16200000">
            <a:off x="7264400" y="2744788"/>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35" name="Rectangle 747">
            <a:extLst>
              <a:ext uri="{FF2B5EF4-FFF2-40B4-BE49-F238E27FC236}">
                <a16:creationId xmlns:a16="http://schemas.microsoft.com/office/drawing/2014/main" id="{DF386C6C-3351-8083-DC26-0FFA0F9F396F}"/>
              </a:ext>
            </a:extLst>
          </p:cNvPr>
          <p:cNvSpPr>
            <a:spLocks noChangeArrowheads="1"/>
          </p:cNvSpPr>
          <p:nvPr/>
        </p:nvSpPr>
        <p:spPr bwMode="auto">
          <a:xfrm rot="16200000">
            <a:off x="6796881" y="3361532"/>
            <a:ext cx="18589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Contract Information Accuracy</a:t>
            </a:r>
            <a:endParaRPr lang="en-US" altLang="en-US" sz="1300" b="1">
              <a:latin typeface="Arial" panose="020B0604020202020204" pitchFamily="34" charset="0"/>
            </a:endParaRPr>
          </a:p>
        </p:txBody>
      </p:sp>
      <p:sp>
        <p:nvSpPr>
          <p:cNvPr id="525036" name="Rectangle 748">
            <a:extLst>
              <a:ext uri="{FF2B5EF4-FFF2-40B4-BE49-F238E27FC236}">
                <a16:creationId xmlns:a16="http://schemas.microsoft.com/office/drawing/2014/main" id="{1DD6D18D-06A4-0314-4D14-FEB45C08A895}"/>
              </a:ext>
            </a:extLst>
          </p:cNvPr>
          <p:cNvSpPr>
            <a:spLocks noChangeArrowheads="1"/>
          </p:cNvSpPr>
          <p:nvPr/>
        </p:nvSpPr>
        <p:spPr bwMode="auto">
          <a:xfrm rot="16200000">
            <a:off x="7708900" y="2343151"/>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37" name="Rectangle 749">
            <a:extLst>
              <a:ext uri="{FF2B5EF4-FFF2-40B4-BE49-F238E27FC236}">
                <a16:creationId xmlns:a16="http://schemas.microsoft.com/office/drawing/2014/main" id="{6648D487-BC25-5EA4-8DD7-3C2C9BF344A3}"/>
              </a:ext>
            </a:extLst>
          </p:cNvPr>
          <p:cNvSpPr>
            <a:spLocks noChangeArrowheads="1"/>
          </p:cNvSpPr>
          <p:nvPr/>
        </p:nvSpPr>
        <p:spPr bwMode="auto">
          <a:xfrm rot="16200000">
            <a:off x="7093744" y="3282157"/>
            <a:ext cx="20272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Customer Information Availability</a:t>
            </a:r>
            <a:endParaRPr lang="en-US" altLang="en-US" sz="1300" b="1">
              <a:latin typeface="Arial" panose="020B0604020202020204" pitchFamily="34" charset="0"/>
            </a:endParaRPr>
          </a:p>
        </p:txBody>
      </p:sp>
      <p:sp>
        <p:nvSpPr>
          <p:cNvPr id="525038" name="Rectangle 750">
            <a:extLst>
              <a:ext uri="{FF2B5EF4-FFF2-40B4-BE49-F238E27FC236}">
                <a16:creationId xmlns:a16="http://schemas.microsoft.com/office/drawing/2014/main" id="{EC2376BD-D844-AB10-264B-082B97C58951}"/>
              </a:ext>
            </a:extLst>
          </p:cNvPr>
          <p:cNvSpPr>
            <a:spLocks noChangeArrowheads="1"/>
          </p:cNvSpPr>
          <p:nvPr/>
        </p:nvSpPr>
        <p:spPr bwMode="auto">
          <a:xfrm rot="16200000">
            <a:off x="8090694" y="2178844"/>
            <a:ext cx="333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39" name="Rectangle 751">
            <a:extLst>
              <a:ext uri="{FF2B5EF4-FFF2-40B4-BE49-F238E27FC236}">
                <a16:creationId xmlns:a16="http://schemas.microsoft.com/office/drawing/2014/main" id="{D21CBAC1-177D-245A-95F1-D80BAB9C47C7}"/>
              </a:ext>
            </a:extLst>
          </p:cNvPr>
          <p:cNvSpPr>
            <a:spLocks noChangeArrowheads="1"/>
          </p:cNvSpPr>
          <p:nvPr/>
        </p:nvSpPr>
        <p:spPr bwMode="auto">
          <a:xfrm rot="16200000">
            <a:off x="7908925" y="3724276"/>
            <a:ext cx="11588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Receipt Availability</a:t>
            </a:r>
            <a:endParaRPr lang="en-US" altLang="en-US" sz="1300" b="1">
              <a:latin typeface="Arial" panose="020B0604020202020204" pitchFamily="34" charset="0"/>
            </a:endParaRPr>
          </a:p>
        </p:txBody>
      </p:sp>
      <p:sp>
        <p:nvSpPr>
          <p:cNvPr id="525040" name="Rectangle 752">
            <a:extLst>
              <a:ext uri="{FF2B5EF4-FFF2-40B4-BE49-F238E27FC236}">
                <a16:creationId xmlns:a16="http://schemas.microsoft.com/office/drawing/2014/main" id="{99967A85-BB58-9D6A-41CD-481E4E693E54}"/>
              </a:ext>
            </a:extLst>
          </p:cNvPr>
          <p:cNvSpPr>
            <a:spLocks noChangeArrowheads="1"/>
          </p:cNvSpPr>
          <p:nvPr/>
        </p:nvSpPr>
        <p:spPr bwMode="auto">
          <a:xfrm rot="16200000">
            <a:off x="8470106" y="3071019"/>
            <a:ext cx="34925"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b="1">
              <a:latin typeface="Arial" panose="020B0604020202020204" pitchFamily="34" charset="0"/>
            </a:endParaRPr>
          </a:p>
        </p:txBody>
      </p:sp>
      <p:sp>
        <p:nvSpPr>
          <p:cNvPr id="525041" name="Rectangle 753">
            <a:extLst>
              <a:ext uri="{FF2B5EF4-FFF2-40B4-BE49-F238E27FC236}">
                <a16:creationId xmlns:a16="http://schemas.microsoft.com/office/drawing/2014/main" id="{A8A340D1-70DE-7C18-8F2E-3A88E65E022C}"/>
              </a:ext>
            </a:extLst>
          </p:cNvPr>
          <p:cNvSpPr>
            <a:spLocks noChangeArrowheads="1"/>
          </p:cNvSpPr>
          <p:nvPr/>
        </p:nvSpPr>
        <p:spPr bwMode="auto">
          <a:xfrm>
            <a:off x="3235325" y="1317625"/>
            <a:ext cx="22225" cy="206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42" name="Rectangle 754">
            <a:extLst>
              <a:ext uri="{FF2B5EF4-FFF2-40B4-BE49-F238E27FC236}">
                <a16:creationId xmlns:a16="http://schemas.microsoft.com/office/drawing/2014/main" id="{BBCDBCEB-E3BF-17B3-BF0A-455649CC6B53}"/>
              </a:ext>
            </a:extLst>
          </p:cNvPr>
          <p:cNvSpPr>
            <a:spLocks noChangeArrowheads="1"/>
          </p:cNvSpPr>
          <p:nvPr/>
        </p:nvSpPr>
        <p:spPr bwMode="auto">
          <a:xfrm>
            <a:off x="3235325" y="1317625"/>
            <a:ext cx="2222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43" name="Rectangle 755">
            <a:extLst>
              <a:ext uri="{FF2B5EF4-FFF2-40B4-BE49-F238E27FC236}">
                <a16:creationId xmlns:a16="http://schemas.microsoft.com/office/drawing/2014/main" id="{00EC6DB4-9798-9C39-33DC-4AD320F81E96}"/>
              </a:ext>
            </a:extLst>
          </p:cNvPr>
          <p:cNvSpPr>
            <a:spLocks noChangeArrowheads="1"/>
          </p:cNvSpPr>
          <p:nvPr/>
        </p:nvSpPr>
        <p:spPr bwMode="auto">
          <a:xfrm>
            <a:off x="3257550" y="1317625"/>
            <a:ext cx="23813"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44" name="Rectangle 756">
            <a:extLst>
              <a:ext uri="{FF2B5EF4-FFF2-40B4-BE49-F238E27FC236}">
                <a16:creationId xmlns:a16="http://schemas.microsoft.com/office/drawing/2014/main" id="{E6C309DC-ED35-BB6D-A646-C4B6B63A49FD}"/>
              </a:ext>
            </a:extLst>
          </p:cNvPr>
          <p:cNvSpPr>
            <a:spLocks noChangeArrowheads="1"/>
          </p:cNvSpPr>
          <p:nvPr/>
        </p:nvSpPr>
        <p:spPr bwMode="auto">
          <a:xfrm>
            <a:off x="3281363" y="1317625"/>
            <a:ext cx="338137"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45" name="Rectangle 757">
            <a:extLst>
              <a:ext uri="{FF2B5EF4-FFF2-40B4-BE49-F238E27FC236}">
                <a16:creationId xmlns:a16="http://schemas.microsoft.com/office/drawing/2014/main" id="{AF3077B6-5905-FA60-B164-BFDF29B06B48}"/>
              </a:ext>
            </a:extLst>
          </p:cNvPr>
          <p:cNvSpPr>
            <a:spLocks noChangeArrowheads="1"/>
          </p:cNvSpPr>
          <p:nvPr/>
        </p:nvSpPr>
        <p:spPr bwMode="auto">
          <a:xfrm>
            <a:off x="3619500" y="1336675"/>
            <a:ext cx="1111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46" name="Rectangle 758">
            <a:extLst>
              <a:ext uri="{FF2B5EF4-FFF2-40B4-BE49-F238E27FC236}">
                <a16:creationId xmlns:a16="http://schemas.microsoft.com/office/drawing/2014/main" id="{987112DC-437B-61D2-5C8F-0AF8B66A02A5}"/>
              </a:ext>
            </a:extLst>
          </p:cNvPr>
          <p:cNvSpPr>
            <a:spLocks noChangeArrowheads="1"/>
          </p:cNvSpPr>
          <p:nvPr/>
        </p:nvSpPr>
        <p:spPr bwMode="auto">
          <a:xfrm>
            <a:off x="3619500" y="1317625"/>
            <a:ext cx="23813"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47" name="Rectangle 759">
            <a:extLst>
              <a:ext uri="{FF2B5EF4-FFF2-40B4-BE49-F238E27FC236}">
                <a16:creationId xmlns:a16="http://schemas.microsoft.com/office/drawing/2014/main" id="{6B55B6C8-453C-E24C-0DAA-301F467515FB}"/>
              </a:ext>
            </a:extLst>
          </p:cNvPr>
          <p:cNvSpPr>
            <a:spLocks noChangeArrowheads="1"/>
          </p:cNvSpPr>
          <p:nvPr/>
        </p:nvSpPr>
        <p:spPr bwMode="auto">
          <a:xfrm>
            <a:off x="3643313" y="1317625"/>
            <a:ext cx="420687"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48" name="Rectangle 760">
            <a:extLst>
              <a:ext uri="{FF2B5EF4-FFF2-40B4-BE49-F238E27FC236}">
                <a16:creationId xmlns:a16="http://schemas.microsoft.com/office/drawing/2014/main" id="{90092A55-A4F3-C770-3B13-873AE3F40EA0}"/>
              </a:ext>
            </a:extLst>
          </p:cNvPr>
          <p:cNvSpPr>
            <a:spLocks noChangeArrowheads="1"/>
          </p:cNvSpPr>
          <p:nvPr/>
        </p:nvSpPr>
        <p:spPr bwMode="auto">
          <a:xfrm>
            <a:off x="4064000" y="1336675"/>
            <a:ext cx="1111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49" name="Rectangle 761">
            <a:extLst>
              <a:ext uri="{FF2B5EF4-FFF2-40B4-BE49-F238E27FC236}">
                <a16:creationId xmlns:a16="http://schemas.microsoft.com/office/drawing/2014/main" id="{CA8B6FC6-E836-5595-55E6-D0B32B2DB981}"/>
              </a:ext>
            </a:extLst>
          </p:cNvPr>
          <p:cNvSpPr>
            <a:spLocks noChangeArrowheads="1"/>
          </p:cNvSpPr>
          <p:nvPr/>
        </p:nvSpPr>
        <p:spPr bwMode="auto">
          <a:xfrm>
            <a:off x="4064000" y="1317625"/>
            <a:ext cx="23813"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50" name="Rectangle 762">
            <a:extLst>
              <a:ext uri="{FF2B5EF4-FFF2-40B4-BE49-F238E27FC236}">
                <a16:creationId xmlns:a16="http://schemas.microsoft.com/office/drawing/2014/main" id="{DB53291F-0007-082F-F1B8-96C3E76C77AD}"/>
              </a:ext>
            </a:extLst>
          </p:cNvPr>
          <p:cNvSpPr>
            <a:spLocks noChangeArrowheads="1"/>
          </p:cNvSpPr>
          <p:nvPr/>
        </p:nvSpPr>
        <p:spPr bwMode="auto">
          <a:xfrm>
            <a:off x="4087813" y="1317625"/>
            <a:ext cx="355600"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51" name="Rectangle 763">
            <a:extLst>
              <a:ext uri="{FF2B5EF4-FFF2-40B4-BE49-F238E27FC236}">
                <a16:creationId xmlns:a16="http://schemas.microsoft.com/office/drawing/2014/main" id="{65BADA1D-4DC5-A8EE-5012-3338E85170A8}"/>
              </a:ext>
            </a:extLst>
          </p:cNvPr>
          <p:cNvSpPr>
            <a:spLocks noChangeArrowheads="1"/>
          </p:cNvSpPr>
          <p:nvPr/>
        </p:nvSpPr>
        <p:spPr bwMode="auto">
          <a:xfrm>
            <a:off x="4443413" y="1336675"/>
            <a:ext cx="12700"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52" name="Rectangle 764">
            <a:extLst>
              <a:ext uri="{FF2B5EF4-FFF2-40B4-BE49-F238E27FC236}">
                <a16:creationId xmlns:a16="http://schemas.microsoft.com/office/drawing/2014/main" id="{7783448E-202A-D1E1-E713-8B28FDE2776B}"/>
              </a:ext>
            </a:extLst>
          </p:cNvPr>
          <p:cNvSpPr>
            <a:spLocks noChangeArrowheads="1"/>
          </p:cNvSpPr>
          <p:nvPr/>
        </p:nvSpPr>
        <p:spPr bwMode="auto">
          <a:xfrm>
            <a:off x="4443413" y="1317625"/>
            <a:ext cx="23812"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53" name="Rectangle 765">
            <a:extLst>
              <a:ext uri="{FF2B5EF4-FFF2-40B4-BE49-F238E27FC236}">
                <a16:creationId xmlns:a16="http://schemas.microsoft.com/office/drawing/2014/main" id="{2D373F59-A097-2B66-6057-C530142F4BBD}"/>
              </a:ext>
            </a:extLst>
          </p:cNvPr>
          <p:cNvSpPr>
            <a:spLocks noChangeArrowheads="1"/>
          </p:cNvSpPr>
          <p:nvPr/>
        </p:nvSpPr>
        <p:spPr bwMode="auto">
          <a:xfrm>
            <a:off x="4467225" y="1317625"/>
            <a:ext cx="355600"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54" name="Rectangle 766">
            <a:extLst>
              <a:ext uri="{FF2B5EF4-FFF2-40B4-BE49-F238E27FC236}">
                <a16:creationId xmlns:a16="http://schemas.microsoft.com/office/drawing/2014/main" id="{DA03A5A0-274C-35A8-6FFF-D2E254538615}"/>
              </a:ext>
            </a:extLst>
          </p:cNvPr>
          <p:cNvSpPr>
            <a:spLocks noChangeArrowheads="1"/>
          </p:cNvSpPr>
          <p:nvPr/>
        </p:nvSpPr>
        <p:spPr bwMode="auto">
          <a:xfrm>
            <a:off x="4822825" y="1336675"/>
            <a:ext cx="12700"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55" name="Rectangle 767">
            <a:extLst>
              <a:ext uri="{FF2B5EF4-FFF2-40B4-BE49-F238E27FC236}">
                <a16:creationId xmlns:a16="http://schemas.microsoft.com/office/drawing/2014/main" id="{6BB92D3F-E957-103E-98FD-D60455FB7E36}"/>
              </a:ext>
            </a:extLst>
          </p:cNvPr>
          <p:cNvSpPr>
            <a:spLocks noChangeArrowheads="1"/>
          </p:cNvSpPr>
          <p:nvPr/>
        </p:nvSpPr>
        <p:spPr bwMode="auto">
          <a:xfrm>
            <a:off x="4822825" y="1317625"/>
            <a:ext cx="23813"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56" name="Rectangle 768">
            <a:extLst>
              <a:ext uri="{FF2B5EF4-FFF2-40B4-BE49-F238E27FC236}">
                <a16:creationId xmlns:a16="http://schemas.microsoft.com/office/drawing/2014/main" id="{F4E0DAF4-D0DB-4BF6-2888-6478A97DB47E}"/>
              </a:ext>
            </a:extLst>
          </p:cNvPr>
          <p:cNvSpPr>
            <a:spLocks noChangeArrowheads="1"/>
          </p:cNvSpPr>
          <p:nvPr/>
        </p:nvSpPr>
        <p:spPr bwMode="auto">
          <a:xfrm>
            <a:off x="4846638" y="1317625"/>
            <a:ext cx="35877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57" name="Rectangle 769">
            <a:extLst>
              <a:ext uri="{FF2B5EF4-FFF2-40B4-BE49-F238E27FC236}">
                <a16:creationId xmlns:a16="http://schemas.microsoft.com/office/drawing/2014/main" id="{E5FC5B95-F76A-DB9A-7FEB-AE56CAC38C42}"/>
              </a:ext>
            </a:extLst>
          </p:cNvPr>
          <p:cNvSpPr>
            <a:spLocks noChangeArrowheads="1"/>
          </p:cNvSpPr>
          <p:nvPr/>
        </p:nvSpPr>
        <p:spPr bwMode="auto">
          <a:xfrm>
            <a:off x="5205413" y="133667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58" name="Rectangle 770">
            <a:extLst>
              <a:ext uri="{FF2B5EF4-FFF2-40B4-BE49-F238E27FC236}">
                <a16:creationId xmlns:a16="http://schemas.microsoft.com/office/drawing/2014/main" id="{E8DD7A9F-D1A0-8B86-4640-591E92D46D19}"/>
              </a:ext>
            </a:extLst>
          </p:cNvPr>
          <p:cNvSpPr>
            <a:spLocks noChangeArrowheads="1"/>
          </p:cNvSpPr>
          <p:nvPr/>
        </p:nvSpPr>
        <p:spPr bwMode="auto">
          <a:xfrm>
            <a:off x="5205413" y="1317625"/>
            <a:ext cx="2222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59" name="Rectangle 771">
            <a:extLst>
              <a:ext uri="{FF2B5EF4-FFF2-40B4-BE49-F238E27FC236}">
                <a16:creationId xmlns:a16="http://schemas.microsoft.com/office/drawing/2014/main" id="{05497483-A054-E8E1-261A-FA9F97B93811}"/>
              </a:ext>
            </a:extLst>
          </p:cNvPr>
          <p:cNvSpPr>
            <a:spLocks noChangeArrowheads="1"/>
          </p:cNvSpPr>
          <p:nvPr/>
        </p:nvSpPr>
        <p:spPr bwMode="auto">
          <a:xfrm>
            <a:off x="5227638" y="1317625"/>
            <a:ext cx="357187"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60" name="Rectangle 772">
            <a:extLst>
              <a:ext uri="{FF2B5EF4-FFF2-40B4-BE49-F238E27FC236}">
                <a16:creationId xmlns:a16="http://schemas.microsoft.com/office/drawing/2014/main" id="{1B16A829-A192-D28D-EAB4-E11BAD31CFEE}"/>
              </a:ext>
            </a:extLst>
          </p:cNvPr>
          <p:cNvSpPr>
            <a:spLocks noChangeArrowheads="1"/>
          </p:cNvSpPr>
          <p:nvPr/>
        </p:nvSpPr>
        <p:spPr bwMode="auto">
          <a:xfrm>
            <a:off x="5584825" y="133667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61" name="Rectangle 773">
            <a:extLst>
              <a:ext uri="{FF2B5EF4-FFF2-40B4-BE49-F238E27FC236}">
                <a16:creationId xmlns:a16="http://schemas.microsoft.com/office/drawing/2014/main" id="{D695F104-44E4-08F9-5CDC-076398F8BCAE}"/>
              </a:ext>
            </a:extLst>
          </p:cNvPr>
          <p:cNvSpPr>
            <a:spLocks noChangeArrowheads="1"/>
          </p:cNvSpPr>
          <p:nvPr/>
        </p:nvSpPr>
        <p:spPr bwMode="auto">
          <a:xfrm>
            <a:off x="5584825" y="1317625"/>
            <a:ext cx="2222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62" name="Rectangle 774">
            <a:extLst>
              <a:ext uri="{FF2B5EF4-FFF2-40B4-BE49-F238E27FC236}">
                <a16:creationId xmlns:a16="http://schemas.microsoft.com/office/drawing/2014/main" id="{7E84C35F-32C6-90E8-EAD4-A77D67A5F2F2}"/>
              </a:ext>
            </a:extLst>
          </p:cNvPr>
          <p:cNvSpPr>
            <a:spLocks noChangeArrowheads="1"/>
          </p:cNvSpPr>
          <p:nvPr/>
        </p:nvSpPr>
        <p:spPr bwMode="auto">
          <a:xfrm>
            <a:off x="5607050" y="1317625"/>
            <a:ext cx="357188"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63" name="Rectangle 775">
            <a:extLst>
              <a:ext uri="{FF2B5EF4-FFF2-40B4-BE49-F238E27FC236}">
                <a16:creationId xmlns:a16="http://schemas.microsoft.com/office/drawing/2014/main" id="{FD0CDA30-CF05-4D16-F91E-B16E7FAB0A31}"/>
              </a:ext>
            </a:extLst>
          </p:cNvPr>
          <p:cNvSpPr>
            <a:spLocks noChangeArrowheads="1"/>
          </p:cNvSpPr>
          <p:nvPr/>
        </p:nvSpPr>
        <p:spPr bwMode="auto">
          <a:xfrm>
            <a:off x="5964238" y="1336675"/>
            <a:ext cx="12700"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64" name="Rectangle 776">
            <a:extLst>
              <a:ext uri="{FF2B5EF4-FFF2-40B4-BE49-F238E27FC236}">
                <a16:creationId xmlns:a16="http://schemas.microsoft.com/office/drawing/2014/main" id="{E6468A0F-9DED-3CAB-28B9-3C22AABCEA11}"/>
              </a:ext>
            </a:extLst>
          </p:cNvPr>
          <p:cNvSpPr>
            <a:spLocks noChangeArrowheads="1"/>
          </p:cNvSpPr>
          <p:nvPr/>
        </p:nvSpPr>
        <p:spPr bwMode="auto">
          <a:xfrm>
            <a:off x="5964238" y="1317625"/>
            <a:ext cx="2222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65" name="Rectangle 777">
            <a:extLst>
              <a:ext uri="{FF2B5EF4-FFF2-40B4-BE49-F238E27FC236}">
                <a16:creationId xmlns:a16="http://schemas.microsoft.com/office/drawing/2014/main" id="{040B75B2-7BB8-493A-2DCD-F4AE3581091E}"/>
              </a:ext>
            </a:extLst>
          </p:cNvPr>
          <p:cNvSpPr>
            <a:spLocks noChangeArrowheads="1"/>
          </p:cNvSpPr>
          <p:nvPr/>
        </p:nvSpPr>
        <p:spPr bwMode="auto">
          <a:xfrm>
            <a:off x="5986463" y="1317625"/>
            <a:ext cx="35877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66" name="Rectangle 778">
            <a:extLst>
              <a:ext uri="{FF2B5EF4-FFF2-40B4-BE49-F238E27FC236}">
                <a16:creationId xmlns:a16="http://schemas.microsoft.com/office/drawing/2014/main" id="{A64EF5FF-B972-2E73-C3C9-4C1E8586EEF5}"/>
              </a:ext>
            </a:extLst>
          </p:cNvPr>
          <p:cNvSpPr>
            <a:spLocks noChangeArrowheads="1"/>
          </p:cNvSpPr>
          <p:nvPr/>
        </p:nvSpPr>
        <p:spPr bwMode="auto">
          <a:xfrm>
            <a:off x="6345238" y="1336675"/>
            <a:ext cx="11112"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67" name="Rectangle 779">
            <a:extLst>
              <a:ext uri="{FF2B5EF4-FFF2-40B4-BE49-F238E27FC236}">
                <a16:creationId xmlns:a16="http://schemas.microsoft.com/office/drawing/2014/main" id="{07254D58-3D92-0925-9156-D925B701ED37}"/>
              </a:ext>
            </a:extLst>
          </p:cNvPr>
          <p:cNvSpPr>
            <a:spLocks noChangeArrowheads="1"/>
          </p:cNvSpPr>
          <p:nvPr/>
        </p:nvSpPr>
        <p:spPr bwMode="auto">
          <a:xfrm>
            <a:off x="6345238" y="1317625"/>
            <a:ext cx="2222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68" name="Rectangle 780">
            <a:extLst>
              <a:ext uri="{FF2B5EF4-FFF2-40B4-BE49-F238E27FC236}">
                <a16:creationId xmlns:a16="http://schemas.microsoft.com/office/drawing/2014/main" id="{B617A2FD-8E26-9DD6-14A4-72FBF58AC0EF}"/>
              </a:ext>
            </a:extLst>
          </p:cNvPr>
          <p:cNvSpPr>
            <a:spLocks noChangeArrowheads="1"/>
          </p:cNvSpPr>
          <p:nvPr/>
        </p:nvSpPr>
        <p:spPr bwMode="auto">
          <a:xfrm>
            <a:off x="6367463" y="1317625"/>
            <a:ext cx="357187"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69" name="Rectangle 781">
            <a:extLst>
              <a:ext uri="{FF2B5EF4-FFF2-40B4-BE49-F238E27FC236}">
                <a16:creationId xmlns:a16="http://schemas.microsoft.com/office/drawing/2014/main" id="{235B3BEB-EFC6-323C-8046-3B0DA3669E33}"/>
              </a:ext>
            </a:extLst>
          </p:cNvPr>
          <p:cNvSpPr>
            <a:spLocks noChangeArrowheads="1"/>
          </p:cNvSpPr>
          <p:nvPr/>
        </p:nvSpPr>
        <p:spPr bwMode="auto">
          <a:xfrm>
            <a:off x="6724650" y="1336675"/>
            <a:ext cx="12700"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70" name="Rectangle 782">
            <a:extLst>
              <a:ext uri="{FF2B5EF4-FFF2-40B4-BE49-F238E27FC236}">
                <a16:creationId xmlns:a16="http://schemas.microsoft.com/office/drawing/2014/main" id="{F8EFB724-34E4-0A71-AEF1-E9E616B77E8C}"/>
              </a:ext>
            </a:extLst>
          </p:cNvPr>
          <p:cNvSpPr>
            <a:spLocks noChangeArrowheads="1"/>
          </p:cNvSpPr>
          <p:nvPr/>
        </p:nvSpPr>
        <p:spPr bwMode="auto">
          <a:xfrm>
            <a:off x="6724650" y="1317625"/>
            <a:ext cx="23813"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71" name="Rectangle 783">
            <a:extLst>
              <a:ext uri="{FF2B5EF4-FFF2-40B4-BE49-F238E27FC236}">
                <a16:creationId xmlns:a16="http://schemas.microsoft.com/office/drawing/2014/main" id="{CB2317CB-C8DB-5C6B-11C4-BAAC6E4C8AEB}"/>
              </a:ext>
            </a:extLst>
          </p:cNvPr>
          <p:cNvSpPr>
            <a:spLocks noChangeArrowheads="1"/>
          </p:cNvSpPr>
          <p:nvPr/>
        </p:nvSpPr>
        <p:spPr bwMode="auto">
          <a:xfrm>
            <a:off x="6748463" y="1317625"/>
            <a:ext cx="355600"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72" name="Rectangle 784">
            <a:extLst>
              <a:ext uri="{FF2B5EF4-FFF2-40B4-BE49-F238E27FC236}">
                <a16:creationId xmlns:a16="http://schemas.microsoft.com/office/drawing/2014/main" id="{DCDC039F-400C-A438-273D-0ADF14D9855C}"/>
              </a:ext>
            </a:extLst>
          </p:cNvPr>
          <p:cNvSpPr>
            <a:spLocks noChangeArrowheads="1"/>
          </p:cNvSpPr>
          <p:nvPr/>
        </p:nvSpPr>
        <p:spPr bwMode="auto">
          <a:xfrm>
            <a:off x="7104063" y="1336675"/>
            <a:ext cx="12700"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73" name="Rectangle 785">
            <a:extLst>
              <a:ext uri="{FF2B5EF4-FFF2-40B4-BE49-F238E27FC236}">
                <a16:creationId xmlns:a16="http://schemas.microsoft.com/office/drawing/2014/main" id="{FA3E924D-4FB1-88EC-52CE-0A903F79CDB7}"/>
              </a:ext>
            </a:extLst>
          </p:cNvPr>
          <p:cNvSpPr>
            <a:spLocks noChangeArrowheads="1"/>
          </p:cNvSpPr>
          <p:nvPr/>
        </p:nvSpPr>
        <p:spPr bwMode="auto">
          <a:xfrm>
            <a:off x="7104063" y="1317625"/>
            <a:ext cx="25400"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74" name="Rectangle 786">
            <a:extLst>
              <a:ext uri="{FF2B5EF4-FFF2-40B4-BE49-F238E27FC236}">
                <a16:creationId xmlns:a16="http://schemas.microsoft.com/office/drawing/2014/main" id="{9FE74206-3A3F-1067-CC9E-85AF726F0A43}"/>
              </a:ext>
            </a:extLst>
          </p:cNvPr>
          <p:cNvSpPr>
            <a:spLocks noChangeArrowheads="1"/>
          </p:cNvSpPr>
          <p:nvPr/>
        </p:nvSpPr>
        <p:spPr bwMode="auto">
          <a:xfrm>
            <a:off x="7129463" y="1317625"/>
            <a:ext cx="417512"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75" name="Rectangle 787">
            <a:extLst>
              <a:ext uri="{FF2B5EF4-FFF2-40B4-BE49-F238E27FC236}">
                <a16:creationId xmlns:a16="http://schemas.microsoft.com/office/drawing/2014/main" id="{02FB079B-736F-2455-F889-35633457F762}"/>
              </a:ext>
            </a:extLst>
          </p:cNvPr>
          <p:cNvSpPr>
            <a:spLocks noChangeArrowheads="1"/>
          </p:cNvSpPr>
          <p:nvPr/>
        </p:nvSpPr>
        <p:spPr bwMode="auto">
          <a:xfrm>
            <a:off x="7546975" y="1336675"/>
            <a:ext cx="12700"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76" name="Rectangle 788">
            <a:extLst>
              <a:ext uri="{FF2B5EF4-FFF2-40B4-BE49-F238E27FC236}">
                <a16:creationId xmlns:a16="http://schemas.microsoft.com/office/drawing/2014/main" id="{56E2BD17-8377-D2B5-5F36-3A5E82FDE66F}"/>
              </a:ext>
            </a:extLst>
          </p:cNvPr>
          <p:cNvSpPr>
            <a:spLocks noChangeArrowheads="1"/>
          </p:cNvSpPr>
          <p:nvPr/>
        </p:nvSpPr>
        <p:spPr bwMode="auto">
          <a:xfrm>
            <a:off x="7546975" y="1317625"/>
            <a:ext cx="2222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77" name="Rectangle 789">
            <a:extLst>
              <a:ext uri="{FF2B5EF4-FFF2-40B4-BE49-F238E27FC236}">
                <a16:creationId xmlns:a16="http://schemas.microsoft.com/office/drawing/2014/main" id="{223B9003-3557-C875-2960-63BC79627A8B}"/>
              </a:ext>
            </a:extLst>
          </p:cNvPr>
          <p:cNvSpPr>
            <a:spLocks noChangeArrowheads="1"/>
          </p:cNvSpPr>
          <p:nvPr/>
        </p:nvSpPr>
        <p:spPr bwMode="auto">
          <a:xfrm>
            <a:off x="7569200" y="1317625"/>
            <a:ext cx="360363"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78" name="Rectangle 790">
            <a:extLst>
              <a:ext uri="{FF2B5EF4-FFF2-40B4-BE49-F238E27FC236}">
                <a16:creationId xmlns:a16="http://schemas.microsoft.com/office/drawing/2014/main" id="{38CFF68F-7EC5-571E-BDA9-56BB21C67336}"/>
              </a:ext>
            </a:extLst>
          </p:cNvPr>
          <p:cNvSpPr>
            <a:spLocks noChangeArrowheads="1"/>
          </p:cNvSpPr>
          <p:nvPr/>
        </p:nvSpPr>
        <p:spPr bwMode="auto">
          <a:xfrm>
            <a:off x="7929563" y="1336675"/>
            <a:ext cx="11112"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79" name="Rectangle 791">
            <a:extLst>
              <a:ext uri="{FF2B5EF4-FFF2-40B4-BE49-F238E27FC236}">
                <a16:creationId xmlns:a16="http://schemas.microsoft.com/office/drawing/2014/main" id="{D41A5E2C-AE43-8F39-93D8-1F764064BAC5}"/>
              </a:ext>
            </a:extLst>
          </p:cNvPr>
          <p:cNvSpPr>
            <a:spLocks noChangeArrowheads="1"/>
          </p:cNvSpPr>
          <p:nvPr/>
        </p:nvSpPr>
        <p:spPr bwMode="auto">
          <a:xfrm>
            <a:off x="7929563" y="1317625"/>
            <a:ext cx="23812"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80" name="Rectangle 792">
            <a:extLst>
              <a:ext uri="{FF2B5EF4-FFF2-40B4-BE49-F238E27FC236}">
                <a16:creationId xmlns:a16="http://schemas.microsoft.com/office/drawing/2014/main" id="{A57AC538-AD12-DE79-4A86-FE5ACDBA3C59}"/>
              </a:ext>
            </a:extLst>
          </p:cNvPr>
          <p:cNvSpPr>
            <a:spLocks noChangeArrowheads="1"/>
          </p:cNvSpPr>
          <p:nvPr/>
        </p:nvSpPr>
        <p:spPr bwMode="auto">
          <a:xfrm>
            <a:off x="7953375" y="1317625"/>
            <a:ext cx="355600"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81" name="Rectangle 793">
            <a:extLst>
              <a:ext uri="{FF2B5EF4-FFF2-40B4-BE49-F238E27FC236}">
                <a16:creationId xmlns:a16="http://schemas.microsoft.com/office/drawing/2014/main" id="{DCAAD494-866D-C5F2-68D4-5A28B3ABD0D8}"/>
              </a:ext>
            </a:extLst>
          </p:cNvPr>
          <p:cNvSpPr>
            <a:spLocks noChangeArrowheads="1"/>
          </p:cNvSpPr>
          <p:nvPr/>
        </p:nvSpPr>
        <p:spPr bwMode="auto">
          <a:xfrm>
            <a:off x="8308975" y="1336675"/>
            <a:ext cx="1111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82" name="Rectangle 794">
            <a:extLst>
              <a:ext uri="{FF2B5EF4-FFF2-40B4-BE49-F238E27FC236}">
                <a16:creationId xmlns:a16="http://schemas.microsoft.com/office/drawing/2014/main" id="{767E417C-FEF6-93E8-8BDE-99579EB125B6}"/>
              </a:ext>
            </a:extLst>
          </p:cNvPr>
          <p:cNvSpPr>
            <a:spLocks noChangeArrowheads="1"/>
          </p:cNvSpPr>
          <p:nvPr/>
        </p:nvSpPr>
        <p:spPr bwMode="auto">
          <a:xfrm>
            <a:off x="8308975" y="1317625"/>
            <a:ext cx="23813"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83" name="Rectangle 795">
            <a:extLst>
              <a:ext uri="{FF2B5EF4-FFF2-40B4-BE49-F238E27FC236}">
                <a16:creationId xmlns:a16="http://schemas.microsoft.com/office/drawing/2014/main" id="{9E5B73A3-D651-9ACD-EA92-3834F91457F1}"/>
              </a:ext>
            </a:extLst>
          </p:cNvPr>
          <p:cNvSpPr>
            <a:spLocks noChangeArrowheads="1"/>
          </p:cNvSpPr>
          <p:nvPr/>
        </p:nvSpPr>
        <p:spPr bwMode="auto">
          <a:xfrm>
            <a:off x="8332788" y="1317625"/>
            <a:ext cx="417512"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84" name="Rectangle 796">
            <a:extLst>
              <a:ext uri="{FF2B5EF4-FFF2-40B4-BE49-F238E27FC236}">
                <a16:creationId xmlns:a16="http://schemas.microsoft.com/office/drawing/2014/main" id="{2184E622-FE68-6ECA-93DB-6ED339944378}"/>
              </a:ext>
            </a:extLst>
          </p:cNvPr>
          <p:cNvSpPr>
            <a:spLocks noChangeArrowheads="1"/>
          </p:cNvSpPr>
          <p:nvPr/>
        </p:nvSpPr>
        <p:spPr bwMode="auto">
          <a:xfrm>
            <a:off x="8750300" y="1336675"/>
            <a:ext cx="12700"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85" name="Rectangle 797">
            <a:extLst>
              <a:ext uri="{FF2B5EF4-FFF2-40B4-BE49-F238E27FC236}">
                <a16:creationId xmlns:a16="http://schemas.microsoft.com/office/drawing/2014/main" id="{A328C0BF-888F-B14E-6F3C-63A616491A44}"/>
              </a:ext>
            </a:extLst>
          </p:cNvPr>
          <p:cNvSpPr>
            <a:spLocks noChangeArrowheads="1"/>
          </p:cNvSpPr>
          <p:nvPr/>
        </p:nvSpPr>
        <p:spPr bwMode="auto">
          <a:xfrm>
            <a:off x="8750300" y="1317625"/>
            <a:ext cx="12700"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86" name="Rectangle 798">
            <a:extLst>
              <a:ext uri="{FF2B5EF4-FFF2-40B4-BE49-F238E27FC236}">
                <a16:creationId xmlns:a16="http://schemas.microsoft.com/office/drawing/2014/main" id="{F4F33F57-9B91-DE2E-F634-2DD325C2AEB1}"/>
              </a:ext>
            </a:extLst>
          </p:cNvPr>
          <p:cNvSpPr>
            <a:spLocks noChangeArrowheads="1"/>
          </p:cNvSpPr>
          <p:nvPr/>
        </p:nvSpPr>
        <p:spPr bwMode="auto">
          <a:xfrm>
            <a:off x="3235325" y="1338263"/>
            <a:ext cx="22225"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87" name="Rectangle 799">
            <a:extLst>
              <a:ext uri="{FF2B5EF4-FFF2-40B4-BE49-F238E27FC236}">
                <a16:creationId xmlns:a16="http://schemas.microsoft.com/office/drawing/2014/main" id="{E8214633-CD90-CDC8-3AE2-0D54FF45BCB9}"/>
              </a:ext>
            </a:extLst>
          </p:cNvPr>
          <p:cNvSpPr>
            <a:spLocks noChangeArrowheads="1"/>
          </p:cNvSpPr>
          <p:nvPr/>
        </p:nvSpPr>
        <p:spPr bwMode="auto">
          <a:xfrm>
            <a:off x="3619500" y="1338263"/>
            <a:ext cx="11113"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88" name="Rectangle 800">
            <a:extLst>
              <a:ext uri="{FF2B5EF4-FFF2-40B4-BE49-F238E27FC236}">
                <a16:creationId xmlns:a16="http://schemas.microsoft.com/office/drawing/2014/main" id="{79B4213B-BDE4-FBC0-8654-D0C4AFA8BBC7}"/>
              </a:ext>
            </a:extLst>
          </p:cNvPr>
          <p:cNvSpPr>
            <a:spLocks noChangeArrowheads="1"/>
          </p:cNvSpPr>
          <p:nvPr/>
        </p:nvSpPr>
        <p:spPr bwMode="auto">
          <a:xfrm>
            <a:off x="4064000" y="1338263"/>
            <a:ext cx="11113"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89" name="Rectangle 801">
            <a:extLst>
              <a:ext uri="{FF2B5EF4-FFF2-40B4-BE49-F238E27FC236}">
                <a16:creationId xmlns:a16="http://schemas.microsoft.com/office/drawing/2014/main" id="{9B20A561-4819-EA4F-89A6-228ECADD866C}"/>
              </a:ext>
            </a:extLst>
          </p:cNvPr>
          <p:cNvSpPr>
            <a:spLocks noChangeArrowheads="1"/>
          </p:cNvSpPr>
          <p:nvPr/>
        </p:nvSpPr>
        <p:spPr bwMode="auto">
          <a:xfrm>
            <a:off x="4443413" y="1338263"/>
            <a:ext cx="12700"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90" name="Rectangle 802">
            <a:extLst>
              <a:ext uri="{FF2B5EF4-FFF2-40B4-BE49-F238E27FC236}">
                <a16:creationId xmlns:a16="http://schemas.microsoft.com/office/drawing/2014/main" id="{11E77C8E-5662-DB05-3A11-E976F7CA118A}"/>
              </a:ext>
            </a:extLst>
          </p:cNvPr>
          <p:cNvSpPr>
            <a:spLocks noChangeArrowheads="1"/>
          </p:cNvSpPr>
          <p:nvPr/>
        </p:nvSpPr>
        <p:spPr bwMode="auto">
          <a:xfrm>
            <a:off x="4822825" y="1338263"/>
            <a:ext cx="12700"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91" name="Rectangle 803">
            <a:extLst>
              <a:ext uri="{FF2B5EF4-FFF2-40B4-BE49-F238E27FC236}">
                <a16:creationId xmlns:a16="http://schemas.microsoft.com/office/drawing/2014/main" id="{08DB21FC-D3DD-401F-5595-D750610DC28E}"/>
              </a:ext>
            </a:extLst>
          </p:cNvPr>
          <p:cNvSpPr>
            <a:spLocks noChangeArrowheads="1"/>
          </p:cNvSpPr>
          <p:nvPr/>
        </p:nvSpPr>
        <p:spPr bwMode="auto">
          <a:xfrm>
            <a:off x="5205413" y="1338263"/>
            <a:ext cx="9525"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92" name="Rectangle 804">
            <a:extLst>
              <a:ext uri="{FF2B5EF4-FFF2-40B4-BE49-F238E27FC236}">
                <a16:creationId xmlns:a16="http://schemas.microsoft.com/office/drawing/2014/main" id="{CD18DDA0-6CDF-9301-CBF1-D5BF1D56AB44}"/>
              </a:ext>
            </a:extLst>
          </p:cNvPr>
          <p:cNvSpPr>
            <a:spLocks noChangeArrowheads="1"/>
          </p:cNvSpPr>
          <p:nvPr/>
        </p:nvSpPr>
        <p:spPr bwMode="auto">
          <a:xfrm>
            <a:off x="5584825" y="1338263"/>
            <a:ext cx="9525"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93" name="Rectangle 805">
            <a:extLst>
              <a:ext uri="{FF2B5EF4-FFF2-40B4-BE49-F238E27FC236}">
                <a16:creationId xmlns:a16="http://schemas.microsoft.com/office/drawing/2014/main" id="{3F8BEA85-7DAD-C638-A518-4AE07E440AA9}"/>
              </a:ext>
            </a:extLst>
          </p:cNvPr>
          <p:cNvSpPr>
            <a:spLocks noChangeArrowheads="1"/>
          </p:cNvSpPr>
          <p:nvPr/>
        </p:nvSpPr>
        <p:spPr bwMode="auto">
          <a:xfrm>
            <a:off x="5964238" y="1338263"/>
            <a:ext cx="12700"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94" name="Rectangle 806">
            <a:extLst>
              <a:ext uri="{FF2B5EF4-FFF2-40B4-BE49-F238E27FC236}">
                <a16:creationId xmlns:a16="http://schemas.microsoft.com/office/drawing/2014/main" id="{AA3F83E6-B9FE-7506-CBA9-0DBDEF964753}"/>
              </a:ext>
            </a:extLst>
          </p:cNvPr>
          <p:cNvSpPr>
            <a:spLocks noChangeArrowheads="1"/>
          </p:cNvSpPr>
          <p:nvPr/>
        </p:nvSpPr>
        <p:spPr bwMode="auto">
          <a:xfrm>
            <a:off x="6345238" y="1338263"/>
            <a:ext cx="11112"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95" name="Rectangle 807">
            <a:extLst>
              <a:ext uri="{FF2B5EF4-FFF2-40B4-BE49-F238E27FC236}">
                <a16:creationId xmlns:a16="http://schemas.microsoft.com/office/drawing/2014/main" id="{95AB770D-3306-992D-60EB-7096F5112701}"/>
              </a:ext>
            </a:extLst>
          </p:cNvPr>
          <p:cNvSpPr>
            <a:spLocks noChangeArrowheads="1"/>
          </p:cNvSpPr>
          <p:nvPr/>
        </p:nvSpPr>
        <p:spPr bwMode="auto">
          <a:xfrm>
            <a:off x="6724650" y="1338263"/>
            <a:ext cx="12700"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96" name="Rectangle 808">
            <a:extLst>
              <a:ext uri="{FF2B5EF4-FFF2-40B4-BE49-F238E27FC236}">
                <a16:creationId xmlns:a16="http://schemas.microsoft.com/office/drawing/2014/main" id="{8C499EB8-36DC-36B8-70B1-43525BA67F60}"/>
              </a:ext>
            </a:extLst>
          </p:cNvPr>
          <p:cNvSpPr>
            <a:spLocks noChangeArrowheads="1"/>
          </p:cNvSpPr>
          <p:nvPr/>
        </p:nvSpPr>
        <p:spPr bwMode="auto">
          <a:xfrm>
            <a:off x="7104063" y="1338263"/>
            <a:ext cx="12700"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97" name="Rectangle 809">
            <a:extLst>
              <a:ext uri="{FF2B5EF4-FFF2-40B4-BE49-F238E27FC236}">
                <a16:creationId xmlns:a16="http://schemas.microsoft.com/office/drawing/2014/main" id="{AEC08A5D-11BE-C5F4-A756-37BE415C5C8D}"/>
              </a:ext>
            </a:extLst>
          </p:cNvPr>
          <p:cNvSpPr>
            <a:spLocks noChangeArrowheads="1"/>
          </p:cNvSpPr>
          <p:nvPr/>
        </p:nvSpPr>
        <p:spPr bwMode="auto">
          <a:xfrm>
            <a:off x="7546975" y="1338263"/>
            <a:ext cx="12700"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98" name="Rectangle 810">
            <a:extLst>
              <a:ext uri="{FF2B5EF4-FFF2-40B4-BE49-F238E27FC236}">
                <a16:creationId xmlns:a16="http://schemas.microsoft.com/office/drawing/2014/main" id="{B5034841-796D-7A52-E95F-C9B076786C50}"/>
              </a:ext>
            </a:extLst>
          </p:cNvPr>
          <p:cNvSpPr>
            <a:spLocks noChangeArrowheads="1"/>
          </p:cNvSpPr>
          <p:nvPr/>
        </p:nvSpPr>
        <p:spPr bwMode="auto">
          <a:xfrm>
            <a:off x="7929563" y="1338263"/>
            <a:ext cx="11112"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099" name="Rectangle 811">
            <a:extLst>
              <a:ext uri="{FF2B5EF4-FFF2-40B4-BE49-F238E27FC236}">
                <a16:creationId xmlns:a16="http://schemas.microsoft.com/office/drawing/2014/main" id="{1BC6B55E-C733-CBB0-2170-0E382C73CA00}"/>
              </a:ext>
            </a:extLst>
          </p:cNvPr>
          <p:cNvSpPr>
            <a:spLocks noChangeArrowheads="1"/>
          </p:cNvSpPr>
          <p:nvPr/>
        </p:nvSpPr>
        <p:spPr bwMode="auto">
          <a:xfrm>
            <a:off x="8308975" y="1338263"/>
            <a:ext cx="11113"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00" name="Rectangle 812">
            <a:extLst>
              <a:ext uri="{FF2B5EF4-FFF2-40B4-BE49-F238E27FC236}">
                <a16:creationId xmlns:a16="http://schemas.microsoft.com/office/drawing/2014/main" id="{26C9FA8B-99BA-85D1-B74C-4496882EA81A}"/>
              </a:ext>
            </a:extLst>
          </p:cNvPr>
          <p:cNvSpPr>
            <a:spLocks noChangeArrowheads="1"/>
          </p:cNvSpPr>
          <p:nvPr/>
        </p:nvSpPr>
        <p:spPr bwMode="auto">
          <a:xfrm>
            <a:off x="8750300" y="1338263"/>
            <a:ext cx="12700" cy="31273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01" name="Rectangle 813">
            <a:extLst>
              <a:ext uri="{FF2B5EF4-FFF2-40B4-BE49-F238E27FC236}">
                <a16:creationId xmlns:a16="http://schemas.microsoft.com/office/drawing/2014/main" id="{9CD03196-7B00-DB50-4B65-24DE34CE03BE}"/>
              </a:ext>
            </a:extLst>
          </p:cNvPr>
          <p:cNvSpPr>
            <a:spLocks noChangeArrowheads="1"/>
          </p:cNvSpPr>
          <p:nvPr/>
        </p:nvSpPr>
        <p:spPr bwMode="auto">
          <a:xfrm>
            <a:off x="473075" y="4495800"/>
            <a:ext cx="17414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Time to Receive Payment</a:t>
            </a:r>
            <a:endParaRPr lang="en-US" altLang="en-US" sz="1300">
              <a:latin typeface="Arial" panose="020B0604020202020204" pitchFamily="34" charset="0"/>
            </a:endParaRPr>
          </a:p>
        </p:txBody>
      </p:sp>
      <p:sp>
        <p:nvSpPr>
          <p:cNvPr id="525102" name="Rectangle 814">
            <a:extLst>
              <a:ext uri="{FF2B5EF4-FFF2-40B4-BE49-F238E27FC236}">
                <a16:creationId xmlns:a16="http://schemas.microsoft.com/office/drawing/2014/main" id="{3A7E41C5-D03C-04D8-1E08-CF559E516C33}"/>
              </a:ext>
            </a:extLst>
          </p:cNvPr>
          <p:cNvSpPr>
            <a:spLocks noChangeArrowheads="1"/>
          </p:cNvSpPr>
          <p:nvPr/>
        </p:nvSpPr>
        <p:spPr bwMode="auto">
          <a:xfrm>
            <a:off x="2684463" y="44958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03" name="Rectangle 815">
            <a:extLst>
              <a:ext uri="{FF2B5EF4-FFF2-40B4-BE49-F238E27FC236}">
                <a16:creationId xmlns:a16="http://schemas.microsoft.com/office/drawing/2014/main" id="{1A1D1C95-CC3A-AFA9-42DB-9907E8A5D9F6}"/>
              </a:ext>
            </a:extLst>
          </p:cNvPr>
          <p:cNvSpPr>
            <a:spLocks noChangeArrowheads="1"/>
          </p:cNvSpPr>
          <p:nvPr/>
        </p:nvSpPr>
        <p:spPr bwMode="auto">
          <a:xfrm>
            <a:off x="3070225" y="4492625"/>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5</a:t>
            </a:r>
            <a:endParaRPr lang="en-US" altLang="en-US" sz="1300">
              <a:latin typeface="Arial" panose="020B0604020202020204" pitchFamily="34" charset="0"/>
            </a:endParaRPr>
          </a:p>
        </p:txBody>
      </p:sp>
      <p:sp>
        <p:nvSpPr>
          <p:cNvPr id="525104" name="Rectangle 816">
            <a:extLst>
              <a:ext uri="{FF2B5EF4-FFF2-40B4-BE49-F238E27FC236}">
                <a16:creationId xmlns:a16="http://schemas.microsoft.com/office/drawing/2014/main" id="{C66677E2-160A-08F6-0AB5-348C0EEF7093}"/>
              </a:ext>
            </a:extLst>
          </p:cNvPr>
          <p:cNvSpPr>
            <a:spLocks noChangeArrowheads="1"/>
          </p:cNvSpPr>
          <p:nvPr/>
        </p:nvSpPr>
        <p:spPr bwMode="auto">
          <a:xfrm>
            <a:off x="3159125" y="4492625"/>
            <a:ext cx="333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05" name="Rectangle 817">
            <a:extLst>
              <a:ext uri="{FF2B5EF4-FFF2-40B4-BE49-F238E27FC236}">
                <a16:creationId xmlns:a16="http://schemas.microsoft.com/office/drawing/2014/main" id="{7CCBBBA7-AA1C-CB7C-9734-4F094C08F290}"/>
              </a:ext>
            </a:extLst>
          </p:cNvPr>
          <p:cNvSpPr>
            <a:spLocks noChangeArrowheads="1"/>
          </p:cNvSpPr>
          <p:nvPr/>
        </p:nvSpPr>
        <p:spPr bwMode="auto">
          <a:xfrm>
            <a:off x="3538538" y="44926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06" name="Rectangle 818">
            <a:extLst>
              <a:ext uri="{FF2B5EF4-FFF2-40B4-BE49-F238E27FC236}">
                <a16:creationId xmlns:a16="http://schemas.microsoft.com/office/drawing/2014/main" id="{17440F48-C8A6-1DE3-BFB6-F8CD2EEB63A5}"/>
              </a:ext>
            </a:extLst>
          </p:cNvPr>
          <p:cNvSpPr>
            <a:spLocks noChangeArrowheads="1"/>
          </p:cNvSpPr>
          <p:nvPr/>
        </p:nvSpPr>
        <p:spPr bwMode="auto">
          <a:xfrm>
            <a:off x="3981450" y="4492625"/>
            <a:ext cx="365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07" name="Rectangle 819">
            <a:extLst>
              <a:ext uri="{FF2B5EF4-FFF2-40B4-BE49-F238E27FC236}">
                <a16:creationId xmlns:a16="http://schemas.microsoft.com/office/drawing/2014/main" id="{DCCEB03F-C1B2-498B-5F5F-1BC43BC87269}"/>
              </a:ext>
            </a:extLst>
          </p:cNvPr>
          <p:cNvSpPr>
            <a:spLocks noChangeArrowheads="1"/>
          </p:cNvSpPr>
          <p:nvPr/>
        </p:nvSpPr>
        <p:spPr bwMode="auto">
          <a:xfrm>
            <a:off x="4362450" y="44926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08" name="Rectangle 820">
            <a:extLst>
              <a:ext uri="{FF2B5EF4-FFF2-40B4-BE49-F238E27FC236}">
                <a16:creationId xmlns:a16="http://schemas.microsoft.com/office/drawing/2014/main" id="{36D7EF64-D988-BFE7-67B5-6B750F365CC0}"/>
              </a:ext>
            </a:extLst>
          </p:cNvPr>
          <p:cNvSpPr>
            <a:spLocks noChangeArrowheads="1"/>
          </p:cNvSpPr>
          <p:nvPr/>
        </p:nvSpPr>
        <p:spPr bwMode="auto">
          <a:xfrm>
            <a:off x="4743450" y="44926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09" name="Rectangle 821">
            <a:extLst>
              <a:ext uri="{FF2B5EF4-FFF2-40B4-BE49-F238E27FC236}">
                <a16:creationId xmlns:a16="http://schemas.microsoft.com/office/drawing/2014/main" id="{D965EB8B-7D15-C0F4-DDD3-DAED062BC6B3}"/>
              </a:ext>
            </a:extLst>
          </p:cNvPr>
          <p:cNvSpPr>
            <a:spLocks noChangeArrowheads="1"/>
          </p:cNvSpPr>
          <p:nvPr/>
        </p:nvSpPr>
        <p:spPr bwMode="auto">
          <a:xfrm>
            <a:off x="5122863" y="4492625"/>
            <a:ext cx="333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10" name="Rectangle 822">
            <a:extLst>
              <a:ext uri="{FF2B5EF4-FFF2-40B4-BE49-F238E27FC236}">
                <a16:creationId xmlns:a16="http://schemas.microsoft.com/office/drawing/2014/main" id="{23AE5A12-1598-4EF0-17CA-B5918AA66C7C}"/>
              </a:ext>
            </a:extLst>
          </p:cNvPr>
          <p:cNvSpPr>
            <a:spLocks noChangeArrowheads="1"/>
          </p:cNvSpPr>
          <p:nvPr/>
        </p:nvSpPr>
        <p:spPr bwMode="auto">
          <a:xfrm>
            <a:off x="5502275" y="44926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11" name="Rectangle 823">
            <a:extLst>
              <a:ext uri="{FF2B5EF4-FFF2-40B4-BE49-F238E27FC236}">
                <a16:creationId xmlns:a16="http://schemas.microsoft.com/office/drawing/2014/main" id="{F81E545D-F23C-0FA7-C018-71A88984A577}"/>
              </a:ext>
            </a:extLst>
          </p:cNvPr>
          <p:cNvSpPr>
            <a:spLocks noChangeArrowheads="1"/>
          </p:cNvSpPr>
          <p:nvPr/>
        </p:nvSpPr>
        <p:spPr bwMode="auto">
          <a:xfrm>
            <a:off x="5883275" y="44926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12" name="Rectangle 824">
            <a:extLst>
              <a:ext uri="{FF2B5EF4-FFF2-40B4-BE49-F238E27FC236}">
                <a16:creationId xmlns:a16="http://schemas.microsoft.com/office/drawing/2014/main" id="{1035E9BE-81AE-0625-C8F2-88501F7DAC8C}"/>
              </a:ext>
            </a:extLst>
          </p:cNvPr>
          <p:cNvSpPr>
            <a:spLocks noChangeArrowheads="1"/>
          </p:cNvSpPr>
          <p:nvPr/>
        </p:nvSpPr>
        <p:spPr bwMode="auto">
          <a:xfrm>
            <a:off x="6264275" y="44926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13" name="Rectangle 825">
            <a:extLst>
              <a:ext uri="{FF2B5EF4-FFF2-40B4-BE49-F238E27FC236}">
                <a16:creationId xmlns:a16="http://schemas.microsoft.com/office/drawing/2014/main" id="{B3A0B18D-A922-35A5-67B2-1254A6C7D1A9}"/>
              </a:ext>
            </a:extLst>
          </p:cNvPr>
          <p:cNvSpPr>
            <a:spLocks noChangeArrowheads="1"/>
          </p:cNvSpPr>
          <p:nvPr/>
        </p:nvSpPr>
        <p:spPr bwMode="auto">
          <a:xfrm>
            <a:off x="6643688" y="44926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14" name="Rectangle 826">
            <a:extLst>
              <a:ext uri="{FF2B5EF4-FFF2-40B4-BE49-F238E27FC236}">
                <a16:creationId xmlns:a16="http://schemas.microsoft.com/office/drawing/2014/main" id="{5AE28A3C-9EAD-0FD1-45D1-7EF4A65995F8}"/>
              </a:ext>
            </a:extLst>
          </p:cNvPr>
          <p:cNvSpPr>
            <a:spLocks noChangeArrowheads="1"/>
          </p:cNvSpPr>
          <p:nvPr/>
        </p:nvSpPr>
        <p:spPr bwMode="auto">
          <a:xfrm>
            <a:off x="7024688" y="4492625"/>
            <a:ext cx="365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15" name="Rectangle 827">
            <a:extLst>
              <a:ext uri="{FF2B5EF4-FFF2-40B4-BE49-F238E27FC236}">
                <a16:creationId xmlns:a16="http://schemas.microsoft.com/office/drawing/2014/main" id="{47D5B4B7-5B1C-58BB-B240-C51E0CD6FAF2}"/>
              </a:ext>
            </a:extLst>
          </p:cNvPr>
          <p:cNvSpPr>
            <a:spLocks noChangeArrowheads="1"/>
          </p:cNvSpPr>
          <p:nvPr/>
        </p:nvSpPr>
        <p:spPr bwMode="auto">
          <a:xfrm>
            <a:off x="7466013" y="44926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16" name="Rectangle 828">
            <a:extLst>
              <a:ext uri="{FF2B5EF4-FFF2-40B4-BE49-F238E27FC236}">
                <a16:creationId xmlns:a16="http://schemas.microsoft.com/office/drawing/2014/main" id="{F0740CE1-DCB0-1EA8-D41E-B48534525F86}"/>
              </a:ext>
            </a:extLst>
          </p:cNvPr>
          <p:cNvSpPr>
            <a:spLocks noChangeArrowheads="1"/>
          </p:cNvSpPr>
          <p:nvPr/>
        </p:nvSpPr>
        <p:spPr bwMode="auto">
          <a:xfrm>
            <a:off x="7847013" y="44926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17" name="Rectangle 829">
            <a:extLst>
              <a:ext uri="{FF2B5EF4-FFF2-40B4-BE49-F238E27FC236}">
                <a16:creationId xmlns:a16="http://schemas.microsoft.com/office/drawing/2014/main" id="{13D3E388-7238-8A2A-95D5-FB9A288DEA0E}"/>
              </a:ext>
            </a:extLst>
          </p:cNvPr>
          <p:cNvSpPr>
            <a:spLocks noChangeArrowheads="1"/>
          </p:cNvSpPr>
          <p:nvPr/>
        </p:nvSpPr>
        <p:spPr bwMode="auto">
          <a:xfrm>
            <a:off x="8228013" y="44926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18" name="Rectangle 830">
            <a:extLst>
              <a:ext uri="{FF2B5EF4-FFF2-40B4-BE49-F238E27FC236}">
                <a16:creationId xmlns:a16="http://schemas.microsoft.com/office/drawing/2014/main" id="{8F920E8C-6669-04B5-9392-5B0AA1E0011F}"/>
              </a:ext>
            </a:extLst>
          </p:cNvPr>
          <p:cNvSpPr>
            <a:spLocks noChangeArrowheads="1"/>
          </p:cNvSpPr>
          <p:nvPr/>
        </p:nvSpPr>
        <p:spPr bwMode="auto">
          <a:xfrm>
            <a:off x="8670925" y="4492625"/>
            <a:ext cx="365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19" name="Rectangle 831">
            <a:extLst>
              <a:ext uri="{FF2B5EF4-FFF2-40B4-BE49-F238E27FC236}">
                <a16:creationId xmlns:a16="http://schemas.microsoft.com/office/drawing/2014/main" id="{20F7B17C-E17E-6C5C-5E2B-AEF873D4AD8F}"/>
              </a:ext>
            </a:extLst>
          </p:cNvPr>
          <p:cNvSpPr>
            <a:spLocks noChangeArrowheads="1"/>
          </p:cNvSpPr>
          <p:nvPr/>
        </p:nvSpPr>
        <p:spPr bwMode="auto">
          <a:xfrm>
            <a:off x="381000" y="4465638"/>
            <a:ext cx="12700" cy="238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20" name="Rectangle 832">
            <a:extLst>
              <a:ext uri="{FF2B5EF4-FFF2-40B4-BE49-F238E27FC236}">
                <a16:creationId xmlns:a16="http://schemas.microsoft.com/office/drawing/2014/main" id="{DF0601FB-A6B9-D599-85E7-E1D5D58E06B6}"/>
              </a:ext>
            </a:extLst>
          </p:cNvPr>
          <p:cNvSpPr>
            <a:spLocks noChangeArrowheads="1"/>
          </p:cNvSpPr>
          <p:nvPr/>
        </p:nvSpPr>
        <p:spPr bwMode="auto">
          <a:xfrm>
            <a:off x="381000" y="4465638"/>
            <a:ext cx="12700"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21" name="Rectangle 833">
            <a:extLst>
              <a:ext uri="{FF2B5EF4-FFF2-40B4-BE49-F238E27FC236}">
                <a16:creationId xmlns:a16="http://schemas.microsoft.com/office/drawing/2014/main" id="{7CEF99DC-43B1-E2BB-97DB-AE178DF3ED29}"/>
              </a:ext>
            </a:extLst>
          </p:cNvPr>
          <p:cNvSpPr>
            <a:spLocks noChangeArrowheads="1"/>
          </p:cNvSpPr>
          <p:nvPr/>
        </p:nvSpPr>
        <p:spPr bwMode="auto">
          <a:xfrm>
            <a:off x="393700" y="4465638"/>
            <a:ext cx="9525"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22" name="Rectangle 834">
            <a:extLst>
              <a:ext uri="{FF2B5EF4-FFF2-40B4-BE49-F238E27FC236}">
                <a16:creationId xmlns:a16="http://schemas.microsoft.com/office/drawing/2014/main" id="{F1BC05F8-67F4-D286-1718-278AFBCC52F0}"/>
              </a:ext>
            </a:extLst>
          </p:cNvPr>
          <p:cNvSpPr>
            <a:spLocks noChangeArrowheads="1"/>
          </p:cNvSpPr>
          <p:nvPr/>
        </p:nvSpPr>
        <p:spPr bwMode="auto">
          <a:xfrm>
            <a:off x="403225" y="4465638"/>
            <a:ext cx="2455863"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23" name="Rectangle 835">
            <a:extLst>
              <a:ext uri="{FF2B5EF4-FFF2-40B4-BE49-F238E27FC236}">
                <a16:creationId xmlns:a16="http://schemas.microsoft.com/office/drawing/2014/main" id="{39BFE26D-243F-FCB6-91AE-7B410C359955}"/>
              </a:ext>
            </a:extLst>
          </p:cNvPr>
          <p:cNvSpPr>
            <a:spLocks noChangeArrowheads="1"/>
          </p:cNvSpPr>
          <p:nvPr/>
        </p:nvSpPr>
        <p:spPr bwMode="auto">
          <a:xfrm>
            <a:off x="2859088" y="4465638"/>
            <a:ext cx="12700" cy="238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24" name="Rectangle 836">
            <a:extLst>
              <a:ext uri="{FF2B5EF4-FFF2-40B4-BE49-F238E27FC236}">
                <a16:creationId xmlns:a16="http://schemas.microsoft.com/office/drawing/2014/main" id="{140C9F80-D150-5944-DB47-A96850D11CB0}"/>
              </a:ext>
            </a:extLst>
          </p:cNvPr>
          <p:cNvSpPr>
            <a:spLocks noChangeArrowheads="1"/>
          </p:cNvSpPr>
          <p:nvPr/>
        </p:nvSpPr>
        <p:spPr bwMode="auto">
          <a:xfrm>
            <a:off x="2859088" y="4465638"/>
            <a:ext cx="12700"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25" name="Rectangle 837">
            <a:extLst>
              <a:ext uri="{FF2B5EF4-FFF2-40B4-BE49-F238E27FC236}">
                <a16:creationId xmlns:a16="http://schemas.microsoft.com/office/drawing/2014/main" id="{88A6585C-DECB-9B1C-DC72-F2CA11F47D1D}"/>
              </a:ext>
            </a:extLst>
          </p:cNvPr>
          <p:cNvSpPr>
            <a:spLocks noChangeArrowheads="1"/>
          </p:cNvSpPr>
          <p:nvPr/>
        </p:nvSpPr>
        <p:spPr bwMode="auto">
          <a:xfrm>
            <a:off x="2871788" y="4465638"/>
            <a:ext cx="363537"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26" name="Rectangle 838">
            <a:extLst>
              <a:ext uri="{FF2B5EF4-FFF2-40B4-BE49-F238E27FC236}">
                <a16:creationId xmlns:a16="http://schemas.microsoft.com/office/drawing/2014/main" id="{135D0983-97C8-88B4-052D-E4CDC339CF57}"/>
              </a:ext>
            </a:extLst>
          </p:cNvPr>
          <p:cNvSpPr>
            <a:spLocks noChangeArrowheads="1"/>
          </p:cNvSpPr>
          <p:nvPr/>
        </p:nvSpPr>
        <p:spPr bwMode="auto">
          <a:xfrm>
            <a:off x="3240088" y="4487863"/>
            <a:ext cx="11112"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27" name="Rectangle 839">
            <a:extLst>
              <a:ext uri="{FF2B5EF4-FFF2-40B4-BE49-F238E27FC236}">
                <a16:creationId xmlns:a16="http://schemas.microsoft.com/office/drawing/2014/main" id="{D29C0E70-70E5-E3E7-ED45-E66E2B161D09}"/>
              </a:ext>
            </a:extLst>
          </p:cNvPr>
          <p:cNvSpPr>
            <a:spLocks noChangeArrowheads="1"/>
          </p:cNvSpPr>
          <p:nvPr/>
        </p:nvSpPr>
        <p:spPr bwMode="auto">
          <a:xfrm>
            <a:off x="3235325" y="4465638"/>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28" name="Rectangle 840">
            <a:extLst>
              <a:ext uri="{FF2B5EF4-FFF2-40B4-BE49-F238E27FC236}">
                <a16:creationId xmlns:a16="http://schemas.microsoft.com/office/drawing/2014/main" id="{4E2BBB39-1C34-7689-367C-1EEE9F85877E}"/>
              </a:ext>
            </a:extLst>
          </p:cNvPr>
          <p:cNvSpPr>
            <a:spLocks noChangeArrowheads="1"/>
          </p:cNvSpPr>
          <p:nvPr/>
        </p:nvSpPr>
        <p:spPr bwMode="auto">
          <a:xfrm>
            <a:off x="3257550" y="4465638"/>
            <a:ext cx="2381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29" name="Rectangle 841">
            <a:extLst>
              <a:ext uri="{FF2B5EF4-FFF2-40B4-BE49-F238E27FC236}">
                <a16:creationId xmlns:a16="http://schemas.microsoft.com/office/drawing/2014/main" id="{9DA38CB4-6CBF-4B0D-69C2-12958289CE67}"/>
              </a:ext>
            </a:extLst>
          </p:cNvPr>
          <p:cNvSpPr>
            <a:spLocks noChangeArrowheads="1"/>
          </p:cNvSpPr>
          <p:nvPr/>
        </p:nvSpPr>
        <p:spPr bwMode="auto">
          <a:xfrm>
            <a:off x="3281363" y="4465638"/>
            <a:ext cx="338137"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30" name="Rectangle 842">
            <a:extLst>
              <a:ext uri="{FF2B5EF4-FFF2-40B4-BE49-F238E27FC236}">
                <a16:creationId xmlns:a16="http://schemas.microsoft.com/office/drawing/2014/main" id="{62DEC2D4-D9CA-7D7C-38EF-AC42F3112E54}"/>
              </a:ext>
            </a:extLst>
          </p:cNvPr>
          <p:cNvSpPr>
            <a:spLocks noChangeArrowheads="1"/>
          </p:cNvSpPr>
          <p:nvPr/>
        </p:nvSpPr>
        <p:spPr bwMode="auto">
          <a:xfrm>
            <a:off x="3619500" y="4487863"/>
            <a:ext cx="11113"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31" name="Rectangle 843">
            <a:extLst>
              <a:ext uri="{FF2B5EF4-FFF2-40B4-BE49-F238E27FC236}">
                <a16:creationId xmlns:a16="http://schemas.microsoft.com/office/drawing/2014/main" id="{BC9376A8-BF67-F57B-4FC6-527A791F5437}"/>
              </a:ext>
            </a:extLst>
          </p:cNvPr>
          <p:cNvSpPr>
            <a:spLocks noChangeArrowheads="1"/>
          </p:cNvSpPr>
          <p:nvPr/>
        </p:nvSpPr>
        <p:spPr bwMode="auto">
          <a:xfrm>
            <a:off x="3619500" y="4465638"/>
            <a:ext cx="2381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32" name="Rectangle 844">
            <a:extLst>
              <a:ext uri="{FF2B5EF4-FFF2-40B4-BE49-F238E27FC236}">
                <a16:creationId xmlns:a16="http://schemas.microsoft.com/office/drawing/2014/main" id="{32D72B92-E214-F0F3-6FE6-319A59A3A769}"/>
              </a:ext>
            </a:extLst>
          </p:cNvPr>
          <p:cNvSpPr>
            <a:spLocks noChangeArrowheads="1"/>
          </p:cNvSpPr>
          <p:nvPr/>
        </p:nvSpPr>
        <p:spPr bwMode="auto">
          <a:xfrm>
            <a:off x="3643313" y="4465638"/>
            <a:ext cx="420687"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33" name="Rectangle 845">
            <a:extLst>
              <a:ext uri="{FF2B5EF4-FFF2-40B4-BE49-F238E27FC236}">
                <a16:creationId xmlns:a16="http://schemas.microsoft.com/office/drawing/2014/main" id="{9FFD790D-E335-4361-A981-30D7AB721CB2}"/>
              </a:ext>
            </a:extLst>
          </p:cNvPr>
          <p:cNvSpPr>
            <a:spLocks noChangeArrowheads="1"/>
          </p:cNvSpPr>
          <p:nvPr/>
        </p:nvSpPr>
        <p:spPr bwMode="auto">
          <a:xfrm>
            <a:off x="4064000" y="4487863"/>
            <a:ext cx="11113"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34" name="Rectangle 846">
            <a:extLst>
              <a:ext uri="{FF2B5EF4-FFF2-40B4-BE49-F238E27FC236}">
                <a16:creationId xmlns:a16="http://schemas.microsoft.com/office/drawing/2014/main" id="{5DB160FC-4B06-32C7-4F5C-C23269123AE6}"/>
              </a:ext>
            </a:extLst>
          </p:cNvPr>
          <p:cNvSpPr>
            <a:spLocks noChangeArrowheads="1"/>
          </p:cNvSpPr>
          <p:nvPr/>
        </p:nvSpPr>
        <p:spPr bwMode="auto">
          <a:xfrm>
            <a:off x="4064000" y="4465638"/>
            <a:ext cx="2381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35" name="Rectangle 847">
            <a:extLst>
              <a:ext uri="{FF2B5EF4-FFF2-40B4-BE49-F238E27FC236}">
                <a16:creationId xmlns:a16="http://schemas.microsoft.com/office/drawing/2014/main" id="{CB8B9231-14D2-856D-9511-9CB769EE1B78}"/>
              </a:ext>
            </a:extLst>
          </p:cNvPr>
          <p:cNvSpPr>
            <a:spLocks noChangeArrowheads="1"/>
          </p:cNvSpPr>
          <p:nvPr/>
        </p:nvSpPr>
        <p:spPr bwMode="auto">
          <a:xfrm>
            <a:off x="4087813" y="4465638"/>
            <a:ext cx="355600"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36" name="Rectangle 848">
            <a:extLst>
              <a:ext uri="{FF2B5EF4-FFF2-40B4-BE49-F238E27FC236}">
                <a16:creationId xmlns:a16="http://schemas.microsoft.com/office/drawing/2014/main" id="{3F6A9564-6982-6759-DFE8-B45595ACDF55}"/>
              </a:ext>
            </a:extLst>
          </p:cNvPr>
          <p:cNvSpPr>
            <a:spLocks noChangeArrowheads="1"/>
          </p:cNvSpPr>
          <p:nvPr/>
        </p:nvSpPr>
        <p:spPr bwMode="auto">
          <a:xfrm>
            <a:off x="4443413" y="4487863"/>
            <a:ext cx="1270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37" name="Rectangle 849">
            <a:extLst>
              <a:ext uri="{FF2B5EF4-FFF2-40B4-BE49-F238E27FC236}">
                <a16:creationId xmlns:a16="http://schemas.microsoft.com/office/drawing/2014/main" id="{308FE30A-7C31-345D-ADF7-191A7BC6B240}"/>
              </a:ext>
            </a:extLst>
          </p:cNvPr>
          <p:cNvSpPr>
            <a:spLocks noChangeArrowheads="1"/>
          </p:cNvSpPr>
          <p:nvPr/>
        </p:nvSpPr>
        <p:spPr bwMode="auto">
          <a:xfrm>
            <a:off x="4443413" y="4465638"/>
            <a:ext cx="23812"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38" name="Rectangle 850">
            <a:extLst>
              <a:ext uri="{FF2B5EF4-FFF2-40B4-BE49-F238E27FC236}">
                <a16:creationId xmlns:a16="http://schemas.microsoft.com/office/drawing/2014/main" id="{CD717EDE-21C8-1346-B73F-046BDB694E94}"/>
              </a:ext>
            </a:extLst>
          </p:cNvPr>
          <p:cNvSpPr>
            <a:spLocks noChangeArrowheads="1"/>
          </p:cNvSpPr>
          <p:nvPr/>
        </p:nvSpPr>
        <p:spPr bwMode="auto">
          <a:xfrm>
            <a:off x="4467225" y="4465638"/>
            <a:ext cx="355600"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39" name="Rectangle 851">
            <a:extLst>
              <a:ext uri="{FF2B5EF4-FFF2-40B4-BE49-F238E27FC236}">
                <a16:creationId xmlns:a16="http://schemas.microsoft.com/office/drawing/2014/main" id="{7BA819B7-8B8A-6E3E-11E7-7C5FCA8130E2}"/>
              </a:ext>
            </a:extLst>
          </p:cNvPr>
          <p:cNvSpPr>
            <a:spLocks noChangeArrowheads="1"/>
          </p:cNvSpPr>
          <p:nvPr/>
        </p:nvSpPr>
        <p:spPr bwMode="auto">
          <a:xfrm>
            <a:off x="4822825" y="4487863"/>
            <a:ext cx="1270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40" name="Rectangle 852">
            <a:extLst>
              <a:ext uri="{FF2B5EF4-FFF2-40B4-BE49-F238E27FC236}">
                <a16:creationId xmlns:a16="http://schemas.microsoft.com/office/drawing/2014/main" id="{A4238205-E7A4-1219-A042-6EF7A697DF68}"/>
              </a:ext>
            </a:extLst>
          </p:cNvPr>
          <p:cNvSpPr>
            <a:spLocks noChangeArrowheads="1"/>
          </p:cNvSpPr>
          <p:nvPr/>
        </p:nvSpPr>
        <p:spPr bwMode="auto">
          <a:xfrm>
            <a:off x="4822825" y="4465638"/>
            <a:ext cx="2381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41" name="Rectangle 853">
            <a:extLst>
              <a:ext uri="{FF2B5EF4-FFF2-40B4-BE49-F238E27FC236}">
                <a16:creationId xmlns:a16="http://schemas.microsoft.com/office/drawing/2014/main" id="{F387FBE7-DB75-2321-DD34-D1D45B640395}"/>
              </a:ext>
            </a:extLst>
          </p:cNvPr>
          <p:cNvSpPr>
            <a:spLocks noChangeArrowheads="1"/>
          </p:cNvSpPr>
          <p:nvPr/>
        </p:nvSpPr>
        <p:spPr bwMode="auto">
          <a:xfrm>
            <a:off x="4846638" y="4465638"/>
            <a:ext cx="35877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42" name="Rectangle 854">
            <a:extLst>
              <a:ext uri="{FF2B5EF4-FFF2-40B4-BE49-F238E27FC236}">
                <a16:creationId xmlns:a16="http://schemas.microsoft.com/office/drawing/2014/main" id="{4E79E3AD-A74C-5420-B28F-72987DA663FE}"/>
              </a:ext>
            </a:extLst>
          </p:cNvPr>
          <p:cNvSpPr>
            <a:spLocks noChangeArrowheads="1"/>
          </p:cNvSpPr>
          <p:nvPr/>
        </p:nvSpPr>
        <p:spPr bwMode="auto">
          <a:xfrm>
            <a:off x="5205413" y="4487863"/>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43" name="Rectangle 855">
            <a:extLst>
              <a:ext uri="{FF2B5EF4-FFF2-40B4-BE49-F238E27FC236}">
                <a16:creationId xmlns:a16="http://schemas.microsoft.com/office/drawing/2014/main" id="{3562E748-4027-51A6-F110-CC6D906B65EF}"/>
              </a:ext>
            </a:extLst>
          </p:cNvPr>
          <p:cNvSpPr>
            <a:spLocks noChangeArrowheads="1"/>
          </p:cNvSpPr>
          <p:nvPr/>
        </p:nvSpPr>
        <p:spPr bwMode="auto">
          <a:xfrm>
            <a:off x="5205413" y="4465638"/>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44" name="Rectangle 856">
            <a:extLst>
              <a:ext uri="{FF2B5EF4-FFF2-40B4-BE49-F238E27FC236}">
                <a16:creationId xmlns:a16="http://schemas.microsoft.com/office/drawing/2014/main" id="{AEE7093E-0A4E-F60E-E09A-9777CF2ED20A}"/>
              </a:ext>
            </a:extLst>
          </p:cNvPr>
          <p:cNvSpPr>
            <a:spLocks noChangeArrowheads="1"/>
          </p:cNvSpPr>
          <p:nvPr/>
        </p:nvSpPr>
        <p:spPr bwMode="auto">
          <a:xfrm>
            <a:off x="5227638" y="4465638"/>
            <a:ext cx="357187"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45" name="Rectangle 857">
            <a:extLst>
              <a:ext uri="{FF2B5EF4-FFF2-40B4-BE49-F238E27FC236}">
                <a16:creationId xmlns:a16="http://schemas.microsoft.com/office/drawing/2014/main" id="{EFDD0C41-E67E-463D-2236-DB1D78C0F63B}"/>
              </a:ext>
            </a:extLst>
          </p:cNvPr>
          <p:cNvSpPr>
            <a:spLocks noChangeArrowheads="1"/>
          </p:cNvSpPr>
          <p:nvPr/>
        </p:nvSpPr>
        <p:spPr bwMode="auto">
          <a:xfrm>
            <a:off x="5584825" y="4487863"/>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46" name="Rectangle 858">
            <a:extLst>
              <a:ext uri="{FF2B5EF4-FFF2-40B4-BE49-F238E27FC236}">
                <a16:creationId xmlns:a16="http://schemas.microsoft.com/office/drawing/2014/main" id="{DD14C02F-B6EC-E8F9-B833-FA50EDA9CD2C}"/>
              </a:ext>
            </a:extLst>
          </p:cNvPr>
          <p:cNvSpPr>
            <a:spLocks noChangeArrowheads="1"/>
          </p:cNvSpPr>
          <p:nvPr/>
        </p:nvSpPr>
        <p:spPr bwMode="auto">
          <a:xfrm>
            <a:off x="5584825" y="4465638"/>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47" name="Rectangle 859">
            <a:extLst>
              <a:ext uri="{FF2B5EF4-FFF2-40B4-BE49-F238E27FC236}">
                <a16:creationId xmlns:a16="http://schemas.microsoft.com/office/drawing/2014/main" id="{C7C24667-3A66-16A9-43F5-4EEB52A0C03E}"/>
              </a:ext>
            </a:extLst>
          </p:cNvPr>
          <p:cNvSpPr>
            <a:spLocks noChangeArrowheads="1"/>
          </p:cNvSpPr>
          <p:nvPr/>
        </p:nvSpPr>
        <p:spPr bwMode="auto">
          <a:xfrm>
            <a:off x="5607050" y="4465638"/>
            <a:ext cx="357188"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48" name="Rectangle 860">
            <a:extLst>
              <a:ext uri="{FF2B5EF4-FFF2-40B4-BE49-F238E27FC236}">
                <a16:creationId xmlns:a16="http://schemas.microsoft.com/office/drawing/2014/main" id="{0C1E9CEA-5C8F-8EED-0BD2-6E7B7965F41D}"/>
              </a:ext>
            </a:extLst>
          </p:cNvPr>
          <p:cNvSpPr>
            <a:spLocks noChangeArrowheads="1"/>
          </p:cNvSpPr>
          <p:nvPr/>
        </p:nvSpPr>
        <p:spPr bwMode="auto">
          <a:xfrm>
            <a:off x="5964238" y="4487863"/>
            <a:ext cx="1270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49" name="Rectangle 861">
            <a:extLst>
              <a:ext uri="{FF2B5EF4-FFF2-40B4-BE49-F238E27FC236}">
                <a16:creationId xmlns:a16="http://schemas.microsoft.com/office/drawing/2014/main" id="{4704DE60-B6E0-1A7C-6684-6DD294449AEF}"/>
              </a:ext>
            </a:extLst>
          </p:cNvPr>
          <p:cNvSpPr>
            <a:spLocks noChangeArrowheads="1"/>
          </p:cNvSpPr>
          <p:nvPr/>
        </p:nvSpPr>
        <p:spPr bwMode="auto">
          <a:xfrm>
            <a:off x="5964238" y="4465638"/>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50" name="Rectangle 862">
            <a:extLst>
              <a:ext uri="{FF2B5EF4-FFF2-40B4-BE49-F238E27FC236}">
                <a16:creationId xmlns:a16="http://schemas.microsoft.com/office/drawing/2014/main" id="{01946EE7-5F50-EA06-1B54-94B118413A24}"/>
              </a:ext>
            </a:extLst>
          </p:cNvPr>
          <p:cNvSpPr>
            <a:spLocks noChangeArrowheads="1"/>
          </p:cNvSpPr>
          <p:nvPr/>
        </p:nvSpPr>
        <p:spPr bwMode="auto">
          <a:xfrm>
            <a:off x="5986463" y="4465638"/>
            <a:ext cx="35877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51" name="Rectangle 863">
            <a:extLst>
              <a:ext uri="{FF2B5EF4-FFF2-40B4-BE49-F238E27FC236}">
                <a16:creationId xmlns:a16="http://schemas.microsoft.com/office/drawing/2014/main" id="{286BAFA7-2333-2952-7EF9-33775A6B6779}"/>
              </a:ext>
            </a:extLst>
          </p:cNvPr>
          <p:cNvSpPr>
            <a:spLocks noChangeArrowheads="1"/>
          </p:cNvSpPr>
          <p:nvPr/>
        </p:nvSpPr>
        <p:spPr bwMode="auto">
          <a:xfrm>
            <a:off x="6345238" y="4487863"/>
            <a:ext cx="11112"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52" name="Rectangle 864">
            <a:extLst>
              <a:ext uri="{FF2B5EF4-FFF2-40B4-BE49-F238E27FC236}">
                <a16:creationId xmlns:a16="http://schemas.microsoft.com/office/drawing/2014/main" id="{6D6F170B-DFB4-A461-6275-A8DC539DEA3C}"/>
              </a:ext>
            </a:extLst>
          </p:cNvPr>
          <p:cNvSpPr>
            <a:spLocks noChangeArrowheads="1"/>
          </p:cNvSpPr>
          <p:nvPr/>
        </p:nvSpPr>
        <p:spPr bwMode="auto">
          <a:xfrm>
            <a:off x="6345238" y="4465638"/>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53" name="Rectangle 865">
            <a:extLst>
              <a:ext uri="{FF2B5EF4-FFF2-40B4-BE49-F238E27FC236}">
                <a16:creationId xmlns:a16="http://schemas.microsoft.com/office/drawing/2014/main" id="{6FAC8683-A6AB-C62E-8CF4-E910C31A50F5}"/>
              </a:ext>
            </a:extLst>
          </p:cNvPr>
          <p:cNvSpPr>
            <a:spLocks noChangeArrowheads="1"/>
          </p:cNvSpPr>
          <p:nvPr/>
        </p:nvSpPr>
        <p:spPr bwMode="auto">
          <a:xfrm>
            <a:off x="6367463" y="4465638"/>
            <a:ext cx="357187"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54" name="Rectangle 866">
            <a:extLst>
              <a:ext uri="{FF2B5EF4-FFF2-40B4-BE49-F238E27FC236}">
                <a16:creationId xmlns:a16="http://schemas.microsoft.com/office/drawing/2014/main" id="{E149748B-C787-BF1A-FDDA-9ACA54F8D6D6}"/>
              </a:ext>
            </a:extLst>
          </p:cNvPr>
          <p:cNvSpPr>
            <a:spLocks noChangeArrowheads="1"/>
          </p:cNvSpPr>
          <p:nvPr/>
        </p:nvSpPr>
        <p:spPr bwMode="auto">
          <a:xfrm>
            <a:off x="6724650" y="4487863"/>
            <a:ext cx="1270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55" name="Rectangle 867">
            <a:extLst>
              <a:ext uri="{FF2B5EF4-FFF2-40B4-BE49-F238E27FC236}">
                <a16:creationId xmlns:a16="http://schemas.microsoft.com/office/drawing/2014/main" id="{B735A7E0-FAF2-7E8E-4EAF-2CFE15033CE2}"/>
              </a:ext>
            </a:extLst>
          </p:cNvPr>
          <p:cNvSpPr>
            <a:spLocks noChangeArrowheads="1"/>
          </p:cNvSpPr>
          <p:nvPr/>
        </p:nvSpPr>
        <p:spPr bwMode="auto">
          <a:xfrm>
            <a:off x="6724650" y="4465638"/>
            <a:ext cx="2381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56" name="Rectangle 868">
            <a:extLst>
              <a:ext uri="{FF2B5EF4-FFF2-40B4-BE49-F238E27FC236}">
                <a16:creationId xmlns:a16="http://schemas.microsoft.com/office/drawing/2014/main" id="{4C06E87E-BB20-4F25-94EB-27B995EB38AF}"/>
              </a:ext>
            </a:extLst>
          </p:cNvPr>
          <p:cNvSpPr>
            <a:spLocks noChangeArrowheads="1"/>
          </p:cNvSpPr>
          <p:nvPr/>
        </p:nvSpPr>
        <p:spPr bwMode="auto">
          <a:xfrm>
            <a:off x="6748463" y="4465638"/>
            <a:ext cx="355600"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57" name="Rectangle 869">
            <a:extLst>
              <a:ext uri="{FF2B5EF4-FFF2-40B4-BE49-F238E27FC236}">
                <a16:creationId xmlns:a16="http://schemas.microsoft.com/office/drawing/2014/main" id="{21C785D4-8330-E3F3-E946-A26E87F74278}"/>
              </a:ext>
            </a:extLst>
          </p:cNvPr>
          <p:cNvSpPr>
            <a:spLocks noChangeArrowheads="1"/>
          </p:cNvSpPr>
          <p:nvPr/>
        </p:nvSpPr>
        <p:spPr bwMode="auto">
          <a:xfrm>
            <a:off x="7104063" y="4487863"/>
            <a:ext cx="1270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58" name="Rectangle 870">
            <a:extLst>
              <a:ext uri="{FF2B5EF4-FFF2-40B4-BE49-F238E27FC236}">
                <a16:creationId xmlns:a16="http://schemas.microsoft.com/office/drawing/2014/main" id="{84B5F40B-716C-8AE5-A0D4-6C6C52850A8E}"/>
              </a:ext>
            </a:extLst>
          </p:cNvPr>
          <p:cNvSpPr>
            <a:spLocks noChangeArrowheads="1"/>
          </p:cNvSpPr>
          <p:nvPr/>
        </p:nvSpPr>
        <p:spPr bwMode="auto">
          <a:xfrm>
            <a:off x="7104063" y="4465638"/>
            <a:ext cx="25400"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59" name="Rectangle 871">
            <a:extLst>
              <a:ext uri="{FF2B5EF4-FFF2-40B4-BE49-F238E27FC236}">
                <a16:creationId xmlns:a16="http://schemas.microsoft.com/office/drawing/2014/main" id="{FCE2A5DA-38B3-8EC2-8B5C-70F6691CAFCC}"/>
              </a:ext>
            </a:extLst>
          </p:cNvPr>
          <p:cNvSpPr>
            <a:spLocks noChangeArrowheads="1"/>
          </p:cNvSpPr>
          <p:nvPr/>
        </p:nvSpPr>
        <p:spPr bwMode="auto">
          <a:xfrm>
            <a:off x="7129463" y="4465638"/>
            <a:ext cx="417512"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60" name="Rectangle 872">
            <a:extLst>
              <a:ext uri="{FF2B5EF4-FFF2-40B4-BE49-F238E27FC236}">
                <a16:creationId xmlns:a16="http://schemas.microsoft.com/office/drawing/2014/main" id="{EA6C1E3E-09BC-28B9-B2EA-1E9992FBF357}"/>
              </a:ext>
            </a:extLst>
          </p:cNvPr>
          <p:cNvSpPr>
            <a:spLocks noChangeArrowheads="1"/>
          </p:cNvSpPr>
          <p:nvPr/>
        </p:nvSpPr>
        <p:spPr bwMode="auto">
          <a:xfrm>
            <a:off x="7546975" y="4487863"/>
            <a:ext cx="12700"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61" name="Rectangle 873">
            <a:extLst>
              <a:ext uri="{FF2B5EF4-FFF2-40B4-BE49-F238E27FC236}">
                <a16:creationId xmlns:a16="http://schemas.microsoft.com/office/drawing/2014/main" id="{B4820FCB-1312-EC55-C9FF-F63FDF82F0F8}"/>
              </a:ext>
            </a:extLst>
          </p:cNvPr>
          <p:cNvSpPr>
            <a:spLocks noChangeArrowheads="1"/>
          </p:cNvSpPr>
          <p:nvPr/>
        </p:nvSpPr>
        <p:spPr bwMode="auto">
          <a:xfrm>
            <a:off x="7546975" y="4465638"/>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62" name="Rectangle 874">
            <a:extLst>
              <a:ext uri="{FF2B5EF4-FFF2-40B4-BE49-F238E27FC236}">
                <a16:creationId xmlns:a16="http://schemas.microsoft.com/office/drawing/2014/main" id="{320CA671-072F-B4B8-85CF-8A51FC70A2FD}"/>
              </a:ext>
            </a:extLst>
          </p:cNvPr>
          <p:cNvSpPr>
            <a:spLocks noChangeArrowheads="1"/>
          </p:cNvSpPr>
          <p:nvPr/>
        </p:nvSpPr>
        <p:spPr bwMode="auto">
          <a:xfrm>
            <a:off x="7569200" y="4465638"/>
            <a:ext cx="36036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63" name="Rectangle 875">
            <a:extLst>
              <a:ext uri="{FF2B5EF4-FFF2-40B4-BE49-F238E27FC236}">
                <a16:creationId xmlns:a16="http://schemas.microsoft.com/office/drawing/2014/main" id="{74ACF26E-BF41-217D-B9CF-134BC41F42DD}"/>
              </a:ext>
            </a:extLst>
          </p:cNvPr>
          <p:cNvSpPr>
            <a:spLocks noChangeArrowheads="1"/>
          </p:cNvSpPr>
          <p:nvPr/>
        </p:nvSpPr>
        <p:spPr bwMode="auto">
          <a:xfrm>
            <a:off x="7929563" y="4487863"/>
            <a:ext cx="11112"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64" name="Rectangle 876">
            <a:extLst>
              <a:ext uri="{FF2B5EF4-FFF2-40B4-BE49-F238E27FC236}">
                <a16:creationId xmlns:a16="http://schemas.microsoft.com/office/drawing/2014/main" id="{BAD96069-4291-ED21-C91F-0C45A94A1E99}"/>
              </a:ext>
            </a:extLst>
          </p:cNvPr>
          <p:cNvSpPr>
            <a:spLocks noChangeArrowheads="1"/>
          </p:cNvSpPr>
          <p:nvPr/>
        </p:nvSpPr>
        <p:spPr bwMode="auto">
          <a:xfrm>
            <a:off x="7929563" y="4465638"/>
            <a:ext cx="23812"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65" name="Rectangle 877">
            <a:extLst>
              <a:ext uri="{FF2B5EF4-FFF2-40B4-BE49-F238E27FC236}">
                <a16:creationId xmlns:a16="http://schemas.microsoft.com/office/drawing/2014/main" id="{586802CA-DA46-4698-CE7C-61A14DC7A768}"/>
              </a:ext>
            </a:extLst>
          </p:cNvPr>
          <p:cNvSpPr>
            <a:spLocks noChangeArrowheads="1"/>
          </p:cNvSpPr>
          <p:nvPr/>
        </p:nvSpPr>
        <p:spPr bwMode="auto">
          <a:xfrm>
            <a:off x="7953375" y="4465638"/>
            <a:ext cx="355600"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66" name="Rectangle 878">
            <a:extLst>
              <a:ext uri="{FF2B5EF4-FFF2-40B4-BE49-F238E27FC236}">
                <a16:creationId xmlns:a16="http://schemas.microsoft.com/office/drawing/2014/main" id="{B3275D6D-44A0-B671-C374-83B0A90522C2}"/>
              </a:ext>
            </a:extLst>
          </p:cNvPr>
          <p:cNvSpPr>
            <a:spLocks noChangeArrowheads="1"/>
          </p:cNvSpPr>
          <p:nvPr/>
        </p:nvSpPr>
        <p:spPr bwMode="auto">
          <a:xfrm>
            <a:off x="8308975" y="4487863"/>
            <a:ext cx="11113"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67" name="Rectangle 879">
            <a:extLst>
              <a:ext uri="{FF2B5EF4-FFF2-40B4-BE49-F238E27FC236}">
                <a16:creationId xmlns:a16="http://schemas.microsoft.com/office/drawing/2014/main" id="{0165AC32-5DB7-2884-6E40-7CED6CD045FB}"/>
              </a:ext>
            </a:extLst>
          </p:cNvPr>
          <p:cNvSpPr>
            <a:spLocks noChangeArrowheads="1"/>
          </p:cNvSpPr>
          <p:nvPr/>
        </p:nvSpPr>
        <p:spPr bwMode="auto">
          <a:xfrm>
            <a:off x="8308975" y="4465638"/>
            <a:ext cx="2381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68" name="Rectangle 880">
            <a:extLst>
              <a:ext uri="{FF2B5EF4-FFF2-40B4-BE49-F238E27FC236}">
                <a16:creationId xmlns:a16="http://schemas.microsoft.com/office/drawing/2014/main" id="{FBCA395D-2775-BB37-C972-A987908DFEC0}"/>
              </a:ext>
            </a:extLst>
          </p:cNvPr>
          <p:cNvSpPr>
            <a:spLocks noChangeArrowheads="1"/>
          </p:cNvSpPr>
          <p:nvPr/>
        </p:nvSpPr>
        <p:spPr bwMode="auto">
          <a:xfrm>
            <a:off x="8332788" y="4465638"/>
            <a:ext cx="417512"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69" name="Rectangle 881">
            <a:extLst>
              <a:ext uri="{FF2B5EF4-FFF2-40B4-BE49-F238E27FC236}">
                <a16:creationId xmlns:a16="http://schemas.microsoft.com/office/drawing/2014/main" id="{E915FC18-3713-0106-EA03-C2877A3472F1}"/>
              </a:ext>
            </a:extLst>
          </p:cNvPr>
          <p:cNvSpPr>
            <a:spLocks noChangeArrowheads="1"/>
          </p:cNvSpPr>
          <p:nvPr/>
        </p:nvSpPr>
        <p:spPr bwMode="auto">
          <a:xfrm>
            <a:off x="8750300" y="4465638"/>
            <a:ext cx="12700" cy="238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70" name="Rectangle 882">
            <a:extLst>
              <a:ext uri="{FF2B5EF4-FFF2-40B4-BE49-F238E27FC236}">
                <a16:creationId xmlns:a16="http://schemas.microsoft.com/office/drawing/2014/main" id="{0D1098BD-6778-E2BF-E8B7-8DFBEB2D1772}"/>
              </a:ext>
            </a:extLst>
          </p:cNvPr>
          <p:cNvSpPr>
            <a:spLocks noChangeArrowheads="1"/>
          </p:cNvSpPr>
          <p:nvPr/>
        </p:nvSpPr>
        <p:spPr bwMode="auto">
          <a:xfrm>
            <a:off x="381000" y="4489450"/>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71" name="Rectangle 883">
            <a:extLst>
              <a:ext uri="{FF2B5EF4-FFF2-40B4-BE49-F238E27FC236}">
                <a16:creationId xmlns:a16="http://schemas.microsoft.com/office/drawing/2014/main" id="{BAFC3267-53D9-94CC-5C44-D3B6F5C457FA}"/>
              </a:ext>
            </a:extLst>
          </p:cNvPr>
          <p:cNvSpPr>
            <a:spLocks noChangeArrowheads="1"/>
          </p:cNvSpPr>
          <p:nvPr/>
        </p:nvSpPr>
        <p:spPr bwMode="auto">
          <a:xfrm>
            <a:off x="2859088" y="4489450"/>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72" name="Rectangle 884">
            <a:extLst>
              <a:ext uri="{FF2B5EF4-FFF2-40B4-BE49-F238E27FC236}">
                <a16:creationId xmlns:a16="http://schemas.microsoft.com/office/drawing/2014/main" id="{830C554D-F82A-FF13-7F27-502D207E2EF5}"/>
              </a:ext>
            </a:extLst>
          </p:cNvPr>
          <p:cNvSpPr>
            <a:spLocks noChangeArrowheads="1"/>
          </p:cNvSpPr>
          <p:nvPr/>
        </p:nvSpPr>
        <p:spPr bwMode="auto">
          <a:xfrm>
            <a:off x="3240088" y="4489450"/>
            <a:ext cx="11112"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73" name="Rectangle 885">
            <a:extLst>
              <a:ext uri="{FF2B5EF4-FFF2-40B4-BE49-F238E27FC236}">
                <a16:creationId xmlns:a16="http://schemas.microsoft.com/office/drawing/2014/main" id="{ED9EDCC0-6C5D-0619-3B66-DFD6BA034D22}"/>
              </a:ext>
            </a:extLst>
          </p:cNvPr>
          <p:cNvSpPr>
            <a:spLocks noChangeArrowheads="1"/>
          </p:cNvSpPr>
          <p:nvPr/>
        </p:nvSpPr>
        <p:spPr bwMode="auto">
          <a:xfrm>
            <a:off x="3619500" y="4489450"/>
            <a:ext cx="11113"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74" name="Rectangle 886">
            <a:extLst>
              <a:ext uri="{FF2B5EF4-FFF2-40B4-BE49-F238E27FC236}">
                <a16:creationId xmlns:a16="http://schemas.microsoft.com/office/drawing/2014/main" id="{7C795665-2686-6FB3-6736-022DC719B14B}"/>
              </a:ext>
            </a:extLst>
          </p:cNvPr>
          <p:cNvSpPr>
            <a:spLocks noChangeArrowheads="1"/>
          </p:cNvSpPr>
          <p:nvPr/>
        </p:nvSpPr>
        <p:spPr bwMode="auto">
          <a:xfrm>
            <a:off x="4064000" y="4489450"/>
            <a:ext cx="11113"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75" name="Rectangle 887">
            <a:extLst>
              <a:ext uri="{FF2B5EF4-FFF2-40B4-BE49-F238E27FC236}">
                <a16:creationId xmlns:a16="http://schemas.microsoft.com/office/drawing/2014/main" id="{AED843EF-328E-EDC2-3BE4-888CC0236730}"/>
              </a:ext>
            </a:extLst>
          </p:cNvPr>
          <p:cNvSpPr>
            <a:spLocks noChangeArrowheads="1"/>
          </p:cNvSpPr>
          <p:nvPr/>
        </p:nvSpPr>
        <p:spPr bwMode="auto">
          <a:xfrm>
            <a:off x="4443413" y="4489450"/>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76" name="Rectangle 888">
            <a:extLst>
              <a:ext uri="{FF2B5EF4-FFF2-40B4-BE49-F238E27FC236}">
                <a16:creationId xmlns:a16="http://schemas.microsoft.com/office/drawing/2014/main" id="{0023D03F-9FF0-7D39-CB87-F91B0EDE75F3}"/>
              </a:ext>
            </a:extLst>
          </p:cNvPr>
          <p:cNvSpPr>
            <a:spLocks noChangeArrowheads="1"/>
          </p:cNvSpPr>
          <p:nvPr/>
        </p:nvSpPr>
        <p:spPr bwMode="auto">
          <a:xfrm>
            <a:off x="4822825" y="4489450"/>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77" name="Rectangle 889">
            <a:extLst>
              <a:ext uri="{FF2B5EF4-FFF2-40B4-BE49-F238E27FC236}">
                <a16:creationId xmlns:a16="http://schemas.microsoft.com/office/drawing/2014/main" id="{C2FF2945-BFC0-41CB-338E-17DDACE431AD}"/>
              </a:ext>
            </a:extLst>
          </p:cNvPr>
          <p:cNvSpPr>
            <a:spLocks noChangeArrowheads="1"/>
          </p:cNvSpPr>
          <p:nvPr/>
        </p:nvSpPr>
        <p:spPr bwMode="auto">
          <a:xfrm>
            <a:off x="5205413" y="4489450"/>
            <a:ext cx="9525"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78" name="Rectangle 890">
            <a:extLst>
              <a:ext uri="{FF2B5EF4-FFF2-40B4-BE49-F238E27FC236}">
                <a16:creationId xmlns:a16="http://schemas.microsoft.com/office/drawing/2014/main" id="{541D3AF7-CBE4-7D02-6162-505DCBE05784}"/>
              </a:ext>
            </a:extLst>
          </p:cNvPr>
          <p:cNvSpPr>
            <a:spLocks noChangeArrowheads="1"/>
          </p:cNvSpPr>
          <p:nvPr/>
        </p:nvSpPr>
        <p:spPr bwMode="auto">
          <a:xfrm>
            <a:off x="5584825" y="4489450"/>
            <a:ext cx="9525"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79" name="Rectangle 891">
            <a:extLst>
              <a:ext uri="{FF2B5EF4-FFF2-40B4-BE49-F238E27FC236}">
                <a16:creationId xmlns:a16="http://schemas.microsoft.com/office/drawing/2014/main" id="{B1FEBE4B-6C1B-DDA7-DDF3-BC975E5EF01E}"/>
              </a:ext>
            </a:extLst>
          </p:cNvPr>
          <p:cNvSpPr>
            <a:spLocks noChangeArrowheads="1"/>
          </p:cNvSpPr>
          <p:nvPr/>
        </p:nvSpPr>
        <p:spPr bwMode="auto">
          <a:xfrm>
            <a:off x="5964238" y="4489450"/>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80" name="Rectangle 892">
            <a:extLst>
              <a:ext uri="{FF2B5EF4-FFF2-40B4-BE49-F238E27FC236}">
                <a16:creationId xmlns:a16="http://schemas.microsoft.com/office/drawing/2014/main" id="{15330BBA-9D0C-9FC8-8454-C776677F5EC2}"/>
              </a:ext>
            </a:extLst>
          </p:cNvPr>
          <p:cNvSpPr>
            <a:spLocks noChangeArrowheads="1"/>
          </p:cNvSpPr>
          <p:nvPr/>
        </p:nvSpPr>
        <p:spPr bwMode="auto">
          <a:xfrm>
            <a:off x="6345238" y="4489450"/>
            <a:ext cx="11112"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81" name="Rectangle 893">
            <a:extLst>
              <a:ext uri="{FF2B5EF4-FFF2-40B4-BE49-F238E27FC236}">
                <a16:creationId xmlns:a16="http://schemas.microsoft.com/office/drawing/2014/main" id="{92776CB6-3C94-C75D-C941-73202918C3D5}"/>
              </a:ext>
            </a:extLst>
          </p:cNvPr>
          <p:cNvSpPr>
            <a:spLocks noChangeArrowheads="1"/>
          </p:cNvSpPr>
          <p:nvPr/>
        </p:nvSpPr>
        <p:spPr bwMode="auto">
          <a:xfrm>
            <a:off x="6724650" y="4489450"/>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82" name="Rectangle 894">
            <a:extLst>
              <a:ext uri="{FF2B5EF4-FFF2-40B4-BE49-F238E27FC236}">
                <a16:creationId xmlns:a16="http://schemas.microsoft.com/office/drawing/2014/main" id="{04AFDE80-6BD4-6B93-6090-057A19899C2F}"/>
              </a:ext>
            </a:extLst>
          </p:cNvPr>
          <p:cNvSpPr>
            <a:spLocks noChangeArrowheads="1"/>
          </p:cNvSpPr>
          <p:nvPr/>
        </p:nvSpPr>
        <p:spPr bwMode="auto">
          <a:xfrm>
            <a:off x="7104063" y="4489450"/>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83" name="Rectangle 895">
            <a:extLst>
              <a:ext uri="{FF2B5EF4-FFF2-40B4-BE49-F238E27FC236}">
                <a16:creationId xmlns:a16="http://schemas.microsoft.com/office/drawing/2014/main" id="{7CF5747C-4D05-0242-9856-95730E3FF89E}"/>
              </a:ext>
            </a:extLst>
          </p:cNvPr>
          <p:cNvSpPr>
            <a:spLocks noChangeArrowheads="1"/>
          </p:cNvSpPr>
          <p:nvPr/>
        </p:nvSpPr>
        <p:spPr bwMode="auto">
          <a:xfrm>
            <a:off x="7546975" y="4489450"/>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84" name="Rectangle 896">
            <a:extLst>
              <a:ext uri="{FF2B5EF4-FFF2-40B4-BE49-F238E27FC236}">
                <a16:creationId xmlns:a16="http://schemas.microsoft.com/office/drawing/2014/main" id="{9E2D7F2E-88ED-4264-671A-809C0A1AA593}"/>
              </a:ext>
            </a:extLst>
          </p:cNvPr>
          <p:cNvSpPr>
            <a:spLocks noChangeArrowheads="1"/>
          </p:cNvSpPr>
          <p:nvPr/>
        </p:nvSpPr>
        <p:spPr bwMode="auto">
          <a:xfrm>
            <a:off x="7929563" y="4489450"/>
            <a:ext cx="11112"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85" name="Rectangle 897">
            <a:extLst>
              <a:ext uri="{FF2B5EF4-FFF2-40B4-BE49-F238E27FC236}">
                <a16:creationId xmlns:a16="http://schemas.microsoft.com/office/drawing/2014/main" id="{0862EFC2-AFA3-27EF-96AF-CF2D56DEB2E2}"/>
              </a:ext>
            </a:extLst>
          </p:cNvPr>
          <p:cNvSpPr>
            <a:spLocks noChangeArrowheads="1"/>
          </p:cNvSpPr>
          <p:nvPr/>
        </p:nvSpPr>
        <p:spPr bwMode="auto">
          <a:xfrm>
            <a:off x="8308975" y="4489450"/>
            <a:ext cx="11113"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186" name="Rectangle 898">
            <a:extLst>
              <a:ext uri="{FF2B5EF4-FFF2-40B4-BE49-F238E27FC236}">
                <a16:creationId xmlns:a16="http://schemas.microsoft.com/office/drawing/2014/main" id="{740D693F-9AC7-6AC8-5A83-36DDBA18DDA5}"/>
              </a:ext>
            </a:extLst>
          </p:cNvPr>
          <p:cNvSpPr>
            <a:spLocks noChangeArrowheads="1"/>
          </p:cNvSpPr>
          <p:nvPr/>
        </p:nvSpPr>
        <p:spPr bwMode="auto">
          <a:xfrm>
            <a:off x="8750300" y="4489450"/>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44844" name="Group 1100">
            <a:extLst>
              <a:ext uri="{FF2B5EF4-FFF2-40B4-BE49-F238E27FC236}">
                <a16:creationId xmlns:a16="http://schemas.microsoft.com/office/drawing/2014/main" id="{C475CEC7-AA66-F889-0482-790157F3F55B}"/>
              </a:ext>
            </a:extLst>
          </p:cNvPr>
          <p:cNvGrpSpPr>
            <a:grpSpLocks/>
          </p:cNvGrpSpPr>
          <p:nvPr/>
        </p:nvGrpSpPr>
        <p:grpSpPr bwMode="auto">
          <a:xfrm>
            <a:off x="381000" y="4786313"/>
            <a:ext cx="8382000" cy="923925"/>
            <a:chOff x="786" y="3061"/>
            <a:chExt cx="4170" cy="514"/>
          </a:xfrm>
        </p:grpSpPr>
        <p:sp>
          <p:nvSpPr>
            <p:cNvPr id="525188" name="Rectangle 900">
              <a:extLst>
                <a:ext uri="{FF2B5EF4-FFF2-40B4-BE49-F238E27FC236}">
                  <a16:creationId xmlns:a16="http://schemas.microsoft.com/office/drawing/2014/main" id="{D5FB4A97-B84C-808B-305D-1DC4F91D5168}"/>
                </a:ext>
              </a:extLst>
            </p:cNvPr>
            <p:cNvSpPr>
              <a:spLocks noChangeArrowheads="1"/>
            </p:cNvSpPr>
            <p:nvPr/>
          </p:nvSpPr>
          <p:spPr bwMode="auto">
            <a:xfrm>
              <a:off x="832" y="3070"/>
              <a:ext cx="903"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Correct Payment Received</a:t>
              </a:r>
              <a:endParaRPr lang="en-US" altLang="en-US" sz="1300">
                <a:latin typeface="Arial" panose="020B0604020202020204" pitchFamily="34" charset="0"/>
              </a:endParaRPr>
            </a:p>
          </p:txBody>
        </p:sp>
        <p:sp>
          <p:nvSpPr>
            <p:cNvPr id="525189" name="Rectangle 901">
              <a:extLst>
                <a:ext uri="{FF2B5EF4-FFF2-40B4-BE49-F238E27FC236}">
                  <a16:creationId xmlns:a16="http://schemas.microsoft.com/office/drawing/2014/main" id="{0414B3BB-1F09-83ED-DE34-80621E3BEC5D}"/>
                </a:ext>
              </a:extLst>
            </p:cNvPr>
            <p:cNvSpPr>
              <a:spLocks noChangeArrowheads="1"/>
            </p:cNvSpPr>
            <p:nvPr/>
          </p:nvSpPr>
          <p:spPr bwMode="auto">
            <a:xfrm>
              <a:off x="1979" y="3070"/>
              <a:ext cx="22"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90" name="Rectangle 902">
              <a:extLst>
                <a:ext uri="{FF2B5EF4-FFF2-40B4-BE49-F238E27FC236}">
                  <a16:creationId xmlns:a16="http://schemas.microsoft.com/office/drawing/2014/main" id="{D414C4A6-2F56-A99C-64EA-4B56F76D6AE0}"/>
                </a:ext>
              </a:extLst>
            </p:cNvPr>
            <p:cNvSpPr>
              <a:spLocks noChangeArrowheads="1"/>
            </p:cNvSpPr>
            <p:nvPr/>
          </p:nvSpPr>
          <p:spPr bwMode="auto">
            <a:xfrm>
              <a:off x="2124" y="3069"/>
              <a:ext cx="35"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5</a:t>
              </a:r>
              <a:endParaRPr lang="en-US" altLang="en-US" sz="1300">
                <a:latin typeface="Arial" panose="020B0604020202020204" pitchFamily="34" charset="0"/>
              </a:endParaRPr>
            </a:p>
          </p:txBody>
        </p:sp>
        <p:sp>
          <p:nvSpPr>
            <p:cNvPr id="525191" name="Rectangle 903">
              <a:extLst>
                <a:ext uri="{FF2B5EF4-FFF2-40B4-BE49-F238E27FC236}">
                  <a16:creationId xmlns:a16="http://schemas.microsoft.com/office/drawing/2014/main" id="{731C1CC3-6AF6-933F-08D9-1C207F0AC011}"/>
                </a:ext>
              </a:extLst>
            </p:cNvPr>
            <p:cNvSpPr>
              <a:spLocks noChangeArrowheads="1"/>
            </p:cNvSpPr>
            <p:nvPr/>
          </p:nvSpPr>
          <p:spPr bwMode="auto">
            <a:xfrm>
              <a:off x="2168" y="3069"/>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92" name="Rectangle 904">
              <a:extLst>
                <a:ext uri="{FF2B5EF4-FFF2-40B4-BE49-F238E27FC236}">
                  <a16:creationId xmlns:a16="http://schemas.microsoft.com/office/drawing/2014/main" id="{E4EFE607-E9CA-24DE-102F-B5FF78D42585}"/>
                </a:ext>
              </a:extLst>
            </p:cNvPr>
            <p:cNvSpPr>
              <a:spLocks noChangeArrowheads="1"/>
            </p:cNvSpPr>
            <p:nvPr/>
          </p:nvSpPr>
          <p:spPr bwMode="auto">
            <a:xfrm>
              <a:off x="2357" y="3069"/>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93" name="Rectangle 905">
              <a:extLst>
                <a:ext uri="{FF2B5EF4-FFF2-40B4-BE49-F238E27FC236}">
                  <a16:creationId xmlns:a16="http://schemas.microsoft.com/office/drawing/2014/main" id="{1DEFCA88-C391-5AFC-6605-97D48B4237BA}"/>
                </a:ext>
              </a:extLst>
            </p:cNvPr>
            <p:cNvSpPr>
              <a:spLocks noChangeArrowheads="1"/>
            </p:cNvSpPr>
            <p:nvPr/>
          </p:nvSpPr>
          <p:spPr bwMode="auto">
            <a:xfrm>
              <a:off x="2577" y="3069"/>
              <a:ext cx="1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94" name="Rectangle 906">
              <a:extLst>
                <a:ext uri="{FF2B5EF4-FFF2-40B4-BE49-F238E27FC236}">
                  <a16:creationId xmlns:a16="http://schemas.microsoft.com/office/drawing/2014/main" id="{B1426CD6-9337-4C9C-B54B-8CEF84D557F3}"/>
                </a:ext>
              </a:extLst>
            </p:cNvPr>
            <p:cNvSpPr>
              <a:spLocks noChangeArrowheads="1"/>
            </p:cNvSpPr>
            <p:nvPr/>
          </p:nvSpPr>
          <p:spPr bwMode="auto">
            <a:xfrm>
              <a:off x="2767" y="3069"/>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95" name="Rectangle 907">
              <a:extLst>
                <a:ext uri="{FF2B5EF4-FFF2-40B4-BE49-F238E27FC236}">
                  <a16:creationId xmlns:a16="http://schemas.microsoft.com/office/drawing/2014/main" id="{82252D56-E6B4-27FF-C1C3-15868A9CC742}"/>
                </a:ext>
              </a:extLst>
            </p:cNvPr>
            <p:cNvSpPr>
              <a:spLocks noChangeArrowheads="1"/>
            </p:cNvSpPr>
            <p:nvPr/>
          </p:nvSpPr>
          <p:spPr bwMode="auto">
            <a:xfrm>
              <a:off x="2956" y="3069"/>
              <a:ext cx="1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96" name="Rectangle 908">
              <a:extLst>
                <a:ext uri="{FF2B5EF4-FFF2-40B4-BE49-F238E27FC236}">
                  <a16:creationId xmlns:a16="http://schemas.microsoft.com/office/drawing/2014/main" id="{17F89D14-9B23-0F5D-BA14-91ABA01E7413}"/>
                </a:ext>
              </a:extLst>
            </p:cNvPr>
            <p:cNvSpPr>
              <a:spLocks noChangeArrowheads="1"/>
            </p:cNvSpPr>
            <p:nvPr/>
          </p:nvSpPr>
          <p:spPr bwMode="auto">
            <a:xfrm>
              <a:off x="3145" y="3069"/>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97" name="Rectangle 909">
              <a:extLst>
                <a:ext uri="{FF2B5EF4-FFF2-40B4-BE49-F238E27FC236}">
                  <a16:creationId xmlns:a16="http://schemas.microsoft.com/office/drawing/2014/main" id="{3D1AAA13-7794-B089-CB52-9B2A46FA252A}"/>
                </a:ext>
              </a:extLst>
            </p:cNvPr>
            <p:cNvSpPr>
              <a:spLocks noChangeArrowheads="1"/>
            </p:cNvSpPr>
            <p:nvPr/>
          </p:nvSpPr>
          <p:spPr bwMode="auto">
            <a:xfrm>
              <a:off x="3334" y="3069"/>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98" name="Rectangle 910">
              <a:extLst>
                <a:ext uri="{FF2B5EF4-FFF2-40B4-BE49-F238E27FC236}">
                  <a16:creationId xmlns:a16="http://schemas.microsoft.com/office/drawing/2014/main" id="{1384692B-1F69-C3C3-433E-3EFE2A7A62E6}"/>
                </a:ext>
              </a:extLst>
            </p:cNvPr>
            <p:cNvSpPr>
              <a:spLocks noChangeArrowheads="1"/>
            </p:cNvSpPr>
            <p:nvPr/>
          </p:nvSpPr>
          <p:spPr bwMode="auto">
            <a:xfrm>
              <a:off x="3523" y="3069"/>
              <a:ext cx="1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199" name="Rectangle 911">
              <a:extLst>
                <a:ext uri="{FF2B5EF4-FFF2-40B4-BE49-F238E27FC236}">
                  <a16:creationId xmlns:a16="http://schemas.microsoft.com/office/drawing/2014/main" id="{B038B44D-AA81-CC9B-6AB5-3372BEFAB71E}"/>
                </a:ext>
              </a:extLst>
            </p:cNvPr>
            <p:cNvSpPr>
              <a:spLocks noChangeArrowheads="1"/>
            </p:cNvSpPr>
            <p:nvPr/>
          </p:nvSpPr>
          <p:spPr bwMode="auto">
            <a:xfrm>
              <a:off x="3713" y="3069"/>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00" name="Rectangle 912">
              <a:extLst>
                <a:ext uri="{FF2B5EF4-FFF2-40B4-BE49-F238E27FC236}">
                  <a16:creationId xmlns:a16="http://schemas.microsoft.com/office/drawing/2014/main" id="{1E883DEF-83E5-FE71-1E53-5E5B4BAEC95C}"/>
                </a:ext>
              </a:extLst>
            </p:cNvPr>
            <p:cNvSpPr>
              <a:spLocks noChangeArrowheads="1"/>
            </p:cNvSpPr>
            <p:nvPr/>
          </p:nvSpPr>
          <p:spPr bwMode="auto">
            <a:xfrm>
              <a:off x="3902" y="3069"/>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01" name="Rectangle 913">
              <a:extLst>
                <a:ext uri="{FF2B5EF4-FFF2-40B4-BE49-F238E27FC236}">
                  <a16:creationId xmlns:a16="http://schemas.microsoft.com/office/drawing/2014/main" id="{1B7985CA-7DEC-2B60-4D66-2CA7ED3338DD}"/>
                </a:ext>
              </a:extLst>
            </p:cNvPr>
            <p:cNvSpPr>
              <a:spLocks noChangeArrowheads="1"/>
            </p:cNvSpPr>
            <p:nvPr/>
          </p:nvSpPr>
          <p:spPr bwMode="auto">
            <a:xfrm>
              <a:off x="4091" y="3069"/>
              <a:ext cx="1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02" name="Rectangle 914">
              <a:extLst>
                <a:ext uri="{FF2B5EF4-FFF2-40B4-BE49-F238E27FC236}">
                  <a16:creationId xmlns:a16="http://schemas.microsoft.com/office/drawing/2014/main" id="{87C29A3F-BDAE-BF0F-EC89-7EF0DD88C389}"/>
                </a:ext>
              </a:extLst>
            </p:cNvPr>
            <p:cNvSpPr>
              <a:spLocks noChangeArrowheads="1"/>
            </p:cNvSpPr>
            <p:nvPr/>
          </p:nvSpPr>
          <p:spPr bwMode="auto">
            <a:xfrm>
              <a:off x="4311" y="3069"/>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03" name="Rectangle 915">
              <a:extLst>
                <a:ext uri="{FF2B5EF4-FFF2-40B4-BE49-F238E27FC236}">
                  <a16:creationId xmlns:a16="http://schemas.microsoft.com/office/drawing/2014/main" id="{242076AA-0358-4E6D-C8DF-E46B44A64E89}"/>
                </a:ext>
              </a:extLst>
            </p:cNvPr>
            <p:cNvSpPr>
              <a:spLocks noChangeArrowheads="1"/>
            </p:cNvSpPr>
            <p:nvPr/>
          </p:nvSpPr>
          <p:spPr bwMode="auto">
            <a:xfrm>
              <a:off x="4500" y="3069"/>
              <a:ext cx="1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04" name="Rectangle 916">
              <a:extLst>
                <a:ext uri="{FF2B5EF4-FFF2-40B4-BE49-F238E27FC236}">
                  <a16:creationId xmlns:a16="http://schemas.microsoft.com/office/drawing/2014/main" id="{9A816B31-0237-81B5-007E-69D1CE39EEC2}"/>
                </a:ext>
              </a:extLst>
            </p:cNvPr>
            <p:cNvSpPr>
              <a:spLocks noChangeArrowheads="1"/>
            </p:cNvSpPr>
            <p:nvPr/>
          </p:nvSpPr>
          <p:spPr bwMode="auto">
            <a:xfrm>
              <a:off x="4690" y="3069"/>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05" name="Rectangle 917">
              <a:extLst>
                <a:ext uri="{FF2B5EF4-FFF2-40B4-BE49-F238E27FC236}">
                  <a16:creationId xmlns:a16="http://schemas.microsoft.com/office/drawing/2014/main" id="{2528237A-896A-DA2C-8F24-7362D0307254}"/>
                </a:ext>
              </a:extLst>
            </p:cNvPr>
            <p:cNvSpPr>
              <a:spLocks noChangeArrowheads="1"/>
            </p:cNvSpPr>
            <p:nvPr/>
          </p:nvSpPr>
          <p:spPr bwMode="auto">
            <a:xfrm>
              <a:off x="4910" y="3069"/>
              <a:ext cx="1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06" name="Rectangle 918">
              <a:extLst>
                <a:ext uri="{FF2B5EF4-FFF2-40B4-BE49-F238E27FC236}">
                  <a16:creationId xmlns:a16="http://schemas.microsoft.com/office/drawing/2014/main" id="{9C7D7B4D-662E-7130-9255-0AACC198E995}"/>
                </a:ext>
              </a:extLst>
            </p:cNvPr>
            <p:cNvSpPr>
              <a:spLocks noChangeArrowheads="1"/>
            </p:cNvSpPr>
            <p:nvPr/>
          </p:nvSpPr>
          <p:spPr bwMode="auto">
            <a:xfrm>
              <a:off x="786"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07" name="Rectangle 919">
              <a:extLst>
                <a:ext uri="{FF2B5EF4-FFF2-40B4-BE49-F238E27FC236}">
                  <a16:creationId xmlns:a16="http://schemas.microsoft.com/office/drawing/2014/main" id="{9F0AB0C3-C7F5-1012-1297-5BA48183EAFF}"/>
                </a:ext>
              </a:extLst>
            </p:cNvPr>
            <p:cNvSpPr>
              <a:spLocks noChangeArrowheads="1"/>
            </p:cNvSpPr>
            <p:nvPr/>
          </p:nvSpPr>
          <p:spPr bwMode="auto">
            <a:xfrm>
              <a:off x="792" y="3061"/>
              <a:ext cx="122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08" name="Rectangle 920">
              <a:extLst>
                <a:ext uri="{FF2B5EF4-FFF2-40B4-BE49-F238E27FC236}">
                  <a16:creationId xmlns:a16="http://schemas.microsoft.com/office/drawing/2014/main" id="{49D3E390-3CA7-9F60-DE14-05401083B37B}"/>
                </a:ext>
              </a:extLst>
            </p:cNvPr>
            <p:cNvSpPr>
              <a:spLocks noChangeArrowheads="1"/>
            </p:cNvSpPr>
            <p:nvPr/>
          </p:nvSpPr>
          <p:spPr bwMode="auto">
            <a:xfrm>
              <a:off x="2019"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09" name="Rectangle 921">
              <a:extLst>
                <a:ext uri="{FF2B5EF4-FFF2-40B4-BE49-F238E27FC236}">
                  <a16:creationId xmlns:a16="http://schemas.microsoft.com/office/drawing/2014/main" id="{189C7455-6F34-F899-87DB-B348C66342AC}"/>
                </a:ext>
              </a:extLst>
            </p:cNvPr>
            <p:cNvSpPr>
              <a:spLocks noChangeArrowheads="1"/>
            </p:cNvSpPr>
            <p:nvPr/>
          </p:nvSpPr>
          <p:spPr bwMode="auto">
            <a:xfrm>
              <a:off x="2025" y="3061"/>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10" name="Rectangle 922">
              <a:extLst>
                <a:ext uri="{FF2B5EF4-FFF2-40B4-BE49-F238E27FC236}">
                  <a16:creationId xmlns:a16="http://schemas.microsoft.com/office/drawing/2014/main" id="{FEDDB7DB-D5B8-4622-E36F-4798F3ED0BA1}"/>
                </a:ext>
              </a:extLst>
            </p:cNvPr>
            <p:cNvSpPr>
              <a:spLocks noChangeArrowheads="1"/>
            </p:cNvSpPr>
            <p:nvPr/>
          </p:nvSpPr>
          <p:spPr bwMode="auto">
            <a:xfrm>
              <a:off x="2208"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11" name="Rectangle 923">
              <a:extLst>
                <a:ext uri="{FF2B5EF4-FFF2-40B4-BE49-F238E27FC236}">
                  <a16:creationId xmlns:a16="http://schemas.microsoft.com/office/drawing/2014/main" id="{5FB7B923-BEDF-444C-4706-F7B0A4060FA2}"/>
                </a:ext>
              </a:extLst>
            </p:cNvPr>
            <p:cNvSpPr>
              <a:spLocks noChangeArrowheads="1"/>
            </p:cNvSpPr>
            <p:nvPr/>
          </p:nvSpPr>
          <p:spPr bwMode="auto">
            <a:xfrm>
              <a:off x="2214" y="3061"/>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12" name="Rectangle 924">
              <a:extLst>
                <a:ext uri="{FF2B5EF4-FFF2-40B4-BE49-F238E27FC236}">
                  <a16:creationId xmlns:a16="http://schemas.microsoft.com/office/drawing/2014/main" id="{A4BE79A1-C057-6608-AACE-8480A11DD9A5}"/>
                </a:ext>
              </a:extLst>
            </p:cNvPr>
            <p:cNvSpPr>
              <a:spLocks noChangeArrowheads="1"/>
            </p:cNvSpPr>
            <p:nvPr/>
          </p:nvSpPr>
          <p:spPr bwMode="auto">
            <a:xfrm>
              <a:off x="2397"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13" name="Rectangle 925">
              <a:extLst>
                <a:ext uri="{FF2B5EF4-FFF2-40B4-BE49-F238E27FC236}">
                  <a16:creationId xmlns:a16="http://schemas.microsoft.com/office/drawing/2014/main" id="{7EACC30E-6778-7D52-5C63-1401C146014A}"/>
                </a:ext>
              </a:extLst>
            </p:cNvPr>
            <p:cNvSpPr>
              <a:spLocks noChangeArrowheads="1"/>
            </p:cNvSpPr>
            <p:nvPr/>
          </p:nvSpPr>
          <p:spPr bwMode="auto">
            <a:xfrm>
              <a:off x="2403" y="3061"/>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14" name="Rectangle 926">
              <a:extLst>
                <a:ext uri="{FF2B5EF4-FFF2-40B4-BE49-F238E27FC236}">
                  <a16:creationId xmlns:a16="http://schemas.microsoft.com/office/drawing/2014/main" id="{C4844E14-0E5F-9495-FEFC-DE8A308CED16}"/>
                </a:ext>
              </a:extLst>
            </p:cNvPr>
            <p:cNvSpPr>
              <a:spLocks noChangeArrowheads="1"/>
            </p:cNvSpPr>
            <p:nvPr/>
          </p:nvSpPr>
          <p:spPr bwMode="auto">
            <a:xfrm>
              <a:off x="2618"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15" name="Rectangle 927">
              <a:extLst>
                <a:ext uri="{FF2B5EF4-FFF2-40B4-BE49-F238E27FC236}">
                  <a16:creationId xmlns:a16="http://schemas.microsoft.com/office/drawing/2014/main" id="{4EDABFD2-F961-8C1B-E77E-4C253DE28C42}"/>
                </a:ext>
              </a:extLst>
            </p:cNvPr>
            <p:cNvSpPr>
              <a:spLocks noChangeArrowheads="1"/>
            </p:cNvSpPr>
            <p:nvPr/>
          </p:nvSpPr>
          <p:spPr bwMode="auto">
            <a:xfrm>
              <a:off x="2624" y="3061"/>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16" name="Rectangle 928">
              <a:extLst>
                <a:ext uri="{FF2B5EF4-FFF2-40B4-BE49-F238E27FC236}">
                  <a16:creationId xmlns:a16="http://schemas.microsoft.com/office/drawing/2014/main" id="{31B6CD34-073F-4798-ACB3-C52D4EF48855}"/>
                </a:ext>
              </a:extLst>
            </p:cNvPr>
            <p:cNvSpPr>
              <a:spLocks noChangeArrowheads="1"/>
            </p:cNvSpPr>
            <p:nvPr/>
          </p:nvSpPr>
          <p:spPr bwMode="auto">
            <a:xfrm>
              <a:off x="2807"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17" name="Rectangle 929">
              <a:extLst>
                <a:ext uri="{FF2B5EF4-FFF2-40B4-BE49-F238E27FC236}">
                  <a16:creationId xmlns:a16="http://schemas.microsoft.com/office/drawing/2014/main" id="{B121F194-8EB2-8E4A-F401-3E9A4AF302DA}"/>
                </a:ext>
              </a:extLst>
            </p:cNvPr>
            <p:cNvSpPr>
              <a:spLocks noChangeArrowheads="1"/>
            </p:cNvSpPr>
            <p:nvPr/>
          </p:nvSpPr>
          <p:spPr bwMode="auto">
            <a:xfrm>
              <a:off x="2813" y="3061"/>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18" name="Rectangle 930">
              <a:extLst>
                <a:ext uri="{FF2B5EF4-FFF2-40B4-BE49-F238E27FC236}">
                  <a16:creationId xmlns:a16="http://schemas.microsoft.com/office/drawing/2014/main" id="{EFE0AF05-A546-2AFD-A6D8-D13C483A34D6}"/>
                </a:ext>
              </a:extLst>
            </p:cNvPr>
            <p:cNvSpPr>
              <a:spLocks noChangeArrowheads="1"/>
            </p:cNvSpPr>
            <p:nvPr/>
          </p:nvSpPr>
          <p:spPr bwMode="auto">
            <a:xfrm>
              <a:off x="2996"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19" name="Rectangle 931">
              <a:extLst>
                <a:ext uri="{FF2B5EF4-FFF2-40B4-BE49-F238E27FC236}">
                  <a16:creationId xmlns:a16="http://schemas.microsoft.com/office/drawing/2014/main" id="{F7CC5118-634E-8427-1962-873F704631C8}"/>
                </a:ext>
              </a:extLst>
            </p:cNvPr>
            <p:cNvSpPr>
              <a:spLocks noChangeArrowheads="1"/>
            </p:cNvSpPr>
            <p:nvPr/>
          </p:nvSpPr>
          <p:spPr bwMode="auto">
            <a:xfrm>
              <a:off x="3002" y="3061"/>
              <a:ext cx="18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20" name="Rectangle 932">
              <a:extLst>
                <a:ext uri="{FF2B5EF4-FFF2-40B4-BE49-F238E27FC236}">
                  <a16:creationId xmlns:a16="http://schemas.microsoft.com/office/drawing/2014/main" id="{4D05997D-5256-AEFE-C09C-F049354D2409}"/>
                </a:ext>
              </a:extLst>
            </p:cNvPr>
            <p:cNvSpPr>
              <a:spLocks noChangeArrowheads="1"/>
            </p:cNvSpPr>
            <p:nvPr/>
          </p:nvSpPr>
          <p:spPr bwMode="auto">
            <a:xfrm>
              <a:off x="3186" y="3061"/>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21" name="Rectangle 933">
              <a:extLst>
                <a:ext uri="{FF2B5EF4-FFF2-40B4-BE49-F238E27FC236}">
                  <a16:creationId xmlns:a16="http://schemas.microsoft.com/office/drawing/2014/main" id="{43E5EF1A-F647-FBBA-ECD3-2CF8562605E9}"/>
                </a:ext>
              </a:extLst>
            </p:cNvPr>
            <p:cNvSpPr>
              <a:spLocks noChangeArrowheads="1"/>
            </p:cNvSpPr>
            <p:nvPr/>
          </p:nvSpPr>
          <p:spPr bwMode="auto">
            <a:xfrm>
              <a:off x="3191" y="3061"/>
              <a:ext cx="18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22" name="Rectangle 934">
              <a:extLst>
                <a:ext uri="{FF2B5EF4-FFF2-40B4-BE49-F238E27FC236}">
                  <a16:creationId xmlns:a16="http://schemas.microsoft.com/office/drawing/2014/main" id="{5D370BF4-EA5F-0416-CE75-5456B5CACC6D}"/>
                </a:ext>
              </a:extLst>
            </p:cNvPr>
            <p:cNvSpPr>
              <a:spLocks noChangeArrowheads="1"/>
            </p:cNvSpPr>
            <p:nvPr/>
          </p:nvSpPr>
          <p:spPr bwMode="auto">
            <a:xfrm>
              <a:off x="3375" y="3061"/>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23" name="Rectangle 935">
              <a:extLst>
                <a:ext uri="{FF2B5EF4-FFF2-40B4-BE49-F238E27FC236}">
                  <a16:creationId xmlns:a16="http://schemas.microsoft.com/office/drawing/2014/main" id="{2C298016-F4F0-86D1-4EDA-EBACB5C81A78}"/>
                </a:ext>
              </a:extLst>
            </p:cNvPr>
            <p:cNvSpPr>
              <a:spLocks noChangeArrowheads="1"/>
            </p:cNvSpPr>
            <p:nvPr/>
          </p:nvSpPr>
          <p:spPr bwMode="auto">
            <a:xfrm>
              <a:off x="3380" y="3061"/>
              <a:ext cx="18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24" name="Rectangle 936">
              <a:extLst>
                <a:ext uri="{FF2B5EF4-FFF2-40B4-BE49-F238E27FC236}">
                  <a16:creationId xmlns:a16="http://schemas.microsoft.com/office/drawing/2014/main" id="{C2FA84A8-4EB0-56EA-938C-DF95515559E9}"/>
                </a:ext>
              </a:extLst>
            </p:cNvPr>
            <p:cNvSpPr>
              <a:spLocks noChangeArrowheads="1"/>
            </p:cNvSpPr>
            <p:nvPr/>
          </p:nvSpPr>
          <p:spPr bwMode="auto">
            <a:xfrm>
              <a:off x="3564"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25" name="Rectangle 937">
              <a:extLst>
                <a:ext uri="{FF2B5EF4-FFF2-40B4-BE49-F238E27FC236}">
                  <a16:creationId xmlns:a16="http://schemas.microsoft.com/office/drawing/2014/main" id="{951F81F9-83D9-6AE7-BF3E-619A7A7A52C1}"/>
                </a:ext>
              </a:extLst>
            </p:cNvPr>
            <p:cNvSpPr>
              <a:spLocks noChangeArrowheads="1"/>
            </p:cNvSpPr>
            <p:nvPr/>
          </p:nvSpPr>
          <p:spPr bwMode="auto">
            <a:xfrm>
              <a:off x="3570" y="3061"/>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26" name="Rectangle 938">
              <a:extLst>
                <a:ext uri="{FF2B5EF4-FFF2-40B4-BE49-F238E27FC236}">
                  <a16:creationId xmlns:a16="http://schemas.microsoft.com/office/drawing/2014/main" id="{5D2EAD46-A963-20EA-2262-77A3B117AC0B}"/>
                </a:ext>
              </a:extLst>
            </p:cNvPr>
            <p:cNvSpPr>
              <a:spLocks noChangeArrowheads="1"/>
            </p:cNvSpPr>
            <p:nvPr/>
          </p:nvSpPr>
          <p:spPr bwMode="auto">
            <a:xfrm>
              <a:off x="3753"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27" name="Rectangle 939">
              <a:extLst>
                <a:ext uri="{FF2B5EF4-FFF2-40B4-BE49-F238E27FC236}">
                  <a16:creationId xmlns:a16="http://schemas.microsoft.com/office/drawing/2014/main" id="{3DE843D4-1B77-FB6C-A58B-C8D1F08E916B}"/>
                </a:ext>
              </a:extLst>
            </p:cNvPr>
            <p:cNvSpPr>
              <a:spLocks noChangeArrowheads="1"/>
            </p:cNvSpPr>
            <p:nvPr/>
          </p:nvSpPr>
          <p:spPr bwMode="auto">
            <a:xfrm>
              <a:off x="3759" y="3061"/>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28" name="Rectangle 940">
              <a:extLst>
                <a:ext uri="{FF2B5EF4-FFF2-40B4-BE49-F238E27FC236}">
                  <a16:creationId xmlns:a16="http://schemas.microsoft.com/office/drawing/2014/main" id="{0FB5D107-8D01-F720-C5E1-2CD51DB5ACB1}"/>
                </a:ext>
              </a:extLst>
            </p:cNvPr>
            <p:cNvSpPr>
              <a:spLocks noChangeArrowheads="1"/>
            </p:cNvSpPr>
            <p:nvPr/>
          </p:nvSpPr>
          <p:spPr bwMode="auto">
            <a:xfrm>
              <a:off x="3942"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29" name="Rectangle 941">
              <a:extLst>
                <a:ext uri="{FF2B5EF4-FFF2-40B4-BE49-F238E27FC236}">
                  <a16:creationId xmlns:a16="http://schemas.microsoft.com/office/drawing/2014/main" id="{1B651649-0638-39AA-F018-44F4A6875AC3}"/>
                </a:ext>
              </a:extLst>
            </p:cNvPr>
            <p:cNvSpPr>
              <a:spLocks noChangeArrowheads="1"/>
            </p:cNvSpPr>
            <p:nvPr/>
          </p:nvSpPr>
          <p:spPr bwMode="auto">
            <a:xfrm>
              <a:off x="3948" y="3061"/>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30" name="Rectangle 942">
              <a:extLst>
                <a:ext uri="{FF2B5EF4-FFF2-40B4-BE49-F238E27FC236}">
                  <a16:creationId xmlns:a16="http://schemas.microsoft.com/office/drawing/2014/main" id="{A8DB5145-ACEA-29FA-CE24-59717095DE66}"/>
                </a:ext>
              </a:extLst>
            </p:cNvPr>
            <p:cNvSpPr>
              <a:spLocks noChangeArrowheads="1"/>
            </p:cNvSpPr>
            <p:nvPr/>
          </p:nvSpPr>
          <p:spPr bwMode="auto">
            <a:xfrm>
              <a:off x="4131"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31" name="Rectangle 943">
              <a:extLst>
                <a:ext uri="{FF2B5EF4-FFF2-40B4-BE49-F238E27FC236}">
                  <a16:creationId xmlns:a16="http://schemas.microsoft.com/office/drawing/2014/main" id="{CC97584E-D476-5FFC-CFF7-363299692E55}"/>
                </a:ext>
              </a:extLst>
            </p:cNvPr>
            <p:cNvSpPr>
              <a:spLocks noChangeArrowheads="1"/>
            </p:cNvSpPr>
            <p:nvPr/>
          </p:nvSpPr>
          <p:spPr bwMode="auto">
            <a:xfrm>
              <a:off x="4137" y="3061"/>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32" name="Rectangle 944">
              <a:extLst>
                <a:ext uri="{FF2B5EF4-FFF2-40B4-BE49-F238E27FC236}">
                  <a16:creationId xmlns:a16="http://schemas.microsoft.com/office/drawing/2014/main" id="{F461265E-BEC3-B07E-1054-AC78A111A943}"/>
                </a:ext>
              </a:extLst>
            </p:cNvPr>
            <p:cNvSpPr>
              <a:spLocks noChangeArrowheads="1"/>
            </p:cNvSpPr>
            <p:nvPr/>
          </p:nvSpPr>
          <p:spPr bwMode="auto">
            <a:xfrm>
              <a:off x="4351"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33" name="Rectangle 945">
              <a:extLst>
                <a:ext uri="{FF2B5EF4-FFF2-40B4-BE49-F238E27FC236}">
                  <a16:creationId xmlns:a16="http://schemas.microsoft.com/office/drawing/2014/main" id="{DEAB51C8-1D12-907B-0FE2-80545CFC5784}"/>
                </a:ext>
              </a:extLst>
            </p:cNvPr>
            <p:cNvSpPr>
              <a:spLocks noChangeArrowheads="1"/>
            </p:cNvSpPr>
            <p:nvPr/>
          </p:nvSpPr>
          <p:spPr bwMode="auto">
            <a:xfrm>
              <a:off x="4357" y="3061"/>
              <a:ext cx="18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34" name="Rectangle 946">
              <a:extLst>
                <a:ext uri="{FF2B5EF4-FFF2-40B4-BE49-F238E27FC236}">
                  <a16:creationId xmlns:a16="http://schemas.microsoft.com/office/drawing/2014/main" id="{652B44A2-246D-E423-1DC3-258E323B0E9C}"/>
                </a:ext>
              </a:extLst>
            </p:cNvPr>
            <p:cNvSpPr>
              <a:spLocks noChangeArrowheads="1"/>
            </p:cNvSpPr>
            <p:nvPr/>
          </p:nvSpPr>
          <p:spPr bwMode="auto">
            <a:xfrm>
              <a:off x="4541"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35" name="Rectangle 947">
              <a:extLst>
                <a:ext uri="{FF2B5EF4-FFF2-40B4-BE49-F238E27FC236}">
                  <a16:creationId xmlns:a16="http://schemas.microsoft.com/office/drawing/2014/main" id="{2C22E093-8D24-ECF0-2EB4-295B4C947AF2}"/>
                </a:ext>
              </a:extLst>
            </p:cNvPr>
            <p:cNvSpPr>
              <a:spLocks noChangeArrowheads="1"/>
            </p:cNvSpPr>
            <p:nvPr/>
          </p:nvSpPr>
          <p:spPr bwMode="auto">
            <a:xfrm>
              <a:off x="4547" y="3061"/>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36" name="Rectangle 948">
              <a:extLst>
                <a:ext uri="{FF2B5EF4-FFF2-40B4-BE49-F238E27FC236}">
                  <a16:creationId xmlns:a16="http://schemas.microsoft.com/office/drawing/2014/main" id="{3246B95D-81F7-D2AA-9C2F-3312A83E50F8}"/>
                </a:ext>
              </a:extLst>
            </p:cNvPr>
            <p:cNvSpPr>
              <a:spLocks noChangeArrowheads="1"/>
            </p:cNvSpPr>
            <p:nvPr/>
          </p:nvSpPr>
          <p:spPr bwMode="auto">
            <a:xfrm>
              <a:off x="4730"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37" name="Rectangle 949">
              <a:extLst>
                <a:ext uri="{FF2B5EF4-FFF2-40B4-BE49-F238E27FC236}">
                  <a16:creationId xmlns:a16="http://schemas.microsoft.com/office/drawing/2014/main" id="{7D575D0C-BA67-BE9E-9D80-84894D027D48}"/>
                </a:ext>
              </a:extLst>
            </p:cNvPr>
            <p:cNvSpPr>
              <a:spLocks noChangeArrowheads="1"/>
            </p:cNvSpPr>
            <p:nvPr/>
          </p:nvSpPr>
          <p:spPr bwMode="auto">
            <a:xfrm>
              <a:off x="4736" y="3061"/>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38" name="Rectangle 950">
              <a:extLst>
                <a:ext uri="{FF2B5EF4-FFF2-40B4-BE49-F238E27FC236}">
                  <a16:creationId xmlns:a16="http://schemas.microsoft.com/office/drawing/2014/main" id="{266E49E4-4400-13C6-0CBC-9C1BFDE1F312}"/>
                </a:ext>
              </a:extLst>
            </p:cNvPr>
            <p:cNvSpPr>
              <a:spLocks noChangeArrowheads="1"/>
            </p:cNvSpPr>
            <p:nvPr/>
          </p:nvSpPr>
          <p:spPr bwMode="auto">
            <a:xfrm>
              <a:off x="4950" y="306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39" name="Rectangle 951">
              <a:extLst>
                <a:ext uri="{FF2B5EF4-FFF2-40B4-BE49-F238E27FC236}">
                  <a16:creationId xmlns:a16="http://schemas.microsoft.com/office/drawing/2014/main" id="{2E46D75E-0275-6733-0763-78DBE0840E36}"/>
                </a:ext>
              </a:extLst>
            </p:cNvPr>
            <p:cNvSpPr>
              <a:spLocks noChangeArrowheads="1"/>
            </p:cNvSpPr>
            <p:nvPr/>
          </p:nvSpPr>
          <p:spPr bwMode="auto">
            <a:xfrm>
              <a:off x="786"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40" name="Rectangle 952">
              <a:extLst>
                <a:ext uri="{FF2B5EF4-FFF2-40B4-BE49-F238E27FC236}">
                  <a16:creationId xmlns:a16="http://schemas.microsoft.com/office/drawing/2014/main" id="{EE3C0001-A68F-F5E4-3805-767199D95647}"/>
                </a:ext>
              </a:extLst>
            </p:cNvPr>
            <p:cNvSpPr>
              <a:spLocks noChangeArrowheads="1"/>
            </p:cNvSpPr>
            <p:nvPr/>
          </p:nvSpPr>
          <p:spPr bwMode="auto">
            <a:xfrm>
              <a:off x="2019"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41" name="Rectangle 953">
              <a:extLst>
                <a:ext uri="{FF2B5EF4-FFF2-40B4-BE49-F238E27FC236}">
                  <a16:creationId xmlns:a16="http://schemas.microsoft.com/office/drawing/2014/main" id="{3AA57B01-6E23-E6F9-83C9-CE60FC198619}"/>
                </a:ext>
              </a:extLst>
            </p:cNvPr>
            <p:cNvSpPr>
              <a:spLocks noChangeArrowheads="1"/>
            </p:cNvSpPr>
            <p:nvPr/>
          </p:nvSpPr>
          <p:spPr bwMode="auto">
            <a:xfrm>
              <a:off x="2208"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42" name="Rectangle 954">
              <a:extLst>
                <a:ext uri="{FF2B5EF4-FFF2-40B4-BE49-F238E27FC236}">
                  <a16:creationId xmlns:a16="http://schemas.microsoft.com/office/drawing/2014/main" id="{71BEB3FD-3210-7BF2-7A63-707BC48DDCB7}"/>
                </a:ext>
              </a:extLst>
            </p:cNvPr>
            <p:cNvSpPr>
              <a:spLocks noChangeArrowheads="1"/>
            </p:cNvSpPr>
            <p:nvPr/>
          </p:nvSpPr>
          <p:spPr bwMode="auto">
            <a:xfrm>
              <a:off x="2397"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43" name="Rectangle 955">
              <a:extLst>
                <a:ext uri="{FF2B5EF4-FFF2-40B4-BE49-F238E27FC236}">
                  <a16:creationId xmlns:a16="http://schemas.microsoft.com/office/drawing/2014/main" id="{6D44B134-8B37-88E7-5809-9F3B98412169}"/>
                </a:ext>
              </a:extLst>
            </p:cNvPr>
            <p:cNvSpPr>
              <a:spLocks noChangeArrowheads="1"/>
            </p:cNvSpPr>
            <p:nvPr/>
          </p:nvSpPr>
          <p:spPr bwMode="auto">
            <a:xfrm>
              <a:off x="2618"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44" name="Rectangle 956">
              <a:extLst>
                <a:ext uri="{FF2B5EF4-FFF2-40B4-BE49-F238E27FC236}">
                  <a16:creationId xmlns:a16="http://schemas.microsoft.com/office/drawing/2014/main" id="{39FA1A5F-0043-251D-03ED-22E43508A7CC}"/>
                </a:ext>
              </a:extLst>
            </p:cNvPr>
            <p:cNvSpPr>
              <a:spLocks noChangeArrowheads="1"/>
            </p:cNvSpPr>
            <p:nvPr/>
          </p:nvSpPr>
          <p:spPr bwMode="auto">
            <a:xfrm>
              <a:off x="2807"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45" name="Rectangle 957">
              <a:extLst>
                <a:ext uri="{FF2B5EF4-FFF2-40B4-BE49-F238E27FC236}">
                  <a16:creationId xmlns:a16="http://schemas.microsoft.com/office/drawing/2014/main" id="{75BA90CC-9CE5-FCCD-5753-568186DB6925}"/>
                </a:ext>
              </a:extLst>
            </p:cNvPr>
            <p:cNvSpPr>
              <a:spLocks noChangeArrowheads="1"/>
            </p:cNvSpPr>
            <p:nvPr/>
          </p:nvSpPr>
          <p:spPr bwMode="auto">
            <a:xfrm>
              <a:off x="2996"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46" name="Rectangle 958">
              <a:extLst>
                <a:ext uri="{FF2B5EF4-FFF2-40B4-BE49-F238E27FC236}">
                  <a16:creationId xmlns:a16="http://schemas.microsoft.com/office/drawing/2014/main" id="{4C16E944-2D6A-3E19-B9AB-D26F8771966E}"/>
                </a:ext>
              </a:extLst>
            </p:cNvPr>
            <p:cNvSpPr>
              <a:spLocks noChangeArrowheads="1"/>
            </p:cNvSpPr>
            <p:nvPr/>
          </p:nvSpPr>
          <p:spPr bwMode="auto">
            <a:xfrm>
              <a:off x="3186" y="3067"/>
              <a:ext cx="5"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47" name="Rectangle 959">
              <a:extLst>
                <a:ext uri="{FF2B5EF4-FFF2-40B4-BE49-F238E27FC236}">
                  <a16:creationId xmlns:a16="http://schemas.microsoft.com/office/drawing/2014/main" id="{202D9265-7D18-79E7-97FE-4EF784005C95}"/>
                </a:ext>
              </a:extLst>
            </p:cNvPr>
            <p:cNvSpPr>
              <a:spLocks noChangeArrowheads="1"/>
            </p:cNvSpPr>
            <p:nvPr/>
          </p:nvSpPr>
          <p:spPr bwMode="auto">
            <a:xfrm>
              <a:off x="3375" y="3067"/>
              <a:ext cx="5"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48" name="Rectangle 960">
              <a:extLst>
                <a:ext uri="{FF2B5EF4-FFF2-40B4-BE49-F238E27FC236}">
                  <a16:creationId xmlns:a16="http://schemas.microsoft.com/office/drawing/2014/main" id="{10ACB58E-15DF-3D1A-8EE3-4A4F6A922F03}"/>
                </a:ext>
              </a:extLst>
            </p:cNvPr>
            <p:cNvSpPr>
              <a:spLocks noChangeArrowheads="1"/>
            </p:cNvSpPr>
            <p:nvPr/>
          </p:nvSpPr>
          <p:spPr bwMode="auto">
            <a:xfrm>
              <a:off x="3564"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49" name="Rectangle 961">
              <a:extLst>
                <a:ext uri="{FF2B5EF4-FFF2-40B4-BE49-F238E27FC236}">
                  <a16:creationId xmlns:a16="http://schemas.microsoft.com/office/drawing/2014/main" id="{E4D3AC2B-F814-F067-1280-342EB8B790EE}"/>
                </a:ext>
              </a:extLst>
            </p:cNvPr>
            <p:cNvSpPr>
              <a:spLocks noChangeArrowheads="1"/>
            </p:cNvSpPr>
            <p:nvPr/>
          </p:nvSpPr>
          <p:spPr bwMode="auto">
            <a:xfrm>
              <a:off x="3753"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50" name="Rectangle 962">
              <a:extLst>
                <a:ext uri="{FF2B5EF4-FFF2-40B4-BE49-F238E27FC236}">
                  <a16:creationId xmlns:a16="http://schemas.microsoft.com/office/drawing/2014/main" id="{3E012FCD-B9D9-C20A-AEAF-3D698FC106BA}"/>
                </a:ext>
              </a:extLst>
            </p:cNvPr>
            <p:cNvSpPr>
              <a:spLocks noChangeArrowheads="1"/>
            </p:cNvSpPr>
            <p:nvPr/>
          </p:nvSpPr>
          <p:spPr bwMode="auto">
            <a:xfrm>
              <a:off x="3942"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51" name="Rectangle 963">
              <a:extLst>
                <a:ext uri="{FF2B5EF4-FFF2-40B4-BE49-F238E27FC236}">
                  <a16:creationId xmlns:a16="http://schemas.microsoft.com/office/drawing/2014/main" id="{8D1C906A-92A9-C3FA-C936-C4B3C9CF96E7}"/>
                </a:ext>
              </a:extLst>
            </p:cNvPr>
            <p:cNvSpPr>
              <a:spLocks noChangeArrowheads="1"/>
            </p:cNvSpPr>
            <p:nvPr/>
          </p:nvSpPr>
          <p:spPr bwMode="auto">
            <a:xfrm>
              <a:off x="4131"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52" name="Rectangle 964">
              <a:extLst>
                <a:ext uri="{FF2B5EF4-FFF2-40B4-BE49-F238E27FC236}">
                  <a16:creationId xmlns:a16="http://schemas.microsoft.com/office/drawing/2014/main" id="{8824947D-D2D6-BC79-1311-04E2D6661F45}"/>
                </a:ext>
              </a:extLst>
            </p:cNvPr>
            <p:cNvSpPr>
              <a:spLocks noChangeArrowheads="1"/>
            </p:cNvSpPr>
            <p:nvPr/>
          </p:nvSpPr>
          <p:spPr bwMode="auto">
            <a:xfrm>
              <a:off x="4351"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53" name="Rectangle 965">
              <a:extLst>
                <a:ext uri="{FF2B5EF4-FFF2-40B4-BE49-F238E27FC236}">
                  <a16:creationId xmlns:a16="http://schemas.microsoft.com/office/drawing/2014/main" id="{BC31ED53-148E-89D3-242C-D79D8C129DF1}"/>
                </a:ext>
              </a:extLst>
            </p:cNvPr>
            <p:cNvSpPr>
              <a:spLocks noChangeArrowheads="1"/>
            </p:cNvSpPr>
            <p:nvPr/>
          </p:nvSpPr>
          <p:spPr bwMode="auto">
            <a:xfrm>
              <a:off x="4541"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54" name="Rectangle 966">
              <a:extLst>
                <a:ext uri="{FF2B5EF4-FFF2-40B4-BE49-F238E27FC236}">
                  <a16:creationId xmlns:a16="http://schemas.microsoft.com/office/drawing/2014/main" id="{C1B2CCB7-FC49-1DB8-917E-665BB1B6719B}"/>
                </a:ext>
              </a:extLst>
            </p:cNvPr>
            <p:cNvSpPr>
              <a:spLocks noChangeArrowheads="1"/>
            </p:cNvSpPr>
            <p:nvPr/>
          </p:nvSpPr>
          <p:spPr bwMode="auto">
            <a:xfrm>
              <a:off x="4730"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55" name="Rectangle 967">
              <a:extLst>
                <a:ext uri="{FF2B5EF4-FFF2-40B4-BE49-F238E27FC236}">
                  <a16:creationId xmlns:a16="http://schemas.microsoft.com/office/drawing/2014/main" id="{7B7DD837-798B-B188-4D2B-C021D80B40DA}"/>
                </a:ext>
              </a:extLst>
            </p:cNvPr>
            <p:cNvSpPr>
              <a:spLocks noChangeArrowheads="1"/>
            </p:cNvSpPr>
            <p:nvPr/>
          </p:nvSpPr>
          <p:spPr bwMode="auto">
            <a:xfrm>
              <a:off x="4950" y="3067"/>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56" name="Rectangle 968">
              <a:extLst>
                <a:ext uri="{FF2B5EF4-FFF2-40B4-BE49-F238E27FC236}">
                  <a16:creationId xmlns:a16="http://schemas.microsoft.com/office/drawing/2014/main" id="{E54C41F0-F08E-8369-23CE-59B631A1692B}"/>
                </a:ext>
              </a:extLst>
            </p:cNvPr>
            <p:cNvSpPr>
              <a:spLocks noChangeArrowheads="1"/>
            </p:cNvSpPr>
            <p:nvPr/>
          </p:nvSpPr>
          <p:spPr bwMode="auto">
            <a:xfrm>
              <a:off x="832" y="3242"/>
              <a:ext cx="415"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Value Non</a:t>
              </a:r>
              <a:endParaRPr lang="en-US" altLang="en-US" sz="1300">
                <a:latin typeface="Arial" panose="020B0604020202020204" pitchFamily="34" charset="0"/>
              </a:endParaRPr>
            </a:p>
          </p:txBody>
        </p:sp>
        <p:sp>
          <p:nvSpPr>
            <p:cNvPr id="525257" name="Rectangle 969">
              <a:extLst>
                <a:ext uri="{FF2B5EF4-FFF2-40B4-BE49-F238E27FC236}">
                  <a16:creationId xmlns:a16="http://schemas.microsoft.com/office/drawing/2014/main" id="{BD47AEAE-96DD-6D59-78AA-718115E9B49E}"/>
                </a:ext>
              </a:extLst>
            </p:cNvPr>
            <p:cNvSpPr>
              <a:spLocks noChangeArrowheads="1"/>
            </p:cNvSpPr>
            <p:nvPr/>
          </p:nvSpPr>
          <p:spPr bwMode="auto">
            <a:xfrm>
              <a:off x="1361" y="3242"/>
              <a:ext cx="25"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5258" name="Rectangle 970">
              <a:extLst>
                <a:ext uri="{FF2B5EF4-FFF2-40B4-BE49-F238E27FC236}">
                  <a16:creationId xmlns:a16="http://schemas.microsoft.com/office/drawing/2014/main" id="{1C31C46C-2784-3468-500D-0B294826EEEF}"/>
                </a:ext>
              </a:extLst>
            </p:cNvPr>
            <p:cNvSpPr>
              <a:spLocks noChangeArrowheads="1"/>
            </p:cNvSpPr>
            <p:nvPr/>
          </p:nvSpPr>
          <p:spPr bwMode="auto">
            <a:xfrm>
              <a:off x="1392" y="3242"/>
              <a:ext cx="410"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Receivables</a:t>
              </a:r>
              <a:endParaRPr lang="en-US" altLang="en-US" sz="1300">
                <a:latin typeface="Arial" panose="020B0604020202020204" pitchFamily="34" charset="0"/>
              </a:endParaRPr>
            </a:p>
          </p:txBody>
        </p:sp>
        <p:sp>
          <p:nvSpPr>
            <p:cNvPr id="525259" name="Rectangle 971">
              <a:extLst>
                <a:ext uri="{FF2B5EF4-FFF2-40B4-BE49-F238E27FC236}">
                  <a16:creationId xmlns:a16="http://schemas.microsoft.com/office/drawing/2014/main" id="{AAAA506D-061C-38A3-72BC-A10CB1BF2192}"/>
                </a:ext>
              </a:extLst>
            </p:cNvPr>
            <p:cNvSpPr>
              <a:spLocks noChangeArrowheads="1"/>
            </p:cNvSpPr>
            <p:nvPr/>
          </p:nvSpPr>
          <p:spPr bwMode="auto">
            <a:xfrm>
              <a:off x="1916" y="3242"/>
              <a:ext cx="21"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60" name="Rectangle 972">
              <a:extLst>
                <a:ext uri="{FF2B5EF4-FFF2-40B4-BE49-F238E27FC236}">
                  <a16:creationId xmlns:a16="http://schemas.microsoft.com/office/drawing/2014/main" id="{6918CB1D-1DC8-F3DF-D959-CA0C31F64F43}"/>
                </a:ext>
              </a:extLst>
            </p:cNvPr>
            <p:cNvSpPr>
              <a:spLocks noChangeArrowheads="1"/>
            </p:cNvSpPr>
            <p:nvPr/>
          </p:nvSpPr>
          <p:spPr bwMode="auto">
            <a:xfrm>
              <a:off x="2124" y="3240"/>
              <a:ext cx="35"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3</a:t>
              </a:r>
              <a:endParaRPr lang="en-US" altLang="en-US" sz="1300">
                <a:latin typeface="Arial" panose="020B0604020202020204" pitchFamily="34" charset="0"/>
              </a:endParaRPr>
            </a:p>
          </p:txBody>
        </p:sp>
        <p:sp>
          <p:nvSpPr>
            <p:cNvPr id="525261" name="Rectangle 973">
              <a:extLst>
                <a:ext uri="{FF2B5EF4-FFF2-40B4-BE49-F238E27FC236}">
                  <a16:creationId xmlns:a16="http://schemas.microsoft.com/office/drawing/2014/main" id="{A2B03346-F915-5D5A-3306-519D02131A27}"/>
                </a:ext>
              </a:extLst>
            </p:cNvPr>
            <p:cNvSpPr>
              <a:spLocks noChangeArrowheads="1"/>
            </p:cNvSpPr>
            <p:nvPr/>
          </p:nvSpPr>
          <p:spPr bwMode="auto">
            <a:xfrm>
              <a:off x="2168" y="3240"/>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62" name="Rectangle 974">
              <a:extLst>
                <a:ext uri="{FF2B5EF4-FFF2-40B4-BE49-F238E27FC236}">
                  <a16:creationId xmlns:a16="http://schemas.microsoft.com/office/drawing/2014/main" id="{64D7E1CE-59E2-BDD7-4BFC-B1F37577BD82}"/>
                </a:ext>
              </a:extLst>
            </p:cNvPr>
            <p:cNvSpPr>
              <a:spLocks noChangeArrowheads="1"/>
            </p:cNvSpPr>
            <p:nvPr/>
          </p:nvSpPr>
          <p:spPr bwMode="auto">
            <a:xfrm>
              <a:off x="2357" y="3240"/>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63" name="Rectangle 975">
              <a:extLst>
                <a:ext uri="{FF2B5EF4-FFF2-40B4-BE49-F238E27FC236}">
                  <a16:creationId xmlns:a16="http://schemas.microsoft.com/office/drawing/2014/main" id="{C534D591-4199-1351-7E31-41039C0A6BB2}"/>
                </a:ext>
              </a:extLst>
            </p:cNvPr>
            <p:cNvSpPr>
              <a:spLocks noChangeArrowheads="1"/>
            </p:cNvSpPr>
            <p:nvPr/>
          </p:nvSpPr>
          <p:spPr bwMode="auto">
            <a:xfrm>
              <a:off x="2577" y="3240"/>
              <a:ext cx="1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64" name="Rectangle 976">
              <a:extLst>
                <a:ext uri="{FF2B5EF4-FFF2-40B4-BE49-F238E27FC236}">
                  <a16:creationId xmlns:a16="http://schemas.microsoft.com/office/drawing/2014/main" id="{EA91DE79-8D67-CAC6-B8A9-7AF5BED4EDF7}"/>
                </a:ext>
              </a:extLst>
            </p:cNvPr>
            <p:cNvSpPr>
              <a:spLocks noChangeArrowheads="1"/>
            </p:cNvSpPr>
            <p:nvPr/>
          </p:nvSpPr>
          <p:spPr bwMode="auto">
            <a:xfrm>
              <a:off x="2767" y="3240"/>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65" name="Rectangle 977">
              <a:extLst>
                <a:ext uri="{FF2B5EF4-FFF2-40B4-BE49-F238E27FC236}">
                  <a16:creationId xmlns:a16="http://schemas.microsoft.com/office/drawing/2014/main" id="{7858285E-0D3E-E2A8-FA12-D431CDFFD3E4}"/>
                </a:ext>
              </a:extLst>
            </p:cNvPr>
            <p:cNvSpPr>
              <a:spLocks noChangeArrowheads="1"/>
            </p:cNvSpPr>
            <p:nvPr/>
          </p:nvSpPr>
          <p:spPr bwMode="auto">
            <a:xfrm>
              <a:off x="2956" y="3240"/>
              <a:ext cx="1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66" name="Rectangle 978">
              <a:extLst>
                <a:ext uri="{FF2B5EF4-FFF2-40B4-BE49-F238E27FC236}">
                  <a16:creationId xmlns:a16="http://schemas.microsoft.com/office/drawing/2014/main" id="{DE2F286B-77DD-912F-38F4-C3772F980786}"/>
                </a:ext>
              </a:extLst>
            </p:cNvPr>
            <p:cNvSpPr>
              <a:spLocks noChangeArrowheads="1"/>
            </p:cNvSpPr>
            <p:nvPr/>
          </p:nvSpPr>
          <p:spPr bwMode="auto">
            <a:xfrm>
              <a:off x="3145" y="3240"/>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67" name="Rectangle 979">
              <a:extLst>
                <a:ext uri="{FF2B5EF4-FFF2-40B4-BE49-F238E27FC236}">
                  <a16:creationId xmlns:a16="http://schemas.microsoft.com/office/drawing/2014/main" id="{8CC64A17-6537-B63C-EA6B-5673394C8F76}"/>
                </a:ext>
              </a:extLst>
            </p:cNvPr>
            <p:cNvSpPr>
              <a:spLocks noChangeArrowheads="1"/>
            </p:cNvSpPr>
            <p:nvPr/>
          </p:nvSpPr>
          <p:spPr bwMode="auto">
            <a:xfrm>
              <a:off x="3334" y="3240"/>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68" name="Rectangle 980">
              <a:extLst>
                <a:ext uri="{FF2B5EF4-FFF2-40B4-BE49-F238E27FC236}">
                  <a16:creationId xmlns:a16="http://schemas.microsoft.com/office/drawing/2014/main" id="{0DD111EA-259A-2C00-9114-0449380AF1BC}"/>
                </a:ext>
              </a:extLst>
            </p:cNvPr>
            <p:cNvSpPr>
              <a:spLocks noChangeArrowheads="1"/>
            </p:cNvSpPr>
            <p:nvPr/>
          </p:nvSpPr>
          <p:spPr bwMode="auto">
            <a:xfrm>
              <a:off x="3523" y="3240"/>
              <a:ext cx="1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69" name="Rectangle 981">
              <a:extLst>
                <a:ext uri="{FF2B5EF4-FFF2-40B4-BE49-F238E27FC236}">
                  <a16:creationId xmlns:a16="http://schemas.microsoft.com/office/drawing/2014/main" id="{5BDE0158-5E9E-7770-F199-F54E456180E0}"/>
                </a:ext>
              </a:extLst>
            </p:cNvPr>
            <p:cNvSpPr>
              <a:spLocks noChangeArrowheads="1"/>
            </p:cNvSpPr>
            <p:nvPr/>
          </p:nvSpPr>
          <p:spPr bwMode="auto">
            <a:xfrm>
              <a:off x="3713" y="3240"/>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70" name="Rectangle 982">
              <a:extLst>
                <a:ext uri="{FF2B5EF4-FFF2-40B4-BE49-F238E27FC236}">
                  <a16:creationId xmlns:a16="http://schemas.microsoft.com/office/drawing/2014/main" id="{CAFAC5B2-1E97-61DB-2861-904EB4614587}"/>
                </a:ext>
              </a:extLst>
            </p:cNvPr>
            <p:cNvSpPr>
              <a:spLocks noChangeArrowheads="1"/>
            </p:cNvSpPr>
            <p:nvPr/>
          </p:nvSpPr>
          <p:spPr bwMode="auto">
            <a:xfrm>
              <a:off x="3902" y="3240"/>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71" name="Rectangle 983">
              <a:extLst>
                <a:ext uri="{FF2B5EF4-FFF2-40B4-BE49-F238E27FC236}">
                  <a16:creationId xmlns:a16="http://schemas.microsoft.com/office/drawing/2014/main" id="{7EA58C02-9E5E-7424-2596-CD0AF269F015}"/>
                </a:ext>
              </a:extLst>
            </p:cNvPr>
            <p:cNvSpPr>
              <a:spLocks noChangeArrowheads="1"/>
            </p:cNvSpPr>
            <p:nvPr/>
          </p:nvSpPr>
          <p:spPr bwMode="auto">
            <a:xfrm>
              <a:off x="4091" y="3240"/>
              <a:ext cx="1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72" name="Rectangle 984">
              <a:extLst>
                <a:ext uri="{FF2B5EF4-FFF2-40B4-BE49-F238E27FC236}">
                  <a16:creationId xmlns:a16="http://schemas.microsoft.com/office/drawing/2014/main" id="{77F24617-6D91-2958-1A03-B1FEA8CC9090}"/>
                </a:ext>
              </a:extLst>
            </p:cNvPr>
            <p:cNvSpPr>
              <a:spLocks noChangeArrowheads="1"/>
            </p:cNvSpPr>
            <p:nvPr/>
          </p:nvSpPr>
          <p:spPr bwMode="auto">
            <a:xfrm>
              <a:off x="4311" y="3240"/>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73" name="Rectangle 985">
              <a:extLst>
                <a:ext uri="{FF2B5EF4-FFF2-40B4-BE49-F238E27FC236}">
                  <a16:creationId xmlns:a16="http://schemas.microsoft.com/office/drawing/2014/main" id="{DB96FD33-75ED-F8A1-AFA7-63E0373A8E28}"/>
                </a:ext>
              </a:extLst>
            </p:cNvPr>
            <p:cNvSpPr>
              <a:spLocks noChangeArrowheads="1"/>
            </p:cNvSpPr>
            <p:nvPr/>
          </p:nvSpPr>
          <p:spPr bwMode="auto">
            <a:xfrm>
              <a:off x="4500" y="3240"/>
              <a:ext cx="1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74" name="Rectangle 986">
              <a:extLst>
                <a:ext uri="{FF2B5EF4-FFF2-40B4-BE49-F238E27FC236}">
                  <a16:creationId xmlns:a16="http://schemas.microsoft.com/office/drawing/2014/main" id="{BC63B1A3-9AE3-331F-730D-9F7C18B4ED63}"/>
                </a:ext>
              </a:extLst>
            </p:cNvPr>
            <p:cNvSpPr>
              <a:spLocks noChangeArrowheads="1"/>
            </p:cNvSpPr>
            <p:nvPr/>
          </p:nvSpPr>
          <p:spPr bwMode="auto">
            <a:xfrm>
              <a:off x="4690" y="3240"/>
              <a:ext cx="17"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75" name="Rectangle 987">
              <a:extLst>
                <a:ext uri="{FF2B5EF4-FFF2-40B4-BE49-F238E27FC236}">
                  <a16:creationId xmlns:a16="http://schemas.microsoft.com/office/drawing/2014/main" id="{2EF48175-3E86-5D76-C7F8-BD500BE88FA0}"/>
                </a:ext>
              </a:extLst>
            </p:cNvPr>
            <p:cNvSpPr>
              <a:spLocks noChangeArrowheads="1"/>
            </p:cNvSpPr>
            <p:nvPr/>
          </p:nvSpPr>
          <p:spPr bwMode="auto">
            <a:xfrm>
              <a:off x="4910" y="3240"/>
              <a:ext cx="18" cy="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276" name="Rectangle 988">
              <a:extLst>
                <a:ext uri="{FF2B5EF4-FFF2-40B4-BE49-F238E27FC236}">
                  <a16:creationId xmlns:a16="http://schemas.microsoft.com/office/drawing/2014/main" id="{4826E9F2-D799-7DFF-BD69-4B8E6E3DE3FE}"/>
                </a:ext>
              </a:extLst>
            </p:cNvPr>
            <p:cNvSpPr>
              <a:spLocks noChangeArrowheads="1"/>
            </p:cNvSpPr>
            <p:nvPr/>
          </p:nvSpPr>
          <p:spPr bwMode="auto">
            <a:xfrm>
              <a:off x="786"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77" name="Rectangle 989">
              <a:extLst>
                <a:ext uri="{FF2B5EF4-FFF2-40B4-BE49-F238E27FC236}">
                  <a16:creationId xmlns:a16="http://schemas.microsoft.com/office/drawing/2014/main" id="{8E327FD2-01F6-5903-8FDA-4D1F12F572CA}"/>
                </a:ext>
              </a:extLst>
            </p:cNvPr>
            <p:cNvSpPr>
              <a:spLocks noChangeArrowheads="1"/>
            </p:cNvSpPr>
            <p:nvPr/>
          </p:nvSpPr>
          <p:spPr bwMode="auto">
            <a:xfrm>
              <a:off x="792" y="3233"/>
              <a:ext cx="122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78" name="Rectangle 990">
              <a:extLst>
                <a:ext uri="{FF2B5EF4-FFF2-40B4-BE49-F238E27FC236}">
                  <a16:creationId xmlns:a16="http://schemas.microsoft.com/office/drawing/2014/main" id="{03FEAEA1-F7D4-39E8-98F8-1338B2AFBB26}"/>
                </a:ext>
              </a:extLst>
            </p:cNvPr>
            <p:cNvSpPr>
              <a:spLocks noChangeArrowheads="1"/>
            </p:cNvSpPr>
            <p:nvPr/>
          </p:nvSpPr>
          <p:spPr bwMode="auto">
            <a:xfrm>
              <a:off x="2019"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79" name="Rectangle 991">
              <a:extLst>
                <a:ext uri="{FF2B5EF4-FFF2-40B4-BE49-F238E27FC236}">
                  <a16:creationId xmlns:a16="http://schemas.microsoft.com/office/drawing/2014/main" id="{7E872627-6A1C-04ED-1B9F-C6F9C926FBF6}"/>
                </a:ext>
              </a:extLst>
            </p:cNvPr>
            <p:cNvSpPr>
              <a:spLocks noChangeArrowheads="1"/>
            </p:cNvSpPr>
            <p:nvPr/>
          </p:nvSpPr>
          <p:spPr bwMode="auto">
            <a:xfrm>
              <a:off x="2025" y="3233"/>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80" name="Rectangle 992">
              <a:extLst>
                <a:ext uri="{FF2B5EF4-FFF2-40B4-BE49-F238E27FC236}">
                  <a16:creationId xmlns:a16="http://schemas.microsoft.com/office/drawing/2014/main" id="{3937F261-5E9D-6E18-91A5-B840BB010EBC}"/>
                </a:ext>
              </a:extLst>
            </p:cNvPr>
            <p:cNvSpPr>
              <a:spLocks noChangeArrowheads="1"/>
            </p:cNvSpPr>
            <p:nvPr/>
          </p:nvSpPr>
          <p:spPr bwMode="auto">
            <a:xfrm>
              <a:off x="2208"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81" name="Rectangle 993">
              <a:extLst>
                <a:ext uri="{FF2B5EF4-FFF2-40B4-BE49-F238E27FC236}">
                  <a16:creationId xmlns:a16="http://schemas.microsoft.com/office/drawing/2014/main" id="{D0B8E792-463F-B1B4-DB22-18DA82AEF393}"/>
                </a:ext>
              </a:extLst>
            </p:cNvPr>
            <p:cNvSpPr>
              <a:spLocks noChangeArrowheads="1"/>
            </p:cNvSpPr>
            <p:nvPr/>
          </p:nvSpPr>
          <p:spPr bwMode="auto">
            <a:xfrm>
              <a:off x="2214" y="3233"/>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82" name="Rectangle 994">
              <a:extLst>
                <a:ext uri="{FF2B5EF4-FFF2-40B4-BE49-F238E27FC236}">
                  <a16:creationId xmlns:a16="http://schemas.microsoft.com/office/drawing/2014/main" id="{5A371CED-3485-3C19-A3BA-839625350C2E}"/>
                </a:ext>
              </a:extLst>
            </p:cNvPr>
            <p:cNvSpPr>
              <a:spLocks noChangeArrowheads="1"/>
            </p:cNvSpPr>
            <p:nvPr/>
          </p:nvSpPr>
          <p:spPr bwMode="auto">
            <a:xfrm>
              <a:off x="2397"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83" name="Rectangle 995">
              <a:extLst>
                <a:ext uri="{FF2B5EF4-FFF2-40B4-BE49-F238E27FC236}">
                  <a16:creationId xmlns:a16="http://schemas.microsoft.com/office/drawing/2014/main" id="{25C97B40-E846-F6F7-4192-CAE75B3A1002}"/>
                </a:ext>
              </a:extLst>
            </p:cNvPr>
            <p:cNvSpPr>
              <a:spLocks noChangeArrowheads="1"/>
            </p:cNvSpPr>
            <p:nvPr/>
          </p:nvSpPr>
          <p:spPr bwMode="auto">
            <a:xfrm>
              <a:off x="2403" y="3233"/>
              <a:ext cx="2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84" name="Rectangle 996">
              <a:extLst>
                <a:ext uri="{FF2B5EF4-FFF2-40B4-BE49-F238E27FC236}">
                  <a16:creationId xmlns:a16="http://schemas.microsoft.com/office/drawing/2014/main" id="{9BDC22B4-7DCA-AF45-9012-B8787BCBE62C}"/>
                </a:ext>
              </a:extLst>
            </p:cNvPr>
            <p:cNvSpPr>
              <a:spLocks noChangeArrowheads="1"/>
            </p:cNvSpPr>
            <p:nvPr/>
          </p:nvSpPr>
          <p:spPr bwMode="auto">
            <a:xfrm>
              <a:off x="2618"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85" name="Rectangle 997">
              <a:extLst>
                <a:ext uri="{FF2B5EF4-FFF2-40B4-BE49-F238E27FC236}">
                  <a16:creationId xmlns:a16="http://schemas.microsoft.com/office/drawing/2014/main" id="{890587DF-38DA-E852-B656-65A12BE6AF81}"/>
                </a:ext>
              </a:extLst>
            </p:cNvPr>
            <p:cNvSpPr>
              <a:spLocks noChangeArrowheads="1"/>
            </p:cNvSpPr>
            <p:nvPr/>
          </p:nvSpPr>
          <p:spPr bwMode="auto">
            <a:xfrm>
              <a:off x="2624" y="3233"/>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86" name="Rectangle 998">
              <a:extLst>
                <a:ext uri="{FF2B5EF4-FFF2-40B4-BE49-F238E27FC236}">
                  <a16:creationId xmlns:a16="http://schemas.microsoft.com/office/drawing/2014/main" id="{F10BABB4-2D7A-4CC1-A570-AC4E11F4912A}"/>
                </a:ext>
              </a:extLst>
            </p:cNvPr>
            <p:cNvSpPr>
              <a:spLocks noChangeArrowheads="1"/>
            </p:cNvSpPr>
            <p:nvPr/>
          </p:nvSpPr>
          <p:spPr bwMode="auto">
            <a:xfrm>
              <a:off x="2807"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87" name="Rectangle 999">
              <a:extLst>
                <a:ext uri="{FF2B5EF4-FFF2-40B4-BE49-F238E27FC236}">
                  <a16:creationId xmlns:a16="http://schemas.microsoft.com/office/drawing/2014/main" id="{F3A4A2D7-0D19-40E6-772C-30188E93935A}"/>
                </a:ext>
              </a:extLst>
            </p:cNvPr>
            <p:cNvSpPr>
              <a:spLocks noChangeArrowheads="1"/>
            </p:cNvSpPr>
            <p:nvPr/>
          </p:nvSpPr>
          <p:spPr bwMode="auto">
            <a:xfrm>
              <a:off x="2813" y="3233"/>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88" name="Rectangle 1000">
              <a:extLst>
                <a:ext uri="{FF2B5EF4-FFF2-40B4-BE49-F238E27FC236}">
                  <a16:creationId xmlns:a16="http://schemas.microsoft.com/office/drawing/2014/main" id="{1F6D556A-82E4-EAF9-E69B-FF59D6F2092C}"/>
                </a:ext>
              </a:extLst>
            </p:cNvPr>
            <p:cNvSpPr>
              <a:spLocks noChangeArrowheads="1"/>
            </p:cNvSpPr>
            <p:nvPr/>
          </p:nvSpPr>
          <p:spPr bwMode="auto">
            <a:xfrm>
              <a:off x="2996"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89" name="Rectangle 1001">
              <a:extLst>
                <a:ext uri="{FF2B5EF4-FFF2-40B4-BE49-F238E27FC236}">
                  <a16:creationId xmlns:a16="http://schemas.microsoft.com/office/drawing/2014/main" id="{46064F32-080D-DC12-E4EA-18C89CDD080C}"/>
                </a:ext>
              </a:extLst>
            </p:cNvPr>
            <p:cNvSpPr>
              <a:spLocks noChangeArrowheads="1"/>
            </p:cNvSpPr>
            <p:nvPr/>
          </p:nvSpPr>
          <p:spPr bwMode="auto">
            <a:xfrm>
              <a:off x="3002" y="3233"/>
              <a:ext cx="18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90" name="Rectangle 1002">
              <a:extLst>
                <a:ext uri="{FF2B5EF4-FFF2-40B4-BE49-F238E27FC236}">
                  <a16:creationId xmlns:a16="http://schemas.microsoft.com/office/drawing/2014/main" id="{5980C832-9804-2032-F362-3DCF598B70DC}"/>
                </a:ext>
              </a:extLst>
            </p:cNvPr>
            <p:cNvSpPr>
              <a:spLocks noChangeArrowheads="1"/>
            </p:cNvSpPr>
            <p:nvPr/>
          </p:nvSpPr>
          <p:spPr bwMode="auto">
            <a:xfrm>
              <a:off x="3186" y="3233"/>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91" name="Rectangle 1003">
              <a:extLst>
                <a:ext uri="{FF2B5EF4-FFF2-40B4-BE49-F238E27FC236}">
                  <a16:creationId xmlns:a16="http://schemas.microsoft.com/office/drawing/2014/main" id="{85D8A8CF-E526-2DBE-A3ED-F29F0220BD4E}"/>
                </a:ext>
              </a:extLst>
            </p:cNvPr>
            <p:cNvSpPr>
              <a:spLocks noChangeArrowheads="1"/>
            </p:cNvSpPr>
            <p:nvPr/>
          </p:nvSpPr>
          <p:spPr bwMode="auto">
            <a:xfrm>
              <a:off x="3191" y="3233"/>
              <a:ext cx="18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92" name="Rectangle 1004">
              <a:extLst>
                <a:ext uri="{FF2B5EF4-FFF2-40B4-BE49-F238E27FC236}">
                  <a16:creationId xmlns:a16="http://schemas.microsoft.com/office/drawing/2014/main" id="{91C7DDDA-CB7F-8A3C-41EA-7E2D9D19FA5E}"/>
                </a:ext>
              </a:extLst>
            </p:cNvPr>
            <p:cNvSpPr>
              <a:spLocks noChangeArrowheads="1"/>
            </p:cNvSpPr>
            <p:nvPr/>
          </p:nvSpPr>
          <p:spPr bwMode="auto">
            <a:xfrm>
              <a:off x="3375" y="3233"/>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93" name="Rectangle 1005">
              <a:extLst>
                <a:ext uri="{FF2B5EF4-FFF2-40B4-BE49-F238E27FC236}">
                  <a16:creationId xmlns:a16="http://schemas.microsoft.com/office/drawing/2014/main" id="{B1C720F5-F150-5139-D6C7-B70BC2152CF7}"/>
                </a:ext>
              </a:extLst>
            </p:cNvPr>
            <p:cNvSpPr>
              <a:spLocks noChangeArrowheads="1"/>
            </p:cNvSpPr>
            <p:nvPr/>
          </p:nvSpPr>
          <p:spPr bwMode="auto">
            <a:xfrm>
              <a:off x="3380" y="3233"/>
              <a:ext cx="18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94" name="Rectangle 1006">
              <a:extLst>
                <a:ext uri="{FF2B5EF4-FFF2-40B4-BE49-F238E27FC236}">
                  <a16:creationId xmlns:a16="http://schemas.microsoft.com/office/drawing/2014/main" id="{C1D6B389-8C06-76FF-B72D-AFEE4D282CDA}"/>
                </a:ext>
              </a:extLst>
            </p:cNvPr>
            <p:cNvSpPr>
              <a:spLocks noChangeArrowheads="1"/>
            </p:cNvSpPr>
            <p:nvPr/>
          </p:nvSpPr>
          <p:spPr bwMode="auto">
            <a:xfrm>
              <a:off x="3564"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95" name="Rectangle 1007">
              <a:extLst>
                <a:ext uri="{FF2B5EF4-FFF2-40B4-BE49-F238E27FC236}">
                  <a16:creationId xmlns:a16="http://schemas.microsoft.com/office/drawing/2014/main" id="{F1197763-7F3B-CAD8-8582-A90CBC58792F}"/>
                </a:ext>
              </a:extLst>
            </p:cNvPr>
            <p:cNvSpPr>
              <a:spLocks noChangeArrowheads="1"/>
            </p:cNvSpPr>
            <p:nvPr/>
          </p:nvSpPr>
          <p:spPr bwMode="auto">
            <a:xfrm>
              <a:off x="3570" y="3233"/>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96" name="Rectangle 1008">
              <a:extLst>
                <a:ext uri="{FF2B5EF4-FFF2-40B4-BE49-F238E27FC236}">
                  <a16:creationId xmlns:a16="http://schemas.microsoft.com/office/drawing/2014/main" id="{B423F27B-8991-6E1D-3132-10285A65716D}"/>
                </a:ext>
              </a:extLst>
            </p:cNvPr>
            <p:cNvSpPr>
              <a:spLocks noChangeArrowheads="1"/>
            </p:cNvSpPr>
            <p:nvPr/>
          </p:nvSpPr>
          <p:spPr bwMode="auto">
            <a:xfrm>
              <a:off x="3753"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97" name="Rectangle 1009">
              <a:extLst>
                <a:ext uri="{FF2B5EF4-FFF2-40B4-BE49-F238E27FC236}">
                  <a16:creationId xmlns:a16="http://schemas.microsoft.com/office/drawing/2014/main" id="{164571CC-C86D-3048-BF93-507877D3F8E0}"/>
                </a:ext>
              </a:extLst>
            </p:cNvPr>
            <p:cNvSpPr>
              <a:spLocks noChangeArrowheads="1"/>
            </p:cNvSpPr>
            <p:nvPr/>
          </p:nvSpPr>
          <p:spPr bwMode="auto">
            <a:xfrm>
              <a:off x="3759" y="3233"/>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98" name="Rectangle 1010">
              <a:extLst>
                <a:ext uri="{FF2B5EF4-FFF2-40B4-BE49-F238E27FC236}">
                  <a16:creationId xmlns:a16="http://schemas.microsoft.com/office/drawing/2014/main" id="{5D9E7BD9-F5AE-76C9-4864-31C6B539181A}"/>
                </a:ext>
              </a:extLst>
            </p:cNvPr>
            <p:cNvSpPr>
              <a:spLocks noChangeArrowheads="1"/>
            </p:cNvSpPr>
            <p:nvPr/>
          </p:nvSpPr>
          <p:spPr bwMode="auto">
            <a:xfrm>
              <a:off x="3942"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299" name="Rectangle 1011">
              <a:extLst>
                <a:ext uri="{FF2B5EF4-FFF2-40B4-BE49-F238E27FC236}">
                  <a16:creationId xmlns:a16="http://schemas.microsoft.com/office/drawing/2014/main" id="{F741D29D-5978-C0DB-D7E0-BF5CD6486D7C}"/>
                </a:ext>
              </a:extLst>
            </p:cNvPr>
            <p:cNvSpPr>
              <a:spLocks noChangeArrowheads="1"/>
            </p:cNvSpPr>
            <p:nvPr/>
          </p:nvSpPr>
          <p:spPr bwMode="auto">
            <a:xfrm>
              <a:off x="3948" y="3233"/>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00" name="Rectangle 1012">
              <a:extLst>
                <a:ext uri="{FF2B5EF4-FFF2-40B4-BE49-F238E27FC236}">
                  <a16:creationId xmlns:a16="http://schemas.microsoft.com/office/drawing/2014/main" id="{82048FAB-66F5-9440-9813-5009D4272592}"/>
                </a:ext>
              </a:extLst>
            </p:cNvPr>
            <p:cNvSpPr>
              <a:spLocks noChangeArrowheads="1"/>
            </p:cNvSpPr>
            <p:nvPr/>
          </p:nvSpPr>
          <p:spPr bwMode="auto">
            <a:xfrm>
              <a:off x="4131"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01" name="Rectangle 1013">
              <a:extLst>
                <a:ext uri="{FF2B5EF4-FFF2-40B4-BE49-F238E27FC236}">
                  <a16:creationId xmlns:a16="http://schemas.microsoft.com/office/drawing/2014/main" id="{F488A3EF-E6BD-3ED0-2FFA-0552E69BBAF0}"/>
                </a:ext>
              </a:extLst>
            </p:cNvPr>
            <p:cNvSpPr>
              <a:spLocks noChangeArrowheads="1"/>
            </p:cNvSpPr>
            <p:nvPr/>
          </p:nvSpPr>
          <p:spPr bwMode="auto">
            <a:xfrm>
              <a:off x="4137" y="3233"/>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02" name="Rectangle 1014">
              <a:extLst>
                <a:ext uri="{FF2B5EF4-FFF2-40B4-BE49-F238E27FC236}">
                  <a16:creationId xmlns:a16="http://schemas.microsoft.com/office/drawing/2014/main" id="{82A162E0-57B6-05C0-AEBA-C385B24C83DF}"/>
                </a:ext>
              </a:extLst>
            </p:cNvPr>
            <p:cNvSpPr>
              <a:spLocks noChangeArrowheads="1"/>
            </p:cNvSpPr>
            <p:nvPr/>
          </p:nvSpPr>
          <p:spPr bwMode="auto">
            <a:xfrm>
              <a:off x="4351"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03" name="Rectangle 1015">
              <a:extLst>
                <a:ext uri="{FF2B5EF4-FFF2-40B4-BE49-F238E27FC236}">
                  <a16:creationId xmlns:a16="http://schemas.microsoft.com/office/drawing/2014/main" id="{BA9D5D86-5373-F7D7-D352-E52A68955823}"/>
                </a:ext>
              </a:extLst>
            </p:cNvPr>
            <p:cNvSpPr>
              <a:spLocks noChangeArrowheads="1"/>
            </p:cNvSpPr>
            <p:nvPr/>
          </p:nvSpPr>
          <p:spPr bwMode="auto">
            <a:xfrm>
              <a:off x="4357" y="3233"/>
              <a:ext cx="18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04" name="Rectangle 1016">
              <a:extLst>
                <a:ext uri="{FF2B5EF4-FFF2-40B4-BE49-F238E27FC236}">
                  <a16:creationId xmlns:a16="http://schemas.microsoft.com/office/drawing/2014/main" id="{16967969-B49A-38CC-AC41-3D095552BB83}"/>
                </a:ext>
              </a:extLst>
            </p:cNvPr>
            <p:cNvSpPr>
              <a:spLocks noChangeArrowheads="1"/>
            </p:cNvSpPr>
            <p:nvPr/>
          </p:nvSpPr>
          <p:spPr bwMode="auto">
            <a:xfrm>
              <a:off x="4541"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05" name="Rectangle 1017">
              <a:extLst>
                <a:ext uri="{FF2B5EF4-FFF2-40B4-BE49-F238E27FC236}">
                  <a16:creationId xmlns:a16="http://schemas.microsoft.com/office/drawing/2014/main" id="{6A6993AA-220D-D52C-5F29-F8724E2FA226}"/>
                </a:ext>
              </a:extLst>
            </p:cNvPr>
            <p:cNvSpPr>
              <a:spLocks noChangeArrowheads="1"/>
            </p:cNvSpPr>
            <p:nvPr/>
          </p:nvSpPr>
          <p:spPr bwMode="auto">
            <a:xfrm>
              <a:off x="4547" y="3233"/>
              <a:ext cx="18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06" name="Rectangle 1018">
              <a:extLst>
                <a:ext uri="{FF2B5EF4-FFF2-40B4-BE49-F238E27FC236}">
                  <a16:creationId xmlns:a16="http://schemas.microsoft.com/office/drawing/2014/main" id="{45855828-C906-E849-FFF6-7E80BC74B966}"/>
                </a:ext>
              </a:extLst>
            </p:cNvPr>
            <p:cNvSpPr>
              <a:spLocks noChangeArrowheads="1"/>
            </p:cNvSpPr>
            <p:nvPr/>
          </p:nvSpPr>
          <p:spPr bwMode="auto">
            <a:xfrm>
              <a:off x="4730"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07" name="Rectangle 1019">
              <a:extLst>
                <a:ext uri="{FF2B5EF4-FFF2-40B4-BE49-F238E27FC236}">
                  <a16:creationId xmlns:a16="http://schemas.microsoft.com/office/drawing/2014/main" id="{CB1DE16A-6EBA-9094-911C-FF7AB0FFF68E}"/>
                </a:ext>
              </a:extLst>
            </p:cNvPr>
            <p:cNvSpPr>
              <a:spLocks noChangeArrowheads="1"/>
            </p:cNvSpPr>
            <p:nvPr/>
          </p:nvSpPr>
          <p:spPr bwMode="auto">
            <a:xfrm>
              <a:off x="4736" y="3233"/>
              <a:ext cx="2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08" name="Rectangle 1020">
              <a:extLst>
                <a:ext uri="{FF2B5EF4-FFF2-40B4-BE49-F238E27FC236}">
                  <a16:creationId xmlns:a16="http://schemas.microsoft.com/office/drawing/2014/main" id="{F003072E-A4A1-F5C9-8024-0EE62A13F979}"/>
                </a:ext>
              </a:extLst>
            </p:cNvPr>
            <p:cNvSpPr>
              <a:spLocks noChangeArrowheads="1"/>
            </p:cNvSpPr>
            <p:nvPr/>
          </p:nvSpPr>
          <p:spPr bwMode="auto">
            <a:xfrm>
              <a:off x="4950" y="32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09" name="Rectangle 1021">
              <a:extLst>
                <a:ext uri="{FF2B5EF4-FFF2-40B4-BE49-F238E27FC236}">
                  <a16:creationId xmlns:a16="http://schemas.microsoft.com/office/drawing/2014/main" id="{87924F6A-5D74-0E87-C5A5-6DF879033623}"/>
                </a:ext>
              </a:extLst>
            </p:cNvPr>
            <p:cNvSpPr>
              <a:spLocks noChangeArrowheads="1"/>
            </p:cNvSpPr>
            <p:nvPr/>
          </p:nvSpPr>
          <p:spPr bwMode="auto">
            <a:xfrm>
              <a:off x="786"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10" name="Rectangle 1022">
              <a:extLst>
                <a:ext uri="{FF2B5EF4-FFF2-40B4-BE49-F238E27FC236}">
                  <a16:creationId xmlns:a16="http://schemas.microsoft.com/office/drawing/2014/main" id="{67AB1691-A6BD-6D07-F7DA-AFAE6807267E}"/>
                </a:ext>
              </a:extLst>
            </p:cNvPr>
            <p:cNvSpPr>
              <a:spLocks noChangeArrowheads="1"/>
            </p:cNvSpPr>
            <p:nvPr/>
          </p:nvSpPr>
          <p:spPr bwMode="auto">
            <a:xfrm>
              <a:off x="2019"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11" name="Rectangle 1023">
              <a:extLst>
                <a:ext uri="{FF2B5EF4-FFF2-40B4-BE49-F238E27FC236}">
                  <a16:creationId xmlns:a16="http://schemas.microsoft.com/office/drawing/2014/main" id="{C661BF9F-32F0-401E-F107-BD2B5D175AFE}"/>
                </a:ext>
              </a:extLst>
            </p:cNvPr>
            <p:cNvSpPr>
              <a:spLocks noChangeArrowheads="1"/>
            </p:cNvSpPr>
            <p:nvPr/>
          </p:nvSpPr>
          <p:spPr bwMode="auto">
            <a:xfrm>
              <a:off x="2208"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68" name="Rectangle 1024">
              <a:extLst>
                <a:ext uri="{FF2B5EF4-FFF2-40B4-BE49-F238E27FC236}">
                  <a16:creationId xmlns:a16="http://schemas.microsoft.com/office/drawing/2014/main" id="{748DBDE9-B469-C1AE-26AF-3DE15C6A76B6}"/>
                </a:ext>
              </a:extLst>
            </p:cNvPr>
            <p:cNvSpPr>
              <a:spLocks noChangeArrowheads="1"/>
            </p:cNvSpPr>
            <p:nvPr/>
          </p:nvSpPr>
          <p:spPr bwMode="auto">
            <a:xfrm>
              <a:off x="2397"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69" name="Rectangle 1025">
              <a:extLst>
                <a:ext uri="{FF2B5EF4-FFF2-40B4-BE49-F238E27FC236}">
                  <a16:creationId xmlns:a16="http://schemas.microsoft.com/office/drawing/2014/main" id="{81D27FC8-B86E-13E5-DD30-AE3074C33D55}"/>
                </a:ext>
              </a:extLst>
            </p:cNvPr>
            <p:cNvSpPr>
              <a:spLocks noChangeArrowheads="1"/>
            </p:cNvSpPr>
            <p:nvPr/>
          </p:nvSpPr>
          <p:spPr bwMode="auto">
            <a:xfrm>
              <a:off x="2618"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70" name="Rectangle 1026">
              <a:extLst>
                <a:ext uri="{FF2B5EF4-FFF2-40B4-BE49-F238E27FC236}">
                  <a16:creationId xmlns:a16="http://schemas.microsoft.com/office/drawing/2014/main" id="{73E376FA-3F07-73FD-02DB-666489571BB7}"/>
                </a:ext>
              </a:extLst>
            </p:cNvPr>
            <p:cNvSpPr>
              <a:spLocks noChangeArrowheads="1"/>
            </p:cNvSpPr>
            <p:nvPr/>
          </p:nvSpPr>
          <p:spPr bwMode="auto">
            <a:xfrm>
              <a:off x="2807"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71" name="Rectangle 1027">
              <a:extLst>
                <a:ext uri="{FF2B5EF4-FFF2-40B4-BE49-F238E27FC236}">
                  <a16:creationId xmlns:a16="http://schemas.microsoft.com/office/drawing/2014/main" id="{43DBE039-71FF-8287-CC34-7CF2C9FE7ED2}"/>
                </a:ext>
              </a:extLst>
            </p:cNvPr>
            <p:cNvSpPr>
              <a:spLocks noChangeArrowheads="1"/>
            </p:cNvSpPr>
            <p:nvPr/>
          </p:nvSpPr>
          <p:spPr bwMode="auto">
            <a:xfrm>
              <a:off x="2996"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72" name="Rectangle 1028">
              <a:extLst>
                <a:ext uri="{FF2B5EF4-FFF2-40B4-BE49-F238E27FC236}">
                  <a16:creationId xmlns:a16="http://schemas.microsoft.com/office/drawing/2014/main" id="{3DFEFA7D-E31E-90CC-FE8B-0EEEEB769E4B}"/>
                </a:ext>
              </a:extLst>
            </p:cNvPr>
            <p:cNvSpPr>
              <a:spLocks noChangeArrowheads="1"/>
            </p:cNvSpPr>
            <p:nvPr/>
          </p:nvSpPr>
          <p:spPr bwMode="auto">
            <a:xfrm>
              <a:off x="3186" y="3239"/>
              <a:ext cx="5"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73" name="Rectangle 1029">
              <a:extLst>
                <a:ext uri="{FF2B5EF4-FFF2-40B4-BE49-F238E27FC236}">
                  <a16:creationId xmlns:a16="http://schemas.microsoft.com/office/drawing/2014/main" id="{5C0396DD-8CB0-210F-BA89-BA0765F07896}"/>
                </a:ext>
              </a:extLst>
            </p:cNvPr>
            <p:cNvSpPr>
              <a:spLocks noChangeArrowheads="1"/>
            </p:cNvSpPr>
            <p:nvPr/>
          </p:nvSpPr>
          <p:spPr bwMode="auto">
            <a:xfrm>
              <a:off x="3375" y="3239"/>
              <a:ext cx="5"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74" name="Rectangle 1030">
              <a:extLst>
                <a:ext uri="{FF2B5EF4-FFF2-40B4-BE49-F238E27FC236}">
                  <a16:creationId xmlns:a16="http://schemas.microsoft.com/office/drawing/2014/main" id="{1BD59073-0A31-9B1D-EA7B-7D6A60B4EA13}"/>
                </a:ext>
              </a:extLst>
            </p:cNvPr>
            <p:cNvSpPr>
              <a:spLocks noChangeArrowheads="1"/>
            </p:cNvSpPr>
            <p:nvPr/>
          </p:nvSpPr>
          <p:spPr bwMode="auto">
            <a:xfrm>
              <a:off x="3564"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75" name="Rectangle 1031">
              <a:extLst>
                <a:ext uri="{FF2B5EF4-FFF2-40B4-BE49-F238E27FC236}">
                  <a16:creationId xmlns:a16="http://schemas.microsoft.com/office/drawing/2014/main" id="{54BD88FF-8BD6-789C-FCDA-383EDABE60C6}"/>
                </a:ext>
              </a:extLst>
            </p:cNvPr>
            <p:cNvSpPr>
              <a:spLocks noChangeArrowheads="1"/>
            </p:cNvSpPr>
            <p:nvPr/>
          </p:nvSpPr>
          <p:spPr bwMode="auto">
            <a:xfrm>
              <a:off x="3753"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76" name="Rectangle 1032">
              <a:extLst>
                <a:ext uri="{FF2B5EF4-FFF2-40B4-BE49-F238E27FC236}">
                  <a16:creationId xmlns:a16="http://schemas.microsoft.com/office/drawing/2014/main" id="{3472FF0E-C984-4F36-8420-2AEEF4BD5659}"/>
                </a:ext>
              </a:extLst>
            </p:cNvPr>
            <p:cNvSpPr>
              <a:spLocks noChangeArrowheads="1"/>
            </p:cNvSpPr>
            <p:nvPr/>
          </p:nvSpPr>
          <p:spPr bwMode="auto">
            <a:xfrm>
              <a:off x="3942"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77" name="Rectangle 1033">
              <a:extLst>
                <a:ext uri="{FF2B5EF4-FFF2-40B4-BE49-F238E27FC236}">
                  <a16:creationId xmlns:a16="http://schemas.microsoft.com/office/drawing/2014/main" id="{9DDABD8A-EE0E-CC73-9631-AB6FA2783D56}"/>
                </a:ext>
              </a:extLst>
            </p:cNvPr>
            <p:cNvSpPr>
              <a:spLocks noChangeArrowheads="1"/>
            </p:cNvSpPr>
            <p:nvPr/>
          </p:nvSpPr>
          <p:spPr bwMode="auto">
            <a:xfrm>
              <a:off x="4131"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78" name="Rectangle 1034">
              <a:extLst>
                <a:ext uri="{FF2B5EF4-FFF2-40B4-BE49-F238E27FC236}">
                  <a16:creationId xmlns:a16="http://schemas.microsoft.com/office/drawing/2014/main" id="{1026B86C-C67E-F41C-B06D-2FC890416C13}"/>
                </a:ext>
              </a:extLst>
            </p:cNvPr>
            <p:cNvSpPr>
              <a:spLocks noChangeArrowheads="1"/>
            </p:cNvSpPr>
            <p:nvPr/>
          </p:nvSpPr>
          <p:spPr bwMode="auto">
            <a:xfrm>
              <a:off x="4351"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79" name="Rectangle 1035">
              <a:extLst>
                <a:ext uri="{FF2B5EF4-FFF2-40B4-BE49-F238E27FC236}">
                  <a16:creationId xmlns:a16="http://schemas.microsoft.com/office/drawing/2014/main" id="{C05BE499-3571-1C6F-C91A-1C0456D7A1C2}"/>
                </a:ext>
              </a:extLst>
            </p:cNvPr>
            <p:cNvSpPr>
              <a:spLocks noChangeArrowheads="1"/>
            </p:cNvSpPr>
            <p:nvPr/>
          </p:nvSpPr>
          <p:spPr bwMode="auto">
            <a:xfrm>
              <a:off x="4541"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80" name="Rectangle 1036">
              <a:extLst>
                <a:ext uri="{FF2B5EF4-FFF2-40B4-BE49-F238E27FC236}">
                  <a16:creationId xmlns:a16="http://schemas.microsoft.com/office/drawing/2014/main" id="{F4671236-3576-43D2-7F3E-88E7E87691C3}"/>
                </a:ext>
              </a:extLst>
            </p:cNvPr>
            <p:cNvSpPr>
              <a:spLocks noChangeArrowheads="1"/>
            </p:cNvSpPr>
            <p:nvPr/>
          </p:nvSpPr>
          <p:spPr bwMode="auto">
            <a:xfrm>
              <a:off x="4730"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81" name="Rectangle 1037">
              <a:extLst>
                <a:ext uri="{FF2B5EF4-FFF2-40B4-BE49-F238E27FC236}">
                  <a16:creationId xmlns:a16="http://schemas.microsoft.com/office/drawing/2014/main" id="{B3E7C5F0-466F-DB2F-BDB3-F50EE49D54DD}"/>
                </a:ext>
              </a:extLst>
            </p:cNvPr>
            <p:cNvSpPr>
              <a:spLocks noChangeArrowheads="1"/>
            </p:cNvSpPr>
            <p:nvPr/>
          </p:nvSpPr>
          <p:spPr bwMode="auto">
            <a:xfrm>
              <a:off x="4950" y="3239"/>
              <a:ext cx="6" cy="16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782" name="Rectangle 1038">
              <a:extLst>
                <a:ext uri="{FF2B5EF4-FFF2-40B4-BE49-F238E27FC236}">
                  <a16:creationId xmlns:a16="http://schemas.microsoft.com/office/drawing/2014/main" id="{9965DB0F-E70F-6F7B-2A02-8F420DE0B193}"/>
                </a:ext>
              </a:extLst>
            </p:cNvPr>
            <p:cNvSpPr>
              <a:spLocks noChangeArrowheads="1"/>
            </p:cNvSpPr>
            <p:nvPr/>
          </p:nvSpPr>
          <p:spPr bwMode="auto">
            <a:xfrm>
              <a:off x="832" y="3414"/>
              <a:ext cx="617"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Invoice Disputes</a:t>
              </a:r>
              <a:endParaRPr lang="en-US" altLang="en-US" sz="1300">
                <a:latin typeface="Arial" panose="020B0604020202020204" pitchFamily="34" charset="0"/>
              </a:endParaRPr>
            </a:p>
          </p:txBody>
        </p:sp>
        <p:sp>
          <p:nvSpPr>
            <p:cNvPr id="544783" name="Rectangle 1039">
              <a:extLst>
                <a:ext uri="{FF2B5EF4-FFF2-40B4-BE49-F238E27FC236}">
                  <a16:creationId xmlns:a16="http://schemas.microsoft.com/office/drawing/2014/main" id="{A5B78B8B-AFAF-8130-DD6A-A073526B3882}"/>
                </a:ext>
              </a:extLst>
            </p:cNvPr>
            <p:cNvSpPr>
              <a:spLocks noChangeArrowheads="1"/>
            </p:cNvSpPr>
            <p:nvPr/>
          </p:nvSpPr>
          <p:spPr bwMode="auto">
            <a:xfrm>
              <a:off x="1617" y="3414"/>
              <a:ext cx="21"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84" name="Rectangle 1040">
              <a:extLst>
                <a:ext uri="{FF2B5EF4-FFF2-40B4-BE49-F238E27FC236}">
                  <a16:creationId xmlns:a16="http://schemas.microsoft.com/office/drawing/2014/main" id="{8DB9826D-A255-A1C1-6615-F56A343D2D92}"/>
                </a:ext>
              </a:extLst>
            </p:cNvPr>
            <p:cNvSpPr>
              <a:spLocks noChangeArrowheads="1"/>
            </p:cNvSpPr>
            <p:nvPr/>
          </p:nvSpPr>
          <p:spPr bwMode="auto">
            <a:xfrm>
              <a:off x="2124" y="3412"/>
              <a:ext cx="35"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2</a:t>
              </a:r>
              <a:endParaRPr lang="en-US" altLang="en-US" sz="1300">
                <a:latin typeface="Arial" panose="020B0604020202020204" pitchFamily="34" charset="0"/>
              </a:endParaRPr>
            </a:p>
          </p:txBody>
        </p:sp>
        <p:sp>
          <p:nvSpPr>
            <p:cNvPr id="544785" name="Rectangle 1041">
              <a:extLst>
                <a:ext uri="{FF2B5EF4-FFF2-40B4-BE49-F238E27FC236}">
                  <a16:creationId xmlns:a16="http://schemas.microsoft.com/office/drawing/2014/main" id="{6A1AC30C-3E8A-BCCA-2ED6-AF6C916C8B7A}"/>
                </a:ext>
              </a:extLst>
            </p:cNvPr>
            <p:cNvSpPr>
              <a:spLocks noChangeArrowheads="1"/>
            </p:cNvSpPr>
            <p:nvPr/>
          </p:nvSpPr>
          <p:spPr bwMode="auto">
            <a:xfrm>
              <a:off x="2168" y="3412"/>
              <a:ext cx="1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86" name="Rectangle 1042">
              <a:extLst>
                <a:ext uri="{FF2B5EF4-FFF2-40B4-BE49-F238E27FC236}">
                  <a16:creationId xmlns:a16="http://schemas.microsoft.com/office/drawing/2014/main" id="{3CA37609-6B7A-620C-C606-78A0D944EB80}"/>
                </a:ext>
              </a:extLst>
            </p:cNvPr>
            <p:cNvSpPr>
              <a:spLocks noChangeArrowheads="1"/>
            </p:cNvSpPr>
            <p:nvPr/>
          </p:nvSpPr>
          <p:spPr bwMode="auto">
            <a:xfrm>
              <a:off x="2357" y="3412"/>
              <a:ext cx="1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87" name="Rectangle 1043">
              <a:extLst>
                <a:ext uri="{FF2B5EF4-FFF2-40B4-BE49-F238E27FC236}">
                  <a16:creationId xmlns:a16="http://schemas.microsoft.com/office/drawing/2014/main" id="{101EB9FC-7520-4AFC-FAD0-8D66C4B2AEFF}"/>
                </a:ext>
              </a:extLst>
            </p:cNvPr>
            <p:cNvSpPr>
              <a:spLocks noChangeArrowheads="1"/>
            </p:cNvSpPr>
            <p:nvPr/>
          </p:nvSpPr>
          <p:spPr bwMode="auto">
            <a:xfrm>
              <a:off x="2577" y="3412"/>
              <a:ext cx="1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88" name="Rectangle 1044">
              <a:extLst>
                <a:ext uri="{FF2B5EF4-FFF2-40B4-BE49-F238E27FC236}">
                  <a16:creationId xmlns:a16="http://schemas.microsoft.com/office/drawing/2014/main" id="{7AB37AB4-4090-38A1-B5E0-53963407F269}"/>
                </a:ext>
              </a:extLst>
            </p:cNvPr>
            <p:cNvSpPr>
              <a:spLocks noChangeArrowheads="1"/>
            </p:cNvSpPr>
            <p:nvPr/>
          </p:nvSpPr>
          <p:spPr bwMode="auto">
            <a:xfrm>
              <a:off x="2767" y="3412"/>
              <a:ext cx="1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89" name="Rectangle 1045">
              <a:extLst>
                <a:ext uri="{FF2B5EF4-FFF2-40B4-BE49-F238E27FC236}">
                  <a16:creationId xmlns:a16="http://schemas.microsoft.com/office/drawing/2014/main" id="{08D92935-5190-72F2-FDD1-C2A0AF16AC53}"/>
                </a:ext>
              </a:extLst>
            </p:cNvPr>
            <p:cNvSpPr>
              <a:spLocks noChangeArrowheads="1"/>
            </p:cNvSpPr>
            <p:nvPr/>
          </p:nvSpPr>
          <p:spPr bwMode="auto">
            <a:xfrm>
              <a:off x="2956" y="3412"/>
              <a:ext cx="1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90" name="Rectangle 1046">
              <a:extLst>
                <a:ext uri="{FF2B5EF4-FFF2-40B4-BE49-F238E27FC236}">
                  <a16:creationId xmlns:a16="http://schemas.microsoft.com/office/drawing/2014/main" id="{87990931-C1A1-647E-6241-DCA72743F560}"/>
                </a:ext>
              </a:extLst>
            </p:cNvPr>
            <p:cNvSpPr>
              <a:spLocks noChangeArrowheads="1"/>
            </p:cNvSpPr>
            <p:nvPr/>
          </p:nvSpPr>
          <p:spPr bwMode="auto">
            <a:xfrm>
              <a:off x="3145" y="3412"/>
              <a:ext cx="1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91" name="Rectangle 1047">
              <a:extLst>
                <a:ext uri="{FF2B5EF4-FFF2-40B4-BE49-F238E27FC236}">
                  <a16:creationId xmlns:a16="http://schemas.microsoft.com/office/drawing/2014/main" id="{0698EE23-A49F-E5C8-78E2-EDF34F5AF718}"/>
                </a:ext>
              </a:extLst>
            </p:cNvPr>
            <p:cNvSpPr>
              <a:spLocks noChangeArrowheads="1"/>
            </p:cNvSpPr>
            <p:nvPr/>
          </p:nvSpPr>
          <p:spPr bwMode="auto">
            <a:xfrm>
              <a:off x="3334" y="3412"/>
              <a:ext cx="1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92" name="Rectangle 1048">
              <a:extLst>
                <a:ext uri="{FF2B5EF4-FFF2-40B4-BE49-F238E27FC236}">
                  <a16:creationId xmlns:a16="http://schemas.microsoft.com/office/drawing/2014/main" id="{2D89A1BB-6848-0C29-F88C-0BFDFAB1BCA3}"/>
                </a:ext>
              </a:extLst>
            </p:cNvPr>
            <p:cNvSpPr>
              <a:spLocks noChangeArrowheads="1"/>
            </p:cNvSpPr>
            <p:nvPr/>
          </p:nvSpPr>
          <p:spPr bwMode="auto">
            <a:xfrm>
              <a:off x="3523" y="3412"/>
              <a:ext cx="1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93" name="Rectangle 1049">
              <a:extLst>
                <a:ext uri="{FF2B5EF4-FFF2-40B4-BE49-F238E27FC236}">
                  <a16:creationId xmlns:a16="http://schemas.microsoft.com/office/drawing/2014/main" id="{E003C8FB-0C64-6FA0-7FB9-3A9487BFA59F}"/>
                </a:ext>
              </a:extLst>
            </p:cNvPr>
            <p:cNvSpPr>
              <a:spLocks noChangeArrowheads="1"/>
            </p:cNvSpPr>
            <p:nvPr/>
          </p:nvSpPr>
          <p:spPr bwMode="auto">
            <a:xfrm>
              <a:off x="3713" y="3412"/>
              <a:ext cx="1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94" name="Rectangle 1050">
              <a:extLst>
                <a:ext uri="{FF2B5EF4-FFF2-40B4-BE49-F238E27FC236}">
                  <a16:creationId xmlns:a16="http://schemas.microsoft.com/office/drawing/2014/main" id="{3E38DFC0-1FC2-306E-E615-01F1F1CCA15C}"/>
                </a:ext>
              </a:extLst>
            </p:cNvPr>
            <p:cNvSpPr>
              <a:spLocks noChangeArrowheads="1"/>
            </p:cNvSpPr>
            <p:nvPr/>
          </p:nvSpPr>
          <p:spPr bwMode="auto">
            <a:xfrm>
              <a:off x="3902" y="3412"/>
              <a:ext cx="1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95" name="Rectangle 1051">
              <a:extLst>
                <a:ext uri="{FF2B5EF4-FFF2-40B4-BE49-F238E27FC236}">
                  <a16:creationId xmlns:a16="http://schemas.microsoft.com/office/drawing/2014/main" id="{9602C4C8-CCE8-EE1C-52A4-FFBC06F13D3B}"/>
                </a:ext>
              </a:extLst>
            </p:cNvPr>
            <p:cNvSpPr>
              <a:spLocks noChangeArrowheads="1"/>
            </p:cNvSpPr>
            <p:nvPr/>
          </p:nvSpPr>
          <p:spPr bwMode="auto">
            <a:xfrm>
              <a:off x="4091" y="3412"/>
              <a:ext cx="1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96" name="Rectangle 1052">
              <a:extLst>
                <a:ext uri="{FF2B5EF4-FFF2-40B4-BE49-F238E27FC236}">
                  <a16:creationId xmlns:a16="http://schemas.microsoft.com/office/drawing/2014/main" id="{487CED10-D38C-6D21-6B4E-41DF7BBED441}"/>
                </a:ext>
              </a:extLst>
            </p:cNvPr>
            <p:cNvSpPr>
              <a:spLocks noChangeArrowheads="1"/>
            </p:cNvSpPr>
            <p:nvPr/>
          </p:nvSpPr>
          <p:spPr bwMode="auto">
            <a:xfrm>
              <a:off x="4311" y="3412"/>
              <a:ext cx="1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97" name="Rectangle 1053">
              <a:extLst>
                <a:ext uri="{FF2B5EF4-FFF2-40B4-BE49-F238E27FC236}">
                  <a16:creationId xmlns:a16="http://schemas.microsoft.com/office/drawing/2014/main" id="{2E3F81FD-BCF1-2798-E350-F0109F944F65}"/>
                </a:ext>
              </a:extLst>
            </p:cNvPr>
            <p:cNvSpPr>
              <a:spLocks noChangeArrowheads="1"/>
            </p:cNvSpPr>
            <p:nvPr/>
          </p:nvSpPr>
          <p:spPr bwMode="auto">
            <a:xfrm>
              <a:off x="4500" y="3412"/>
              <a:ext cx="1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98" name="Rectangle 1054">
              <a:extLst>
                <a:ext uri="{FF2B5EF4-FFF2-40B4-BE49-F238E27FC236}">
                  <a16:creationId xmlns:a16="http://schemas.microsoft.com/office/drawing/2014/main" id="{D2F32038-6551-DEBC-BC85-605F0458BE3F}"/>
                </a:ext>
              </a:extLst>
            </p:cNvPr>
            <p:cNvSpPr>
              <a:spLocks noChangeArrowheads="1"/>
            </p:cNvSpPr>
            <p:nvPr/>
          </p:nvSpPr>
          <p:spPr bwMode="auto">
            <a:xfrm>
              <a:off x="4690" y="3412"/>
              <a:ext cx="1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799" name="Rectangle 1055">
              <a:extLst>
                <a:ext uri="{FF2B5EF4-FFF2-40B4-BE49-F238E27FC236}">
                  <a16:creationId xmlns:a16="http://schemas.microsoft.com/office/drawing/2014/main" id="{75970D5B-44B4-535E-EE78-FA58F942EA39}"/>
                </a:ext>
              </a:extLst>
            </p:cNvPr>
            <p:cNvSpPr>
              <a:spLocks noChangeArrowheads="1"/>
            </p:cNvSpPr>
            <p:nvPr/>
          </p:nvSpPr>
          <p:spPr bwMode="auto">
            <a:xfrm>
              <a:off x="4910" y="3412"/>
              <a:ext cx="1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00" name="Rectangle 1056">
              <a:extLst>
                <a:ext uri="{FF2B5EF4-FFF2-40B4-BE49-F238E27FC236}">
                  <a16:creationId xmlns:a16="http://schemas.microsoft.com/office/drawing/2014/main" id="{B5009855-A9F6-0A08-62DC-FD2346B76A5B}"/>
                </a:ext>
              </a:extLst>
            </p:cNvPr>
            <p:cNvSpPr>
              <a:spLocks noChangeArrowheads="1"/>
            </p:cNvSpPr>
            <p:nvPr/>
          </p:nvSpPr>
          <p:spPr bwMode="auto">
            <a:xfrm>
              <a:off x="786"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01" name="Rectangle 1057">
              <a:extLst>
                <a:ext uri="{FF2B5EF4-FFF2-40B4-BE49-F238E27FC236}">
                  <a16:creationId xmlns:a16="http://schemas.microsoft.com/office/drawing/2014/main" id="{CFA40E05-AE61-6B2F-B954-8216FCAB1FED}"/>
                </a:ext>
              </a:extLst>
            </p:cNvPr>
            <p:cNvSpPr>
              <a:spLocks noChangeArrowheads="1"/>
            </p:cNvSpPr>
            <p:nvPr/>
          </p:nvSpPr>
          <p:spPr bwMode="auto">
            <a:xfrm>
              <a:off x="792" y="3405"/>
              <a:ext cx="122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02" name="Rectangle 1058">
              <a:extLst>
                <a:ext uri="{FF2B5EF4-FFF2-40B4-BE49-F238E27FC236}">
                  <a16:creationId xmlns:a16="http://schemas.microsoft.com/office/drawing/2014/main" id="{85C56235-38E2-7B5C-84E3-746B5962F82D}"/>
                </a:ext>
              </a:extLst>
            </p:cNvPr>
            <p:cNvSpPr>
              <a:spLocks noChangeArrowheads="1"/>
            </p:cNvSpPr>
            <p:nvPr/>
          </p:nvSpPr>
          <p:spPr bwMode="auto">
            <a:xfrm>
              <a:off x="2019"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03" name="Rectangle 1059">
              <a:extLst>
                <a:ext uri="{FF2B5EF4-FFF2-40B4-BE49-F238E27FC236}">
                  <a16:creationId xmlns:a16="http://schemas.microsoft.com/office/drawing/2014/main" id="{9F401B2F-6E1D-3512-050D-969643D92CC9}"/>
                </a:ext>
              </a:extLst>
            </p:cNvPr>
            <p:cNvSpPr>
              <a:spLocks noChangeArrowheads="1"/>
            </p:cNvSpPr>
            <p:nvPr/>
          </p:nvSpPr>
          <p:spPr bwMode="auto">
            <a:xfrm>
              <a:off x="2025" y="3405"/>
              <a:ext cx="18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04" name="Rectangle 1060">
              <a:extLst>
                <a:ext uri="{FF2B5EF4-FFF2-40B4-BE49-F238E27FC236}">
                  <a16:creationId xmlns:a16="http://schemas.microsoft.com/office/drawing/2014/main" id="{2E57C918-88A7-9032-0BD4-484FB42B56FF}"/>
                </a:ext>
              </a:extLst>
            </p:cNvPr>
            <p:cNvSpPr>
              <a:spLocks noChangeArrowheads="1"/>
            </p:cNvSpPr>
            <p:nvPr/>
          </p:nvSpPr>
          <p:spPr bwMode="auto">
            <a:xfrm>
              <a:off x="2208"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05" name="Rectangle 1061">
              <a:extLst>
                <a:ext uri="{FF2B5EF4-FFF2-40B4-BE49-F238E27FC236}">
                  <a16:creationId xmlns:a16="http://schemas.microsoft.com/office/drawing/2014/main" id="{9DB6F966-5CA2-1CF0-39AE-DED73D1EA59A}"/>
                </a:ext>
              </a:extLst>
            </p:cNvPr>
            <p:cNvSpPr>
              <a:spLocks noChangeArrowheads="1"/>
            </p:cNvSpPr>
            <p:nvPr/>
          </p:nvSpPr>
          <p:spPr bwMode="auto">
            <a:xfrm>
              <a:off x="2214" y="3405"/>
              <a:ext cx="18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06" name="Rectangle 1062">
              <a:extLst>
                <a:ext uri="{FF2B5EF4-FFF2-40B4-BE49-F238E27FC236}">
                  <a16:creationId xmlns:a16="http://schemas.microsoft.com/office/drawing/2014/main" id="{628AF029-1F58-8033-B98E-03BF75EA124B}"/>
                </a:ext>
              </a:extLst>
            </p:cNvPr>
            <p:cNvSpPr>
              <a:spLocks noChangeArrowheads="1"/>
            </p:cNvSpPr>
            <p:nvPr/>
          </p:nvSpPr>
          <p:spPr bwMode="auto">
            <a:xfrm>
              <a:off x="2397"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07" name="Rectangle 1063">
              <a:extLst>
                <a:ext uri="{FF2B5EF4-FFF2-40B4-BE49-F238E27FC236}">
                  <a16:creationId xmlns:a16="http://schemas.microsoft.com/office/drawing/2014/main" id="{A384742F-8EB0-D3CF-61D1-6F6623A422BE}"/>
                </a:ext>
              </a:extLst>
            </p:cNvPr>
            <p:cNvSpPr>
              <a:spLocks noChangeArrowheads="1"/>
            </p:cNvSpPr>
            <p:nvPr/>
          </p:nvSpPr>
          <p:spPr bwMode="auto">
            <a:xfrm>
              <a:off x="2403" y="3405"/>
              <a:ext cx="21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08" name="Rectangle 1064">
              <a:extLst>
                <a:ext uri="{FF2B5EF4-FFF2-40B4-BE49-F238E27FC236}">
                  <a16:creationId xmlns:a16="http://schemas.microsoft.com/office/drawing/2014/main" id="{8EF53FB1-E6B9-9753-25E2-0493E3771AD1}"/>
                </a:ext>
              </a:extLst>
            </p:cNvPr>
            <p:cNvSpPr>
              <a:spLocks noChangeArrowheads="1"/>
            </p:cNvSpPr>
            <p:nvPr/>
          </p:nvSpPr>
          <p:spPr bwMode="auto">
            <a:xfrm>
              <a:off x="2618"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09" name="Rectangle 1065">
              <a:extLst>
                <a:ext uri="{FF2B5EF4-FFF2-40B4-BE49-F238E27FC236}">
                  <a16:creationId xmlns:a16="http://schemas.microsoft.com/office/drawing/2014/main" id="{742F4D0A-9EA2-9299-AA39-BB2960B933EA}"/>
                </a:ext>
              </a:extLst>
            </p:cNvPr>
            <p:cNvSpPr>
              <a:spLocks noChangeArrowheads="1"/>
            </p:cNvSpPr>
            <p:nvPr/>
          </p:nvSpPr>
          <p:spPr bwMode="auto">
            <a:xfrm>
              <a:off x="2624" y="3405"/>
              <a:ext cx="18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10" name="Rectangle 1066">
              <a:extLst>
                <a:ext uri="{FF2B5EF4-FFF2-40B4-BE49-F238E27FC236}">
                  <a16:creationId xmlns:a16="http://schemas.microsoft.com/office/drawing/2014/main" id="{E5CF3101-D48D-1279-D396-70DD146DF333}"/>
                </a:ext>
              </a:extLst>
            </p:cNvPr>
            <p:cNvSpPr>
              <a:spLocks noChangeArrowheads="1"/>
            </p:cNvSpPr>
            <p:nvPr/>
          </p:nvSpPr>
          <p:spPr bwMode="auto">
            <a:xfrm>
              <a:off x="2807"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11" name="Rectangle 1067">
              <a:extLst>
                <a:ext uri="{FF2B5EF4-FFF2-40B4-BE49-F238E27FC236}">
                  <a16:creationId xmlns:a16="http://schemas.microsoft.com/office/drawing/2014/main" id="{89D58A94-0708-A91C-4778-26D6CEC6B7F6}"/>
                </a:ext>
              </a:extLst>
            </p:cNvPr>
            <p:cNvSpPr>
              <a:spLocks noChangeArrowheads="1"/>
            </p:cNvSpPr>
            <p:nvPr/>
          </p:nvSpPr>
          <p:spPr bwMode="auto">
            <a:xfrm>
              <a:off x="2813" y="3405"/>
              <a:ext cx="18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12" name="Rectangle 1068">
              <a:extLst>
                <a:ext uri="{FF2B5EF4-FFF2-40B4-BE49-F238E27FC236}">
                  <a16:creationId xmlns:a16="http://schemas.microsoft.com/office/drawing/2014/main" id="{BD88B84B-B25E-4C3F-10C1-FB060793B3B5}"/>
                </a:ext>
              </a:extLst>
            </p:cNvPr>
            <p:cNvSpPr>
              <a:spLocks noChangeArrowheads="1"/>
            </p:cNvSpPr>
            <p:nvPr/>
          </p:nvSpPr>
          <p:spPr bwMode="auto">
            <a:xfrm>
              <a:off x="2996"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13" name="Rectangle 1069">
              <a:extLst>
                <a:ext uri="{FF2B5EF4-FFF2-40B4-BE49-F238E27FC236}">
                  <a16:creationId xmlns:a16="http://schemas.microsoft.com/office/drawing/2014/main" id="{8E90A2B2-BD20-B682-AA13-F24F8B6C5762}"/>
                </a:ext>
              </a:extLst>
            </p:cNvPr>
            <p:cNvSpPr>
              <a:spLocks noChangeArrowheads="1"/>
            </p:cNvSpPr>
            <p:nvPr/>
          </p:nvSpPr>
          <p:spPr bwMode="auto">
            <a:xfrm>
              <a:off x="3002" y="3405"/>
              <a:ext cx="18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14" name="Rectangle 1070">
              <a:extLst>
                <a:ext uri="{FF2B5EF4-FFF2-40B4-BE49-F238E27FC236}">
                  <a16:creationId xmlns:a16="http://schemas.microsoft.com/office/drawing/2014/main" id="{FA976304-8484-FD8A-9061-E231FFBBC45B}"/>
                </a:ext>
              </a:extLst>
            </p:cNvPr>
            <p:cNvSpPr>
              <a:spLocks noChangeArrowheads="1"/>
            </p:cNvSpPr>
            <p:nvPr/>
          </p:nvSpPr>
          <p:spPr bwMode="auto">
            <a:xfrm>
              <a:off x="3186" y="340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15" name="Rectangle 1071">
              <a:extLst>
                <a:ext uri="{FF2B5EF4-FFF2-40B4-BE49-F238E27FC236}">
                  <a16:creationId xmlns:a16="http://schemas.microsoft.com/office/drawing/2014/main" id="{7AE099A4-427A-D398-7E0A-5A78F99527E5}"/>
                </a:ext>
              </a:extLst>
            </p:cNvPr>
            <p:cNvSpPr>
              <a:spLocks noChangeArrowheads="1"/>
            </p:cNvSpPr>
            <p:nvPr/>
          </p:nvSpPr>
          <p:spPr bwMode="auto">
            <a:xfrm>
              <a:off x="3191" y="3405"/>
              <a:ext cx="18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16" name="Rectangle 1072">
              <a:extLst>
                <a:ext uri="{FF2B5EF4-FFF2-40B4-BE49-F238E27FC236}">
                  <a16:creationId xmlns:a16="http://schemas.microsoft.com/office/drawing/2014/main" id="{993D90E0-1B32-4B64-AB11-601797F7DBE0}"/>
                </a:ext>
              </a:extLst>
            </p:cNvPr>
            <p:cNvSpPr>
              <a:spLocks noChangeArrowheads="1"/>
            </p:cNvSpPr>
            <p:nvPr/>
          </p:nvSpPr>
          <p:spPr bwMode="auto">
            <a:xfrm>
              <a:off x="3375" y="340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17" name="Rectangle 1073">
              <a:extLst>
                <a:ext uri="{FF2B5EF4-FFF2-40B4-BE49-F238E27FC236}">
                  <a16:creationId xmlns:a16="http://schemas.microsoft.com/office/drawing/2014/main" id="{F8DFFA85-2285-356F-6950-7CEDA8594D20}"/>
                </a:ext>
              </a:extLst>
            </p:cNvPr>
            <p:cNvSpPr>
              <a:spLocks noChangeArrowheads="1"/>
            </p:cNvSpPr>
            <p:nvPr/>
          </p:nvSpPr>
          <p:spPr bwMode="auto">
            <a:xfrm>
              <a:off x="3380" y="3405"/>
              <a:ext cx="18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18" name="Rectangle 1074">
              <a:extLst>
                <a:ext uri="{FF2B5EF4-FFF2-40B4-BE49-F238E27FC236}">
                  <a16:creationId xmlns:a16="http://schemas.microsoft.com/office/drawing/2014/main" id="{E5D649E5-A73F-A94E-3430-E238A20EAF88}"/>
                </a:ext>
              </a:extLst>
            </p:cNvPr>
            <p:cNvSpPr>
              <a:spLocks noChangeArrowheads="1"/>
            </p:cNvSpPr>
            <p:nvPr/>
          </p:nvSpPr>
          <p:spPr bwMode="auto">
            <a:xfrm>
              <a:off x="3564"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19" name="Rectangle 1075">
              <a:extLst>
                <a:ext uri="{FF2B5EF4-FFF2-40B4-BE49-F238E27FC236}">
                  <a16:creationId xmlns:a16="http://schemas.microsoft.com/office/drawing/2014/main" id="{083212E0-E305-55DB-B303-A35B01B1D057}"/>
                </a:ext>
              </a:extLst>
            </p:cNvPr>
            <p:cNvSpPr>
              <a:spLocks noChangeArrowheads="1"/>
            </p:cNvSpPr>
            <p:nvPr/>
          </p:nvSpPr>
          <p:spPr bwMode="auto">
            <a:xfrm>
              <a:off x="3570" y="3405"/>
              <a:ext cx="18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20" name="Rectangle 1076">
              <a:extLst>
                <a:ext uri="{FF2B5EF4-FFF2-40B4-BE49-F238E27FC236}">
                  <a16:creationId xmlns:a16="http://schemas.microsoft.com/office/drawing/2014/main" id="{5E6076EC-74EE-7F82-62E0-B524D3D50956}"/>
                </a:ext>
              </a:extLst>
            </p:cNvPr>
            <p:cNvSpPr>
              <a:spLocks noChangeArrowheads="1"/>
            </p:cNvSpPr>
            <p:nvPr/>
          </p:nvSpPr>
          <p:spPr bwMode="auto">
            <a:xfrm>
              <a:off x="3753"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21" name="Rectangle 1077">
              <a:extLst>
                <a:ext uri="{FF2B5EF4-FFF2-40B4-BE49-F238E27FC236}">
                  <a16:creationId xmlns:a16="http://schemas.microsoft.com/office/drawing/2014/main" id="{BBB3443E-C3D6-EE2A-2F3E-52C851588BDB}"/>
                </a:ext>
              </a:extLst>
            </p:cNvPr>
            <p:cNvSpPr>
              <a:spLocks noChangeArrowheads="1"/>
            </p:cNvSpPr>
            <p:nvPr/>
          </p:nvSpPr>
          <p:spPr bwMode="auto">
            <a:xfrm>
              <a:off x="3759" y="3405"/>
              <a:ext cx="18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22" name="Rectangle 1078">
              <a:extLst>
                <a:ext uri="{FF2B5EF4-FFF2-40B4-BE49-F238E27FC236}">
                  <a16:creationId xmlns:a16="http://schemas.microsoft.com/office/drawing/2014/main" id="{CD5AE94F-C230-9B93-E46B-7316DB65EDCA}"/>
                </a:ext>
              </a:extLst>
            </p:cNvPr>
            <p:cNvSpPr>
              <a:spLocks noChangeArrowheads="1"/>
            </p:cNvSpPr>
            <p:nvPr/>
          </p:nvSpPr>
          <p:spPr bwMode="auto">
            <a:xfrm>
              <a:off x="3942"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23" name="Rectangle 1079">
              <a:extLst>
                <a:ext uri="{FF2B5EF4-FFF2-40B4-BE49-F238E27FC236}">
                  <a16:creationId xmlns:a16="http://schemas.microsoft.com/office/drawing/2014/main" id="{E8EC3DB7-6259-CE1F-7929-AA837487540B}"/>
                </a:ext>
              </a:extLst>
            </p:cNvPr>
            <p:cNvSpPr>
              <a:spLocks noChangeArrowheads="1"/>
            </p:cNvSpPr>
            <p:nvPr/>
          </p:nvSpPr>
          <p:spPr bwMode="auto">
            <a:xfrm>
              <a:off x="3948" y="3405"/>
              <a:ext cx="18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24" name="Rectangle 1080">
              <a:extLst>
                <a:ext uri="{FF2B5EF4-FFF2-40B4-BE49-F238E27FC236}">
                  <a16:creationId xmlns:a16="http://schemas.microsoft.com/office/drawing/2014/main" id="{23AC2462-CAE2-3FA1-44DA-4D0E362955B5}"/>
                </a:ext>
              </a:extLst>
            </p:cNvPr>
            <p:cNvSpPr>
              <a:spLocks noChangeArrowheads="1"/>
            </p:cNvSpPr>
            <p:nvPr/>
          </p:nvSpPr>
          <p:spPr bwMode="auto">
            <a:xfrm>
              <a:off x="4131"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25" name="Rectangle 1081">
              <a:extLst>
                <a:ext uri="{FF2B5EF4-FFF2-40B4-BE49-F238E27FC236}">
                  <a16:creationId xmlns:a16="http://schemas.microsoft.com/office/drawing/2014/main" id="{2E91B1DA-F488-7E7C-DB8C-BE0189B821FC}"/>
                </a:ext>
              </a:extLst>
            </p:cNvPr>
            <p:cNvSpPr>
              <a:spLocks noChangeArrowheads="1"/>
            </p:cNvSpPr>
            <p:nvPr/>
          </p:nvSpPr>
          <p:spPr bwMode="auto">
            <a:xfrm>
              <a:off x="4137" y="3405"/>
              <a:ext cx="21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26" name="Rectangle 1082">
              <a:extLst>
                <a:ext uri="{FF2B5EF4-FFF2-40B4-BE49-F238E27FC236}">
                  <a16:creationId xmlns:a16="http://schemas.microsoft.com/office/drawing/2014/main" id="{1DC3A9E0-7B3A-79C2-341E-36F03BE36267}"/>
                </a:ext>
              </a:extLst>
            </p:cNvPr>
            <p:cNvSpPr>
              <a:spLocks noChangeArrowheads="1"/>
            </p:cNvSpPr>
            <p:nvPr/>
          </p:nvSpPr>
          <p:spPr bwMode="auto">
            <a:xfrm>
              <a:off x="4351"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27" name="Rectangle 1083">
              <a:extLst>
                <a:ext uri="{FF2B5EF4-FFF2-40B4-BE49-F238E27FC236}">
                  <a16:creationId xmlns:a16="http://schemas.microsoft.com/office/drawing/2014/main" id="{11E83BB2-85E1-0B42-9315-61DBAAD35FD2}"/>
                </a:ext>
              </a:extLst>
            </p:cNvPr>
            <p:cNvSpPr>
              <a:spLocks noChangeArrowheads="1"/>
            </p:cNvSpPr>
            <p:nvPr/>
          </p:nvSpPr>
          <p:spPr bwMode="auto">
            <a:xfrm>
              <a:off x="4357" y="3405"/>
              <a:ext cx="18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28" name="Rectangle 1084">
              <a:extLst>
                <a:ext uri="{FF2B5EF4-FFF2-40B4-BE49-F238E27FC236}">
                  <a16:creationId xmlns:a16="http://schemas.microsoft.com/office/drawing/2014/main" id="{A5D1AFCE-37E6-1170-7D4D-06DC1A6B0DB3}"/>
                </a:ext>
              </a:extLst>
            </p:cNvPr>
            <p:cNvSpPr>
              <a:spLocks noChangeArrowheads="1"/>
            </p:cNvSpPr>
            <p:nvPr/>
          </p:nvSpPr>
          <p:spPr bwMode="auto">
            <a:xfrm>
              <a:off x="4541"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29" name="Rectangle 1085">
              <a:extLst>
                <a:ext uri="{FF2B5EF4-FFF2-40B4-BE49-F238E27FC236}">
                  <a16:creationId xmlns:a16="http://schemas.microsoft.com/office/drawing/2014/main" id="{8E2ADA55-77A4-DC5A-ED03-5D5A61081B4A}"/>
                </a:ext>
              </a:extLst>
            </p:cNvPr>
            <p:cNvSpPr>
              <a:spLocks noChangeArrowheads="1"/>
            </p:cNvSpPr>
            <p:nvPr/>
          </p:nvSpPr>
          <p:spPr bwMode="auto">
            <a:xfrm>
              <a:off x="4547" y="3405"/>
              <a:ext cx="18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30" name="Rectangle 1086">
              <a:extLst>
                <a:ext uri="{FF2B5EF4-FFF2-40B4-BE49-F238E27FC236}">
                  <a16:creationId xmlns:a16="http://schemas.microsoft.com/office/drawing/2014/main" id="{81584B08-89EA-59DC-980F-CF3BBD861B8F}"/>
                </a:ext>
              </a:extLst>
            </p:cNvPr>
            <p:cNvSpPr>
              <a:spLocks noChangeArrowheads="1"/>
            </p:cNvSpPr>
            <p:nvPr/>
          </p:nvSpPr>
          <p:spPr bwMode="auto">
            <a:xfrm>
              <a:off x="4730"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31" name="Rectangle 1087">
              <a:extLst>
                <a:ext uri="{FF2B5EF4-FFF2-40B4-BE49-F238E27FC236}">
                  <a16:creationId xmlns:a16="http://schemas.microsoft.com/office/drawing/2014/main" id="{6EC5CF99-1E3C-77DC-2F65-0121A594A98A}"/>
                </a:ext>
              </a:extLst>
            </p:cNvPr>
            <p:cNvSpPr>
              <a:spLocks noChangeArrowheads="1"/>
            </p:cNvSpPr>
            <p:nvPr/>
          </p:nvSpPr>
          <p:spPr bwMode="auto">
            <a:xfrm>
              <a:off x="4736" y="3405"/>
              <a:ext cx="21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32" name="Rectangle 1088">
              <a:extLst>
                <a:ext uri="{FF2B5EF4-FFF2-40B4-BE49-F238E27FC236}">
                  <a16:creationId xmlns:a16="http://schemas.microsoft.com/office/drawing/2014/main" id="{669E8929-4475-0A10-1ECC-079E03804FE3}"/>
                </a:ext>
              </a:extLst>
            </p:cNvPr>
            <p:cNvSpPr>
              <a:spLocks noChangeArrowheads="1"/>
            </p:cNvSpPr>
            <p:nvPr/>
          </p:nvSpPr>
          <p:spPr bwMode="auto">
            <a:xfrm>
              <a:off x="4950" y="340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33" name="Rectangle 1089">
              <a:extLst>
                <a:ext uri="{FF2B5EF4-FFF2-40B4-BE49-F238E27FC236}">
                  <a16:creationId xmlns:a16="http://schemas.microsoft.com/office/drawing/2014/main" id="{70074D5F-C20C-AD20-6665-2B9CADBF5AB6}"/>
                </a:ext>
              </a:extLst>
            </p:cNvPr>
            <p:cNvSpPr>
              <a:spLocks noChangeArrowheads="1"/>
            </p:cNvSpPr>
            <p:nvPr/>
          </p:nvSpPr>
          <p:spPr bwMode="auto">
            <a:xfrm>
              <a:off x="786" y="3410"/>
              <a:ext cx="6"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34" name="Rectangle 1090">
              <a:extLst>
                <a:ext uri="{FF2B5EF4-FFF2-40B4-BE49-F238E27FC236}">
                  <a16:creationId xmlns:a16="http://schemas.microsoft.com/office/drawing/2014/main" id="{94FBCA8A-B6DE-6619-ADF5-A96D659BCD21}"/>
                </a:ext>
              </a:extLst>
            </p:cNvPr>
            <p:cNvSpPr>
              <a:spLocks noChangeArrowheads="1"/>
            </p:cNvSpPr>
            <p:nvPr/>
          </p:nvSpPr>
          <p:spPr bwMode="auto">
            <a:xfrm>
              <a:off x="2019" y="3410"/>
              <a:ext cx="6"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35" name="Rectangle 1091">
              <a:extLst>
                <a:ext uri="{FF2B5EF4-FFF2-40B4-BE49-F238E27FC236}">
                  <a16:creationId xmlns:a16="http://schemas.microsoft.com/office/drawing/2014/main" id="{5E300D57-9785-6394-ECDD-D515C966EECD}"/>
                </a:ext>
              </a:extLst>
            </p:cNvPr>
            <p:cNvSpPr>
              <a:spLocks noChangeArrowheads="1"/>
            </p:cNvSpPr>
            <p:nvPr/>
          </p:nvSpPr>
          <p:spPr bwMode="auto">
            <a:xfrm>
              <a:off x="2208" y="3410"/>
              <a:ext cx="6"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36" name="Rectangle 1092">
              <a:extLst>
                <a:ext uri="{FF2B5EF4-FFF2-40B4-BE49-F238E27FC236}">
                  <a16:creationId xmlns:a16="http://schemas.microsoft.com/office/drawing/2014/main" id="{B90B0B9D-1D46-44D1-FAC0-0E8DEAD5FF74}"/>
                </a:ext>
              </a:extLst>
            </p:cNvPr>
            <p:cNvSpPr>
              <a:spLocks noChangeArrowheads="1"/>
            </p:cNvSpPr>
            <p:nvPr/>
          </p:nvSpPr>
          <p:spPr bwMode="auto">
            <a:xfrm>
              <a:off x="2397" y="3410"/>
              <a:ext cx="6"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37" name="Rectangle 1093">
              <a:extLst>
                <a:ext uri="{FF2B5EF4-FFF2-40B4-BE49-F238E27FC236}">
                  <a16:creationId xmlns:a16="http://schemas.microsoft.com/office/drawing/2014/main" id="{0AA3F47B-9E4C-1EBE-7C22-CAF3AE5E6505}"/>
                </a:ext>
              </a:extLst>
            </p:cNvPr>
            <p:cNvSpPr>
              <a:spLocks noChangeArrowheads="1"/>
            </p:cNvSpPr>
            <p:nvPr/>
          </p:nvSpPr>
          <p:spPr bwMode="auto">
            <a:xfrm>
              <a:off x="2618" y="3410"/>
              <a:ext cx="6"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38" name="Rectangle 1094">
              <a:extLst>
                <a:ext uri="{FF2B5EF4-FFF2-40B4-BE49-F238E27FC236}">
                  <a16:creationId xmlns:a16="http://schemas.microsoft.com/office/drawing/2014/main" id="{BA5944A5-67F6-7B90-E154-9962504FED6C}"/>
                </a:ext>
              </a:extLst>
            </p:cNvPr>
            <p:cNvSpPr>
              <a:spLocks noChangeArrowheads="1"/>
            </p:cNvSpPr>
            <p:nvPr/>
          </p:nvSpPr>
          <p:spPr bwMode="auto">
            <a:xfrm>
              <a:off x="2807" y="3410"/>
              <a:ext cx="6"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39" name="Rectangle 1095">
              <a:extLst>
                <a:ext uri="{FF2B5EF4-FFF2-40B4-BE49-F238E27FC236}">
                  <a16:creationId xmlns:a16="http://schemas.microsoft.com/office/drawing/2014/main" id="{78AE1B70-7AE5-6626-D768-E907EEDA99A9}"/>
                </a:ext>
              </a:extLst>
            </p:cNvPr>
            <p:cNvSpPr>
              <a:spLocks noChangeArrowheads="1"/>
            </p:cNvSpPr>
            <p:nvPr/>
          </p:nvSpPr>
          <p:spPr bwMode="auto">
            <a:xfrm>
              <a:off x="2996" y="3410"/>
              <a:ext cx="6"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40" name="Rectangle 1096">
              <a:extLst>
                <a:ext uri="{FF2B5EF4-FFF2-40B4-BE49-F238E27FC236}">
                  <a16:creationId xmlns:a16="http://schemas.microsoft.com/office/drawing/2014/main" id="{0CBC6A56-719B-C31C-D020-DFE8F25A00A7}"/>
                </a:ext>
              </a:extLst>
            </p:cNvPr>
            <p:cNvSpPr>
              <a:spLocks noChangeArrowheads="1"/>
            </p:cNvSpPr>
            <p:nvPr/>
          </p:nvSpPr>
          <p:spPr bwMode="auto">
            <a:xfrm>
              <a:off x="3186" y="3410"/>
              <a:ext cx="5"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41" name="Rectangle 1097">
              <a:extLst>
                <a:ext uri="{FF2B5EF4-FFF2-40B4-BE49-F238E27FC236}">
                  <a16:creationId xmlns:a16="http://schemas.microsoft.com/office/drawing/2014/main" id="{D818B4BC-2D75-E627-3DFB-E4A23792275E}"/>
                </a:ext>
              </a:extLst>
            </p:cNvPr>
            <p:cNvSpPr>
              <a:spLocks noChangeArrowheads="1"/>
            </p:cNvSpPr>
            <p:nvPr/>
          </p:nvSpPr>
          <p:spPr bwMode="auto">
            <a:xfrm>
              <a:off x="3375" y="3410"/>
              <a:ext cx="5"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42" name="Rectangle 1098">
              <a:extLst>
                <a:ext uri="{FF2B5EF4-FFF2-40B4-BE49-F238E27FC236}">
                  <a16:creationId xmlns:a16="http://schemas.microsoft.com/office/drawing/2014/main" id="{E6CA61A6-88A6-FFCE-DA9A-F6D7F49DC517}"/>
                </a:ext>
              </a:extLst>
            </p:cNvPr>
            <p:cNvSpPr>
              <a:spLocks noChangeArrowheads="1"/>
            </p:cNvSpPr>
            <p:nvPr/>
          </p:nvSpPr>
          <p:spPr bwMode="auto">
            <a:xfrm>
              <a:off x="3564" y="3410"/>
              <a:ext cx="6"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43" name="Rectangle 1099">
              <a:extLst>
                <a:ext uri="{FF2B5EF4-FFF2-40B4-BE49-F238E27FC236}">
                  <a16:creationId xmlns:a16="http://schemas.microsoft.com/office/drawing/2014/main" id="{1457BA7E-44EB-4611-4A1C-081098F30AA8}"/>
                </a:ext>
              </a:extLst>
            </p:cNvPr>
            <p:cNvSpPr>
              <a:spLocks noChangeArrowheads="1"/>
            </p:cNvSpPr>
            <p:nvPr/>
          </p:nvSpPr>
          <p:spPr bwMode="auto">
            <a:xfrm>
              <a:off x="3753" y="3410"/>
              <a:ext cx="6"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44845" name="Rectangle 1101">
            <a:extLst>
              <a:ext uri="{FF2B5EF4-FFF2-40B4-BE49-F238E27FC236}">
                <a16:creationId xmlns:a16="http://schemas.microsoft.com/office/drawing/2014/main" id="{50EB7303-1542-ACCB-B54A-A591317E65CC}"/>
              </a:ext>
            </a:extLst>
          </p:cNvPr>
          <p:cNvSpPr>
            <a:spLocks noChangeArrowheads="1"/>
          </p:cNvSpPr>
          <p:nvPr/>
        </p:nvSpPr>
        <p:spPr bwMode="auto">
          <a:xfrm>
            <a:off x="6724650" y="5413375"/>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46" name="Rectangle 1102">
            <a:extLst>
              <a:ext uri="{FF2B5EF4-FFF2-40B4-BE49-F238E27FC236}">
                <a16:creationId xmlns:a16="http://schemas.microsoft.com/office/drawing/2014/main" id="{6B42EB76-8B87-DDC5-EEB6-8137E1E8F0EC}"/>
              </a:ext>
            </a:extLst>
          </p:cNvPr>
          <p:cNvSpPr>
            <a:spLocks noChangeArrowheads="1"/>
          </p:cNvSpPr>
          <p:nvPr/>
        </p:nvSpPr>
        <p:spPr bwMode="auto">
          <a:xfrm>
            <a:off x="7104063" y="5413375"/>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47" name="Rectangle 1103">
            <a:extLst>
              <a:ext uri="{FF2B5EF4-FFF2-40B4-BE49-F238E27FC236}">
                <a16:creationId xmlns:a16="http://schemas.microsoft.com/office/drawing/2014/main" id="{17E4B4A5-22C5-50CC-D67F-8E72C1E7BBC2}"/>
              </a:ext>
            </a:extLst>
          </p:cNvPr>
          <p:cNvSpPr>
            <a:spLocks noChangeArrowheads="1"/>
          </p:cNvSpPr>
          <p:nvPr/>
        </p:nvSpPr>
        <p:spPr bwMode="auto">
          <a:xfrm>
            <a:off x="7546975" y="5413375"/>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48" name="Rectangle 1104">
            <a:extLst>
              <a:ext uri="{FF2B5EF4-FFF2-40B4-BE49-F238E27FC236}">
                <a16:creationId xmlns:a16="http://schemas.microsoft.com/office/drawing/2014/main" id="{07F9CF84-6611-62FE-CA78-0CC9DDEB2954}"/>
              </a:ext>
            </a:extLst>
          </p:cNvPr>
          <p:cNvSpPr>
            <a:spLocks noChangeArrowheads="1"/>
          </p:cNvSpPr>
          <p:nvPr/>
        </p:nvSpPr>
        <p:spPr bwMode="auto">
          <a:xfrm>
            <a:off x="7929563" y="5413375"/>
            <a:ext cx="11112"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49" name="Rectangle 1105">
            <a:extLst>
              <a:ext uri="{FF2B5EF4-FFF2-40B4-BE49-F238E27FC236}">
                <a16:creationId xmlns:a16="http://schemas.microsoft.com/office/drawing/2014/main" id="{1B9E4140-51F6-42E9-4AF5-A75E5596A370}"/>
              </a:ext>
            </a:extLst>
          </p:cNvPr>
          <p:cNvSpPr>
            <a:spLocks noChangeArrowheads="1"/>
          </p:cNvSpPr>
          <p:nvPr/>
        </p:nvSpPr>
        <p:spPr bwMode="auto">
          <a:xfrm>
            <a:off x="8308975" y="5413375"/>
            <a:ext cx="11113"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50" name="Rectangle 1106">
            <a:extLst>
              <a:ext uri="{FF2B5EF4-FFF2-40B4-BE49-F238E27FC236}">
                <a16:creationId xmlns:a16="http://schemas.microsoft.com/office/drawing/2014/main" id="{1B68391B-3A8D-4F66-F727-74AB25F7083E}"/>
              </a:ext>
            </a:extLst>
          </p:cNvPr>
          <p:cNvSpPr>
            <a:spLocks noChangeArrowheads="1"/>
          </p:cNvSpPr>
          <p:nvPr/>
        </p:nvSpPr>
        <p:spPr bwMode="auto">
          <a:xfrm>
            <a:off x="8750300" y="5413375"/>
            <a:ext cx="12700" cy="2968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51" name="Rectangle 1107">
            <a:extLst>
              <a:ext uri="{FF2B5EF4-FFF2-40B4-BE49-F238E27FC236}">
                <a16:creationId xmlns:a16="http://schemas.microsoft.com/office/drawing/2014/main" id="{95708DA3-C8CE-BDE7-AA57-7D02FC4242D7}"/>
              </a:ext>
            </a:extLst>
          </p:cNvPr>
          <p:cNvSpPr>
            <a:spLocks noChangeArrowheads="1"/>
          </p:cNvSpPr>
          <p:nvPr/>
        </p:nvSpPr>
        <p:spPr bwMode="auto">
          <a:xfrm>
            <a:off x="473075" y="5735638"/>
            <a:ext cx="9556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Importance</a:t>
            </a:r>
            <a:endParaRPr lang="en-US" altLang="en-US" sz="1700">
              <a:latin typeface="Arial" panose="020B0604020202020204" pitchFamily="34" charset="0"/>
            </a:endParaRPr>
          </a:p>
        </p:txBody>
      </p:sp>
      <p:sp>
        <p:nvSpPr>
          <p:cNvPr id="544852" name="Rectangle 1108">
            <a:extLst>
              <a:ext uri="{FF2B5EF4-FFF2-40B4-BE49-F238E27FC236}">
                <a16:creationId xmlns:a16="http://schemas.microsoft.com/office/drawing/2014/main" id="{B2AECD21-FA71-ABC7-2B48-9B8A255C13E5}"/>
              </a:ext>
            </a:extLst>
          </p:cNvPr>
          <p:cNvSpPr>
            <a:spLocks noChangeArrowheads="1"/>
          </p:cNvSpPr>
          <p:nvPr/>
        </p:nvSpPr>
        <p:spPr bwMode="auto">
          <a:xfrm>
            <a:off x="1338263" y="5735638"/>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i="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53" name="Rectangle 1109">
            <a:extLst>
              <a:ext uri="{FF2B5EF4-FFF2-40B4-BE49-F238E27FC236}">
                <a16:creationId xmlns:a16="http://schemas.microsoft.com/office/drawing/2014/main" id="{556520DA-E1A3-9F6E-C569-141E43B5AA80}"/>
              </a:ext>
            </a:extLst>
          </p:cNvPr>
          <p:cNvSpPr>
            <a:spLocks noChangeArrowheads="1"/>
          </p:cNvSpPr>
          <p:nvPr/>
        </p:nvSpPr>
        <p:spPr bwMode="auto">
          <a:xfrm>
            <a:off x="3159125" y="5735638"/>
            <a:ext cx="333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i="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54" name="Rectangle 1110">
            <a:extLst>
              <a:ext uri="{FF2B5EF4-FFF2-40B4-BE49-F238E27FC236}">
                <a16:creationId xmlns:a16="http://schemas.microsoft.com/office/drawing/2014/main" id="{63F18F34-8AA3-47A4-C964-AE3C21CEB095}"/>
              </a:ext>
            </a:extLst>
          </p:cNvPr>
          <p:cNvSpPr>
            <a:spLocks noChangeArrowheads="1"/>
          </p:cNvSpPr>
          <p:nvPr/>
        </p:nvSpPr>
        <p:spPr bwMode="auto">
          <a:xfrm>
            <a:off x="3449638" y="5737225"/>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5</a:t>
            </a:r>
            <a:endParaRPr lang="en-US" altLang="en-US" sz="1300">
              <a:latin typeface="Arial" panose="020B0604020202020204" pitchFamily="34" charset="0"/>
            </a:endParaRPr>
          </a:p>
        </p:txBody>
      </p:sp>
      <p:sp>
        <p:nvSpPr>
          <p:cNvPr id="544855" name="Rectangle 1111">
            <a:extLst>
              <a:ext uri="{FF2B5EF4-FFF2-40B4-BE49-F238E27FC236}">
                <a16:creationId xmlns:a16="http://schemas.microsoft.com/office/drawing/2014/main" id="{995E55AC-002B-20C2-269C-43D6FFE82DAB}"/>
              </a:ext>
            </a:extLst>
          </p:cNvPr>
          <p:cNvSpPr>
            <a:spLocks noChangeArrowheads="1"/>
          </p:cNvSpPr>
          <p:nvPr/>
        </p:nvSpPr>
        <p:spPr bwMode="auto">
          <a:xfrm>
            <a:off x="3538538" y="57372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56" name="Rectangle 1112">
            <a:extLst>
              <a:ext uri="{FF2B5EF4-FFF2-40B4-BE49-F238E27FC236}">
                <a16:creationId xmlns:a16="http://schemas.microsoft.com/office/drawing/2014/main" id="{1FB82FCE-D476-68D5-D4F6-6EEB9A8CC0A9}"/>
              </a:ext>
            </a:extLst>
          </p:cNvPr>
          <p:cNvSpPr>
            <a:spLocks noChangeArrowheads="1"/>
          </p:cNvSpPr>
          <p:nvPr/>
        </p:nvSpPr>
        <p:spPr bwMode="auto">
          <a:xfrm>
            <a:off x="3716338" y="5729288"/>
            <a:ext cx="211137"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117</a:t>
            </a:r>
            <a:endParaRPr lang="en-US" altLang="en-US" sz="1300">
              <a:latin typeface="Arial" panose="020B0604020202020204" pitchFamily="34" charset="0"/>
            </a:endParaRPr>
          </a:p>
        </p:txBody>
      </p:sp>
      <p:sp>
        <p:nvSpPr>
          <p:cNvPr id="544857" name="Rectangle 1113">
            <a:extLst>
              <a:ext uri="{FF2B5EF4-FFF2-40B4-BE49-F238E27FC236}">
                <a16:creationId xmlns:a16="http://schemas.microsoft.com/office/drawing/2014/main" id="{B8F06E8D-B5AC-BB24-5E08-8270703EA395}"/>
              </a:ext>
            </a:extLst>
          </p:cNvPr>
          <p:cNvSpPr>
            <a:spLocks noChangeArrowheads="1"/>
          </p:cNvSpPr>
          <p:nvPr/>
        </p:nvSpPr>
        <p:spPr bwMode="auto">
          <a:xfrm>
            <a:off x="3981450" y="5729288"/>
            <a:ext cx="365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58" name="Rectangle 1114">
            <a:extLst>
              <a:ext uri="{FF2B5EF4-FFF2-40B4-BE49-F238E27FC236}">
                <a16:creationId xmlns:a16="http://schemas.microsoft.com/office/drawing/2014/main" id="{47CB44FC-3A40-1383-93D8-5731D508FF6B}"/>
              </a:ext>
            </a:extLst>
          </p:cNvPr>
          <p:cNvSpPr>
            <a:spLocks noChangeArrowheads="1"/>
          </p:cNvSpPr>
          <p:nvPr/>
        </p:nvSpPr>
        <p:spPr bwMode="auto">
          <a:xfrm>
            <a:off x="4186238" y="5737225"/>
            <a:ext cx="14128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15</a:t>
            </a:r>
            <a:endParaRPr lang="en-US" altLang="en-US" sz="1300">
              <a:latin typeface="Arial" panose="020B0604020202020204" pitchFamily="34" charset="0"/>
            </a:endParaRPr>
          </a:p>
        </p:txBody>
      </p:sp>
      <p:sp>
        <p:nvSpPr>
          <p:cNvPr id="544859" name="Rectangle 1115">
            <a:extLst>
              <a:ext uri="{FF2B5EF4-FFF2-40B4-BE49-F238E27FC236}">
                <a16:creationId xmlns:a16="http://schemas.microsoft.com/office/drawing/2014/main" id="{6F4E77E2-2198-08D3-539C-2F165211FFCF}"/>
              </a:ext>
            </a:extLst>
          </p:cNvPr>
          <p:cNvSpPr>
            <a:spLocks noChangeArrowheads="1"/>
          </p:cNvSpPr>
          <p:nvPr/>
        </p:nvSpPr>
        <p:spPr bwMode="auto">
          <a:xfrm>
            <a:off x="4362450" y="57372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60" name="Rectangle 1116">
            <a:extLst>
              <a:ext uri="{FF2B5EF4-FFF2-40B4-BE49-F238E27FC236}">
                <a16:creationId xmlns:a16="http://schemas.microsoft.com/office/drawing/2014/main" id="{694EF4CB-1CCC-25DD-723F-AEC1F0A9B790}"/>
              </a:ext>
            </a:extLst>
          </p:cNvPr>
          <p:cNvSpPr>
            <a:spLocks noChangeArrowheads="1"/>
          </p:cNvSpPr>
          <p:nvPr/>
        </p:nvSpPr>
        <p:spPr bwMode="auto">
          <a:xfrm>
            <a:off x="4565650" y="5729288"/>
            <a:ext cx="1397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45</a:t>
            </a:r>
            <a:endParaRPr lang="en-US" altLang="en-US" sz="1300">
              <a:latin typeface="Arial" panose="020B0604020202020204" pitchFamily="34" charset="0"/>
            </a:endParaRPr>
          </a:p>
        </p:txBody>
      </p:sp>
      <p:sp>
        <p:nvSpPr>
          <p:cNvPr id="544861" name="Rectangle 1117">
            <a:extLst>
              <a:ext uri="{FF2B5EF4-FFF2-40B4-BE49-F238E27FC236}">
                <a16:creationId xmlns:a16="http://schemas.microsoft.com/office/drawing/2014/main" id="{36E9B388-1F89-A606-2E2B-99F91E9549F0}"/>
              </a:ext>
            </a:extLst>
          </p:cNvPr>
          <p:cNvSpPr>
            <a:spLocks noChangeArrowheads="1"/>
          </p:cNvSpPr>
          <p:nvPr/>
        </p:nvSpPr>
        <p:spPr bwMode="auto">
          <a:xfrm>
            <a:off x="4743450" y="5729288"/>
            <a:ext cx="349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62" name="Rectangle 1118">
            <a:extLst>
              <a:ext uri="{FF2B5EF4-FFF2-40B4-BE49-F238E27FC236}">
                <a16:creationId xmlns:a16="http://schemas.microsoft.com/office/drawing/2014/main" id="{45287233-CCDD-062F-610E-101EEEAAE3C3}"/>
              </a:ext>
            </a:extLst>
          </p:cNvPr>
          <p:cNvSpPr>
            <a:spLocks noChangeArrowheads="1"/>
          </p:cNvSpPr>
          <p:nvPr/>
        </p:nvSpPr>
        <p:spPr bwMode="auto">
          <a:xfrm>
            <a:off x="4946650" y="5737225"/>
            <a:ext cx="139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15</a:t>
            </a:r>
            <a:endParaRPr lang="en-US" altLang="en-US" sz="1300">
              <a:latin typeface="Arial" panose="020B0604020202020204" pitchFamily="34" charset="0"/>
            </a:endParaRPr>
          </a:p>
        </p:txBody>
      </p:sp>
      <p:sp>
        <p:nvSpPr>
          <p:cNvPr id="544863" name="Rectangle 1119">
            <a:extLst>
              <a:ext uri="{FF2B5EF4-FFF2-40B4-BE49-F238E27FC236}">
                <a16:creationId xmlns:a16="http://schemas.microsoft.com/office/drawing/2014/main" id="{D52BF72A-D7FF-4879-9C67-0BB3103ED33D}"/>
              </a:ext>
            </a:extLst>
          </p:cNvPr>
          <p:cNvSpPr>
            <a:spLocks noChangeArrowheads="1"/>
          </p:cNvSpPr>
          <p:nvPr/>
        </p:nvSpPr>
        <p:spPr bwMode="auto">
          <a:xfrm>
            <a:off x="5122863" y="5737225"/>
            <a:ext cx="333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64" name="Rectangle 1120">
            <a:extLst>
              <a:ext uri="{FF2B5EF4-FFF2-40B4-BE49-F238E27FC236}">
                <a16:creationId xmlns:a16="http://schemas.microsoft.com/office/drawing/2014/main" id="{C7062A73-1487-34EB-796E-EDD8F29EC2A2}"/>
              </a:ext>
            </a:extLst>
          </p:cNvPr>
          <p:cNvSpPr>
            <a:spLocks noChangeArrowheads="1"/>
          </p:cNvSpPr>
          <p:nvPr/>
        </p:nvSpPr>
        <p:spPr bwMode="auto">
          <a:xfrm>
            <a:off x="5326063" y="5729288"/>
            <a:ext cx="1397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45</a:t>
            </a:r>
            <a:endParaRPr lang="en-US" altLang="en-US" sz="1300">
              <a:latin typeface="Arial" panose="020B0604020202020204" pitchFamily="34" charset="0"/>
            </a:endParaRPr>
          </a:p>
        </p:txBody>
      </p:sp>
      <p:sp>
        <p:nvSpPr>
          <p:cNvPr id="544865" name="Rectangle 1121">
            <a:extLst>
              <a:ext uri="{FF2B5EF4-FFF2-40B4-BE49-F238E27FC236}">
                <a16:creationId xmlns:a16="http://schemas.microsoft.com/office/drawing/2014/main" id="{3FFF0803-AFB5-A3D1-83E5-CA532C143C3B}"/>
              </a:ext>
            </a:extLst>
          </p:cNvPr>
          <p:cNvSpPr>
            <a:spLocks noChangeArrowheads="1"/>
          </p:cNvSpPr>
          <p:nvPr/>
        </p:nvSpPr>
        <p:spPr bwMode="auto">
          <a:xfrm>
            <a:off x="5502275" y="5729288"/>
            <a:ext cx="349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66" name="Rectangle 1122">
            <a:extLst>
              <a:ext uri="{FF2B5EF4-FFF2-40B4-BE49-F238E27FC236}">
                <a16:creationId xmlns:a16="http://schemas.microsoft.com/office/drawing/2014/main" id="{1C974862-3105-96DB-F968-D50EF698A882}"/>
              </a:ext>
            </a:extLst>
          </p:cNvPr>
          <p:cNvSpPr>
            <a:spLocks noChangeArrowheads="1"/>
          </p:cNvSpPr>
          <p:nvPr/>
        </p:nvSpPr>
        <p:spPr bwMode="auto">
          <a:xfrm>
            <a:off x="5705475" y="5737225"/>
            <a:ext cx="1381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15</a:t>
            </a:r>
            <a:endParaRPr lang="en-US" altLang="en-US" sz="1300">
              <a:latin typeface="Arial" panose="020B0604020202020204" pitchFamily="34" charset="0"/>
            </a:endParaRPr>
          </a:p>
        </p:txBody>
      </p:sp>
      <p:sp>
        <p:nvSpPr>
          <p:cNvPr id="544867" name="Rectangle 1123">
            <a:extLst>
              <a:ext uri="{FF2B5EF4-FFF2-40B4-BE49-F238E27FC236}">
                <a16:creationId xmlns:a16="http://schemas.microsoft.com/office/drawing/2014/main" id="{89CD73B0-2143-A643-D152-1C3B9E87D8BE}"/>
              </a:ext>
            </a:extLst>
          </p:cNvPr>
          <p:cNvSpPr>
            <a:spLocks noChangeArrowheads="1"/>
          </p:cNvSpPr>
          <p:nvPr/>
        </p:nvSpPr>
        <p:spPr bwMode="auto">
          <a:xfrm>
            <a:off x="5883275" y="57372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68" name="Rectangle 1124">
            <a:extLst>
              <a:ext uri="{FF2B5EF4-FFF2-40B4-BE49-F238E27FC236}">
                <a16:creationId xmlns:a16="http://schemas.microsoft.com/office/drawing/2014/main" id="{69F859BF-09A2-BF79-7DF1-7FDB5747FB93}"/>
              </a:ext>
            </a:extLst>
          </p:cNvPr>
          <p:cNvSpPr>
            <a:spLocks noChangeArrowheads="1"/>
          </p:cNvSpPr>
          <p:nvPr/>
        </p:nvSpPr>
        <p:spPr bwMode="auto">
          <a:xfrm>
            <a:off x="6084888" y="5729288"/>
            <a:ext cx="1397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45</a:t>
            </a:r>
            <a:endParaRPr lang="en-US" altLang="en-US" sz="1300">
              <a:latin typeface="Arial" panose="020B0604020202020204" pitchFamily="34" charset="0"/>
            </a:endParaRPr>
          </a:p>
        </p:txBody>
      </p:sp>
      <p:sp>
        <p:nvSpPr>
          <p:cNvPr id="544869" name="Rectangle 1125">
            <a:extLst>
              <a:ext uri="{FF2B5EF4-FFF2-40B4-BE49-F238E27FC236}">
                <a16:creationId xmlns:a16="http://schemas.microsoft.com/office/drawing/2014/main" id="{8FDEB46D-F274-A613-9D2A-DFF13C7419CC}"/>
              </a:ext>
            </a:extLst>
          </p:cNvPr>
          <p:cNvSpPr>
            <a:spLocks noChangeArrowheads="1"/>
          </p:cNvSpPr>
          <p:nvPr/>
        </p:nvSpPr>
        <p:spPr bwMode="auto">
          <a:xfrm>
            <a:off x="6264275" y="5729288"/>
            <a:ext cx="349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70" name="Rectangle 1126">
            <a:extLst>
              <a:ext uri="{FF2B5EF4-FFF2-40B4-BE49-F238E27FC236}">
                <a16:creationId xmlns:a16="http://schemas.microsoft.com/office/drawing/2014/main" id="{8EB53E55-807F-11DE-6A37-7D27A15FDE4B}"/>
              </a:ext>
            </a:extLst>
          </p:cNvPr>
          <p:cNvSpPr>
            <a:spLocks noChangeArrowheads="1"/>
          </p:cNvSpPr>
          <p:nvPr/>
        </p:nvSpPr>
        <p:spPr bwMode="auto">
          <a:xfrm>
            <a:off x="6465888" y="5729288"/>
            <a:ext cx="1397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45</a:t>
            </a:r>
            <a:endParaRPr lang="en-US" altLang="en-US" sz="1300">
              <a:latin typeface="Arial" panose="020B0604020202020204" pitchFamily="34" charset="0"/>
            </a:endParaRPr>
          </a:p>
        </p:txBody>
      </p:sp>
      <p:sp>
        <p:nvSpPr>
          <p:cNvPr id="544871" name="Rectangle 1127">
            <a:extLst>
              <a:ext uri="{FF2B5EF4-FFF2-40B4-BE49-F238E27FC236}">
                <a16:creationId xmlns:a16="http://schemas.microsoft.com/office/drawing/2014/main" id="{58C752C0-306C-26CF-ECD3-D594B64DBBBA}"/>
              </a:ext>
            </a:extLst>
          </p:cNvPr>
          <p:cNvSpPr>
            <a:spLocks noChangeArrowheads="1"/>
          </p:cNvSpPr>
          <p:nvPr/>
        </p:nvSpPr>
        <p:spPr bwMode="auto">
          <a:xfrm>
            <a:off x="6643688" y="5729288"/>
            <a:ext cx="349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72" name="Rectangle 1128">
            <a:extLst>
              <a:ext uri="{FF2B5EF4-FFF2-40B4-BE49-F238E27FC236}">
                <a16:creationId xmlns:a16="http://schemas.microsoft.com/office/drawing/2014/main" id="{6AF38830-40C1-4EFE-D530-147D4390523E}"/>
              </a:ext>
            </a:extLst>
          </p:cNvPr>
          <p:cNvSpPr>
            <a:spLocks noChangeArrowheads="1"/>
          </p:cNvSpPr>
          <p:nvPr/>
        </p:nvSpPr>
        <p:spPr bwMode="auto">
          <a:xfrm>
            <a:off x="6845300" y="5737225"/>
            <a:ext cx="1381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36</a:t>
            </a:r>
            <a:endParaRPr lang="en-US" altLang="en-US" sz="1300">
              <a:latin typeface="Arial" panose="020B0604020202020204" pitchFamily="34" charset="0"/>
            </a:endParaRPr>
          </a:p>
        </p:txBody>
      </p:sp>
      <p:sp>
        <p:nvSpPr>
          <p:cNvPr id="544873" name="Rectangle 1129">
            <a:extLst>
              <a:ext uri="{FF2B5EF4-FFF2-40B4-BE49-F238E27FC236}">
                <a16:creationId xmlns:a16="http://schemas.microsoft.com/office/drawing/2014/main" id="{DF146C71-7C7F-CA9D-E321-2460976FE117}"/>
              </a:ext>
            </a:extLst>
          </p:cNvPr>
          <p:cNvSpPr>
            <a:spLocks noChangeArrowheads="1"/>
          </p:cNvSpPr>
          <p:nvPr/>
        </p:nvSpPr>
        <p:spPr bwMode="auto">
          <a:xfrm>
            <a:off x="7024688" y="5737225"/>
            <a:ext cx="365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74" name="Rectangle 1130">
            <a:extLst>
              <a:ext uri="{FF2B5EF4-FFF2-40B4-BE49-F238E27FC236}">
                <a16:creationId xmlns:a16="http://schemas.microsoft.com/office/drawing/2014/main" id="{8C3337EF-B72F-1FA9-E124-108952D2899B}"/>
              </a:ext>
            </a:extLst>
          </p:cNvPr>
          <p:cNvSpPr>
            <a:spLocks noChangeArrowheads="1"/>
          </p:cNvSpPr>
          <p:nvPr/>
        </p:nvSpPr>
        <p:spPr bwMode="auto">
          <a:xfrm>
            <a:off x="7199313" y="5729288"/>
            <a:ext cx="20955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105</a:t>
            </a:r>
            <a:endParaRPr lang="en-US" altLang="en-US" sz="1300">
              <a:latin typeface="Arial" panose="020B0604020202020204" pitchFamily="34" charset="0"/>
            </a:endParaRPr>
          </a:p>
        </p:txBody>
      </p:sp>
      <p:sp>
        <p:nvSpPr>
          <p:cNvPr id="544875" name="Rectangle 1131">
            <a:extLst>
              <a:ext uri="{FF2B5EF4-FFF2-40B4-BE49-F238E27FC236}">
                <a16:creationId xmlns:a16="http://schemas.microsoft.com/office/drawing/2014/main" id="{950CBA01-79D5-3D50-5F85-60E6D560579E}"/>
              </a:ext>
            </a:extLst>
          </p:cNvPr>
          <p:cNvSpPr>
            <a:spLocks noChangeArrowheads="1"/>
          </p:cNvSpPr>
          <p:nvPr/>
        </p:nvSpPr>
        <p:spPr bwMode="auto">
          <a:xfrm>
            <a:off x="7466013" y="5729288"/>
            <a:ext cx="349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76" name="Rectangle 1132">
            <a:extLst>
              <a:ext uri="{FF2B5EF4-FFF2-40B4-BE49-F238E27FC236}">
                <a16:creationId xmlns:a16="http://schemas.microsoft.com/office/drawing/2014/main" id="{225AD504-00DA-97AF-A12B-E1B2D482CB40}"/>
              </a:ext>
            </a:extLst>
          </p:cNvPr>
          <p:cNvSpPr>
            <a:spLocks noChangeArrowheads="1"/>
          </p:cNvSpPr>
          <p:nvPr/>
        </p:nvSpPr>
        <p:spPr bwMode="auto">
          <a:xfrm>
            <a:off x="7667625" y="5737225"/>
            <a:ext cx="14128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33</a:t>
            </a:r>
            <a:endParaRPr lang="en-US" altLang="en-US" sz="1300">
              <a:latin typeface="Arial" panose="020B0604020202020204" pitchFamily="34" charset="0"/>
            </a:endParaRPr>
          </a:p>
        </p:txBody>
      </p:sp>
      <p:sp>
        <p:nvSpPr>
          <p:cNvPr id="544877" name="Rectangle 1133">
            <a:extLst>
              <a:ext uri="{FF2B5EF4-FFF2-40B4-BE49-F238E27FC236}">
                <a16:creationId xmlns:a16="http://schemas.microsoft.com/office/drawing/2014/main" id="{99B67830-DF86-874A-1813-6A33203E6B58}"/>
              </a:ext>
            </a:extLst>
          </p:cNvPr>
          <p:cNvSpPr>
            <a:spLocks noChangeArrowheads="1"/>
          </p:cNvSpPr>
          <p:nvPr/>
        </p:nvSpPr>
        <p:spPr bwMode="auto">
          <a:xfrm>
            <a:off x="7847013" y="57372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78" name="Rectangle 1134">
            <a:extLst>
              <a:ext uri="{FF2B5EF4-FFF2-40B4-BE49-F238E27FC236}">
                <a16:creationId xmlns:a16="http://schemas.microsoft.com/office/drawing/2014/main" id="{729972FA-991D-231A-0F81-A700924CDA89}"/>
              </a:ext>
            </a:extLst>
          </p:cNvPr>
          <p:cNvSpPr>
            <a:spLocks noChangeArrowheads="1"/>
          </p:cNvSpPr>
          <p:nvPr/>
        </p:nvSpPr>
        <p:spPr bwMode="auto">
          <a:xfrm>
            <a:off x="8050213" y="5737225"/>
            <a:ext cx="139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36</a:t>
            </a:r>
            <a:endParaRPr lang="en-US" altLang="en-US" sz="1300">
              <a:latin typeface="Arial" panose="020B0604020202020204" pitchFamily="34" charset="0"/>
            </a:endParaRPr>
          </a:p>
        </p:txBody>
      </p:sp>
      <p:sp>
        <p:nvSpPr>
          <p:cNvPr id="544879" name="Rectangle 1135">
            <a:extLst>
              <a:ext uri="{FF2B5EF4-FFF2-40B4-BE49-F238E27FC236}">
                <a16:creationId xmlns:a16="http://schemas.microsoft.com/office/drawing/2014/main" id="{84A3B6B0-BCCB-1EB7-F6D6-45969AEFC0D1}"/>
              </a:ext>
            </a:extLst>
          </p:cNvPr>
          <p:cNvSpPr>
            <a:spLocks noChangeArrowheads="1"/>
          </p:cNvSpPr>
          <p:nvPr/>
        </p:nvSpPr>
        <p:spPr bwMode="auto">
          <a:xfrm>
            <a:off x="8228013" y="573722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80" name="Rectangle 1136">
            <a:extLst>
              <a:ext uri="{FF2B5EF4-FFF2-40B4-BE49-F238E27FC236}">
                <a16:creationId xmlns:a16="http://schemas.microsoft.com/office/drawing/2014/main" id="{E7938505-6F92-E6D1-AEE9-6258D55EB465}"/>
              </a:ext>
            </a:extLst>
          </p:cNvPr>
          <p:cNvSpPr>
            <a:spLocks noChangeArrowheads="1"/>
          </p:cNvSpPr>
          <p:nvPr/>
        </p:nvSpPr>
        <p:spPr bwMode="auto">
          <a:xfrm>
            <a:off x="8402638" y="5729288"/>
            <a:ext cx="20955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105</a:t>
            </a:r>
            <a:endParaRPr lang="en-US" altLang="en-US" sz="1300">
              <a:latin typeface="Arial" panose="020B0604020202020204" pitchFamily="34" charset="0"/>
            </a:endParaRPr>
          </a:p>
        </p:txBody>
      </p:sp>
      <p:sp>
        <p:nvSpPr>
          <p:cNvPr id="544881" name="Rectangle 1137">
            <a:extLst>
              <a:ext uri="{FF2B5EF4-FFF2-40B4-BE49-F238E27FC236}">
                <a16:creationId xmlns:a16="http://schemas.microsoft.com/office/drawing/2014/main" id="{A93227EE-D641-1C8A-B0E5-D1B4F2EDD3A4}"/>
              </a:ext>
            </a:extLst>
          </p:cNvPr>
          <p:cNvSpPr>
            <a:spLocks noChangeArrowheads="1"/>
          </p:cNvSpPr>
          <p:nvPr/>
        </p:nvSpPr>
        <p:spPr bwMode="auto">
          <a:xfrm>
            <a:off x="8670925" y="5729288"/>
            <a:ext cx="3651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4882" name="Rectangle 1138">
            <a:extLst>
              <a:ext uri="{FF2B5EF4-FFF2-40B4-BE49-F238E27FC236}">
                <a16:creationId xmlns:a16="http://schemas.microsoft.com/office/drawing/2014/main" id="{87F63D4A-E542-7DA5-7D5D-04DE45789392}"/>
              </a:ext>
            </a:extLst>
          </p:cNvPr>
          <p:cNvSpPr>
            <a:spLocks noChangeArrowheads="1"/>
          </p:cNvSpPr>
          <p:nvPr/>
        </p:nvSpPr>
        <p:spPr bwMode="auto">
          <a:xfrm>
            <a:off x="381000" y="5710238"/>
            <a:ext cx="12700"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83" name="Rectangle 1139">
            <a:extLst>
              <a:ext uri="{FF2B5EF4-FFF2-40B4-BE49-F238E27FC236}">
                <a16:creationId xmlns:a16="http://schemas.microsoft.com/office/drawing/2014/main" id="{440A7297-9D20-C9C8-3430-7417752E39AA}"/>
              </a:ext>
            </a:extLst>
          </p:cNvPr>
          <p:cNvSpPr>
            <a:spLocks noChangeArrowheads="1"/>
          </p:cNvSpPr>
          <p:nvPr/>
        </p:nvSpPr>
        <p:spPr bwMode="auto">
          <a:xfrm>
            <a:off x="381000" y="5710238"/>
            <a:ext cx="12700"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84" name="Rectangle 1140">
            <a:extLst>
              <a:ext uri="{FF2B5EF4-FFF2-40B4-BE49-F238E27FC236}">
                <a16:creationId xmlns:a16="http://schemas.microsoft.com/office/drawing/2014/main" id="{E665F63D-B128-004D-1725-F303C289A568}"/>
              </a:ext>
            </a:extLst>
          </p:cNvPr>
          <p:cNvSpPr>
            <a:spLocks noChangeArrowheads="1"/>
          </p:cNvSpPr>
          <p:nvPr/>
        </p:nvSpPr>
        <p:spPr bwMode="auto">
          <a:xfrm>
            <a:off x="393700" y="5710238"/>
            <a:ext cx="9525"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85" name="Rectangle 1141">
            <a:extLst>
              <a:ext uri="{FF2B5EF4-FFF2-40B4-BE49-F238E27FC236}">
                <a16:creationId xmlns:a16="http://schemas.microsoft.com/office/drawing/2014/main" id="{2224F67C-AC74-31C7-6F8A-AC1E3207E7F3}"/>
              </a:ext>
            </a:extLst>
          </p:cNvPr>
          <p:cNvSpPr>
            <a:spLocks noChangeArrowheads="1"/>
          </p:cNvSpPr>
          <p:nvPr/>
        </p:nvSpPr>
        <p:spPr bwMode="auto">
          <a:xfrm>
            <a:off x="403225" y="5710238"/>
            <a:ext cx="2455863"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86" name="Rectangle 1142">
            <a:extLst>
              <a:ext uri="{FF2B5EF4-FFF2-40B4-BE49-F238E27FC236}">
                <a16:creationId xmlns:a16="http://schemas.microsoft.com/office/drawing/2014/main" id="{BE4067AC-779A-1EAD-7DB9-F9A995163793}"/>
              </a:ext>
            </a:extLst>
          </p:cNvPr>
          <p:cNvSpPr>
            <a:spLocks noChangeArrowheads="1"/>
          </p:cNvSpPr>
          <p:nvPr/>
        </p:nvSpPr>
        <p:spPr bwMode="auto">
          <a:xfrm>
            <a:off x="2859088" y="5710238"/>
            <a:ext cx="12700"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87" name="Rectangle 1143">
            <a:extLst>
              <a:ext uri="{FF2B5EF4-FFF2-40B4-BE49-F238E27FC236}">
                <a16:creationId xmlns:a16="http://schemas.microsoft.com/office/drawing/2014/main" id="{B234F1E7-0EAC-B974-F2BB-DC667A63FA87}"/>
              </a:ext>
            </a:extLst>
          </p:cNvPr>
          <p:cNvSpPr>
            <a:spLocks noChangeArrowheads="1"/>
          </p:cNvSpPr>
          <p:nvPr/>
        </p:nvSpPr>
        <p:spPr bwMode="auto">
          <a:xfrm>
            <a:off x="2871788" y="5710238"/>
            <a:ext cx="363537"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88" name="Rectangle 1144">
            <a:extLst>
              <a:ext uri="{FF2B5EF4-FFF2-40B4-BE49-F238E27FC236}">
                <a16:creationId xmlns:a16="http://schemas.microsoft.com/office/drawing/2014/main" id="{8A18E8FA-B6F0-7043-681D-12A299EC60DB}"/>
              </a:ext>
            </a:extLst>
          </p:cNvPr>
          <p:cNvSpPr>
            <a:spLocks noChangeArrowheads="1"/>
          </p:cNvSpPr>
          <p:nvPr/>
        </p:nvSpPr>
        <p:spPr bwMode="auto">
          <a:xfrm>
            <a:off x="3235325" y="5710238"/>
            <a:ext cx="22225" cy="238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89" name="Rectangle 1145">
            <a:extLst>
              <a:ext uri="{FF2B5EF4-FFF2-40B4-BE49-F238E27FC236}">
                <a16:creationId xmlns:a16="http://schemas.microsoft.com/office/drawing/2014/main" id="{97663CD6-F1E1-E2A6-9054-9A41A4759DD6}"/>
              </a:ext>
            </a:extLst>
          </p:cNvPr>
          <p:cNvSpPr>
            <a:spLocks noChangeArrowheads="1"/>
          </p:cNvSpPr>
          <p:nvPr/>
        </p:nvSpPr>
        <p:spPr bwMode="auto">
          <a:xfrm>
            <a:off x="3235325"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90" name="Rectangle 1146">
            <a:extLst>
              <a:ext uri="{FF2B5EF4-FFF2-40B4-BE49-F238E27FC236}">
                <a16:creationId xmlns:a16="http://schemas.microsoft.com/office/drawing/2014/main" id="{A22C3B57-B72F-1333-29A6-7C9A430AA81F}"/>
              </a:ext>
            </a:extLst>
          </p:cNvPr>
          <p:cNvSpPr>
            <a:spLocks noChangeArrowheads="1"/>
          </p:cNvSpPr>
          <p:nvPr/>
        </p:nvSpPr>
        <p:spPr bwMode="auto">
          <a:xfrm>
            <a:off x="3257550" y="5710238"/>
            <a:ext cx="23813"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91" name="Rectangle 1147">
            <a:extLst>
              <a:ext uri="{FF2B5EF4-FFF2-40B4-BE49-F238E27FC236}">
                <a16:creationId xmlns:a16="http://schemas.microsoft.com/office/drawing/2014/main" id="{E7E6A347-3BEF-E741-9D8E-AAB5C628FDA1}"/>
              </a:ext>
            </a:extLst>
          </p:cNvPr>
          <p:cNvSpPr>
            <a:spLocks noChangeArrowheads="1"/>
          </p:cNvSpPr>
          <p:nvPr/>
        </p:nvSpPr>
        <p:spPr bwMode="auto">
          <a:xfrm>
            <a:off x="3281363" y="5710238"/>
            <a:ext cx="33337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93" name="Rectangle 1149">
            <a:extLst>
              <a:ext uri="{FF2B5EF4-FFF2-40B4-BE49-F238E27FC236}">
                <a16:creationId xmlns:a16="http://schemas.microsoft.com/office/drawing/2014/main" id="{2F0D5B0D-6466-2377-474A-EBE11BB79132}"/>
              </a:ext>
            </a:extLst>
          </p:cNvPr>
          <p:cNvSpPr>
            <a:spLocks noChangeArrowheads="1"/>
          </p:cNvSpPr>
          <p:nvPr/>
        </p:nvSpPr>
        <p:spPr bwMode="auto">
          <a:xfrm>
            <a:off x="3614738"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94" name="Rectangle 1150">
            <a:extLst>
              <a:ext uri="{FF2B5EF4-FFF2-40B4-BE49-F238E27FC236}">
                <a16:creationId xmlns:a16="http://schemas.microsoft.com/office/drawing/2014/main" id="{7D3E1933-7BDD-12C0-90AC-BE6B1B4CB971}"/>
              </a:ext>
            </a:extLst>
          </p:cNvPr>
          <p:cNvSpPr>
            <a:spLocks noChangeArrowheads="1"/>
          </p:cNvSpPr>
          <p:nvPr/>
        </p:nvSpPr>
        <p:spPr bwMode="auto">
          <a:xfrm>
            <a:off x="3636963" y="5710238"/>
            <a:ext cx="23812"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95" name="Rectangle 1151">
            <a:extLst>
              <a:ext uri="{FF2B5EF4-FFF2-40B4-BE49-F238E27FC236}">
                <a16:creationId xmlns:a16="http://schemas.microsoft.com/office/drawing/2014/main" id="{88A1516E-1C7A-252C-AB9F-E95444859F8F}"/>
              </a:ext>
            </a:extLst>
          </p:cNvPr>
          <p:cNvSpPr>
            <a:spLocks noChangeArrowheads="1"/>
          </p:cNvSpPr>
          <p:nvPr/>
        </p:nvSpPr>
        <p:spPr bwMode="auto">
          <a:xfrm>
            <a:off x="3660775" y="5710238"/>
            <a:ext cx="39687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97" name="Rectangle 1153">
            <a:extLst>
              <a:ext uri="{FF2B5EF4-FFF2-40B4-BE49-F238E27FC236}">
                <a16:creationId xmlns:a16="http://schemas.microsoft.com/office/drawing/2014/main" id="{A58244C4-E588-95ED-4D7B-8749F39150C5}"/>
              </a:ext>
            </a:extLst>
          </p:cNvPr>
          <p:cNvSpPr>
            <a:spLocks noChangeArrowheads="1"/>
          </p:cNvSpPr>
          <p:nvPr/>
        </p:nvSpPr>
        <p:spPr bwMode="auto">
          <a:xfrm>
            <a:off x="4057650" y="5710238"/>
            <a:ext cx="23813"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98" name="Rectangle 1154">
            <a:extLst>
              <a:ext uri="{FF2B5EF4-FFF2-40B4-BE49-F238E27FC236}">
                <a16:creationId xmlns:a16="http://schemas.microsoft.com/office/drawing/2014/main" id="{46417E90-7505-9F33-8070-584D9B32371F}"/>
              </a:ext>
            </a:extLst>
          </p:cNvPr>
          <p:cNvSpPr>
            <a:spLocks noChangeArrowheads="1"/>
          </p:cNvSpPr>
          <p:nvPr/>
        </p:nvSpPr>
        <p:spPr bwMode="auto">
          <a:xfrm>
            <a:off x="4081463"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899" name="Rectangle 1155">
            <a:extLst>
              <a:ext uri="{FF2B5EF4-FFF2-40B4-BE49-F238E27FC236}">
                <a16:creationId xmlns:a16="http://schemas.microsoft.com/office/drawing/2014/main" id="{8E560782-F05C-540C-09FC-A422774FB706}"/>
              </a:ext>
            </a:extLst>
          </p:cNvPr>
          <p:cNvSpPr>
            <a:spLocks noChangeArrowheads="1"/>
          </p:cNvSpPr>
          <p:nvPr/>
        </p:nvSpPr>
        <p:spPr bwMode="auto">
          <a:xfrm>
            <a:off x="4103688" y="5710238"/>
            <a:ext cx="334962"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01" name="Rectangle 1157">
            <a:extLst>
              <a:ext uri="{FF2B5EF4-FFF2-40B4-BE49-F238E27FC236}">
                <a16:creationId xmlns:a16="http://schemas.microsoft.com/office/drawing/2014/main" id="{3ACE3C4C-91EC-2EAA-05CB-FB72C2451010}"/>
              </a:ext>
            </a:extLst>
          </p:cNvPr>
          <p:cNvSpPr>
            <a:spLocks noChangeArrowheads="1"/>
          </p:cNvSpPr>
          <p:nvPr/>
        </p:nvSpPr>
        <p:spPr bwMode="auto">
          <a:xfrm>
            <a:off x="4438650"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02" name="Rectangle 1158">
            <a:extLst>
              <a:ext uri="{FF2B5EF4-FFF2-40B4-BE49-F238E27FC236}">
                <a16:creationId xmlns:a16="http://schemas.microsoft.com/office/drawing/2014/main" id="{A23FC473-733C-B4E8-BBF5-678AC0572306}"/>
              </a:ext>
            </a:extLst>
          </p:cNvPr>
          <p:cNvSpPr>
            <a:spLocks noChangeArrowheads="1"/>
          </p:cNvSpPr>
          <p:nvPr/>
        </p:nvSpPr>
        <p:spPr bwMode="auto">
          <a:xfrm>
            <a:off x="4460875" y="5710238"/>
            <a:ext cx="25400"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03" name="Rectangle 1159">
            <a:extLst>
              <a:ext uri="{FF2B5EF4-FFF2-40B4-BE49-F238E27FC236}">
                <a16:creationId xmlns:a16="http://schemas.microsoft.com/office/drawing/2014/main" id="{0540E8C4-D20B-E0E7-EFFB-2F0681F7C4AD}"/>
              </a:ext>
            </a:extLst>
          </p:cNvPr>
          <p:cNvSpPr>
            <a:spLocks noChangeArrowheads="1"/>
          </p:cNvSpPr>
          <p:nvPr/>
        </p:nvSpPr>
        <p:spPr bwMode="auto">
          <a:xfrm>
            <a:off x="4486275" y="5710238"/>
            <a:ext cx="33337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05" name="Rectangle 1161">
            <a:extLst>
              <a:ext uri="{FF2B5EF4-FFF2-40B4-BE49-F238E27FC236}">
                <a16:creationId xmlns:a16="http://schemas.microsoft.com/office/drawing/2014/main" id="{EF79D52B-1AB8-E1D2-0D2A-B86AB3CC9FD0}"/>
              </a:ext>
            </a:extLst>
          </p:cNvPr>
          <p:cNvSpPr>
            <a:spLocks noChangeArrowheads="1"/>
          </p:cNvSpPr>
          <p:nvPr/>
        </p:nvSpPr>
        <p:spPr bwMode="auto">
          <a:xfrm>
            <a:off x="4819650"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06" name="Rectangle 1162">
            <a:extLst>
              <a:ext uri="{FF2B5EF4-FFF2-40B4-BE49-F238E27FC236}">
                <a16:creationId xmlns:a16="http://schemas.microsoft.com/office/drawing/2014/main" id="{9338ECC0-FC23-CBA2-2F48-6F2CF52D3C62}"/>
              </a:ext>
            </a:extLst>
          </p:cNvPr>
          <p:cNvSpPr>
            <a:spLocks noChangeArrowheads="1"/>
          </p:cNvSpPr>
          <p:nvPr/>
        </p:nvSpPr>
        <p:spPr bwMode="auto">
          <a:xfrm>
            <a:off x="4841875" y="5710238"/>
            <a:ext cx="23813"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07" name="Rectangle 1163">
            <a:extLst>
              <a:ext uri="{FF2B5EF4-FFF2-40B4-BE49-F238E27FC236}">
                <a16:creationId xmlns:a16="http://schemas.microsoft.com/office/drawing/2014/main" id="{DCE6A4A9-50F6-6833-3D37-501A6E734231}"/>
              </a:ext>
            </a:extLst>
          </p:cNvPr>
          <p:cNvSpPr>
            <a:spLocks noChangeArrowheads="1"/>
          </p:cNvSpPr>
          <p:nvPr/>
        </p:nvSpPr>
        <p:spPr bwMode="auto">
          <a:xfrm>
            <a:off x="4865688" y="5710238"/>
            <a:ext cx="33337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09" name="Rectangle 1165">
            <a:extLst>
              <a:ext uri="{FF2B5EF4-FFF2-40B4-BE49-F238E27FC236}">
                <a16:creationId xmlns:a16="http://schemas.microsoft.com/office/drawing/2014/main" id="{2A574C00-6747-9129-E6E8-A6D1780DC9AB}"/>
              </a:ext>
            </a:extLst>
          </p:cNvPr>
          <p:cNvSpPr>
            <a:spLocks noChangeArrowheads="1"/>
          </p:cNvSpPr>
          <p:nvPr/>
        </p:nvSpPr>
        <p:spPr bwMode="auto">
          <a:xfrm>
            <a:off x="5199063"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10" name="Rectangle 1166">
            <a:extLst>
              <a:ext uri="{FF2B5EF4-FFF2-40B4-BE49-F238E27FC236}">
                <a16:creationId xmlns:a16="http://schemas.microsoft.com/office/drawing/2014/main" id="{EF215F1E-3B8A-6ED8-CC9F-EC381CB973D2}"/>
              </a:ext>
            </a:extLst>
          </p:cNvPr>
          <p:cNvSpPr>
            <a:spLocks noChangeArrowheads="1"/>
          </p:cNvSpPr>
          <p:nvPr/>
        </p:nvSpPr>
        <p:spPr bwMode="auto">
          <a:xfrm>
            <a:off x="5221288" y="5710238"/>
            <a:ext cx="23812"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11" name="Rectangle 1167">
            <a:extLst>
              <a:ext uri="{FF2B5EF4-FFF2-40B4-BE49-F238E27FC236}">
                <a16:creationId xmlns:a16="http://schemas.microsoft.com/office/drawing/2014/main" id="{BFC1CF33-A986-F241-6068-AA76ED636546}"/>
              </a:ext>
            </a:extLst>
          </p:cNvPr>
          <p:cNvSpPr>
            <a:spLocks noChangeArrowheads="1"/>
          </p:cNvSpPr>
          <p:nvPr/>
        </p:nvSpPr>
        <p:spPr bwMode="auto">
          <a:xfrm>
            <a:off x="5245100" y="5710238"/>
            <a:ext cx="33337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13" name="Rectangle 1169">
            <a:extLst>
              <a:ext uri="{FF2B5EF4-FFF2-40B4-BE49-F238E27FC236}">
                <a16:creationId xmlns:a16="http://schemas.microsoft.com/office/drawing/2014/main" id="{F95309B5-5D09-7A61-FFA4-AD77FEA64BAF}"/>
              </a:ext>
            </a:extLst>
          </p:cNvPr>
          <p:cNvSpPr>
            <a:spLocks noChangeArrowheads="1"/>
          </p:cNvSpPr>
          <p:nvPr/>
        </p:nvSpPr>
        <p:spPr bwMode="auto">
          <a:xfrm>
            <a:off x="5578475"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14" name="Rectangle 1170">
            <a:extLst>
              <a:ext uri="{FF2B5EF4-FFF2-40B4-BE49-F238E27FC236}">
                <a16:creationId xmlns:a16="http://schemas.microsoft.com/office/drawing/2014/main" id="{23BB3F40-3CCD-F0B0-8599-47B9F0E5216A}"/>
              </a:ext>
            </a:extLst>
          </p:cNvPr>
          <p:cNvSpPr>
            <a:spLocks noChangeArrowheads="1"/>
          </p:cNvSpPr>
          <p:nvPr/>
        </p:nvSpPr>
        <p:spPr bwMode="auto">
          <a:xfrm>
            <a:off x="5600700" y="5710238"/>
            <a:ext cx="23813"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15" name="Rectangle 1171">
            <a:extLst>
              <a:ext uri="{FF2B5EF4-FFF2-40B4-BE49-F238E27FC236}">
                <a16:creationId xmlns:a16="http://schemas.microsoft.com/office/drawing/2014/main" id="{A3743F75-6951-55A8-EE57-E7F4B9A27F2C}"/>
              </a:ext>
            </a:extLst>
          </p:cNvPr>
          <p:cNvSpPr>
            <a:spLocks noChangeArrowheads="1"/>
          </p:cNvSpPr>
          <p:nvPr/>
        </p:nvSpPr>
        <p:spPr bwMode="auto">
          <a:xfrm>
            <a:off x="5624513" y="5710238"/>
            <a:ext cx="334962"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17" name="Rectangle 1173">
            <a:extLst>
              <a:ext uri="{FF2B5EF4-FFF2-40B4-BE49-F238E27FC236}">
                <a16:creationId xmlns:a16="http://schemas.microsoft.com/office/drawing/2014/main" id="{6599E140-45FF-C477-86C8-A46CBED34C5D}"/>
              </a:ext>
            </a:extLst>
          </p:cNvPr>
          <p:cNvSpPr>
            <a:spLocks noChangeArrowheads="1"/>
          </p:cNvSpPr>
          <p:nvPr/>
        </p:nvSpPr>
        <p:spPr bwMode="auto">
          <a:xfrm>
            <a:off x="5959475"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18" name="Rectangle 1174">
            <a:extLst>
              <a:ext uri="{FF2B5EF4-FFF2-40B4-BE49-F238E27FC236}">
                <a16:creationId xmlns:a16="http://schemas.microsoft.com/office/drawing/2014/main" id="{DA9F53DD-9B2D-97FD-3ACA-4F3912014E02}"/>
              </a:ext>
            </a:extLst>
          </p:cNvPr>
          <p:cNvSpPr>
            <a:spLocks noChangeArrowheads="1"/>
          </p:cNvSpPr>
          <p:nvPr/>
        </p:nvSpPr>
        <p:spPr bwMode="auto">
          <a:xfrm>
            <a:off x="5981700" y="5710238"/>
            <a:ext cx="23813"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19" name="Rectangle 1175">
            <a:extLst>
              <a:ext uri="{FF2B5EF4-FFF2-40B4-BE49-F238E27FC236}">
                <a16:creationId xmlns:a16="http://schemas.microsoft.com/office/drawing/2014/main" id="{F2D80EBC-B22D-D1E8-BD45-8977005C3B07}"/>
              </a:ext>
            </a:extLst>
          </p:cNvPr>
          <p:cNvSpPr>
            <a:spLocks noChangeArrowheads="1"/>
          </p:cNvSpPr>
          <p:nvPr/>
        </p:nvSpPr>
        <p:spPr bwMode="auto">
          <a:xfrm>
            <a:off x="6005513" y="5710238"/>
            <a:ext cx="33337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21" name="Rectangle 1177">
            <a:extLst>
              <a:ext uri="{FF2B5EF4-FFF2-40B4-BE49-F238E27FC236}">
                <a16:creationId xmlns:a16="http://schemas.microsoft.com/office/drawing/2014/main" id="{FA61BBA6-72D4-CE98-9E0B-ED8BFCD3CFC5}"/>
              </a:ext>
            </a:extLst>
          </p:cNvPr>
          <p:cNvSpPr>
            <a:spLocks noChangeArrowheads="1"/>
          </p:cNvSpPr>
          <p:nvPr/>
        </p:nvSpPr>
        <p:spPr bwMode="auto">
          <a:xfrm>
            <a:off x="6338888" y="5710238"/>
            <a:ext cx="23812"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22" name="Rectangle 1178">
            <a:extLst>
              <a:ext uri="{FF2B5EF4-FFF2-40B4-BE49-F238E27FC236}">
                <a16:creationId xmlns:a16="http://schemas.microsoft.com/office/drawing/2014/main" id="{03E6F2C8-1CBC-B207-6531-AB7E4BFEF4F9}"/>
              </a:ext>
            </a:extLst>
          </p:cNvPr>
          <p:cNvSpPr>
            <a:spLocks noChangeArrowheads="1"/>
          </p:cNvSpPr>
          <p:nvPr/>
        </p:nvSpPr>
        <p:spPr bwMode="auto">
          <a:xfrm>
            <a:off x="6362700"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23" name="Rectangle 1179">
            <a:extLst>
              <a:ext uri="{FF2B5EF4-FFF2-40B4-BE49-F238E27FC236}">
                <a16:creationId xmlns:a16="http://schemas.microsoft.com/office/drawing/2014/main" id="{28F45A51-8E76-8EE3-F9C6-9AB824C66532}"/>
              </a:ext>
            </a:extLst>
          </p:cNvPr>
          <p:cNvSpPr>
            <a:spLocks noChangeArrowheads="1"/>
          </p:cNvSpPr>
          <p:nvPr/>
        </p:nvSpPr>
        <p:spPr bwMode="auto">
          <a:xfrm>
            <a:off x="6384925" y="5710238"/>
            <a:ext cx="33337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25" name="Rectangle 1181">
            <a:extLst>
              <a:ext uri="{FF2B5EF4-FFF2-40B4-BE49-F238E27FC236}">
                <a16:creationId xmlns:a16="http://schemas.microsoft.com/office/drawing/2014/main" id="{7287FC2D-8A24-E7F7-4459-0011922EDCAB}"/>
              </a:ext>
            </a:extLst>
          </p:cNvPr>
          <p:cNvSpPr>
            <a:spLocks noChangeArrowheads="1"/>
          </p:cNvSpPr>
          <p:nvPr/>
        </p:nvSpPr>
        <p:spPr bwMode="auto">
          <a:xfrm>
            <a:off x="6718300" y="5710238"/>
            <a:ext cx="23813"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26" name="Rectangle 1182">
            <a:extLst>
              <a:ext uri="{FF2B5EF4-FFF2-40B4-BE49-F238E27FC236}">
                <a16:creationId xmlns:a16="http://schemas.microsoft.com/office/drawing/2014/main" id="{49C34BC5-5E4F-BCBD-AFFD-4534C8F8067D}"/>
              </a:ext>
            </a:extLst>
          </p:cNvPr>
          <p:cNvSpPr>
            <a:spLocks noChangeArrowheads="1"/>
          </p:cNvSpPr>
          <p:nvPr/>
        </p:nvSpPr>
        <p:spPr bwMode="auto">
          <a:xfrm>
            <a:off x="6742113"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27" name="Rectangle 1183">
            <a:extLst>
              <a:ext uri="{FF2B5EF4-FFF2-40B4-BE49-F238E27FC236}">
                <a16:creationId xmlns:a16="http://schemas.microsoft.com/office/drawing/2014/main" id="{03B78D33-1E6C-C128-3F46-296D252EFDDB}"/>
              </a:ext>
            </a:extLst>
          </p:cNvPr>
          <p:cNvSpPr>
            <a:spLocks noChangeArrowheads="1"/>
          </p:cNvSpPr>
          <p:nvPr/>
        </p:nvSpPr>
        <p:spPr bwMode="auto">
          <a:xfrm>
            <a:off x="6764338" y="5710238"/>
            <a:ext cx="334962"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29" name="Rectangle 1185">
            <a:extLst>
              <a:ext uri="{FF2B5EF4-FFF2-40B4-BE49-F238E27FC236}">
                <a16:creationId xmlns:a16="http://schemas.microsoft.com/office/drawing/2014/main" id="{A9B40964-600C-F22C-A7BB-1FDA36ED888A}"/>
              </a:ext>
            </a:extLst>
          </p:cNvPr>
          <p:cNvSpPr>
            <a:spLocks noChangeArrowheads="1"/>
          </p:cNvSpPr>
          <p:nvPr/>
        </p:nvSpPr>
        <p:spPr bwMode="auto">
          <a:xfrm>
            <a:off x="7099300" y="5710238"/>
            <a:ext cx="23813"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30" name="Rectangle 1186">
            <a:extLst>
              <a:ext uri="{FF2B5EF4-FFF2-40B4-BE49-F238E27FC236}">
                <a16:creationId xmlns:a16="http://schemas.microsoft.com/office/drawing/2014/main" id="{A19688C3-3B1D-51DE-711F-F11D8A667162}"/>
              </a:ext>
            </a:extLst>
          </p:cNvPr>
          <p:cNvSpPr>
            <a:spLocks noChangeArrowheads="1"/>
          </p:cNvSpPr>
          <p:nvPr/>
        </p:nvSpPr>
        <p:spPr bwMode="auto">
          <a:xfrm>
            <a:off x="7123113"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31" name="Rectangle 1187">
            <a:extLst>
              <a:ext uri="{FF2B5EF4-FFF2-40B4-BE49-F238E27FC236}">
                <a16:creationId xmlns:a16="http://schemas.microsoft.com/office/drawing/2014/main" id="{95E7886E-98D8-136F-CD2D-731DBDC7F332}"/>
              </a:ext>
            </a:extLst>
          </p:cNvPr>
          <p:cNvSpPr>
            <a:spLocks noChangeArrowheads="1"/>
          </p:cNvSpPr>
          <p:nvPr/>
        </p:nvSpPr>
        <p:spPr bwMode="auto">
          <a:xfrm>
            <a:off x="7145338" y="5710238"/>
            <a:ext cx="395287"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33" name="Rectangle 1189">
            <a:extLst>
              <a:ext uri="{FF2B5EF4-FFF2-40B4-BE49-F238E27FC236}">
                <a16:creationId xmlns:a16="http://schemas.microsoft.com/office/drawing/2014/main" id="{F0EC1743-C117-29AE-0B4E-86832984EFCA}"/>
              </a:ext>
            </a:extLst>
          </p:cNvPr>
          <p:cNvSpPr>
            <a:spLocks noChangeArrowheads="1"/>
          </p:cNvSpPr>
          <p:nvPr/>
        </p:nvSpPr>
        <p:spPr bwMode="auto">
          <a:xfrm>
            <a:off x="7540625" y="5710238"/>
            <a:ext cx="23813"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34" name="Rectangle 1190">
            <a:extLst>
              <a:ext uri="{FF2B5EF4-FFF2-40B4-BE49-F238E27FC236}">
                <a16:creationId xmlns:a16="http://schemas.microsoft.com/office/drawing/2014/main" id="{D11796B3-A62F-41BC-0259-20E1EB6DCD56}"/>
              </a:ext>
            </a:extLst>
          </p:cNvPr>
          <p:cNvSpPr>
            <a:spLocks noChangeArrowheads="1"/>
          </p:cNvSpPr>
          <p:nvPr/>
        </p:nvSpPr>
        <p:spPr bwMode="auto">
          <a:xfrm>
            <a:off x="7564438"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35" name="Rectangle 1191">
            <a:extLst>
              <a:ext uri="{FF2B5EF4-FFF2-40B4-BE49-F238E27FC236}">
                <a16:creationId xmlns:a16="http://schemas.microsoft.com/office/drawing/2014/main" id="{C11ABED0-8A64-CE55-67FC-2A32851E79F5}"/>
              </a:ext>
            </a:extLst>
          </p:cNvPr>
          <p:cNvSpPr>
            <a:spLocks noChangeArrowheads="1"/>
          </p:cNvSpPr>
          <p:nvPr/>
        </p:nvSpPr>
        <p:spPr bwMode="auto">
          <a:xfrm>
            <a:off x="7586663" y="5710238"/>
            <a:ext cx="336550"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37" name="Rectangle 1193">
            <a:extLst>
              <a:ext uri="{FF2B5EF4-FFF2-40B4-BE49-F238E27FC236}">
                <a16:creationId xmlns:a16="http://schemas.microsoft.com/office/drawing/2014/main" id="{7B1F8A96-4F64-1F05-64E4-5187A0238992}"/>
              </a:ext>
            </a:extLst>
          </p:cNvPr>
          <p:cNvSpPr>
            <a:spLocks noChangeArrowheads="1"/>
          </p:cNvSpPr>
          <p:nvPr/>
        </p:nvSpPr>
        <p:spPr bwMode="auto">
          <a:xfrm>
            <a:off x="7923213" y="5710238"/>
            <a:ext cx="23812"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38" name="Rectangle 1194">
            <a:extLst>
              <a:ext uri="{FF2B5EF4-FFF2-40B4-BE49-F238E27FC236}">
                <a16:creationId xmlns:a16="http://schemas.microsoft.com/office/drawing/2014/main" id="{58C625F4-966A-6C56-CFAF-6F90A95EDB98}"/>
              </a:ext>
            </a:extLst>
          </p:cNvPr>
          <p:cNvSpPr>
            <a:spLocks noChangeArrowheads="1"/>
          </p:cNvSpPr>
          <p:nvPr/>
        </p:nvSpPr>
        <p:spPr bwMode="auto">
          <a:xfrm>
            <a:off x="7947025"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39" name="Rectangle 1195">
            <a:extLst>
              <a:ext uri="{FF2B5EF4-FFF2-40B4-BE49-F238E27FC236}">
                <a16:creationId xmlns:a16="http://schemas.microsoft.com/office/drawing/2014/main" id="{C877A859-1164-2C66-1796-23DC315E78F8}"/>
              </a:ext>
            </a:extLst>
          </p:cNvPr>
          <p:cNvSpPr>
            <a:spLocks noChangeArrowheads="1"/>
          </p:cNvSpPr>
          <p:nvPr/>
        </p:nvSpPr>
        <p:spPr bwMode="auto">
          <a:xfrm>
            <a:off x="7969250" y="5710238"/>
            <a:ext cx="33337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41" name="Rectangle 1197">
            <a:extLst>
              <a:ext uri="{FF2B5EF4-FFF2-40B4-BE49-F238E27FC236}">
                <a16:creationId xmlns:a16="http://schemas.microsoft.com/office/drawing/2014/main" id="{ED1A1023-7CB2-9EDD-7E07-1787A3ED37F1}"/>
              </a:ext>
            </a:extLst>
          </p:cNvPr>
          <p:cNvSpPr>
            <a:spLocks noChangeArrowheads="1"/>
          </p:cNvSpPr>
          <p:nvPr/>
        </p:nvSpPr>
        <p:spPr bwMode="auto">
          <a:xfrm>
            <a:off x="8302625" y="5710238"/>
            <a:ext cx="23813"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42" name="Rectangle 1198">
            <a:extLst>
              <a:ext uri="{FF2B5EF4-FFF2-40B4-BE49-F238E27FC236}">
                <a16:creationId xmlns:a16="http://schemas.microsoft.com/office/drawing/2014/main" id="{42992163-F135-E95F-7662-719DCF7CF2D4}"/>
              </a:ext>
            </a:extLst>
          </p:cNvPr>
          <p:cNvSpPr>
            <a:spLocks noChangeArrowheads="1"/>
          </p:cNvSpPr>
          <p:nvPr/>
        </p:nvSpPr>
        <p:spPr bwMode="auto">
          <a:xfrm>
            <a:off x="8326438" y="5710238"/>
            <a:ext cx="22225"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43" name="Rectangle 1199">
            <a:extLst>
              <a:ext uri="{FF2B5EF4-FFF2-40B4-BE49-F238E27FC236}">
                <a16:creationId xmlns:a16="http://schemas.microsoft.com/office/drawing/2014/main" id="{A04AA906-96FF-6089-BA7E-13E1C48F112F}"/>
              </a:ext>
            </a:extLst>
          </p:cNvPr>
          <p:cNvSpPr>
            <a:spLocks noChangeArrowheads="1"/>
          </p:cNvSpPr>
          <p:nvPr/>
        </p:nvSpPr>
        <p:spPr bwMode="auto">
          <a:xfrm>
            <a:off x="8348663" y="5710238"/>
            <a:ext cx="401637" cy="206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44" name="Rectangle 1200">
            <a:extLst>
              <a:ext uri="{FF2B5EF4-FFF2-40B4-BE49-F238E27FC236}">
                <a16:creationId xmlns:a16="http://schemas.microsoft.com/office/drawing/2014/main" id="{5BE757DD-4AEC-ED39-7EC7-48E38FCD0312}"/>
              </a:ext>
            </a:extLst>
          </p:cNvPr>
          <p:cNvSpPr>
            <a:spLocks noChangeArrowheads="1"/>
          </p:cNvSpPr>
          <p:nvPr/>
        </p:nvSpPr>
        <p:spPr bwMode="auto">
          <a:xfrm>
            <a:off x="8750300" y="5710238"/>
            <a:ext cx="12700" cy="238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45" name="Rectangle 1201">
            <a:extLst>
              <a:ext uri="{FF2B5EF4-FFF2-40B4-BE49-F238E27FC236}">
                <a16:creationId xmlns:a16="http://schemas.microsoft.com/office/drawing/2014/main" id="{96759F6C-504E-E3AA-7D7E-083A18D016BA}"/>
              </a:ext>
            </a:extLst>
          </p:cNvPr>
          <p:cNvSpPr>
            <a:spLocks noChangeArrowheads="1"/>
          </p:cNvSpPr>
          <p:nvPr/>
        </p:nvSpPr>
        <p:spPr bwMode="auto">
          <a:xfrm>
            <a:off x="3235325" y="5734050"/>
            <a:ext cx="22225"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46" name="Rectangle 1202">
            <a:extLst>
              <a:ext uri="{FF2B5EF4-FFF2-40B4-BE49-F238E27FC236}">
                <a16:creationId xmlns:a16="http://schemas.microsoft.com/office/drawing/2014/main" id="{73C479D8-5454-7500-9B50-68A270FBB74F}"/>
              </a:ext>
            </a:extLst>
          </p:cNvPr>
          <p:cNvSpPr>
            <a:spLocks noChangeArrowheads="1"/>
          </p:cNvSpPr>
          <p:nvPr/>
        </p:nvSpPr>
        <p:spPr bwMode="auto">
          <a:xfrm>
            <a:off x="3235325" y="5921375"/>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47" name="Rectangle 1203">
            <a:extLst>
              <a:ext uri="{FF2B5EF4-FFF2-40B4-BE49-F238E27FC236}">
                <a16:creationId xmlns:a16="http://schemas.microsoft.com/office/drawing/2014/main" id="{BA491DEB-96D3-44DD-6DF4-80DBC0053F95}"/>
              </a:ext>
            </a:extLst>
          </p:cNvPr>
          <p:cNvSpPr>
            <a:spLocks noChangeArrowheads="1"/>
          </p:cNvSpPr>
          <p:nvPr/>
        </p:nvSpPr>
        <p:spPr bwMode="auto">
          <a:xfrm>
            <a:off x="3235325" y="5921375"/>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48" name="Rectangle 1204">
            <a:extLst>
              <a:ext uri="{FF2B5EF4-FFF2-40B4-BE49-F238E27FC236}">
                <a16:creationId xmlns:a16="http://schemas.microsoft.com/office/drawing/2014/main" id="{2041408E-8225-452A-50E3-8F7F0627B051}"/>
              </a:ext>
            </a:extLst>
          </p:cNvPr>
          <p:cNvSpPr>
            <a:spLocks noChangeArrowheads="1"/>
          </p:cNvSpPr>
          <p:nvPr/>
        </p:nvSpPr>
        <p:spPr bwMode="auto">
          <a:xfrm>
            <a:off x="3257550" y="5921375"/>
            <a:ext cx="357188"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49" name="Rectangle 1205">
            <a:extLst>
              <a:ext uri="{FF2B5EF4-FFF2-40B4-BE49-F238E27FC236}">
                <a16:creationId xmlns:a16="http://schemas.microsoft.com/office/drawing/2014/main" id="{12BC28EB-F649-CB73-25EE-1B3AE038D752}"/>
              </a:ext>
            </a:extLst>
          </p:cNvPr>
          <p:cNvSpPr>
            <a:spLocks noChangeArrowheads="1"/>
          </p:cNvSpPr>
          <p:nvPr/>
        </p:nvSpPr>
        <p:spPr bwMode="auto">
          <a:xfrm>
            <a:off x="3614738" y="5734050"/>
            <a:ext cx="22225"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50" name="Rectangle 1206">
            <a:extLst>
              <a:ext uri="{FF2B5EF4-FFF2-40B4-BE49-F238E27FC236}">
                <a16:creationId xmlns:a16="http://schemas.microsoft.com/office/drawing/2014/main" id="{A69BEA17-3425-5365-57D8-416924CE2719}"/>
              </a:ext>
            </a:extLst>
          </p:cNvPr>
          <p:cNvSpPr>
            <a:spLocks noChangeArrowheads="1"/>
          </p:cNvSpPr>
          <p:nvPr/>
        </p:nvSpPr>
        <p:spPr bwMode="auto">
          <a:xfrm>
            <a:off x="3614738" y="5921375"/>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51" name="Rectangle 1207">
            <a:extLst>
              <a:ext uri="{FF2B5EF4-FFF2-40B4-BE49-F238E27FC236}">
                <a16:creationId xmlns:a16="http://schemas.microsoft.com/office/drawing/2014/main" id="{376AE44E-285D-D874-06EE-0FBC63633E2B}"/>
              </a:ext>
            </a:extLst>
          </p:cNvPr>
          <p:cNvSpPr>
            <a:spLocks noChangeArrowheads="1"/>
          </p:cNvSpPr>
          <p:nvPr/>
        </p:nvSpPr>
        <p:spPr bwMode="auto">
          <a:xfrm>
            <a:off x="3636963" y="5921375"/>
            <a:ext cx="420687"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52" name="Rectangle 1208">
            <a:extLst>
              <a:ext uri="{FF2B5EF4-FFF2-40B4-BE49-F238E27FC236}">
                <a16:creationId xmlns:a16="http://schemas.microsoft.com/office/drawing/2014/main" id="{35275793-A46C-266E-42AD-49A21238E30A}"/>
              </a:ext>
            </a:extLst>
          </p:cNvPr>
          <p:cNvSpPr>
            <a:spLocks noChangeArrowheads="1"/>
          </p:cNvSpPr>
          <p:nvPr/>
        </p:nvSpPr>
        <p:spPr bwMode="auto">
          <a:xfrm>
            <a:off x="4057650" y="5734050"/>
            <a:ext cx="23813"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53" name="Rectangle 1209">
            <a:extLst>
              <a:ext uri="{FF2B5EF4-FFF2-40B4-BE49-F238E27FC236}">
                <a16:creationId xmlns:a16="http://schemas.microsoft.com/office/drawing/2014/main" id="{E03DAC0A-4366-907D-F7DC-4204FAAD5C79}"/>
              </a:ext>
            </a:extLst>
          </p:cNvPr>
          <p:cNvSpPr>
            <a:spLocks noChangeArrowheads="1"/>
          </p:cNvSpPr>
          <p:nvPr/>
        </p:nvSpPr>
        <p:spPr bwMode="auto">
          <a:xfrm>
            <a:off x="4057650" y="5921375"/>
            <a:ext cx="2381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54" name="Rectangle 1210">
            <a:extLst>
              <a:ext uri="{FF2B5EF4-FFF2-40B4-BE49-F238E27FC236}">
                <a16:creationId xmlns:a16="http://schemas.microsoft.com/office/drawing/2014/main" id="{73707A08-0823-B37C-E046-9FC73E26F029}"/>
              </a:ext>
            </a:extLst>
          </p:cNvPr>
          <p:cNvSpPr>
            <a:spLocks noChangeArrowheads="1"/>
          </p:cNvSpPr>
          <p:nvPr/>
        </p:nvSpPr>
        <p:spPr bwMode="auto">
          <a:xfrm>
            <a:off x="4081463" y="5921375"/>
            <a:ext cx="357187"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55" name="Rectangle 1211">
            <a:extLst>
              <a:ext uri="{FF2B5EF4-FFF2-40B4-BE49-F238E27FC236}">
                <a16:creationId xmlns:a16="http://schemas.microsoft.com/office/drawing/2014/main" id="{44D0B3E0-1E82-3E8C-04F3-5013B286A8C0}"/>
              </a:ext>
            </a:extLst>
          </p:cNvPr>
          <p:cNvSpPr>
            <a:spLocks noChangeArrowheads="1"/>
          </p:cNvSpPr>
          <p:nvPr/>
        </p:nvSpPr>
        <p:spPr bwMode="auto">
          <a:xfrm>
            <a:off x="4438650" y="5734050"/>
            <a:ext cx="22225"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56" name="Rectangle 1212">
            <a:extLst>
              <a:ext uri="{FF2B5EF4-FFF2-40B4-BE49-F238E27FC236}">
                <a16:creationId xmlns:a16="http://schemas.microsoft.com/office/drawing/2014/main" id="{8EFFBE86-5C4F-6ADE-E4FD-2A7955D77432}"/>
              </a:ext>
            </a:extLst>
          </p:cNvPr>
          <p:cNvSpPr>
            <a:spLocks noChangeArrowheads="1"/>
          </p:cNvSpPr>
          <p:nvPr/>
        </p:nvSpPr>
        <p:spPr bwMode="auto">
          <a:xfrm>
            <a:off x="4438650" y="5921375"/>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57" name="Rectangle 1213">
            <a:extLst>
              <a:ext uri="{FF2B5EF4-FFF2-40B4-BE49-F238E27FC236}">
                <a16:creationId xmlns:a16="http://schemas.microsoft.com/office/drawing/2014/main" id="{D3C248BD-B222-A534-2726-26905257A5AF}"/>
              </a:ext>
            </a:extLst>
          </p:cNvPr>
          <p:cNvSpPr>
            <a:spLocks noChangeArrowheads="1"/>
          </p:cNvSpPr>
          <p:nvPr/>
        </p:nvSpPr>
        <p:spPr bwMode="auto">
          <a:xfrm>
            <a:off x="4460875" y="5921375"/>
            <a:ext cx="35877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58" name="Rectangle 1214">
            <a:extLst>
              <a:ext uri="{FF2B5EF4-FFF2-40B4-BE49-F238E27FC236}">
                <a16:creationId xmlns:a16="http://schemas.microsoft.com/office/drawing/2014/main" id="{C70792FE-C63F-B1E5-27D3-D383FAD42805}"/>
              </a:ext>
            </a:extLst>
          </p:cNvPr>
          <p:cNvSpPr>
            <a:spLocks noChangeArrowheads="1"/>
          </p:cNvSpPr>
          <p:nvPr/>
        </p:nvSpPr>
        <p:spPr bwMode="auto">
          <a:xfrm>
            <a:off x="4819650" y="5734050"/>
            <a:ext cx="22225"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59" name="Rectangle 1215">
            <a:extLst>
              <a:ext uri="{FF2B5EF4-FFF2-40B4-BE49-F238E27FC236}">
                <a16:creationId xmlns:a16="http://schemas.microsoft.com/office/drawing/2014/main" id="{0250069F-EA51-0230-B938-C8971753AFAA}"/>
              </a:ext>
            </a:extLst>
          </p:cNvPr>
          <p:cNvSpPr>
            <a:spLocks noChangeArrowheads="1"/>
          </p:cNvSpPr>
          <p:nvPr/>
        </p:nvSpPr>
        <p:spPr bwMode="auto">
          <a:xfrm>
            <a:off x="4819650" y="5921375"/>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60" name="Rectangle 1216">
            <a:extLst>
              <a:ext uri="{FF2B5EF4-FFF2-40B4-BE49-F238E27FC236}">
                <a16:creationId xmlns:a16="http://schemas.microsoft.com/office/drawing/2014/main" id="{DDFC6F44-D281-BCB5-4533-9DA582447E0D}"/>
              </a:ext>
            </a:extLst>
          </p:cNvPr>
          <p:cNvSpPr>
            <a:spLocks noChangeArrowheads="1"/>
          </p:cNvSpPr>
          <p:nvPr/>
        </p:nvSpPr>
        <p:spPr bwMode="auto">
          <a:xfrm>
            <a:off x="4841875" y="5921375"/>
            <a:ext cx="357188"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61" name="Rectangle 1217">
            <a:extLst>
              <a:ext uri="{FF2B5EF4-FFF2-40B4-BE49-F238E27FC236}">
                <a16:creationId xmlns:a16="http://schemas.microsoft.com/office/drawing/2014/main" id="{28A9448B-0C0D-B675-E959-02E2D668CAFD}"/>
              </a:ext>
            </a:extLst>
          </p:cNvPr>
          <p:cNvSpPr>
            <a:spLocks noChangeArrowheads="1"/>
          </p:cNvSpPr>
          <p:nvPr/>
        </p:nvSpPr>
        <p:spPr bwMode="auto">
          <a:xfrm>
            <a:off x="5199063" y="5734050"/>
            <a:ext cx="22225"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62" name="Rectangle 1218">
            <a:extLst>
              <a:ext uri="{FF2B5EF4-FFF2-40B4-BE49-F238E27FC236}">
                <a16:creationId xmlns:a16="http://schemas.microsoft.com/office/drawing/2014/main" id="{02DD7729-CC16-9C09-F733-EB91D6E760A3}"/>
              </a:ext>
            </a:extLst>
          </p:cNvPr>
          <p:cNvSpPr>
            <a:spLocks noChangeArrowheads="1"/>
          </p:cNvSpPr>
          <p:nvPr/>
        </p:nvSpPr>
        <p:spPr bwMode="auto">
          <a:xfrm>
            <a:off x="5199063" y="5921375"/>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63" name="Rectangle 1219">
            <a:extLst>
              <a:ext uri="{FF2B5EF4-FFF2-40B4-BE49-F238E27FC236}">
                <a16:creationId xmlns:a16="http://schemas.microsoft.com/office/drawing/2014/main" id="{8ADF1171-965F-BBF7-C3C6-941614207963}"/>
              </a:ext>
            </a:extLst>
          </p:cNvPr>
          <p:cNvSpPr>
            <a:spLocks noChangeArrowheads="1"/>
          </p:cNvSpPr>
          <p:nvPr/>
        </p:nvSpPr>
        <p:spPr bwMode="auto">
          <a:xfrm>
            <a:off x="5221288" y="5921375"/>
            <a:ext cx="357187"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64" name="Rectangle 1220">
            <a:extLst>
              <a:ext uri="{FF2B5EF4-FFF2-40B4-BE49-F238E27FC236}">
                <a16:creationId xmlns:a16="http://schemas.microsoft.com/office/drawing/2014/main" id="{0BEE260D-3247-032C-25DA-E64FABE1B473}"/>
              </a:ext>
            </a:extLst>
          </p:cNvPr>
          <p:cNvSpPr>
            <a:spLocks noChangeArrowheads="1"/>
          </p:cNvSpPr>
          <p:nvPr/>
        </p:nvSpPr>
        <p:spPr bwMode="auto">
          <a:xfrm>
            <a:off x="5578475" y="5734050"/>
            <a:ext cx="22225"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65" name="Rectangle 1221">
            <a:extLst>
              <a:ext uri="{FF2B5EF4-FFF2-40B4-BE49-F238E27FC236}">
                <a16:creationId xmlns:a16="http://schemas.microsoft.com/office/drawing/2014/main" id="{57B534E8-8B13-188C-B9CF-32CC2116A55B}"/>
              </a:ext>
            </a:extLst>
          </p:cNvPr>
          <p:cNvSpPr>
            <a:spLocks noChangeArrowheads="1"/>
          </p:cNvSpPr>
          <p:nvPr/>
        </p:nvSpPr>
        <p:spPr bwMode="auto">
          <a:xfrm>
            <a:off x="5578475" y="5921375"/>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66" name="Rectangle 1222">
            <a:extLst>
              <a:ext uri="{FF2B5EF4-FFF2-40B4-BE49-F238E27FC236}">
                <a16:creationId xmlns:a16="http://schemas.microsoft.com/office/drawing/2014/main" id="{3F295CEF-1162-59EC-B3B0-9814602909C4}"/>
              </a:ext>
            </a:extLst>
          </p:cNvPr>
          <p:cNvSpPr>
            <a:spLocks noChangeArrowheads="1"/>
          </p:cNvSpPr>
          <p:nvPr/>
        </p:nvSpPr>
        <p:spPr bwMode="auto">
          <a:xfrm>
            <a:off x="5600700" y="5921375"/>
            <a:ext cx="35877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67" name="Rectangle 1223">
            <a:extLst>
              <a:ext uri="{FF2B5EF4-FFF2-40B4-BE49-F238E27FC236}">
                <a16:creationId xmlns:a16="http://schemas.microsoft.com/office/drawing/2014/main" id="{FA76C605-DEE4-9E0E-C754-AA23A49B0C6B}"/>
              </a:ext>
            </a:extLst>
          </p:cNvPr>
          <p:cNvSpPr>
            <a:spLocks noChangeArrowheads="1"/>
          </p:cNvSpPr>
          <p:nvPr/>
        </p:nvSpPr>
        <p:spPr bwMode="auto">
          <a:xfrm>
            <a:off x="5959475" y="5734050"/>
            <a:ext cx="22225"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68" name="Rectangle 1224">
            <a:extLst>
              <a:ext uri="{FF2B5EF4-FFF2-40B4-BE49-F238E27FC236}">
                <a16:creationId xmlns:a16="http://schemas.microsoft.com/office/drawing/2014/main" id="{6D1CC3C5-8CF3-CAD2-48E5-166BB02038D3}"/>
              </a:ext>
            </a:extLst>
          </p:cNvPr>
          <p:cNvSpPr>
            <a:spLocks noChangeArrowheads="1"/>
          </p:cNvSpPr>
          <p:nvPr/>
        </p:nvSpPr>
        <p:spPr bwMode="auto">
          <a:xfrm>
            <a:off x="5959475" y="5921375"/>
            <a:ext cx="222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69" name="Rectangle 1225">
            <a:extLst>
              <a:ext uri="{FF2B5EF4-FFF2-40B4-BE49-F238E27FC236}">
                <a16:creationId xmlns:a16="http://schemas.microsoft.com/office/drawing/2014/main" id="{051246A7-EE98-699D-D12E-1858F4EB9B7F}"/>
              </a:ext>
            </a:extLst>
          </p:cNvPr>
          <p:cNvSpPr>
            <a:spLocks noChangeArrowheads="1"/>
          </p:cNvSpPr>
          <p:nvPr/>
        </p:nvSpPr>
        <p:spPr bwMode="auto">
          <a:xfrm>
            <a:off x="5981700" y="5921375"/>
            <a:ext cx="357188"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70" name="Rectangle 1226">
            <a:extLst>
              <a:ext uri="{FF2B5EF4-FFF2-40B4-BE49-F238E27FC236}">
                <a16:creationId xmlns:a16="http://schemas.microsoft.com/office/drawing/2014/main" id="{1C52FE30-302A-0F4E-BFA9-F3146270B89C}"/>
              </a:ext>
            </a:extLst>
          </p:cNvPr>
          <p:cNvSpPr>
            <a:spLocks noChangeArrowheads="1"/>
          </p:cNvSpPr>
          <p:nvPr/>
        </p:nvSpPr>
        <p:spPr bwMode="auto">
          <a:xfrm>
            <a:off x="6338888" y="5734050"/>
            <a:ext cx="23812"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71" name="Rectangle 1227">
            <a:extLst>
              <a:ext uri="{FF2B5EF4-FFF2-40B4-BE49-F238E27FC236}">
                <a16:creationId xmlns:a16="http://schemas.microsoft.com/office/drawing/2014/main" id="{6D89035E-B564-C6B5-832D-7B5A2F77152E}"/>
              </a:ext>
            </a:extLst>
          </p:cNvPr>
          <p:cNvSpPr>
            <a:spLocks noChangeArrowheads="1"/>
          </p:cNvSpPr>
          <p:nvPr/>
        </p:nvSpPr>
        <p:spPr bwMode="auto">
          <a:xfrm>
            <a:off x="6338888" y="5921375"/>
            <a:ext cx="23812"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72" name="Rectangle 1228">
            <a:extLst>
              <a:ext uri="{FF2B5EF4-FFF2-40B4-BE49-F238E27FC236}">
                <a16:creationId xmlns:a16="http://schemas.microsoft.com/office/drawing/2014/main" id="{3E83B468-9C90-26A2-E01C-8446F9408B64}"/>
              </a:ext>
            </a:extLst>
          </p:cNvPr>
          <p:cNvSpPr>
            <a:spLocks noChangeArrowheads="1"/>
          </p:cNvSpPr>
          <p:nvPr/>
        </p:nvSpPr>
        <p:spPr bwMode="auto">
          <a:xfrm>
            <a:off x="6362700" y="5921375"/>
            <a:ext cx="355600"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73" name="Rectangle 1229">
            <a:extLst>
              <a:ext uri="{FF2B5EF4-FFF2-40B4-BE49-F238E27FC236}">
                <a16:creationId xmlns:a16="http://schemas.microsoft.com/office/drawing/2014/main" id="{05172EAD-BE64-967E-6B63-85D0AE4A6073}"/>
              </a:ext>
            </a:extLst>
          </p:cNvPr>
          <p:cNvSpPr>
            <a:spLocks noChangeArrowheads="1"/>
          </p:cNvSpPr>
          <p:nvPr/>
        </p:nvSpPr>
        <p:spPr bwMode="auto">
          <a:xfrm>
            <a:off x="6718300" y="5734050"/>
            <a:ext cx="23813"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74" name="Rectangle 1230">
            <a:extLst>
              <a:ext uri="{FF2B5EF4-FFF2-40B4-BE49-F238E27FC236}">
                <a16:creationId xmlns:a16="http://schemas.microsoft.com/office/drawing/2014/main" id="{491822B6-834E-762A-6B36-7288616EE0C1}"/>
              </a:ext>
            </a:extLst>
          </p:cNvPr>
          <p:cNvSpPr>
            <a:spLocks noChangeArrowheads="1"/>
          </p:cNvSpPr>
          <p:nvPr/>
        </p:nvSpPr>
        <p:spPr bwMode="auto">
          <a:xfrm>
            <a:off x="6718300" y="5921375"/>
            <a:ext cx="2381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75" name="Rectangle 1231">
            <a:extLst>
              <a:ext uri="{FF2B5EF4-FFF2-40B4-BE49-F238E27FC236}">
                <a16:creationId xmlns:a16="http://schemas.microsoft.com/office/drawing/2014/main" id="{96EB2624-281B-4208-7589-C423F0CA37A1}"/>
              </a:ext>
            </a:extLst>
          </p:cNvPr>
          <p:cNvSpPr>
            <a:spLocks noChangeArrowheads="1"/>
          </p:cNvSpPr>
          <p:nvPr/>
        </p:nvSpPr>
        <p:spPr bwMode="auto">
          <a:xfrm>
            <a:off x="6742113" y="5921375"/>
            <a:ext cx="357187"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76" name="Rectangle 1232">
            <a:extLst>
              <a:ext uri="{FF2B5EF4-FFF2-40B4-BE49-F238E27FC236}">
                <a16:creationId xmlns:a16="http://schemas.microsoft.com/office/drawing/2014/main" id="{A884DA46-078B-2CEE-2BDB-23DAD000AC58}"/>
              </a:ext>
            </a:extLst>
          </p:cNvPr>
          <p:cNvSpPr>
            <a:spLocks noChangeArrowheads="1"/>
          </p:cNvSpPr>
          <p:nvPr/>
        </p:nvSpPr>
        <p:spPr bwMode="auto">
          <a:xfrm>
            <a:off x="7099300" y="5734050"/>
            <a:ext cx="23813"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77" name="Rectangle 1233">
            <a:extLst>
              <a:ext uri="{FF2B5EF4-FFF2-40B4-BE49-F238E27FC236}">
                <a16:creationId xmlns:a16="http://schemas.microsoft.com/office/drawing/2014/main" id="{CED3620F-4E17-63D2-E80A-DBA001B8F81E}"/>
              </a:ext>
            </a:extLst>
          </p:cNvPr>
          <p:cNvSpPr>
            <a:spLocks noChangeArrowheads="1"/>
          </p:cNvSpPr>
          <p:nvPr/>
        </p:nvSpPr>
        <p:spPr bwMode="auto">
          <a:xfrm>
            <a:off x="7099300" y="5921375"/>
            <a:ext cx="2381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78" name="Rectangle 1234">
            <a:extLst>
              <a:ext uri="{FF2B5EF4-FFF2-40B4-BE49-F238E27FC236}">
                <a16:creationId xmlns:a16="http://schemas.microsoft.com/office/drawing/2014/main" id="{CAF41051-79E7-2835-D7DA-15F40F5B4D1C}"/>
              </a:ext>
            </a:extLst>
          </p:cNvPr>
          <p:cNvSpPr>
            <a:spLocks noChangeArrowheads="1"/>
          </p:cNvSpPr>
          <p:nvPr/>
        </p:nvSpPr>
        <p:spPr bwMode="auto">
          <a:xfrm>
            <a:off x="7123113" y="5921375"/>
            <a:ext cx="417512"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79" name="Rectangle 1235">
            <a:extLst>
              <a:ext uri="{FF2B5EF4-FFF2-40B4-BE49-F238E27FC236}">
                <a16:creationId xmlns:a16="http://schemas.microsoft.com/office/drawing/2014/main" id="{291C3979-433F-7372-F64A-CD7AC6607E48}"/>
              </a:ext>
            </a:extLst>
          </p:cNvPr>
          <p:cNvSpPr>
            <a:spLocks noChangeArrowheads="1"/>
          </p:cNvSpPr>
          <p:nvPr/>
        </p:nvSpPr>
        <p:spPr bwMode="auto">
          <a:xfrm>
            <a:off x="7540625" y="5734050"/>
            <a:ext cx="23813"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80" name="Rectangle 1236">
            <a:extLst>
              <a:ext uri="{FF2B5EF4-FFF2-40B4-BE49-F238E27FC236}">
                <a16:creationId xmlns:a16="http://schemas.microsoft.com/office/drawing/2014/main" id="{47492FAC-AAD5-C9AA-415B-0B90EE4EF6DD}"/>
              </a:ext>
            </a:extLst>
          </p:cNvPr>
          <p:cNvSpPr>
            <a:spLocks noChangeArrowheads="1"/>
          </p:cNvSpPr>
          <p:nvPr/>
        </p:nvSpPr>
        <p:spPr bwMode="auto">
          <a:xfrm>
            <a:off x="7540625" y="5921375"/>
            <a:ext cx="2381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81" name="Rectangle 1237">
            <a:extLst>
              <a:ext uri="{FF2B5EF4-FFF2-40B4-BE49-F238E27FC236}">
                <a16:creationId xmlns:a16="http://schemas.microsoft.com/office/drawing/2014/main" id="{3B78CB76-313E-7AFE-02B7-78230A999803}"/>
              </a:ext>
            </a:extLst>
          </p:cNvPr>
          <p:cNvSpPr>
            <a:spLocks noChangeArrowheads="1"/>
          </p:cNvSpPr>
          <p:nvPr/>
        </p:nvSpPr>
        <p:spPr bwMode="auto">
          <a:xfrm>
            <a:off x="7564438" y="5921375"/>
            <a:ext cx="35877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82" name="Rectangle 1238">
            <a:extLst>
              <a:ext uri="{FF2B5EF4-FFF2-40B4-BE49-F238E27FC236}">
                <a16:creationId xmlns:a16="http://schemas.microsoft.com/office/drawing/2014/main" id="{80B96C3C-166F-918F-83D3-215A239D1896}"/>
              </a:ext>
            </a:extLst>
          </p:cNvPr>
          <p:cNvSpPr>
            <a:spLocks noChangeArrowheads="1"/>
          </p:cNvSpPr>
          <p:nvPr/>
        </p:nvSpPr>
        <p:spPr bwMode="auto">
          <a:xfrm>
            <a:off x="7923213" y="5734050"/>
            <a:ext cx="23812"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83" name="Rectangle 1239">
            <a:extLst>
              <a:ext uri="{FF2B5EF4-FFF2-40B4-BE49-F238E27FC236}">
                <a16:creationId xmlns:a16="http://schemas.microsoft.com/office/drawing/2014/main" id="{999E7C96-D2F1-7B7F-9F47-0EA2536A2FA5}"/>
              </a:ext>
            </a:extLst>
          </p:cNvPr>
          <p:cNvSpPr>
            <a:spLocks noChangeArrowheads="1"/>
          </p:cNvSpPr>
          <p:nvPr/>
        </p:nvSpPr>
        <p:spPr bwMode="auto">
          <a:xfrm>
            <a:off x="7923213" y="5921375"/>
            <a:ext cx="23812"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84" name="Rectangle 1240">
            <a:extLst>
              <a:ext uri="{FF2B5EF4-FFF2-40B4-BE49-F238E27FC236}">
                <a16:creationId xmlns:a16="http://schemas.microsoft.com/office/drawing/2014/main" id="{8A0EC373-879B-6ABD-5476-4F1EEB5ED59A}"/>
              </a:ext>
            </a:extLst>
          </p:cNvPr>
          <p:cNvSpPr>
            <a:spLocks noChangeArrowheads="1"/>
          </p:cNvSpPr>
          <p:nvPr/>
        </p:nvSpPr>
        <p:spPr bwMode="auto">
          <a:xfrm>
            <a:off x="7947025" y="5921375"/>
            <a:ext cx="355600"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85" name="Rectangle 1241">
            <a:extLst>
              <a:ext uri="{FF2B5EF4-FFF2-40B4-BE49-F238E27FC236}">
                <a16:creationId xmlns:a16="http://schemas.microsoft.com/office/drawing/2014/main" id="{ABD7024B-E214-19EE-4177-EFA023796D43}"/>
              </a:ext>
            </a:extLst>
          </p:cNvPr>
          <p:cNvSpPr>
            <a:spLocks noChangeArrowheads="1"/>
          </p:cNvSpPr>
          <p:nvPr/>
        </p:nvSpPr>
        <p:spPr bwMode="auto">
          <a:xfrm>
            <a:off x="8302625" y="5734050"/>
            <a:ext cx="23813"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86" name="Rectangle 1242">
            <a:extLst>
              <a:ext uri="{FF2B5EF4-FFF2-40B4-BE49-F238E27FC236}">
                <a16:creationId xmlns:a16="http://schemas.microsoft.com/office/drawing/2014/main" id="{5AA0DD79-E940-270F-9D28-6E997AB071AF}"/>
              </a:ext>
            </a:extLst>
          </p:cNvPr>
          <p:cNvSpPr>
            <a:spLocks noChangeArrowheads="1"/>
          </p:cNvSpPr>
          <p:nvPr/>
        </p:nvSpPr>
        <p:spPr bwMode="auto">
          <a:xfrm>
            <a:off x="8302625" y="5921375"/>
            <a:ext cx="23813"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87" name="Rectangle 1243">
            <a:extLst>
              <a:ext uri="{FF2B5EF4-FFF2-40B4-BE49-F238E27FC236}">
                <a16:creationId xmlns:a16="http://schemas.microsoft.com/office/drawing/2014/main" id="{AC15D646-0EFA-DF09-6018-0DE5C3137B58}"/>
              </a:ext>
            </a:extLst>
          </p:cNvPr>
          <p:cNvSpPr>
            <a:spLocks noChangeArrowheads="1"/>
          </p:cNvSpPr>
          <p:nvPr/>
        </p:nvSpPr>
        <p:spPr bwMode="auto">
          <a:xfrm>
            <a:off x="8326438" y="5921375"/>
            <a:ext cx="423862"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88" name="Rectangle 1244">
            <a:extLst>
              <a:ext uri="{FF2B5EF4-FFF2-40B4-BE49-F238E27FC236}">
                <a16:creationId xmlns:a16="http://schemas.microsoft.com/office/drawing/2014/main" id="{63D174A3-096B-603E-8968-3914909A6604}"/>
              </a:ext>
            </a:extLst>
          </p:cNvPr>
          <p:cNvSpPr>
            <a:spLocks noChangeArrowheads="1"/>
          </p:cNvSpPr>
          <p:nvPr/>
        </p:nvSpPr>
        <p:spPr bwMode="auto">
          <a:xfrm>
            <a:off x="8750300" y="5734050"/>
            <a:ext cx="12700" cy="187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989" name="Rectangle 1245">
            <a:extLst>
              <a:ext uri="{FF2B5EF4-FFF2-40B4-BE49-F238E27FC236}">
                <a16:creationId xmlns:a16="http://schemas.microsoft.com/office/drawing/2014/main" id="{CA0B67DA-1AFB-9BA9-8415-F50F2CDD06A8}"/>
              </a:ext>
            </a:extLst>
          </p:cNvPr>
          <p:cNvSpPr>
            <a:spLocks noChangeArrowheads="1"/>
          </p:cNvSpPr>
          <p:nvPr/>
        </p:nvSpPr>
        <p:spPr bwMode="auto">
          <a:xfrm>
            <a:off x="8750300" y="5921375"/>
            <a:ext cx="12700"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44997" name="Group 1253">
            <a:extLst>
              <a:ext uri="{FF2B5EF4-FFF2-40B4-BE49-F238E27FC236}">
                <a16:creationId xmlns:a16="http://schemas.microsoft.com/office/drawing/2014/main" id="{F6B36EF2-FBAB-FE10-6D1B-4EA8411E5D8E}"/>
              </a:ext>
            </a:extLst>
          </p:cNvPr>
          <p:cNvGrpSpPr>
            <a:grpSpLocks/>
          </p:cNvGrpSpPr>
          <p:nvPr/>
        </p:nvGrpSpPr>
        <p:grpSpPr bwMode="auto">
          <a:xfrm>
            <a:off x="3673475" y="4529138"/>
            <a:ext cx="211138" cy="188912"/>
            <a:chOff x="2424" y="2918"/>
            <a:chExt cx="105" cy="105"/>
          </a:xfrm>
        </p:grpSpPr>
        <p:grpSp>
          <p:nvGrpSpPr>
            <p:cNvPr id="544993" name="Group 1249">
              <a:extLst>
                <a:ext uri="{FF2B5EF4-FFF2-40B4-BE49-F238E27FC236}">
                  <a16:creationId xmlns:a16="http://schemas.microsoft.com/office/drawing/2014/main" id="{75208B54-1F2A-495B-674F-62F038FE220D}"/>
                </a:ext>
              </a:extLst>
            </p:cNvPr>
            <p:cNvGrpSpPr>
              <a:grpSpLocks/>
            </p:cNvGrpSpPr>
            <p:nvPr/>
          </p:nvGrpSpPr>
          <p:grpSpPr bwMode="auto">
            <a:xfrm>
              <a:off x="2424" y="2918"/>
              <a:ext cx="105" cy="105"/>
              <a:chOff x="2424" y="2918"/>
              <a:chExt cx="105" cy="105"/>
            </a:xfrm>
          </p:grpSpPr>
          <p:sp>
            <p:nvSpPr>
              <p:cNvPr id="544991" name="Oval 1247">
                <a:extLst>
                  <a:ext uri="{FF2B5EF4-FFF2-40B4-BE49-F238E27FC236}">
                    <a16:creationId xmlns:a16="http://schemas.microsoft.com/office/drawing/2014/main" id="{3DF71CAC-210C-DBF6-9F40-B96EAADBACAD}"/>
                  </a:ext>
                </a:extLst>
              </p:cNvPr>
              <p:cNvSpPr>
                <a:spLocks noChangeArrowheads="1"/>
              </p:cNvSpPr>
              <p:nvPr/>
            </p:nvSpPr>
            <p:spPr bwMode="auto">
              <a:xfrm>
                <a:off x="2424" y="2918"/>
                <a:ext cx="105" cy="105"/>
              </a:xfrm>
              <a:prstGeom prst="ellipse">
                <a:avLst/>
              </a:prstGeom>
              <a:solidFill>
                <a:srgbClr val="FFFFFF"/>
              </a:solidFill>
              <a:ln w="0">
                <a:solidFill>
                  <a:srgbClr val="000000"/>
                </a:solidFill>
                <a:round/>
                <a:headEnd/>
                <a:tailEnd/>
              </a:ln>
            </p:spPr>
            <p:txBody>
              <a:bodyPr/>
              <a:lstStyle/>
              <a:p>
                <a:endParaRPr lang="en-US"/>
              </a:p>
            </p:txBody>
          </p:sp>
          <p:sp>
            <p:nvSpPr>
              <p:cNvPr id="544992" name="Oval 1248">
                <a:extLst>
                  <a:ext uri="{FF2B5EF4-FFF2-40B4-BE49-F238E27FC236}">
                    <a16:creationId xmlns:a16="http://schemas.microsoft.com/office/drawing/2014/main" id="{D8130563-338C-1923-A7F7-EB4E76B2104D}"/>
                  </a:ext>
                </a:extLst>
              </p:cNvPr>
              <p:cNvSpPr>
                <a:spLocks noChangeArrowheads="1"/>
              </p:cNvSpPr>
              <p:nvPr/>
            </p:nvSpPr>
            <p:spPr bwMode="auto">
              <a:xfrm>
                <a:off x="2424" y="2918"/>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4996" name="Group 1252">
              <a:extLst>
                <a:ext uri="{FF2B5EF4-FFF2-40B4-BE49-F238E27FC236}">
                  <a16:creationId xmlns:a16="http://schemas.microsoft.com/office/drawing/2014/main" id="{828E5A00-658B-4290-E4B0-90C79DE66064}"/>
                </a:ext>
              </a:extLst>
            </p:cNvPr>
            <p:cNvGrpSpPr>
              <a:grpSpLocks/>
            </p:cNvGrpSpPr>
            <p:nvPr/>
          </p:nvGrpSpPr>
          <p:grpSpPr bwMode="auto">
            <a:xfrm>
              <a:off x="2448" y="2942"/>
              <a:ext cx="57" cy="57"/>
              <a:chOff x="2448" y="2942"/>
              <a:chExt cx="57" cy="57"/>
            </a:xfrm>
          </p:grpSpPr>
          <p:sp>
            <p:nvSpPr>
              <p:cNvPr id="544994" name="Oval 1250">
                <a:extLst>
                  <a:ext uri="{FF2B5EF4-FFF2-40B4-BE49-F238E27FC236}">
                    <a16:creationId xmlns:a16="http://schemas.microsoft.com/office/drawing/2014/main" id="{ECB95945-1265-AE7E-6632-4A4B664CFC1E}"/>
                  </a:ext>
                </a:extLst>
              </p:cNvPr>
              <p:cNvSpPr>
                <a:spLocks noChangeArrowheads="1"/>
              </p:cNvSpPr>
              <p:nvPr/>
            </p:nvSpPr>
            <p:spPr bwMode="auto">
              <a:xfrm>
                <a:off x="2448" y="2942"/>
                <a:ext cx="57" cy="57"/>
              </a:xfrm>
              <a:prstGeom prst="ellipse">
                <a:avLst/>
              </a:prstGeom>
              <a:solidFill>
                <a:srgbClr val="000000"/>
              </a:solidFill>
              <a:ln w="0">
                <a:solidFill>
                  <a:srgbClr val="000000"/>
                </a:solidFill>
                <a:round/>
                <a:headEnd/>
                <a:tailEnd/>
              </a:ln>
            </p:spPr>
            <p:txBody>
              <a:bodyPr/>
              <a:lstStyle/>
              <a:p>
                <a:endParaRPr lang="en-US"/>
              </a:p>
            </p:txBody>
          </p:sp>
          <p:sp>
            <p:nvSpPr>
              <p:cNvPr id="544995" name="Oval 1251">
                <a:extLst>
                  <a:ext uri="{FF2B5EF4-FFF2-40B4-BE49-F238E27FC236}">
                    <a16:creationId xmlns:a16="http://schemas.microsoft.com/office/drawing/2014/main" id="{0DDEC499-5564-B2DA-D640-19BEAD020828}"/>
                  </a:ext>
                </a:extLst>
              </p:cNvPr>
              <p:cNvSpPr>
                <a:spLocks noChangeArrowheads="1"/>
              </p:cNvSpPr>
              <p:nvPr/>
            </p:nvSpPr>
            <p:spPr bwMode="auto">
              <a:xfrm>
                <a:off x="2448" y="2942"/>
                <a:ext cx="57"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00" name="Group 1256">
            <a:extLst>
              <a:ext uri="{FF2B5EF4-FFF2-40B4-BE49-F238E27FC236}">
                <a16:creationId xmlns:a16="http://schemas.microsoft.com/office/drawing/2014/main" id="{2C73F996-C6CD-6C60-06D3-D02F25F623B3}"/>
              </a:ext>
            </a:extLst>
          </p:cNvPr>
          <p:cNvGrpSpPr>
            <a:grpSpLocks/>
          </p:cNvGrpSpPr>
          <p:nvPr/>
        </p:nvGrpSpPr>
        <p:grpSpPr bwMode="auto">
          <a:xfrm>
            <a:off x="3679825" y="5146675"/>
            <a:ext cx="212725" cy="188913"/>
            <a:chOff x="2427" y="3262"/>
            <a:chExt cx="106" cy="105"/>
          </a:xfrm>
        </p:grpSpPr>
        <p:sp>
          <p:nvSpPr>
            <p:cNvPr id="544998" name="Oval 1254">
              <a:extLst>
                <a:ext uri="{FF2B5EF4-FFF2-40B4-BE49-F238E27FC236}">
                  <a16:creationId xmlns:a16="http://schemas.microsoft.com/office/drawing/2014/main" id="{6C9E989F-852B-F7A2-AA7F-BA00304F868E}"/>
                </a:ext>
              </a:extLst>
            </p:cNvPr>
            <p:cNvSpPr>
              <a:spLocks noChangeArrowheads="1"/>
            </p:cNvSpPr>
            <p:nvPr/>
          </p:nvSpPr>
          <p:spPr bwMode="auto">
            <a:xfrm>
              <a:off x="2427" y="3262"/>
              <a:ext cx="106" cy="105"/>
            </a:xfrm>
            <a:prstGeom prst="ellipse">
              <a:avLst/>
            </a:prstGeom>
            <a:solidFill>
              <a:srgbClr val="FFFFFF"/>
            </a:solidFill>
            <a:ln w="0">
              <a:solidFill>
                <a:srgbClr val="000000"/>
              </a:solidFill>
              <a:round/>
              <a:headEnd/>
              <a:tailEnd/>
            </a:ln>
          </p:spPr>
          <p:txBody>
            <a:bodyPr/>
            <a:lstStyle/>
            <a:p>
              <a:endParaRPr lang="en-US"/>
            </a:p>
          </p:txBody>
        </p:sp>
        <p:sp>
          <p:nvSpPr>
            <p:cNvPr id="544999" name="Oval 1255">
              <a:extLst>
                <a:ext uri="{FF2B5EF4-FFF2-40B4-BE49-F238E27FC236}">
                  <a16:creationId xmlns:a16="http://schemas.microsoft.com/office/drawing/2014/main" id="{3FEFDD33-A019-60B2-3CEF-CD73D2F32542}"/>
                </a:ext>
              </a:extLst>
            </p:cNvPr>
            <p:cNvSpPr>
              <a:spLocks noChangeArrowheads="1"/>
            </p:cNvSpPr>
            <p:nvPr/>
          </p:nvSpPr>
          <p:spPr bwMode="auto">
            <a:xfrm>
              <a:off x="2427" y="3262"/>
              <a:ext cx="106"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03" name="Group 1259">
            <a:extLst>
              <a:ext uri="{FF2B5EF4-FFF2-40B4-BE49-F238E27FC236}">
                <a16:creationId xmlns:a16="http://schemas.microsoft.com/office/drawing/2014/main" id="{122B8BA8-77BD-818E-5BAD-AA2060DADBA0}"/>
              </a:ext>
            </a:extLst>
          </p:cNvPr>
          <p:cNvGrpSpPr>
            <a:grpSpLocks/>
          </p:cNvGrpSpPr>
          <p:nvPr/>
        </p:nvGrpSpPr>
        <p:grpSpPr bwMode="auto">
          <a:xfrm>
            <a:off x="3289300" y="4511675"/>
            <a:ext cx="215900" cy="180975"/>
            <a:chOff x="2199" y="2908"/>
            <a:chExt cx="107" cy="101"/>
          </a:xfrm>
        </p:grpSpPr>
        <p:sp>
          <p:nvSpPr>
            <p:cNvPr id="545001" name="Freeform 1257">
              <a:extLst>
                <a:ext uri="{FF2B5EF4-FFF2-40B4-BE49-F238E27FC236}">
                  <a16:creationId xmlns:a16="http://schemas.microsoft.com/office/drawing/2014/main" id="{E78BA6BC-EFC6-C800-1362-29B6C7B673DA}"/>
                </a:ext>
              </a:extLst>
            </p:cNvPr>
            <p:cNvSpPr>
              <a:spLocks/>
            </p:cNvSpPr>
            <p:nvPr/>
          </p:nvSpPr>
          <p:spPr bwMode="auto">
            <a:xfrm>
              <a:off x="2199" y="2908"/>
              <a:ext cx="107" cy="101"/>
            </a:xfrm>
            <a:custGeom>
              <a:avLst/>
              <a:gdLst>
                <a:gd name="T0" fmla="*/ 54 w 107"/>
                <a:gd name="T1" fmla="*/ 0 h 101"/>
                <a:gd name="T2" fmla="*/ 0 w 107"/>
                <a:gd name="T3" fmla="*/ 101 h 101"/>
                <a:gd name="T4" fmla="*/ 107 w 107"/>
                <a:gd name="T5" fmla="*/ 101 h 101"/>
                <a:gd name="T6" fmla="*/ 54 w 107"/>
                <a:gd name="T7" fmla="*/ 0 h 101"/>
              </a:gdLst>
              <a:ahLst/>
              <a:cxnLst>
                <a:cxn ang="0">
                  <a:pos x="T0" y="T1"/>
                </a:cxn>
                <a:cxn ang="0">
                  <a:pos x="T2" y="T3"/>
                </a:cxn>
                <a:cxn ang="0">
                  <a:pos x="T4" y="T5"/>
                </a:cxn>
                <a:cxn ang="0">
                  <a:pos x="T6" y="T7"/>
                </a:cxn>
              </a:cxnLst>
              <a:rect l="0" t="0" r="r" b="b"/>
              <a:pathLst>
                <a:path w="107" h="101">
                  <a:moveTo>
                    <a:pt x="54" y="0"/>
                  </a:moveTo>
                  <a:lnTo>
                    <a:pt x="0" y="101"/>
                  </a:lnTo>
                  <a:lnTo>
                    <a:pt x="107" y="101"/>
                  </a:lnTo>
                  <a:lnTo>
                    <a:pt x="5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45002" name="Freeform 1258">
              <a:extLst>
                <a:ext uri="{FF2B5EF4-FFF2-40B4-BE49-F238E27FC236}">
                  <a16:creationId xmlns:a16="http://schemas.microsoft.com/office/drawing/2014/main" id="{D8A930BD-4DE3-E2A6-CAB3-3EF47BE5F273}"/>
                </a:ext>
              </a:extLst>
            </p:cNvPr>
            <p:cNvSpPr>
              <a:spLocks/>
            </p:cNvSpPr>
            <p:nvPr/>
          </p:nvSpPr>
          <p:spPr bwMode="auto">
            <a:xfrm>
              <a:off x="2199" y="2908"/>
              <a:ext cx="107" cy="101"/>
            </a:xfrm>
            <a:custGeom>
              <a:avLst/>
              <a:gdLst>
                <a:gd name="T0" fmla="*/ 54 w 107"/>
                <a:gd name="T1" fmla="*/ 0 h 101"/>
                <a:gd name="T2" fmla="*/ 0 w 107"/>
                <a:gd name="T3" fmla="*/ 101 h 101"/>
                <a:gd name="T4" fmla="*/ 107 w 107"/>
                <a:gd name="T5" fmla="*/ 101 h 101"/>
                <a:gd name="T6" fmla="*/ 54 w 107"/>
                <a:gd name="T7" fmla="*/ 0 h 101"/>
              </a:gdLst>
              <a:ahLst/>
              <a:cxnLst>
                <a:cxn ang="0">
                  <a:pos x="T0" y="T1"/>
                </a:cxn>
                <a:cxn ang="0">
                  <a:pos x="T2" y="T3"/>
                </a:cxn>
                <a:cxn ang="0">
                  <a:pos x="T4" y="T5"/>
                </a:cxn>
                <a:cxn ang="0">
                  <a:pos x="T6" y="T7"/>
                </a:cxn>
              </a:cxnLst>
              <a:rect l="0" t="0" r="r" b="b"/>
              <a:pathLst>
                <a:path w="107" h="101">
                  <a:moveTo>
                    <a:pt x="54" y="0"/>
                  </a:moveTo>
                  <a:lnTo>
                    <a:pt x="0" y="101"/>
                  </a:lnTo>
                  <a:lnTo>
                    <a:pt x="107" y="101"/>
                  </a:lnTo>
                  <a:lnTo>
                    <a:pt x="54" y="0"/>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10" name="Group 1266">
            <a:extLst>
              <a:ext uri="{FF2B5EF4-FFF2-40B4-BE49-F238E27FC236}">
                <a16:creationId xmlns:a16="http://schemas.microsoft.com/office/drawing/2014/main" id="{2130CCFF-B4ED-14C3-2A2C-3D8C47FB91F8}"/>
              </a:ext>
            </a:extLst>
          </p:cNvPr>
          <p:cNvGrpSpPr>
            <a:grpSpLocks/>
          </p:cNvGrpSpPr>
          <p:nvPr/>
        </p:nvGrpSpPr>
        <p:grpSpPr bwMode="auto">
          <a:xfrm>
            <a:off x="3681413" y="4843463"/>
            <a:ext cx="211137" cy="188912"/>
            <a:chOff x="2428" y="3093"/>
            <a:chExt cx="105" cy="105"/>
          </a:xfrm>
        </p:grpSpPr>
        <p:grpSp>
          <p:nvGrpSpPr>
            <p:cNvPr id="545006" name="Group 1262">
              <a:extLst>
                <a:ext uri="{FF2B5EF4-FFF2-40B4-BE49-F238E27FC236}">
                  <a16:creationId xmlns:a16="http://schemas.microsoft.com/office/drawing/2014/main" id="{E03A9A53-E526-3303-9720-317A5DA01D59}"/>
                </a:ext>
              </a:extLst>
            </p:cNvPr>
            <p:cNvGrpSpPr>
              <a:grpSpLocks/>
            </p:cNvGrpSpPr>
            <p:nvPr/>
          </p:nvGrpSpPr>
          <p:grpSpPr bwMode="auto">
            <a:xfrm>
              <a:off x="2428" y="3093"/>
              <a:ext cx="105" cy="105"/>
              <a:chOff x="2428" y="3093"/>
              <a:chExt cx="105" cy="105"/>
            </a:xfrm>
          </p:grpSpPr>
          <p:sp>
            <p:nvSpPr>
              <p:cNvPr id="545004" name="Oval 1260">
                <a:extLst>
                  <a:ext uri="{FF2B5EF4-FFF2-40B4-BE49-F238E27FC236}">
                    <a16:creationId xmlns:a16="http://schemas.microsoft.com/office/drawing/2014/main" id="{30CA1FA8-B3E9-5F9A-229F-54B1DE170A99}"/>
                  </a:ext>
                </a:extLst>
              </p:cNvPr>
              <p:cNvSpPr>
                <a:spLocks noChangeArrowheads="1"/>
              </p:cNvSpPr>
              <p:nvPr/>
            </p:nvSpPr>
            <p:spPr bwMode="auto">
              <a:xfrm>
                <a:off x="2428" y="3093"/>
                <a:ext cx="105" cy="105"/>
              </a:xfrm>
              <a:prstGeom prst="ellipse">
                <a:avLst/>
              </a:prstGeom>
              <a:solidFill>
                <a:srgbClr val="FFFFFF"/>
              </a:solidFill>
              <a:ln w="0">
                <a:solidFill>
                  <a:srgbClr val="000000"/>
                </a:solidFill>
                <a:round/>
                <a:headEnd/>
                <a:tailEnd/>
              </a:ln>
            </p:spPr>
            <p:txBody>
              <a:bodyPr/>
              <a:lstStyle/>
              <a:p>
                <a:endParaRPr lang="en-US"/>
              </a:p>
            </p:txBody>
          </p:sp>
          <p:sp>
            <p:nvSpPr>
              <p:cNvPr id="545005" name="Oval 1261">
                <a:extLst>
                  <a:ext uri="{FF2B5EF4-FFF2-40B4-BE49-F238E27FC236}">
                    <a16:creationId xmlns:a16="http://schemas.microsoft.com/office/drawing/2014/main" id="{312850D0-6A4A-5643-CC0B-93F9AF6D08FE}"/>
                  </a:ext>
                </a:extLst>
              </p:cNvPr>
              <p:cNvSpPr>
                <a:spLocks noChangeArrowheads="1"/>
              </p:cNvSpPr>
              <p:nvPr/>
            </p:nvSpPr>
            <p:spPr bwMode="auto">
              <a:xfrm>
                <a:off x="2428" y="3093"/>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09" name="Group 1265">
              <a:extLst>
                <a:ext uri="{FF2B5EF4-FFF2-40B4-BE49-F238E27FC236}">
                  <a16:creationId xmlns:a16="http://schemas.microsoft.com/office/drawing/2014/main" id="{50BDBBF6-7205-4CE0-B6AB-5BAB90F34E86}"/>
                </a:ext>
              </a:extLst>
            </p:cNvPr>
            <p:cNvGrpSpPr>
              <a:grpSpLocks/>
            </p:cNvGrpSpPr>
            <p:nvPr/>
          </p:nvGrpSpPr>
          <p:grpSpPr bwMode="auto">
            <a:xfrm>
              <a:off x="2452" y="3117"/>
              <a:ext cx="57" cy="57"/>
              <a:chOff x="2452" y="3117"/>
              <a:chExt cx="57" cy="57"/>
            </a:xfrm>
          </p:grpSpPr>
          <p:sp>
            <p:nvSpPr>
              <p:cNvPr id="545007" name="Oval 1263">
                <a:extLst>
                  <a:ext uri="{FF2B5EF4-FFF2-40B4-BE49-F238E27FC236}">
                    <a16:creationId xmlns:a16="http://schemas.microsoft.com/office/drawing/2014/main" id="{6D0351A2-A390-7049-77FE-C7A06AA471D1}"/>
                  </a:ext>
                </a:extLst>
              </p:cNvPr>
              <p:cNvSpPr>
                <a:spLocks noChangeArrowheads="1"/>
              </p:cNvSpPr>
              <p:nvPr/>
            </p:nvSpPr>
            <p:spPr bwMode="auto">
              <a:xfrm>
                <a:off x="2452" y="3117"/>
                <a:ext cx="57" cy="57"/>
              </a:xfrm>
              <a:prstGeom prst="ellipse">
                <a:avLst/>
              </a:prstGeom>
              <a:solidFill>
                <a:srgbClr val="000000"/>
              </a:solidFill>
              <a:ln w="0">
                <a:solidFill>
                  <a:srgbClr val="000000"/>
                </a:solidFill>
                <a:round/>
                <a:headEnd/>
                <a:tailEnd/>
              </a:ln>
            </p:spPr>
            <p:txBody>
              <a:bodyPr/>
              <a:lstStyle/>
              <a:p>
                <a:endParaRPr lang="en-US"/>
              </a:p>
            </p:txBody>
          </p:sp>
          <p:sp>
            <p:nvSpPr>
              <p:cNvPr id="545008" name="Oval 1264">
                <a:extLst>
                  <a:ext uri="{FF2B5EF4-FFF2-40B4-BE49-F238E27FC236}">
                    <a16:creationId xmlns:a16="http://schemas.microsoft.com/office/drawing/2014/main" id="{499E0A15-77A5-1285-69F1-AFED20FAF914}"/>
                  </a:ext>
                </a:extLst>
              </p:cNvPr>
              <p:cNvSpPr>
                <a:spLocks noChangeArrowheads="1"/>
              </p:cNvSpPr>
              <p:nvPr/>
            </p:nvSpPr>
            <p:spPr bwMode="auto">
              <a:xfrm>
                <a:off x="2452" y="3117"/>
                <a:ext cx="57"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17" name="Group 1273">
            <a:extLst>
              <a:ext uri="{FF2B5EF4-FFF2-40B4-BE49-F238E27FC236}">
                <a16:creationId xmlns:a16="http://schemas.microsoft.com/office/drawing/2014/main" id="{129D66F1-BDC5-4918-407B-46A010CBA5BF}"/>
              </a:ext>
            </a:extLst>
          </p:cNvPr>
          <p:cNvGrpSpPr>
            <a:grpSpLocks/>
          </p:cNvGrpSpPr>
          <p:nvPr/>
        </p:nvGrpSpPr>
        <p:grpSpPr bwMode="auto">
          <a:xfrm>
            <a:off x="3679825" y="5459413"/>
            <a:ext cx="212725" cy="188912"/>
            <a:chOff x="2427" y="3436"/>
            <a:chExt cx="106" cy="105"/>
          </a:xfrm>
        </p:grpSpPr>
        <p:grpSp>
          <p:nvGrpSpPr>
            <p:cNvPr id="545013" name="Group 1269">
              <a:extLst>
                <a:ext uri="{FF2B5EF4-FFF2-40B4-BE49-F238E27FC236}">
                  <a16:creationId xmlns:a16="http://schemas.microsoft.com/office/drawing/2014/main" id="{9FDB0BD6-ED55-1F02-20A3-3DF394229019}"/>
                </a:ext>
              </a:extLst>
            </p:cNvPr>
            <p:cNvGrpSpPr>
              <a:grpSpLocks/>
            </p:cNvGrpSpPr>
            <p:nvPr/>
          </p:nvGrpSpPr>
          <p:grpSpPr bwMode="auto">
            <a:xfrm>
              <a:off x="2427" y="3436"/>
              <a:ext cx="106" cy="105"/>
              <a:chOff x="2427" y="3436"/>
              <a:chExt cx="106" cy="105"/>
            </a:xfrm>
          </p:grpSpPr>
          <p:sp>
            <p:nvSpPr>
              <p:cNvPr id="545011" name="Oval 1267">
                <a:extLst>
                  <a:ext uri="{FF2B5EF4-FFF2-40B4-BE49-F238E27FC236}">
                    <a16:creationId xmlns:a16="http://schemas.microsoft.com/office/drawing/2014/main" id="{C11A0150-8EAA-6CF0-D54C-7C5CDC505D3D}"/>
                  </a:ext>
                </a:extLst>
              </p:cNvPr>
              <p:cNvSpPr>
                <a:spLocks noChangeArrowheads="1"/>
              </p:cNvSpPr>
              <p:nvPr/>
            </p:nvSpPr>
            <p:spPr bwMode="auto">
              <a:xfrm>
                <a:off x="2427" y="3436"/>
                <a:ext cx="106" cy="105"/>
              </a:xfrm>
              <a:prstGeom prst="ellipse">
                <a:avLst/>
              </a:prstGeom>
              <a:solidFill>
                <a:srgbClr val="FFFFFF"/>
              </a:solidFill>
              <a:ln w="0">
                <a:solidFill>
                  <a:srgbClr val="000000"/>
                </a:solidFill>
                <a:round/>
                <a:headEnd/>
                <a:tailEnd/>
              </a:ln>
            </p:spPr>
            <p:txBody>
              <a:bodyPr/>
              <a:lstStyle/>
              <a:p>
                <a:endParaRPr lang="en-US"/>
              </a:p>
            </p:txBody>
          </p:sp>
          <p:sp>
            <p:nvSpPr>
              <p:cNvPr id="545012" name="Oval 1268">
                <a:extLst>
                  <a:ext uri="{FF2B5EF4-FFF2-40B4-BE49-F238E27FC236}">
                    <a16:creationId xmlns:a16="http://schemas.microsoft.com/office/drawing/2014/main" id="{53A6D031-1D62-078B-8E15-2F80FE037336}"/>
                  </a:ext>
                </a:extLst>
              </p:cNvPr>
              <p:cNvSpPr>
                <a:spLocks noChangeArrowheads="1"/>
              </p:cNvSpPr>
              <p:nvPr/>
            </p:nvSpPr>
            <p:spPr bwMode="auto">
              <a:xfrm>
                <a:off x="2427" y="3436"/>
                <a:ext cx="106"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16" name="Group 1272">
              <a:extLst>
                <a:ext uri="{FF2B5EF4-FFF2-40B4-BE49-F238E27FC236}">
                  <a16:creationId xmlns:a16="http://schemas.microsoft.com/office/drawing/2014/main" id="{0E6F49B8-4CB6-1645-07D6-7620FCF4C569}"/>
                </a:ext>
              </a:extLst>
            </p:cNvPr>
            <p:cNvGrpSpPr>
              <a:grpSpLocks/>
            </p:cNvGrpSpPr>
            <p:nvPr/>
          </p:nvGrpSpPr>
          <p:grpSpPr bwMode="auto">
            <a:xfrm>
              <a:off x="2451" y="3460"/>
              <a:ext cx="58" cy="57"/>
              <a:chOff x="2451" y="3460"/>
              <a:chExt cx="58" cy="57"/>
            </a:xfrm>
          </p:grpSpPr>
          <p:sp>
            <p:nvSpPr>
              <p:cNvPr id="545014" name="Oval 1270">
                <a:extLst>
                  <a:ext uri="{FF2B5EF4-FFF2-40B4-BE49-F238E27FC236}">
                    <a16:creationId xmlns:a16="http://schemas.microsoft.com/office/drawing/2014/main" id="{9653E0C5-314B-E5D3-3C3F-E2D26FCFA685}"/>
                  </a:ext>
                </a:extLst>
              </p:cNvPr>
              <p:cNvSpPr>
                <a:spLocks noChangeArrowheads="1"/>
              </p:cNvSpPr>
              <p:nvPr/>
            </p:nvSpPr>
            <p:spPr bwMode="auto">
              <a:xfrm>
                <a:off x="2451" y="3460"/>
                <a:ext cx="58" cy="57"/>
              </a:xfrm>
              <a:prstGeom prst="ellipse">
                <a:avLst/>
              </a:prstGeom>
              <a:solidFill>
                <a:srgbClr val="000000"/>
              </a:solidFill>
              <a:ln w="0">
                <a:solidFill>
                  <a:srgbClr val="000000"/>
                </a:solidFill>
                <a:round/>
                <a:headEnd/>
                <a:tailEnd/>
              </a:ln>
            </p:spPr>
            <p:txBody>
              <a:bodyPr/>
              <a:lstStyle/>
              <a:p>
                <a:endParaRPr lang="en-US"/>
              </a:p>
            </p:txBody>
          </p:sp>
          <p:sp>
            <p:nvSpPr>
              <p:cNvPr id="545015" name="Oval 1271">
                <a:extLst>
                  <a:ext uri="{FF2B5EF4-FFF2-40B4-BE49-F238E27FC236}">
                    <a16:creationId xmlns:a16="http://schemas.microsoft.com/office/drawing/2014/main" id="{20E24F6C-0758-BCF7-9CBF-9C5B525E3B39}"/>
                  </a:ext>
                </a:extLst>
              </p:cNvPr>
              <p:cNvSpPr>
                <a:spLocks noChangeArrowheads="1"/>
              </p:cNvSpPr>
              <p:nvPr/>
            </p:nvSpPr>
            <p:spPr bwMode="auto">
              <a:xfrm>
                <a:off x="2451" y="3460"/>
                <a:ext cx="58"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20" name="Group 1276">
            <a:extLst>
              <a:ext uri="{FF2B5EF4-FFF2-40B4-BE49-F238E27FC236}">
                <a16:creationId xmlns:a16="http://schemas.microsoft.com/office/drawing/2014/main" id="{D3FC7429-D366-0D2B-4932-1AC33646B049}"/>
              </a:ext>
            </a:extLst>
          </p:cNvPr>
          <p:cNvGrpSpPr>
            <a:grpSpLocks/>
          </p:cNvGrpSpPr>
          <p:nvPr/>
        </p:nvGrpSpPr>
        <p:grpSpPr bwMode="auto">
          <a:xfrm>
            <a:off x="4132263" y="4532313"/>
            <a:ext cx="211137" cy="190500"/>
            <a:chOff x="2596" y="2920"/>
            <a:chExt cx="105" cy="106"/>
          </a:xfrm>
        </p:grpSpPr>
        <p:sp>
          <p:nvSpPr>
            <p:cNvPr id="545018" name="Oval 1274">
              <a:extLst>
                <a:ext uri="{FF2B5EF4-FFF2-40B4-BE49-F238E27FC236}">
                  <a16:creationId xmlns:a16="http://schemas.microsoft.com/office/drawing/2014/main" id="{3BE0175D-22EA-5A68-FBA8-3C04164D15C7}"/>
                </a:ext>
              </a:extLst>
            </p:cNvPr>
            <p:cNvSpPr>
              <a:spLocks noChangeArrowheads="1"/>
            </p:cNvSpPr>
            <p:nvPr/>
          </p:nvSpPr>
          <p:spPr bwMode="auto">
            <a:xfrm>
              <a:off x="2596" y="2920"/>
              <a:ext cx="105" cy="106"/>
            </a:xfrm>
            <a:prstGeom prst="ellipse">
              <a:avLst/>
            </a:prstGeom>
            <a:solidFill>
              <a:srgbClr val="FFFFFF"/>
            </a:solidFill>
            <a:ln w="0">
              <a:solidFill>
                <a:srgbClr val="000000"/>
              </a:solidFill>
              <a:round/>
              <a:headEnd/>
              <a:tailEnd/>
            </a:ln>
          </p:spPr>
          <p:txBody>
            <a:bodyPr/>
            <a:lstStyle/>
            <a:p>
              <a:endParaRPr lang="en-US"/>
            </a:p>
          </p:txBody>
        </p:sp>
        <p:sp>
          <p:nvSpPr>
            <p:cNvPr id="545019" name="Oval 1275">
              <a:extLst>
                <a:ext uri="{FF2B5EF4-FFF2-40B4-BE49-F238E27FC236}">
                  <a16:creationId xmlns:a16="http://schemas.microsoft.com/office/drawing/2014/main" id="{F87A4DFE-963D-9230-98BD-AF860D988EDB}"/>
                </a:ext>
              </a:extLst>
            </p:cNvPr>
            <p:cNvSpPr>
              <a:spLocks noChangeArrowheads="1"/>
            </p:cNvSpPr>
            <p:nvPr/>
          </p:nvSpPr>
          <p:spPr bwMode="auto">
            <a:xfrm>
              <a:off x="2596" y="2920"/>
              <a:ext cx="105" cy="106"/>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27" name="Group 1283">
            <a:extLst>
              <a:ext uri="{FF2B5EF4-FFF2-40B4-BE49-F238E27FC236}">
                <a16:creationId xmlns:a16="http://schemas.microsoft.com/office/drawing/2014/main" id="{94C71657-7761-5E07-FF4E-1EB470FB5CDB}"/>
              </a:ext>
            </a:extLst>
          </p:cNvPr>
          <p:cNvGrpSpPr>
            <a:grpSpLocks/>
          </p:cNvGrpSpPr>
          <p:nvPr/>
        </p:nvGrpSpPr>
        <p:grpSpPr bwMode="auto">
          <a:xfrm>
            <a:off x="4510088" y="4525963"/>
            <a:ext cx="214312" cy="190500"/>
            <a:chOff x="2797" y="2916"/>
            <a:chExt cx="106" cy="106"/>
          </a:xfrm>
        </p:grpSpPr>
        <p:grpSp>
          <p:nvGrpSpPr>
            <p:cNvPr id="545023" name="Group 1279">
              <a:extLst>
                <a:ext uri="{FF2B5EF4-FFF2-40B4-BE49-F238E27FC236}">
                  <a16:creationId xmlns:a16="http://schemas.microsoft.com/office/drawing/2014/main" id="{EF1E6F37-92BC-1847-C59F-6D916B2ADAF0}"/>
                </a:ext>
              </a:extLst>
            </p:cNvPr>
            <p:cNvGrpSpPr>
              <a:grpSpLocks/>
            </p:cNvGrpSpPr>
            <p:nvPr/>
          </p:nvGrpSpPr>
          <p:grpSpPr bwMode="auto">
            <a:xfrm>
              <a:off x="2797" y="2916"/>
              <a:ext cx="106" cy="106"/>
              <a:chOff x="2797" y="2916"/>
              <a:chExt cx="106" cy="106"/>
            </a:xfrm>
          </p:grpSpPr>
          <p:sp>
            <p:nvSpPr>
              <p:cNvPr id="545021" name="Oval 1277">
                <a:extLst>
                  <a:ext uri="{FF2B5EF4-FFF2-40B4-BE49-F238E27FC236}">
                    <a16:creationId xmlns:a16="http://schemas.microsoft.com/office/drawing/2014/main" id="{7D31DE9B-3761-E2F7-CDBC-970867611ADC}"/>
                  </a:ext>
                </a:extLst>
              </p:cNvPr>
              <p:cNvSpPr>
                <a:spLocks noChangeArrowheads="1"/>
              </p:cNvSpPr>
              <p:nvPr/>
            </p:nvSpPr>
            <p:spPr bwMode="auto">
              <a:xfrm>
                <a:off x="2797" y="2916"/>
                <a:ext cx="106" cy="106"/>
              </a:xfrm>
              <a:prstGeom prst="ellipse">
                <a:avLst/>
              </a:prstGeom>
              <a:solidFill>
                <a:srgbClr val="FFFFFF"/>
              </a:solidFill>
              <a:ln w="0">
                <a:solidFill>
                  <a:srgbClr val="000000"/>
                </a:solidFill>
                <a:round/>
                <a:headEnd/>
                <a:tailEnd/>
              </a:ln>
            </p:spPr>
            <p:txBody>
              <a:bodyPr/>
              <a:lstStyle/>
              <a:p>
                <a:endParaRPr lang="en-US"/>
              </a:p>
            </p:txBody>
          </p:sp>
          <p:sp>
            <p:nvSpPr>
              <p:cNvPr id="545022" name="Oval 1278">
                <a:extLst>
                  <a:ext uri="{FF2B5EF4-FFF2-40B4-BE49-F238E27FC236}">
                    <a16:creationId xmlns:a16="http://schemas.microsoft.com/office/drawing/2014/main" id="{256EE1E3-0C69-5B47-D614-D8B69806CA8D}"/>
                  </a:ext>
                </a:extLst>
              </p:cNvPr>
              <p:cNvSpPr>
                <a:spLocks noChangeArrowheads="1"/>
              </p:cNvSpPr>
              <p:nvPr/>
            </p:nvSpPr>
            <p:spPr bwMode="auto">
              <a:xfrm>
                <a:off x="2797" y="2916"/>
                <a:ext cx="106" cy="106"/>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26" name="Group 1282">
              <a:extLst>
                <a:ext uri="{FF2B5EF4-FFF2-40B4-BE49-F238E27FC236}">
                  <a16:creationId xmlns:a16="http://schemas.microsoft.com/office/drawing/2014/main" id="{D3BF2883-E113-BCEF-DA25-D426803BF173}"/>
                </a:ext>
              </a:extLst>
            </p:cNvPr>
            <p:cNvGrpSpPr>
              <a:grpSpLocks/>
            </p:cNvGrpSpPr>
            <p:nvPr/>
          </p:nvGrpSpPr>
          <p:grpSpPr bwMode="auto">
            <a:xfrm>
              <a:off x="2821" y="2940"/>
              <a:ext cx="58" cy="58"/>
              <a:chOff x="2821" y="2940"/>
              <a:chExt cx="58" cy="58"/>
            </a:xfrm>
          </p:grpSpPr>
          <p:sp>
            <p:nvSpPr>
              <p:cNvPr id="545024" name="Oval 1280">
                <a:extLst>
                  <a:ext uri="{FF2B5EF4-FFF2-40B4-BE49-F238E27FC236}">
                    <a16:creationId xmlns:a16="http://schemas.microsoft.com/office/drawing/2014/main" id="{FE790445-A729-D4F2-DE26-8090B8B21465}"/>
                  </a:ext>
                </a:extLst>
              </p:cNvPr>
              <p:cNvSpPr>
                <a:spLocks noChangeArrowheads="1"/>
              </p:cNvSpPr>
              <p:nvPr/>
            </p:nvSpPr>
            <p:spPr bwMode="auto">
              <a:xfrm>
                <a:off x="2821" y="2940"/>
                <a:ext cx="58" cy="58"/>
              </a:xfrm>
              <a:prstGeom prst="ellipse">
                <a:avLst/>
              </a:prstGeom>
              <a:solidFill>
                <a:srgbClr val="000000"/>
              </a:solidFill>
              <a:ln w="0">
                <a:solidFill>
                  <a:srgbClr val="000000"/>
                </a:solidFill>
                <a:round/>
                <a:headEnd/>
                <a:tailEnd/>
              </a:ln>
            </p:spPr>
            <p:txBody>
              <a:bodyPr/>
              <a:lstStyle/>
              <a:p>
                <a:endParaRPr lang="en-US"/>
              </a:p>
            </p:txBody>
          </p:sp>
          <p:sp>
            <p:nvSpPr>
              <p:cNvPr id="545025" name="Oval 1281">
                <a:extLst>
                  <a:ext uri="{FF2B5EF4-FFF2-40B4-BE49-F238E27FC236}">
                    <a16:creationId xmlns:a16="http://schemas.microsoft.com/office/drawing/2014/main" id="{0C411FBB-A92E-EEFF-DDB7-32BE6B647593}"/>
                  </a:ext>
                </a:extLst>
              </p:cNvPr>
              <p:cNvSpPr>
                <a:spLocks noChangeArrowheads="1"/>
              </p:cNvSpPr>
              <p:nvPr/>
            </p:nvSpPr>
            <p:spPr bwMode="auto">
              <a:xfrm>
                <a:off x="2821" y="2940"/>
                <a:ext cx="58" cy="58"/>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34" name="Group 1290">
            <a:extLst>
              <a:ext uri="{FF2B5EF4-FFF2-40B4-BE49-F238E27FC236}">
                <a16:creationId xmlns:a16="http://schemas.microsoft.com/office/drawing/2014/main" id="{2C9F0342-9084-836E-EEC5-53264A4EAD79}"/>
              </a:ext>
            </a:extLst>
          </p:cNvPr>
          <p:cNvGrpSpPr>
            <a:grpSpLocks/>
          </p:cNvGrpSpPr>
          <p:nvPr/>
        </p:nvGrpSpPr>
        <p:grpSpPr bwMode="auto">
          <a:xfrm>
            <a:off x="5273675" y="4529138"/>
            <a:ext cx="212725" cy="188912"/>
            <a:chOff x="3170" y="2918"/>
            <a:chExt cx="106" cy="105"/>
          </a:xfrm>
        </p:grpSpPr>
        <p:grpSp>
          <p:nvGrpSpPr>
            <p:cNvPr id="545030" name="Group 1286">
              <a:extLst>
                <a:ext uri="{FF2B5EF4-FFF2-40B4-BE49-F238E27FC236}">
                  <a16:creationId xmlns:a16="http://schemas.microsoft.com/office/drawing/2014/main" id="{842C2E1E-8E9A-33FC-1F07-57D6309D7AC8}"/>
                </a:ext>
              </a:extLst>
            </p:cNvPr>
            <p:cNvGrpSpPr>
              <a:grpSpLocks/>
            </p:cNvGrpSpPr>
            <p:nvPr/>
          </p:nvGrpSpPr>
          <p:grpSpPr bwMode="auto">
            <a:xfrm>
              <a:off x="3170" y="2918"/>
              <a:ext cx="106" cy="105"/>
              <a:chOff x="3170" y="2918"/>
              <a:chExt cx="106" cy="105"/>
            </a:xfrm>
          </p:grpSpPr>
          <p:sp>
            <p:nvSpPr>
              <p:cNvPr id="545028" name="Oval 1284">
                <a:extLst>
                  <a:ext uri="{FF2B5EF4-FFF2-40B4-BE49-F238E27FC236}">
                    <a16:creationId xmlns:a16="http://schemas.microsoft.com/office/drawing/2014/main" id="{67F12DBE-15CE-7ACC-C916-6647A1CC9872}"/>
                  </a:ext>
                </a:extLst>
              </p:cNvPr>
              <p:cNvSpPr>
                <a:spLocks noChangeArrowheads="1"/>
              </p:cNvSpPr>
              <p:nvPr/>
            </p:nvSpPr>
            <p:spPr bwMode="auto">
              <a:xfrm>
                <a:off x="3170" y="2918"/>
                <a:ext cx="106" cy="105"/>
              </a:xfrm>
              <a:prstGeom prst="ellipse">
                <a:avLst/>
              </a:prstGeom>
              <a:solidFill>
                <a:srgbClr val="FFFFFF"/>
              </a:solidFill>
              <a:ln w="0">
                <a:solidFill>
                  <a:srgbClr val="000000"/>
                </a:solidFill>
                <a:round/>
                <a:headEnd/>
                <a:tailEnd/>
              </a:ln>
            </p:spPr>
            <p:txBody>
              <a:bodyPr/>
              <a:lstStyle/>
              <a:p>
                <a:endParaRPr lang="en-US"/>
              </a:p>
            </p:txBody>
          </p:sp>
          <p:sp>
            <p:nvSpPr>
              <p:cNvPr id="545029" name="Oval 1285">
                <a:extLst>
                  <a:ext uri="{FF2B5EF4-FFF2-40B4-BE49-F238E27FC236}">
                    <a16:creationId xmlns:a16="http://schemas.microsoft.com/office/drawing/2014/main" id="{9E50FE01-4E37-041B-E582-5D13D45E827B}"/>
                  </a:ext>
                </a:extLst>
              </p:cNvPr>
              <p:cNvSpPr>
                <a:spLocks noChangeArrowheads="1"/>
              </p:cNvSpPr>
              <p:nvPr/>
            </p:nvSpPr>
            <p:spPr bwMode="auto">
              <a:xfrm>
                <a:off x="3170" y="2918"/>
                <a:ext cx="106"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33" name="Group 1289">
              <a:extLst>
                <a:ext uri="{FF2B5EF4-FFF2-40B4-BE49-F238E27FC236}">
                  <a16:creationId xmlns:a16="http://schemas.microsoft.com/office/drawing/2014/main" id="{B4CA09FA-CFDB-31B5-EAA0-8719F13EC069}"/>
                </a:ext>
              </a:extLst>
            </p:cNvPr>
            <p:cNvGrpSpPr>
              <a:grpSpLocks/>
            </p:cNvGrpSpPr>
            <p:nvPr/>
          </p:nvGrpSpPr>
          <p:grpSpPr bwMode="auto">
            <a:xfrm>
              <a:off x="3194" y="2942"/>
              <a:ext cx="58" cy="57"/>
              <a:chOff x="3194" y="2942"/>
              <a:chExt cx="58" cy="57"/>
            </a:xfrm>
          </p:grpSpPr>
          <p:sp>
            <p:nvSpPr>
              <p:cNvPr id="545031" name="Oval 1287">
                <a:extLst>
                  <a:ext uri="{FF2B5EF4-FFF2-40B4-BE49-F238E27FC236}">
                    <a16:creationId xmlns:a16="http://schemas.microsoft.com/office/drawing/2014/main" id="{83B3FB16-97A6-4755-13F9-0770C990716E}"/>
                  </a:ext>
                </a:extLst>
              </p:cNvPr>
              <p:cNvSpPr>
                <a:spLocks noChangeArrowheads="1"/>
              </p:cNvSpPr>
              <p:nvPr/>
            </p:nvSpPr>
            <p:spPr bwMode="auto">
              <a:xfrm>
                <a:off x="3194" y="2942"/>
                <a:ext cx="58" cy="57"/>
              </a:xfrm>
              <a:prstGeom prst="ellipse">
                <a:avLst/>
              </a:prstGeom>
              <a:solidFill>
                <a:srgbClr val="000000"/>
              </a:solidFill>
              <a:ln w="0">
                <a:solidFill>
                  <a:srgbClr val="000000"/>
                </a:solidFill>
                <a:round/>
                <a:headEnd/>
                <a:tailEnd/>
              </a:ln>
            </p:spPr>
            <p:txBody>
              <a:bodyPr/>
              <a:lstStyle/>
              <a:p>
                <a:endParaRPr lang="en-US"/>
              </a:p>
            </p:txBody>
          </p:sp>
          <p:sp>
            <p:nvSpPr>
              <p:cNvPr id="545032" name="Oval 1288">
                <a:extLst>
                  <a:ext uri="{FF2B5EF4-FFF2-40B4-BE49-F238E27FC236}">
                    <a16:creationId xmlns:a16="http://schemas.microsoft.com/office/drawing/2014/main" id="{87AC6AA8-92EF-74A1-1D8A-F3DA182B5F02}"/>
                  </a:ext>
                </a:extLst>
              </p:cNvPr>
              <p:cNvSpPr>
                <a:spLocks noChangeArrowheads="1"/>
              </p:cNvSpPr>
              <p:nvPr/>
            </p:nvSpPr>
            <p:spPr bwMode="auto">
              <a:xfrm>
                <a:off x="3194" y="2942"/>
                <a:ext cx="58"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41" name="Group 1297">
            <a:extLst>
              <a:ext uri="{FF2B5EF4-FFF2-40B4-BE49-F238E27FC236}">
                <a16:creationId xmlns:a16="http://schemas.microsoft.com/office/drawing/2014/main" id="{BF313F85-096B-E409-7C2A-E7B62C12F44D}"/>
              </a:ext>
            </a:extLst>
          </p:cNvPr>
          <p:cNvGrpSpPr>
            <a:grpSpLocks/>
          </p:cNvGrpSpPr>
          <p:nvPr/>
        </p:nvGrpSpPr>
        <p:grpSpPr bwMode="auto">
          <a:xfrm>
            <a:off x="6037263" y="4529138"/>
            <a:ext cx="211137" cy="188912"/>
            <a:chOff x="3561" y="2918"/>
            <a:chExt cx="105" cy="105"/>
          </a:xfrm>
        </p:grpSpPr>
        <p:grpSp>
          <p:nvGrpSpPr>
            <p:cNvPr id="545037" name="Group 1293">
              <a:extLst>
                <a:ext uri="{FF2B5EF4-FFF2-40B4-BE49-F238E27FC236}">
                  <a16:creationId xmlns:a16="http://schemas.microsoft.com/office/drawing/2014/main" id="{E9982294-E347-3189-AC37-992D0E332580}"/>
                </a:ext>
              </a:extLst>
            </p:cNvPr>
            <p:cNvGrpSpPr>
              <a:grpSpLocks/>
            </p:cNvGrpSpPr>
            <p:nvPr/>
          </p:nvGrpSpPr>
          <p:grpSpPr bwMode="auto">
            <a:xfrm>
              <a:off x="3561" y="2918"/>
              <a:ext cx="105" cy="105"/>
              <a:chOff x="3561" y="2918"/>
              <a:chExt cx="105" cy="105"/>
            </a:xfrm>
          </p:grpSpPr>
          <p:sp>
            <p:nvSpPr>
              <p:cNvPr id="545035" name="Oval 1291">
                <a:extLst>
                  <a:ext uri="{FF2B5EF4-FFF2-40B4-BE49-F238E27FC236}">
                    <a16:creationId xmlns:a16="http://schemas.microsoft.com/office/drawing/2014/main" id="{4F974EF0-2291-5B5E-362B-CB03C2E4A7AD}"/>
                  </a:ext>
                </a:extLst>
              </p:cNvPr>
              <p:cNvSpPr>
                <a:spLocks noChangeArrowheads="1"/>
              </p:cNvSpPr>
              <p:nvPr/>
            </p:nvSpPr>
            <p:spPr bwMode="auto">
              <a:xfrm>
                <a:off x="3561" y="2918"/>
                <a:ext cx="105" cy="105"/>
              </a:xfrm>
              <a:prstGeom prst="ellipse">
                <a:avLst/>
              </a:prstGeom>
              <a:solidFill>
                <a:srgbClr val="FFFFFF"/>
              </a:solidFill>
              <a:ln w="0">
                <a:solidFill>
                  <a:srgbClr val="000000"/>
                </a:solidFill>
                <a:round/>
                <a:headEnd/>
                <a:tailEnd/>
              </a:ln>
            </p:spPr>
            <p:txBody>
              <a:bodyPr/>
              <a:lstStyle/>
              <a:p>
                <a:endParaRPr lang="en-US"/>
              </a:p>
            </p:txBody>
          </p:sp>
          <p:sp>
            <p:nvSpPr>
              <p:cNvPr id="545036" name="Oval 1292">
                <a:extLst>
                  <a:ext uri="{FF2B5EF4-FFF2-40B4-BE49-F238E27FC236}">
                    <a16:creationId xmlns:a16="http://schemas.microsoft.com/office/drawing/2014/main" id="{6296A65F-0B2D-C02C-0DCA-FC268123342F}"/>
                  </a:ext>
                </a:extLst>
              </p:cNvPr>
              <p:cNvSpPr>
                <a:spLocks noChangeArrowheads="1"/>
              </p:cNvSpPr>
              <p:nvPr/>
            </p:nvSpPr>
            <p:spPr bwMode="auto">
              <a:xfrm>
                <a:off x="3561" y="2918"/>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40" name="Group 1296">
              <a:extLst>
                <a:ext uri="{FF2B5EF4-FFF2-40B4-BE49-F238E27FC236}">
                  <a16:creationId xmlns:a16="http://schemas.microsoft.com/office/drawing/2014/main" id="{CF0E094B-A1DA-ADDE-A8A8-6E74B36D98CF}"/>
                </a:ext>
              </a:extLst>
            </p:cNvPr>
            <p:cNvGrpSpPr>
              <a:grpSpLocks/>
            </p:cNvGrpSpPr>
            <p:nvPr/>
          </p:nvGrpSpPr>
          <p:grpSpPr bwMode="auto">
            <a:xfrm>
              <a:off x="3585" y="2942"/>
              <a:ext cx="57" cy="57"/>
              <a:chOff x="3585" y="2942"/>
              <a:chExt cx="57" cy="57"/>
            </a:xfrm>
          </p:grpSpPr>
          <p:sp>
            <p:nvSpPr>
              <p:cNvPr id="545038" name="Oval 1294">
                <a:extLst>
                  <a:ext uri="{FF2B5EF4-FFF2-40B4-BE49-F238E27FC236}">
                    <a16:creationId xmlns:a16="http://schemas.microsoft.com/office/drawing/2014/main" id="{1EF62D7A-E2B2-C2B1-5B2F-FDD004CB5E26}"/>
                  </a:ext>
                </a:extLst>
              </p:cNvPr>
              <p:cNvSpPr>
                <a:spLocks noChangeArrowheads="1"/>
              </p:cNvSpPr>
              <p:nvPr/>
            </p:nvSpPr>
            <p:spPr bwMode="auto">
              <a:xfrm>
                <a:off x="3585" y="2942"/>
                <a:ext cx="57" cy="57"/>
              </a:xfrm>
              <a:prstGeom prst="ellipse">
                <a:avLst/>
              </a:prstGeom>
              <a:solidFill>
                <a:srgbClr val="000000"/>
              </a:solidFill>
              <a:ln w="0">
                <a:solidFill>
                  <a:srgbClr val="000000"/>
                </a:solidFill>
                <a:round/>
                <a:headEnd/>
                <a:tailEnd/>
              </a:ln>
            </p:spPr>
            <p:txBody>
              <a:bodyPr/>
              <a:lstStyle/>
              <a:p>
                <a:endParaRPr lang="en-US"/>
              </a:p>
            </p:txBody>
          </p:sp>
          <p:sp>
            <p:nvSpPr>
              <p:cNvPr id="545039" name="Oval 1295">
                <a:extLst>
                  <a:ext uri="{FF2B5EF4-FFF2-40B4-BE49-F238E27FC236}">
                    <a16:creationId xmlns:a16="http://schemas.microsoft.com/office/drawing/2014/main" id="{E21F036B-D5B6-2D27-C1D5-E525D9DB94A4}"/>
                  </a:ext>
                </a:extLst>
              </p:cNvPr>
              <p:cNvSpPr>
                <a:spLocks noChangeArrowheads="1"/>
              </p:cNvSpPr>
              <p:nvPr/>
            </p:nvSpPr>
            <p:spPr bwMode="auto">
              <a:xfrm>
                <a:off x="3585" y="2942"/>
                <a:ext cx="57"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48" name="Group 1304">
            <a:extLst>
              <a:ext uri="{FF2B5EF4-FFF2-40B4-BE49-F238E27FC236}">
                <a16:creationId xmlns:a16="http://schemas.microsoft.com/office/drawing/2014/main" id="{E3BD2A8A-CB23-1727-683C-A2D4B650928D}"/>
              </a:ext>
            </a:extLst>
          </p:cNvPr>
          <p:cNvGrpSpPr>
            <a:grpSpLocks/>
          </p:cNvGrpSpPr>
          <p:nvPr/>
        </p:nvGrpSpPr>
        <p:grpSpPr bwMode="auto">
          <a:xfrm>
            <a:off x="6418263" y="4529138"/>
            <a:ext cx="211137" cy="188912"/>
            <a:chOff x="3770" y="2918"/>
            <a:chExt cx="105" cy="105"/>
          </a:xfrm>
        </p:grpSpPr>
        <p:grpSp>
          <p:nvGrpSpPr>
            <p:cNvPr id="545044" name="Group 1300">
              <a:extLst>
                <a:ext uri="{FF2B5EF4-FFF2-40B4-BE49-F238E27FC236}">
                  <a16:creationId xmlns:a16="http://schemas.microsoft.com/office/drawing/2014/main" id="{7EE51C10-00C3-709F-6B20-0F18D1A6BE80}"/>
                </a:ext>
              </a:extLst>
            </p:cNvPr>
            <p:cNvGrpSpPr>
              <a:grpSpLocks/>
            </p:cNvGrpSpPr>
            <p:nvPr/>
          </p:nvGrpSpPr>
          <p:grpSpPr bwMode="auto">
            <a:xfrm>
              <a:off x="3770" y="2918"/>
              <a:ext cx="105" cy="105"/>
              <a:chOff x="3770" y="2918"/>
              <a:chExt cx="105" cy="105"/>
            </a:xfrm>
          </p:grpSpPr>
          <p:sp>
            <p:nvSpPr>
              <p:cNvPr id="545042" name="Oval 1298">
                <a:extLst>
                  <a:ext uri="{FF2B5EF4-FFF2-40B4-BE49-F238E27FC236}">
                    <a16:creationId xmlns:a16="http://schemas.microsoft.com/office/drawing/2014/main" id="{B8ADC00B-52C2-F920-5A9A-5A123B48DFF5}"/>
                  </a:ext>
                </a:extLst>
              </p:cNvPr>
              <p:cNvSpPr>
                <a:spLocks noChangeArrowheads="1"/>
              </p:cNvSpPr>
              <p:nvPr/>
            </p:nvSpPr>
            <p:spPr bwMode="auto">
              <a:xfrm>
                <a:off x="3770" y="2918"/>
                <a:ext cx="105" cy="105"/>
              </a:xfrm>
              <a:prstGeom prst="ellipse">
                <a:avLst/>
              </a:prstGeom>
              <a:solidFill>
                <a:srgbClr val="FFFFFF"/>
              </a:solidFill>
              <a:ln w="0">
                <a:solidFill>
                  <a:srgbClr val="000000"/>
                </a:solidFill>
                <a:round/>
                <a:headEnd/>
                <a:tailEnd/>
              </a:ln>
            </p:spPr>
            <p:txBody>
              <a:bodyPr/>
              <a:lstStyle/>
              <a:p>
                <a:endParaRPr lang="en-US"/>
              </a:p>
            </p:txBody>
          </p:sp>
          <p:sp>
            <p:nvSpPr>
              <p:cNvPr id="545043" name="Oval 1299">
                <a:extLst>
                  <a:ext uri="{FF2B5EF4-FFF2-40B4-BE49-F238E27FC236}">
                    <a16:creationId xmlns:a16="http://schemas.microsoft.com/office/drawing/2014/main" id="{F8456542-577B-1D2D-1CA7-A9D468EF0FFD}"/>
                  </a:ext>
                </a:extLst>
              </p:cNvPr>
              <p:cNvSpPr>
                <a:spLocks noChangeArrowheads="1"/>
              </p:cNvSpPr>
              <p:nvPr/>
            </p:nvSpPr>
            <p:spPr bwMode="auto">
              <a:xfrm>
                <a:off x="3770" y="2918"/>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47" name="Group 1303">
              <a:extLst>
                <a:ext uri="{FF2B5EF4-FFF2-40B4-BE49-F238E27FC236}">
                  <a16:creationId xmlns:a16="http://schemas.microsoft.com/office/drawing/2014/main" id="{AF47D83F-03D3-732A-D872-1A9122A0DB4F}"/>
                </a:ext>
              </a:extLst>
            </p:cNvPr>
            <p:cNvGrpSpPr>
              <a:grpSpLocks/>
            </p:cNvGrpSpPr>
            <p:nvPr/>
          </p:nvGrpSpPr>
          <p:grpSpPr bwMode="auto">
            <a:xfrm>
              <a:off x="3794" y="2942"/>
              <a:ext cx="57" cy="57"/>
              <a:chOff x="3794" y="2942"/>
              <a:chExt cx="57" cy="57"/>
            </a:xfrm>
          </p:grpSpPr>
          <p:sp>
            <p:nvSpPr>
              <p:cNvPr id="545045" name="Oval 1301">
                <a:extLst>
                  <a:ext uri="{FF2B5EF4-FFF2-40B4-BE49-F238E27FC236}">
                    <a16:creationId xmlns:a16="http://schemas.microsoft.com/office/drawing/2014/main" id="{BFB2C965-94B8-CEB2-D02D-56D59FCADB4D}"/>
                  </a:ext>
                </a:extLst>
              </p:cNvPr>
              <p:cNvSpPr>
                <a:spLocks noChangeArrowheads="1"/>
              </p:cNvSpPr>
              <p:nvPr/>
            </p:nvSpPr>
            <p:spPr bwMode="auto">
              <a:xfrm>
                <a:off x="3794" y="2942"/>
                <a:ext cx="57" cy="57"/>
              </a:xfrm>
              <a:prstGeom prst="ellipse">
                <a:avLst/>
              </a:prstGeom>
              <a:solidFill>
                <a:srgbClr val="000000"/>
              </a:solidFill>
              <a:ln w="0">
                <a:solidFill>
                  <a:srgbClr val="000000"/>
                </a:solidFill>
                <a:round/>
                <a:headEnd/>
                <a:tailEnd/>
              </a:ln>
            </p:spPr>
            <p:txBody>
              <a:bodyPr/>
              <a:lstStyle/>
              <a:p>
                <a:endParaRPr lang="en-US"/>
              </a:p>
            </p:txBody>
          </p:sp>
          <p:sp>
            <p:nvSpPr>
              <p:cNvPr id="545046" name="Oval 1302">
                <a:extLst>
                  <a:ext uri="{FF2B5EF4-FFF2-40B4-BE49-F238E27FC236}">
                    <a16:creationId xmlns:a16="http://schemas.microsoft.com/office/drawing/2014/main" id="{C54A3943-3828-7E1D-1D0C-1172DC6EFC47}"/>
                  </a:ext>
                </a:extLst>
              </p:cNvPr>
              <p:cNvSpPr>
                <a:spLocks noChangeArrowheads="1"/>
              </p:cNvSpPr>
              <p:nvPr/>
            </p:nvSpPr>
            <p:spPr bwMode="auto">
              <a:xfrm>
                <a:off x="3794" y="2942"/>
                <a:ext cx="57"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55" name="Group 1311">
            <a:extLst>
              <a:ext uri="{FF2B5EF4-FFF2-40B4-BE49-F238E27FC236}">
                <a16:creationId xmlns:a16="http://schemas.microsoft.com/office/drawing/2014/main" id="{7BD59E3D-4A7E-F1BB-6BB6-468D9A879BF5}"/>
              </a:ext>
            </a:extLst>
          </p:cNvPr>
          <p:cNvGrpSpPr>
            <a:grpSpLocks/>
          </p:cNvGrpSpPr>
          <p:nvPr/>
        </p:nvGrpSpPr>
        <p:grpSpPr bwMode="auto">
          <a:xfrm>
            <a:off x="7138988" y="4830763"/>
            <a:ext cx="211137" cy="188912"/>
            <a:chOff x="4148" y="3086"/>
            <a:chExt cx="105" cy="105"/>
          </a:xfrm>
        </p:grpSpPr>
        <p:grpSp>
          <p:nvGrpSpPr>
            <p:cNvPr id="545051" name="Group 1307">
              <a:extLst>
                <a:ext uri="{FF2B5EF4-FFF2-40B4-BE49-F238E27FC236}">
                  <a16:creationId xmlns:a16="http://schemas.microsoft.com/office/drawing/2014/main" id="{01B40128-A63A-454E-BDDA-8842E5A8351E}"/>
                </a:ext>
              </a:extLst>
            </p:cNvPr>
            <p:cNvGrpSpPr>
              <a:grpSpLocks/>
            </p:cNvGrpSpPr>
            <p:nvPr/>
          </p:nvGrpSpPr>
          <p:grpSpPr bwMode="auto">
            <a:xfrm>
              <a:off x="4148" y="3086"/>
              <a:ext cx="105" cy="105"/>
              <a:chOff x="4148" y="3086"/>
              <a:chExt cx="105" cy="105"/>
            </a:xfrm>
          </p:grpSpPr>
          <p:sp>
            <p:nvSpPr>
              <p:cNvPr id="545049" name="Oval 1305">
                <a:extLst>
                  <a:ext uri="{FF2B5EF4-FFF2-40B4-BE49-F238E27FC236}">
                    <a16:creationId xmlns:a16="http://schemas.microsoft.com/office/drawing/2014/main" id="{6BDE378F-9A1F-8474-1928-45E253FF9415}"/>
                  </a:ext>
                </a:extLst>
              </p:cNvPr>
              <p:cNvSpPr>
                <a:spLocks noChangeArrowheads="1"/>
              </p:cNvSpPr>
              <p:nvPr/>
            </p:nvSpPr>
            <p:spPr bwMode="auto">
              <a:xfrm>
                <a:off x="4148" y="3086"/>
                <a:ext cx="105" cy="105"/>
              </a:xfrm>
              <a:prstGeom prst="ellipse">
                <a:avLst/>
              </a:prstGeom>
              <a:solidFill>
                <a:srgbClr val="FFFFFF"/>
              </a:solidFill>
              <a:ln w="0">
                <a:solidFill>
                  <a:srgbClr val="000000"/>
                </a:solidFill>
                <a:round/>
                <a:headEnd/>
                <a:tailEnd/>
              </a:ln>
            </p:spPr>
            <p:txBody>
              <a:bodyPr/>
              <a:lstStyle/>
              <a:p>
                <a:endParaRPr lang="en-US"/>
              </a:p>
            </p:txBody>
          </p:sp>
          <p:sp>
            <p:nvSpPr>
              <p:cNvPr id="545050" name="Oval 1306">
                <a:extLst>
                  <a:ext uri="{FF2B5EF4-FFF2-40B4-BE49-F238E27FC236}">
                    <a16:creationId xmlns:a16="http://schemas.microsoft.com/office/drawing/2014/main" id="{77C9E603-2781-695D-A7B4-019666409F07}"/>
                  </a:ext>
                </a:extLst>
              </p:cNvPr>
              <p:cNvSpPr>
                <a:spLocks noChangeArrowheads="1"/>
              </p:cNvSpPr>
              <p:nvPr/>
            </p:nvSpPr>
            <p:spPr bwMode="auto">
              <a:xfrm>
                <a:off x="4148" y="3086"/>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54" name="Group 1310">
              <a:extLst>
                <a:ext uri="{FF2B5EF4-FFF2-40B4-BE49-F238E27FC236}">
                  <a16:creationId xmlns:a16="http://schemas.microsoft.com/office/drawing/2014/main" id="{FB0FFBB9-98B9-6118-2515-D3C3B7A3C7C0}"/>
                </a:ext>
              </a:extLst>
            </p:cNvPr>
            <p:cNvGrpSpPr>
              <a:grpSpLocks/>
            </p:cNvGrpSpPr>
            <p:nvPr/>
          </p:nvGrpSpPr>
          <p:grpSpPr bwMode="auto">
            <a:xfrm>
              <a:off x="4172" y="3110"/>
              <a:ext cx="57" cy="57"/>
              <a:chOff x="4172" y="3110"/>
              <a:chExt cx="57" cy="57"/>
            </a:xfrm>
          </p:grpSpPr>
          <p:sp>
            <p:nvSpPr>
              <p:cNvPr id="545052" name="Oval 1308">
                <a:extLst>
                  <a:ext uri="{FF2B5EF4-FFF2-40B4-BE49-F238E27FC236}">
                    <a16:creationId xmlns:a16="http://schemas.microsoft.com/office/drawing/2014/main" id="{C4C40D51-96D4-E56F-AD3C-B7DBB02372D9}"/>
                  </a:ext>
                </a:extLst>
              </p:cNvPr>
              <p:cNvSpPr>
                <a:spLocks noChangeArrowheads="1"/>
              </p:cNvSpPr>
              <p:nvPr/>
            </p:nvSpPr>
            <p:spPr bwMode="auto">
              <a:xfrm>
                <a:off x="4172" y="3110"/>
                <a:ext cx="57" cy="57"/>
              </a:xfrm>
              <a:prstGeom prst="ellipse">
                <a:avLst/>
              </a:prstGeom>
              <a:solidFill>
                <a:srgbClr val="000000"/>
              </a:solidFill>
              <a:ln w="0">
                <a:solidFill>
                  <a:srgbClr val="000000"/>
                </a:solidFill>
                <a:round/>
                <a:headEnd/>
                <a:tailEnd/>
              </a:ln>
            </p:spPr>
            <p:txBody>
              <a:bodyPr/>
              <a:lstStyle/>
              <a:p>
                <a:endParaRPr lang="en-US"/>
              </a:p>
            </p:txBody>
          </p:sp>
          <p:sp>
            <p:nvSpPr>
              <p:cNvPr id="545053" name="Oval 1309">
                <a:extLst>
                  <a:ext uri="{FF2B5EF4-FFF2-40B4-BE49-F238E27FC236}">
                    <a16:creationId xmlns:a16="http://schemas.microsoft.com/office/drawing/2014/main" id="{CF2C4F25-3CBA-A94E-B0F3-BE1CE6D1AFE4}"/>
                  </a:ext>
                </a:extLst>
              </p:cNvPr>
              <p:cNvSpPr>
                <a:spLocks noChangeArrowheads="1"/>
              </p:cNvSpPr>
              <p:nvPr/>
            </p:nvSpPr>
            <p:spPr bwMode="auto">
              <a:xfrm>
                <a:off x="4172" y="3110"/>
                <a:ext cx="57"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62" name="Group 1318">
            <a:extLst>
              <a:ext uri="{FF2B5EF4-FFF2-40B4-BE49-F238E27FC236}">
                <a16:creationId xmlns:a16="http://schemas.microsoft.com/office/drawing/2014/main" id="{73054B0A-F15F-35FC-C7F8-42C1909463B1}"/>
              </a:ext>
            </a:extLst>
          </p:cNvPr>
          <p:cNvGrpSpPr>
            <a:grpSpLocks/>
          </p:cNvGrpSpPr>
          <p:nvPr/>
        </p:nvGrpSpPr>
        <p:grpSpPr bwMode="auto">
          <a:xfrm>
            <a:off x="7145338" y="5146675"/>
            <a:ext cx="211137" cy="188913"/>
            <a:chOff x="4151" y="3262"/>
            <a:chExt cx="105" cy="105"/>
          </a:xfrm>
        </p:grpSpPr>
        <p:grpSp>
          <p:nvGrpSpPr>
            <p:cNvPr id="545058" name="Group 1314">
              <a:extLst>
                <a:ext uri="{FF2B5EF4-FFF2-40B4-BE49-F238E27FC236}">
                  <a16:creationId xmlns:a16="http://schemas.microsoft.com/office/drawing/2014/main" id="{F12B382A-6415-8917-582C-02D6CCC85F2E}"/>
                </a:ext>
              </a:extLst>
            </p:cNvPr>
            <p:cNvGrpSpPr>
              <a:grpSpLocks/>
            </p:cNvGrpSpPr>
            <p:nvPr/>
          </p:nvGrpSpPr>
          <p:grpSpPr bwMode="auto">
            <a:xfrm>
              <a:off x="4151" y="3262"/>
              <a:ext cx="105" cy="105"/>
              <a:chOff x="4151" y="3262"/>
              <a:chExt cx="105" cy="105"/>
            </a:xfrm>
          </p:grpSpPr>
          <p:sp>
            <p:nvSpPr>
              <p:cNvPr id="545056" name="Oval 1312">
                <a:extLst>
                  <a:ext uri="{FF2B5EF4-FFF2-40B4-BE49-F238E27FC236}">
                    <a16:creationId xmlns:a16="http://schemas.microsoft.com/office/drawing/2014/main" id="{6980F41E-1DB0-78EA-FBBB-27353124A459}"/>
                  </a:ext>
                </a:extLst>
              </p:cNvPr>
              <p:cNvSpPr>
                <a:spLocks noChangeArrowheads="1"/>
              </p:cNvSpPr>
              <p:nvPr/>
            </p:nvSpPr>
            <p:spPr bwMode="auto">
              <a:xfrm>
                <a:off x="4151" y="3262"/>
                <a:ext cx="105" cy="105"/>
              </a:xfrm>
              <a:prstGeom prst="ellipse">
                <a:avLst/>
              </a:prstGeom>
              <a:solidFill>
                <a:srgbClr val="FFFFFF"/>
              </a:solidFill>
              <a:ln w="0">
                <a:solidFill>
                  <a:srgbClr val="000000"/>
                </a:solidFill>
                <a:round/>
                <a:headEnd/>
                <a:tailEnd/>
              </a:ln>
            </p:spPr>
            <p:txBody>
              <a:bodyPr/>
              <a:lstStyle/>
              <a:p>
                <a:endParaRPr lang="en-US"/>
              </a:p>
            </p:txBody>
          </p:sp>
          <p:sp>
            <p:nvSpPr>
              <p:cNvPr id="545057" name="Oval 1313">
                <a:extLst>
                  <a:ext uri="{FF2B5EF4-FFF2-40B4-BE49-F238E27FC236}">
                    <a16:creationId xmlns:a16="http://schemas.microsoft.com/office/drawing/2014/main" id="{B767CB83-2AFE-D4A8-C849-CE3EA97D58E9}"/>
                  </a:ext>
                </a:extLst>
              </p:cNvPr>
              <p:cNvSpPr>
                <a:spLocks noChangeArrowheads="1"/>
              </p:cNvSpPr>
              <p:nvPr/>
            </p:nvSpPr>
            <p:spPr bwMode="auto">
              <a:xfrm>
                <a:off x="4151" y="3262"/>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61" name="Group 1317">
              <a:extLst>
                <a:ext uri="{FF2B5EF4-FFF2-40B4-BE49-F238E27FC236}">
                  <a16:creationId xmlns:a16="http://schemas.microsoft.com/office/drawing/2014/main" id="{140BA423-9681-134A-EF3D-E2850CAD261A}"/>
                </a:ext>
              </a:extLst>
            </p:cNvPr>
            <p:cNvGrpSpPr>
              <a:grpSpLocks/>
            </p:cNvGrpSpPr>
            <p:nvPr/>
          </p:nvGrpSpPr>
          <p:grpSpPr bwMode="auto">
            <a:xfrm>
              <a:off x="4175" y="3286"/>
              <a:ext cx="57" cy="57"/>
              <a:chOff x="4175" y="3286"/>
              <a:chExt cx="57" cy="57"/>
            </a:xfrm>
          </p:grpSpPr>
          <p:sp>
            <p:nvSpPr>
              <p:cNvPr id="545059" name="Oval 1315">
                <a:extLst>
                  <a:ext uri="{FF2B5EF4-FFF2-40B4-BE49-F238E27FC236}">
                    <a16:creationId xmlns:a16="http://schemas.microsoft.com/office/drawing/2014/main" id="{F6B8ACF1-2C84-5595-A688-0473D2F08361}"/>
                  </a:ext>
                </a:extLst>
              </p:cNvPr>
              <p:cNvSpPr>
                <a:spLocks noChangeArrowheads="1"/>
              </p:cNvSpPr>
              <p:nvPr/>
            </p:nvSpPr>
            <p:spPr bwMode="auto">
              <a:xfrm>
                <a:off x="4175" y="3286"/>
                <a:ext cx="57" cy="57"/>
              </a:xfrm>
              <a:prstGeom prst="ellipse">
                <a:avLst/>
              </a:prstGeom>
              <a:solidFill>
                <a:srgbClr val="000000"/>
              </a:solidFill>
              <a:ln w="0">
                <a:solidFill>
                  <a:srgbClr val="000000"/>
                </a:solidFill>
                <a:round/>
                <a:headEnd/>
                <a:tailEnd/>
              </a:ln>
            </p:spPr>
            <p:txBody>
              <a:bodyPr/>
              <a:lstStyle/>
              <a:p>
                <a:endParaRPr lang="en-US"/>
              </a:p>
            </p:txBody>
          </p:sp>
          <p:sp>
            <p:nvSpPr>
              <p:cNvPr id="545060" name="Oval 1316">
                <a:extLst>
                  <a:ext uri="{FF2B5EF4-FFF2-40B4-BE49-F238E27FC236}">
                    <a16:creationId xmlns:a16="http://schemas.microsoft.com/office/drawing/2014/main" id="{53C3A631-A85A-8425-2069-975C14BCEFB3}"/>
                  </a:ext>
                </a:extLst>
              </p:cNvPr>
              <p:cNvSpPr>
                <a:spLocks noChangeArrowheads="1"/>
              </p:cNvSpPr>
              <p:nvPr/>
            </p:nvSpPr>
            <p:spPr bwMode="auto">
              <a:xfrm>
                <a:off x="4175" y="3286"/>
                <a:ext cx="57"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69" name="Group 1325">
            <a:extLst>
              <a:ext uri="{FF2B5EF4-FFF2-40B4-BE49-F238E27FC236}">
                <a16:creationId xmlns:a16="http://schemas.microsoft.com/office/drawing/2014/main" id="{EF6D01A1-3651-2DBF-E709-4991DB1F40E1}"/>
              </a:ext>
            </a:extLst>
          </p:cNvPr>
          <p:cNvGrpSpPr>
            <a:grpSpLocks/>
          </p:cNvGrpSpPr>
          <p:nvPr/>
        </p:nvGrpSpPr>
        <p:grpSpPr bwMode="auto">
          <a:xfrm>
            <a:off x="7138988" y="5456238"/>
            <a:ext cx="211137" cy="188912"/>
            <a:chOff x="4148" y="3434"/>
            <a:chExt cx="105" cy="105"/>
          </a:xfrm>
        </p:grpSpPr>
        <p:grpSp>
          <p:nvGrpSpPr>
            <p:cNvPr id="545065" name="Group 1321">
              <a:extLst>
                <a:ext uri="{FF2B5EF4-FFF2-40B4-BE49-F238E27FC236}">
                  <a16:creationId xmlns:a16="http://schemas.microsoft.com/office/drawing/2014/main" id="{E4B313C7-E7CE-C7F6-092A-8308EA9508F5}"/>
                </a:ext>
              </a:extLst>
            </p:cNvPr>
            <p:cNvGrpSpPr>
              <a:grpSpLocks/>
            </p:cNvGrpSpPr>
            <p:nvPr/>
          </p:nvGrpSpPr>
          <p:grpSpPr bwMode="auto">
            <a:xfrm>
              <a:off x="4148" y="3434"/>
              <a:ext cx="105" cy="105"/>
              <a:chOff x="4148" y="3434"/>
              <a:chExt cx="105" cy="105"/>
            </a:xfrm>
          </p:grpSpPr>
          <p:sp>
            <p:nvSpPr>
              <p:cNvPr id="545063" name="Oval 1319">
                <a:extLst>
                  <a:ext uri="{FF2B5EF4-FFF2-40B4-BE49-F238E27FC236}">
                    <a16:creationId xmlns:a16="http://schemas.microsoft.com/office/drawing/2014/main" id="{650DE269-C489-C716-5E04-450A5E83CAC6}"/>
                  </a:ext>
                </a:extLst>
              </p:cNvPr>
              <p:cNvSpPr>
                <a:spLocks noChangeArrowheads="1"/>
              </p:cNvSpPr>
              <p:nvPr/>
            </p:nvSpPr>
            <p:spPr bwMode="auto">
              <a:xfrm>
                <a:off x="4148" y="3434"/>
                <a:ext cx="105" cy="105"/>
              </a:xfrm>
              <a:prstGeom prst="ellipse">
                <a:avLst/>
              </a:prstGeom>
              <a:solidFill>
                <a:srgbClr val="FFFFFF"/>
              </a:solidFill>
              <a:ln w="0">
                <a:solidFill>
                  <a:srgbClr val="000000"/>
                </a:solidFill>
                <a:round/>
                <a:headEnd/>
                <a:tailEnd/>
              </a:ln>
            </p:spPr>
            <p:txBody>
              <a:bodyPr/>
              <a:lstStyle/>
              <a:p>
                <a:endParaRPr lang="en-US"/>
              </a:p>
            </p:txBody>
          </p:sp>
          <p:sp>
            <p:nvSpPr>
              <p:cNvPr id="545064" name="Oval 1320">
                <a:extLst>
                  <a:ext uri="{FF2B5EF4-FFF2-40B4-BE49-F238E27FC236}">
                    <a16:creationId xmlns:a16="http://schemas.microsoft.com/office/drawing/2014/main" id="{DAA62006-EC3F-AFAF-A752-EA3DB5FE86FE}"/>
                  </a:ext>
                </a:extLst>
              </p:cNvPr>
              <p:cNvSpPr>
                <a:spLocks noChangeArrowheads="1"/>
              </p:cNvSpPr>
              <p:nvPr/>
            </p:nvSpPr>
            <p:spPr bwMode="auto">
              <a:xfrm>
                <a:off x="4148" y="3434"/>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68" name="Group 1324">
              <a:extLst>
                <a:ext uri="{FF2B5EF4-FFF2-40B4-BE49-F238E27FC236}">
                  <a16:creationId xmlns:a16="http://schemas.microsoft.com/office/drawing/2014/main" id="{C9AEB3D1-B01F-DD73-B642-5C26F2DC4E97}"/>
                </a:ext>
              </a:extLst>
            </p:cNvPr>
            <p:cNvGrpSpPr>
              <a:grpSpLocks/>
            </p:cNvGrpSpPr>
            <p:nvPr/>
          </p:nvGrpSpPr>
          <p:grpSpPr bwMode="auto">
            <a:xfrm>
              <a:off x="4172" y="3458"/>
              <a:ext cx="57" cy="57"/>
              <a:chOff x="4172" y="3458"/>
              <a:chExt cx="57" cy="57"/>
            </a:xfrm>
          </p:grpSpPr>
          <p:sp>
            <p:nvSpPr>
              <p:cNvPr id="545066" name="Oval 1322">
                <a:extLst>
                  <a:ext uri="{FF2B5EF4-FFF2-40B4-BE49-F238E27FC236}">
                    <a16:creationId xmlns:a16="http://schemas.microsoft.com/office/drawing/2014/main" id="{57AC4C34-D58A-4F80-A715-2EE5ED581955}"/>
                  </a:ext>
                </a:extLst>
              </p:cNvPr>
              <p:cNvSpPr>
                <a:spLocks noChangeArrowheads="1"/>
              </p:cNvSpPr>
              <p:nvPr/>
            </p:nvSpPr>
            <p:spPr bwMode="auto">
              <a:xfrm>
                <a:off x="4172" y="3458"/>
                <a:ext cx="57" cy="57"/>
              </a:xfrm>
              <a:prstGeom prst="ellipse">
                <a:avLst/>
              </a:prstGeom>
              <a:solidFill>
                <a:srgbClr val="000000"/>
              </a:solidFill>
              <a:ln w="0">
                <a:solidFill>
                  <a:srgbClr val="000000"/>
                </a:solidFill>
                <a:round/>
                <a:headEnd/>
                <a:tailEnd/>
              </a:ln>
            </p:spPr>
            <p:txBody>
              <a:bodyPr/>
              <a:lstStyle/>
              <a:p>
                <a:endParaRPr lang="en-US"/>
              </a:p>
            </p:txBody>
          </p:sp>
          <p:sp>
            <p:nvSpPr>
              <p:cNvPr id="545067" name="Oval 1323">
                <a:extLst>
                  <a:ext uri="{FF2B5EF4-FFF2-40B4-BE49-F238E27FC236}">
                    <a16:creationId xmlns:a16="http://schemas.microsoft.com/office/drawing/2014/main" id="{49A6D95F-5C4D-F086-672C-D3BD45EE9A58}"/>
                  </a:ext>
                </a:extLst>
              </p:cNvPr>
              <p:cNvSpPr>
                <a:spLocks noChangeArrowheads="1"/>
              </p:cNvSpPr>
              <p:nvPr/>
            </p:nvSpPr>
            <p:spPr bwMode="auto">
              <a:xfrm>
                <a:off x="4172" y="3458"/>
                <a:ext cx="57"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76" name="Group 1332">
            <a:extLst>
              <a:ext uri="{FF2B5EF4-FFF2-40B4-BE49-F238E27FC236}">
                <a16:creationId xmlns:a16="http://schemas.microsoft.com/office/drawing/2014/main" id="{C9F5E8E1-A4F6-FCEB-F08C-6DC3E0B7A562}"/>
              </a:ext>
            </a:extLst>
          </p:cNvPr>
          <p:cNvGrpSpPr>
            <a:grpSpLocks/>
          </p:cNvGrpSpPr>
          <p:nvPr/>
        </p:nvGrpSpPr>
        <p:grpSpPr bwMode="auto">
          <a:xfrm>
            <a:off x="7585075" y="5456238"/>
            <a:ext cx="212725" cy="188912"/>
            <a:chOff x="4370" y="3434"/>
            <a:chExt cx="106" cy="105"/>
          </a:xfrm>
        </p:grpSpPr>
        <p:grpSp>
          <p:nvGrpSpPr>
            <p:cNvPr id="545072" name="Group 1328">
              <a:extLst>
                <a:ext uri="{FF2B5EF4-FFF2-40B4-BE49-F238E27FC236}">
                  <a16:creationId xmlns:a16="http://schemas.microsoft.com/office/drawing/2014/main" id="{598ED031-2FCD-C9A7-9834-B5A6389C15FC}"/>
                </a:ext>
              </a:extLst>
            </p:cNvPr>
            <p:cNvGrpSpPr>
              <a:grpSpLocks/>
            </p:cNvGrpSpPr>
            <p:nvPr/>
          </p:nvGrpSpPr>
          <p:grpSpPr bwMode="auto">
            <a:xfrm>
              <a:off x="4370" y="3434"/>
              <a:ext cx="106" cy="105"/>
              <a:chOff x="4370" y="3434"/>
              <a:chExt cx="106" cy="105"/>
            </a:xfrm>
          </p:grpSpPr>
          <p:sp>
            <p:nvSpPr>
              <p:cNvPr id="545070" name="Oval 1326">
                <a:extLst>
                  <a:ext uri="{FF2B5EF4-FFF2-40B4-BE49-F238E27FC236}">
                    <a16:creationId xmlns:a16="http://schemas.microsoft.com/office/drawing/2014/main" id="{B70833F1-86A4-B8C1-E203-75ACA5E34820}"/>
                  </a:ext>
                </a:extLst>
              </p:cNvPr>
              <p:cNvSpPr>
                <a:spLocks noChangeArrowheads="1"/>
              </p:cNvSpPr>
              <p:nvPr/>
            </p:nvSpPr>
            <p:spPr bwMode="auto">
              <a:xfrm>
                <a:off x="4370" y="3434"/>
                <a:ext cx="106" cy="105"/>
              </a:xfrm>
              <a:prstGeom prst="ellipse">
                <a:avLst/>
              </a:prstGeom>
              <a:solidFill>
                <a:srgbClr val="FFFFFF"/>
              </a:solidFill>
              <a:ln w="0">
                <a:solidFill>
                  <a:srgbClr val="000000"/>
                </a:solidFill>
                <a:round/>
                <a:headEnd/>
                <a:tailEnd/>
              </a:ln>
            </p:spPr>
            <p:txBody>
              <a:bodyPr/>
              <a:lstStyle/>
              <a:p>
                <a:endParaRPr lang="en-US"/>
              </a:p>
            </p:txBody>
          </p:sp>
          <p:sp>
            <p:nvSpPr>
              <p:cNvPr id="545071" name="Oval 1327">
                <a:extLst>
                  <a:ext uri="{FF2B5EF4-FFF2-40B4-BE49-F238E27FC236}">
                    <a16:creationId xmlns:a16="http://schemas.microsoft.com/office/drawing/2014/main" id="{9ECB5273-FC5E-DBBB-A094-A2BBBFB1D3E7}"/>
                  </a:ext>
                </a:extLst>
              </p:cNvPr>
              <p:cNvSpPr>
                <a:spLocks noChangeArrowheads="1"/>
              </p:cNvSpPr>
              <p:nvPr/>
            </p:nvSpPr>
            <p:spPr bwMode="auto">
              <a:xfrm>
                <a:off x="4370" y="3434"/>
                <a:ext cx="106"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75" name="Group 1331">
              <a:extLst>
                <a:ext uri="{FF2B5EF4-FFF2-40B4-BE49-F238E27FC236}">
                  <a16:creationId xmlns:a16="http://schemas.microsoft.com/office/drawing/2014/main" id="{42B6C3C6-3FB4-589D-FEAC-B92B0932D20F}"/>
                </a:ext>
              </a:extLst>
            </p:cNvPr>
            <p:cNvGrpSpPr>
              <a:grpSpLocks/>
            </p:cNvGrpSpPr>
            <p:nvPr/>
          </p:nvGrpSpPr>
          <p:grpSpPr bwMode="auto">
            <a:xfrm>
              <a:off x="4394" y="3458"/>
              <a:ext cx="58" cy="57"/>
              <a:chOff x="4394" y="3458"/>
              <a:chExt cx="58" cy="57"/>
            </a:xfrm>
          </p:grpSpPr>
          <p:sp>
            <p:nvSpPr>
              <p:cNvPr id="545073" name="Oval 1329">
                <a:extLst>
                  <a:ext uri="{FF2B5EF4-FFF2-40B4-BE49-F238E27FC236}">
                    <a16:creationId xmlns:a16="http://schemas.microsoft.com/office/drawing/2014/main" id="{B303C05A-EF60-C68E-3F43-63284E266BB7}"/>
                  </a:ext>
                </a:extLst>
              </p:cNvPr>
              <p:cNvSpPr>
                <a:spLocks noChangeArrowheads="1"/>
              </p:cNvSpPr>
              <p:nvPr/>
            </p:nvSpPr>
            <p:spPr bwMode="auto">
              <a:xfrm>
                <a:off x="4394" y="3458"/>
                <a:ext cx="58" cy="57"/>
              </a:xfrm>
              <a:prstGeom prst="ellipse">
                <a:avLst/>
              </a:prstGeom>
              <a:solidFill>
                <a:srgbClr val="000000"/>
              </a:solidFill>
              <a:ln w="0">
                <a:solidFill>
                  <a:srgbClr val="000000"/>
                </a:solidFill>
                <a:round/>
                <a:headEnd/>
                <a:tailEnd/>
              </a:ln>
            </p:spPr>
            <p:txBody>
              <a:bodyPr/>
              <a:lstStyle/>
              <a:p>
                <a:endParaRPr lang="en-US"/>
              </a:p>
            </p:txBody>
          </p:sp>
          <p:sp>
            <p:nvSpPr>
              <p:cNvPr id="545074" name="Oval 1330">
                <a:extLst>
                  <a:ext uri="{FF2B5EF4-FFF2-40B4-BE49-F238E27FC236}">
                    <a16:creationId xmlns:a16="http://schemas.microsoft.com/office/drawing/2014/main" id="{AAD7E188-A5D2-2CD0-CC03-DF6E3992E3BA}"/>
                  </a:ext>
                </a:extLst>
              </p:cNvPr>
              <p:cNvSpPr>
                <a:spLocks noChangeArrowheads="1"/>
              </p:cNvSpPr>
              <p:nvPr/>
            </p:nvSpPr>
            <p:spPr bwMode="auto">
              <a:xfrm>
                <a:off x="4394" y="3458"/>
                <a:ext cx="58"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83" name="Group 1339">
            <a:extLst>
              <a:ext uri="{FF2B5EF4-FFF2-40B4-BE49-F238E27FC236}">
                <a16:creationId xmlns:a16="http://schemas.microsoft.com/office/drawing/2014/main" id="{96F0DE6C-A0BC-A201-6EB6-3C04CCB44576}"/>
              </a:ext>
            </a:extLst>
          </p:cNvPr>
          <p:cNvGrpSpPr>
            <a:grpSpLocks/>
          </p:cNvGrpSpPr>
          <p:nvPr/>
        </p:nvGrpSpPr>
        <p:grpSpPr bwMode="auto">
          <a:xfrm>
            <a:off x="8397875" y="4837113"/>
            <a:ext cx="211138" cy="187325"/>
            <a:chOff x="4745" y="3089"/>
            <a:chExt cx="105" cy="105"/>
          </a:xfrm>
        </p:grpSpPr>
        <p:grpSp>
          <p:nvGrpSpPr>
            <p:cNvPr id="545079" name="Group 1335">
              <a:extLst>
                <a:ext uri="{FF2B5EF4-FFF2-40B4-BE49-F238E27FC236}">
                  <a16:creationId xmlns:a16="http://schemas.microsoft.com/office/drawing/2014/main" id="{99CDFCAE-0DAF-2BF4-E3CC-A4F037016816}"/>
                </a:ext>
              </a:extLst>
            </p:cNvPr>
            <p:cNvGrpSpPr>
              <a:grpSpLocks/>
            </p:cNvGrpSpPr>
            <p:nvPr/>
          </p:nvGrpSpPr>
          <p:grpSpPr bwMode="auto">
            <a:xfrm>
              <a:off x="4745" y="3089"/>
              <a:ext cx="105" cy="105"/>
              <a:chOff x="4745" y="3089"/>
              <a:chExt cx="105" cy="105"/>
            </a:xfrm>
          </p:grpSpPr>
          <p:sp>
            <p:nvSpPr>
              <p:cNvPr id="545077" name="Oval 1333">
                <a:extLst>
                  <a:ext uri="{FF2B5EF4-FFF2-40B4-BE49-F238E27FC236}">
                    <a16:creationId xmlns:a16="http://schemas.microsoft.com/office/drawing/2014/main" id="{837DA002-74ED-CFDF-4534-D19BD20D5131}"/>
                  </a:ext>
                </a:extLst>
              </p:cNvPr>
              <p:cNvSpPr>
                <a:spLocks noChangeArrowheads="1"/>
              </p:cNvSpPr>
              <p:nvPr/>
            </p:nvSpPr>
            <p:spPr bwMode="auto">
              <a:xfrm>
                <a:off x="4745" y="3089"/>
                <a:ext cx="105" cy="105"/>
              </a:xfrm>
              <a:prstGeom prst="ellipse">
                <a:avLst/>
              </a:prstGeom>
              <a:solidFill>
                <a:srgbClr val="FFFFFF"/>
              </a:solidFill>
              <a:ln w="0">
                <a:solidFill>
                  <a:srgbClr val="000000"/>
                </a:solidFill>
                <a:round/>
                <a:headEnd/>
                <a:tailEnd/>
              </a:ln>
            </p:spPr>
            <p:txBody>
              <a:bodyPr/>
              <a:lstStyle/>
              <a:p>
                <a:endParaRPr lang="en-US"/>
              </a:p>
            </p:txBody>
          </p:sp>
          <p:sp>
            <p:nvSpPr>
              <p:cNvPr id="545078" name="Oval 1334">
                <a:extLst>
                  <a:ext uri="{FF2B5EF4-FFF2-40B4-BE49-F238E27FC236}">
                    <a16:creationId xmlns:a16="http://schemas.microsoft.com/office/drawing/2014/main" id="{DBA1B303-1FC5-72B0-B2C2-56FCA24F7191}"/>
                  </a:ext>
                </a:extLst>
              </p:cNvPr>
              <p:cNvSpPr>
                <a:spLocks noChangeArrowheads="1"/>
              </p:cNvSpPr>
              <p:nvPr/>
            </p:nvSpPr>
            <p:spPr bwMode="auto">
              <a:xfrm>
                <a:off x="4745" y="3089"/>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82" name="Group 1338">
              <a:extLst>
                <a:ext uri="{FF2B5EF4-FFF2-40B4-BE49-F238E27FC236}">
                  <a16:creationId xmlns:a16="http://schemas.microsoft.com/office/drawing/2014/main" id="{B6C72415-5177-E80F-5194-69309F755245}"/>
                </a:ext>
              </a:extLst>
            </p:cNvPr>
            <p:cNvGrpSpPr>
              <a:grpSpLocks/>
            </p:cNvGrpSpPr>
            <p:nvPr/>
          </p:nvGrpSpPr>
          <p:grpSpPr bwMode="auto">
            <a:xfrm>
              <a:off x="4769" y="3113"/>
              <a:ext cx="57" cy="57"/>
              <a:chOff x="4769" y="3113"/>
              <a:chExt cx="57" cy="57"/>
            </a:xfrm>
          </p:grpSpPr>
          <p:sp>
            <p:nvSpPr>
              <p:cNvPr id="545080" name="Oval 1336">
                <a:extLst>
                  <a:ext uri="{FF2B5EF4-FFF2-40B4-BE49-F238E27FC236}">
                    <a16:creationId xmlns:a16="http://schemas.microsoft.com/office/drawing/2014/main" id="{8C39C4C7-AE25-7550-BD18-F5E98E728B0F}"/>
                  </a:ext>
                </a:extLst>
              </p:cNvPr>
              <p:cNvSpPr>
                <a:spLocks noChangeArrowheads="1"/>
              </p:cNvSpPr>
              <p:nvPr/>
            </p:nvSpPr>
            <p:spPr bwMode="auto">
              <a:xfrm>
                <a:off x="4769" y="3113"/>
                <a:ext cx="57" cy="57"/>
              </a:xfrm>
              <a:prstGeom prst="ellipse">
                <a:avLst/>
              </a:prstGeom>
              <a:solidFill>
                <a:srgbClr val="000000"/>
              </a:solidFill>
              <a:ln w="0">
                <a:solidFill>
                  <a:srgbClr val="000000"/>
                </a:solidFill>
                <a:round/>
                <a:headEnd/>
                <a:tailEnd/>
              </a:ln>
            </p:spPr>
            <p:txBody>
              <a:bodyPr/>
              <a:lstStyle/>
              <a:p>
                <a:endParaRPr lang="en-US"/>
              </a:p>
            </p:txBody>
          </p:sp>
          <p:sp>
            <p:nvSpPr>
              <p:cNvPr id="545081" name="Oval 1337">
                <a:extLst>
                  <a:ext uri="{FF2B5EF4-FFF2-40B4-BE49-F238E27FC236}">
                    <a16:creationId xmlns:a16="http://schemas.microsoft.com/office/drawing/2014/main" id="{4D9B7C6F-3DFF-3913-05C2-BCE028AAB8CC}"/>
                  </a:ext>
                </a:extLst>
              </p:cNvPr>
              <p:cNvSpPr>
                <a:spLocks noChangeArrowheads="1"/>
              </p:cNvSpPr>
              <p:nvPr/>
            </p:nvSpPr>
            <p:spPr bwMode="auto">
              <a:xfrm>
                <a:off x="4769" y="3113"/>
                <a:ext cx="57"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90" name="Group 1346">
            <a:extLst>
              <a:ext uri="{FF2B5EF4-FFF2-40B4-BE49-F238E27FC236}">
                <a16:creationId xmlns:a16="http://schemas.microsoft.com/office/drawing/2014/main" id="{7EAFA3BD-A6EC-CADD-7377-20D48CA39E7C}"/>
              </a:ext>
            </a:extLst>
          </p:cNvPr>
          <p:cNvGrpSpPr>
            <a:grpSpLocks/>
          </p:cNvGrpSpPr>
          <p:nvPr/>
        </p:nvGrpSpPr>
        <p:grpSpPr bwMode="auto">
          <a:xfrm>
            <a:off x="8399463" y="5146675"/>
            <a:ext cx="211137" cy="188913"/>
            <a:chOff x="4746" y="3262"/>
            <a:chExt cx="105" cy="105"/>
          </a:xfrm>
        </p:grpSpPr>
        <p:grpSp>
          <p:nvGrpSpPr>
            <p:cNvPr id="545086" name="Group 1342">
              <a:extLst>
                <a:ext uri="{FF2B5EF4-FFF2-40B4-BE49-F238E27FC236}">
                  <a16:creationId xmlns:a16="http://schemas.microsoft.com/office/drawing/2014/main" id="{A560D54E-EC55-2DC5-F236-C556BF893EFE}"/>
                </a:ext>
              </a:extLst>
            </p:cNvPr>
            <p:cNvGrpSpPr>
              <a:grpSpLocks/>
            </p:cNvGrpSpPr>
            <p:nvPr/>
          </p:nvGrpSpPr>
          <p:grpSpPr bwMode="auto">
            <a:xfrm>
              <a:off x="4746" y="3262"/>
              <a:ext cx="105" cy="105"/>
              <a:chOff x="4746" y="3262"/>
              <a:chExt cx="105" cy="105"/>
            </a:xfrm>
          </p:grpSpPr>
          <p:sp>
            <p:nvSpPr>
              <p:cNvPr id="545084" name="Oval 1340">
                <a:extLst>
                  <a:ext uri="{FF2B5EF4-FFF2-40B4-BE49-F238E27FC236}">
                    <a16:creationId xmlns:a16="http://schemas.microsoft.com/office/drawing/2014/main" id="{F46468A8-33FD-FA46-0674-0FB3F1C0C50E}"/>
                  </a:ext>
                </a:extLst>
              </p:cNvPr>
              <p:cNvSpPr>
                <a:spLocks noChangeArrowheads="1"/>
              </p:cNvSpPr>
              <p:nvPr/>
            </p:nvSpPr>
            <p:spPr bwMode="auto">
              <a:xfrm>
                <a:off x="4746" y="3262"/>
                <a:ext cx="105" cy="105"/>
              </a:xfrm>
              <a:prstGeom prst="ellipse">
                <a:avLst/>
              </a:prstGeom>
              <a:solidFill>
                <a:srgbClr val="FFFFFF"/>
              </a:solidFill>
              <a:ln w="0">
                <a:solidFill>
                  <a:srgbClr val="000000"/>
                </a:solidFill>
                <a:round/>
                <a:headEnd/>
                <a:tailEnd/>
              </a:ln>
            </p:spPr>
            <p:txBody>
              <a:bodyPr/>
              <a:lstStyle/>
              <a:p>
                <a:endParaRPr lang="en-US"/>
              </a:p>
            </p:txBody>
          </p:sp>
          <p:sp>
            <p:nvSpPr>
              <p:cNvPr id="545085" name="Oval 1341">
                <a:extLst>
                  <a:ext uri="{FF2B5EF4-FFF2-40B4-BE49-F238E27FC236}">
                    <a16:creationId xmlns:a16="http://schemas.microsoft.com/office/drawing/2014/main" id="{19F7C66C-684F-D2BF-4A78-F9A0E4104ACB}"/>
                  </a:ext>
                </a:extLst>
              </p:cNvPr>
              <p:cNvSpPr>
                <a:spLocks noChangeArrowheads="1"/>
              </p:cNvSpPr>
              <p:nvPr/>
            </p:nvSpPr>
            <p:spPr bwMode="auto">
              <a:xfrm>
                <a:off x="4746" y="3262"/>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89" name="Group 1345">
              <a:extLst>
                <a:ext uri="{FF2B5EF4-FFF2-40B4-BE49-F238E27FC236}">
                  <a16:creationId xmlns:a16="http://schemas.microsoft.com/office/drawing/2014/main" id="{353B8D74-B6CC-6532-CF07-4E19EEFA0D76}"/>
                </a:ext>
              </a:extLst>
            </p:cNvPr>
            <p:cNvGrpSpPr>
              <a:grpSpLocks/>
            </p:cNvGrpSpPr>
            <p:nvPr/>
          </p:nvGrpSpPr>
          <p:grpSpPr bwMode="auto">
            <a:xfrm>
              <a:off x="4770" y="3286"/>
              <a:ext cx="57" cy="57"/>
              <a:chOff x="4770" y="3286"/>
              <a:chExt cx="57" cy="57"/>
            </a:xfrm>
          </p:grpSpPr>
          <p:sp>
            <p:nvSpPr>
              <p:cNvPr id="545087" name="Oval 1343">
                <a:extLst>
                  <a:ext uri="{FF2B5EF4-FFF2-40B4-BE49-F238E27FC236}">
                    <a16:creationId xmlns:a16="http://schemas.microsoft.com/office/drawing/2014/main" id="{DD973ADF-655C-1F5D-D970-8935292859D8}"/>
                  </a:ext>
                </a:extLst>
              </p:cNvPr>
              <p:cNvSpPr>
                <a:spLocks noChangeArrowheads="1"/>
              </p:cNvSpPr>
              <p:nvPr/>
            </p:nvSpPr>
            <p:spPr bwMode="auto">
              <a:xfrm>
                <a:off x="4770" y="3286"/>
                <a:ext cx="57" cy="57"/>
              </a:xfrm>
              <a:prstGeom prst="ellipse">
                <a:avLst/>
              </a:prstGeom>
              <a:solidFill>
                <a:srgbClr val="000000"/>
              </a:solidFill>
              <a:ln w="0">
                <a:solidFill>
                  <a:srgbClr val="000000"/>
                </a:solidFill>
                <a:round/>
                <a:headEnd/>
                <a:tailEnd/>
              </a:ln>
            </p:spPr>
            <p:txBody>
              <a:bodyPr/>
              <a:lstStyle/>
              <a:p>
                <a:endParaRPr lang="en-US"/>
              </a:p>
            </p:txBody>
          </p:sp>
          <p:sp>
            <p:nvSpPr>
              <p:cNvPr id="545088" name="Oval 1344">
                <a:extLst>
                  <a:ext uri="{FF2B5EF4-FFF2-40B4-BE49-F238E27FC236}">
                    <a16:creationId xmlns:a16="http://schemas.microsoft.com/office/drawing/2014/main" id="{52662D15-E515-6337-8350-F01530B277A8}"/>
                  </a:ext>
                </a:extLst>
              </p:cNvPr>
              <p:cNvSpPr>
                <a:spLocks noChangeArrowheads="1"/>
              </p:cNvSpPr>
              <p:nvPr/>
            </p:nvSpPr>
            <p:spPr bwMode="auto">
              <a:xfrm>
                <a:off x="4770" y="3286"/>
                <a:ext cx="57"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097" name="Group 1353">
            <a:extLst>
              <a:ext uri="{FF2B5EF4-FFF2-40B4-BE49-F238E27FC236}">
                <a16:creationId xmlns:a16="http://schemas.microsoft.com/office/drawing/2014/main" id="{3D30FD7D-6A96-0AA0-8C04-AD07597D62BD}"/>
              </a:ext>
            </a:extLst>
          </p:cNvPr>
          <p:cNvGrpSpPr>
            <a:grpSpLocks/>
          </p:cNvGrpSpPr>
          <p:nvPr/>
        </p:nvGrpSpPr>
        <p:grpSpPr bwMode="auto">
          <a:xfrm>
            <a:off x="8397875" y="5456238"/>
            <a:ext cx="211138" cy="188912"/>
            <a:chOff x="4745" y="3434"/>
            <a:chExt cx="105" cy="105"/>
          </a:xfrm>
        </p:grpSpPr>
        <p:grpSp>
          <p:nvGrpSpPr>
            <p:cNvPr id="545093" name="Group 1349">
              <a:extLst>
                <a:ext uri="{FF2B5EF4-FFF2-40B4-BE49-F238E27FC236}">
                  <a16:creationId xmlns:a16="http://schemas.microsoft.com/office/drawing/2014/main" id="{AD59929E-1F96-B71D-6D80-2F2E49257CCC}"/>
                </a:ext>
              </a:extLst>
            </p:cNvPr>
            <p:cNvGrpSpPr>
              <a:grpSpLocks/>
            </p:cNvGrpSpPr>
            <p:nvPr/>
          </p:nvGrpSpPr>
          <p:grpSpPr bwMode="auto">
            <a:xfrm>
              <a:off x="4745" y="3434"/>
              <a:ext cx="105" cy="105"/>
              <a:chOff x="4745" y="3434"/>
              <a:chExt cx="105" cy="105"/>
            </a:xfrm>
          </p:grpSpPr>
          <p:sp>
            <p:nvSpPr>
              <p:cNvPr id="545091" name="Oval 1347">
                <a:extLst>
                  <a:ext uri="{FF2B5EF4-FFF2-40B4-BE49-F238E27FC236}">
                    <a16:creationId xmlns:a16="http://schemas.microsoft.com/office/drawing/2014/main" id="{83DC3CA7-2491-67FD-E494-F71E4D19F1C3}"/>
                  </a:ext>
                </a:extLst>
              </p:cNvPr>
              <p:cNvSpPr>
                <a:spLocks noChangeArrowheads="1"/>
              </p:cNvSpPr>
              <p:nvPr/>
            </p:nvSpPr>
            <p:spPr bwMode="auto">
              <a:xfrm>
                <a:off x="4745" y="3434"/>
                <a:ext cx="105" cy="105"/>
              </a:xfrm>
              <a:prstGeom prst="ellipse">
                <a:avLst/>
              </a:prstGeom>
              <a:solidFill>
                <a:srgbClr val="FFFFFF"/>
              </a:solidFill>
              <a:ln w="0">
                <a:solidFill>
                  <a:srgbClr val="000000"/>
                </a:solidFill>
                <a:round/>
                <a:headEnd/>
                <a:tailEnd/>
              </a:ln>
            </p:spPr>
            <p:txBody>
              <a:bodyPr/>
              <a:lstStyle/>
              <a:p>
                <a:endParaRPr lang="en-US"/>
              </a:p>
            </p:txBody>
          </p:sp>
          <p:sp>
            <p:nvSpPr>
              <p:cNvPr id="545092" name="Oval 1348">
                <a:extLst>
                  <a:ext uri="{FF2B5EF4-FFF2-40B4-BE49-F238E27FC236}">
                    <a16:creationId xmlns:a16="http://schemas.microsoft.com/office/drawing/2014/main" id="{A194B4D4-6F9F-5EDD-98BE-267A0E748C27}"/>
                  </a:ext>
                </a:extLst>
              </p:cNvPr>
              <p:cNvSpPr>
                <a:spLocks noChangeArrowheads="1"/>
              </p:cNvSpPr>
              <p:nvPr/>
            </p:nvSpPr>
            <p:spPr bwMode="auto">
              <a:xfrm>
                <a:off x="4745" y="3434"/>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096" name="Group 1352">
              <a:extLst>
                <a:ext uri="{FF2B5EF4-FFF2-40B4-BE49-F238E27FC236}">
                  <a16:creationId xmlns:a16="http://schemas.microsoft.com/office/drawing/2014/main" id="{477419DA-13EB-60E5-F4CC-F1EFCA375127}"/>
                </a:ext>
              </a:extLst>
            </p:cNvPr>
            <p:cNvGrpSpPr>
              <a:grpSpLocks/>
            </p:cNvGrpSpPr>
            <p:nvPr/>
          </p:nvGrpSpPr>
          <p:grpSpPr bwMode="auto">
            <a:xfrm>
              <a:off x="4769" y="3458"/>
              <a:ext cx="57" cy="57"/>
              <a:chOff x="4769" y="3458"/>
              <a:chExt cx="57" cy="57"/>
            </a:xfrm>
          </p:grpSpPr>
          <p:sp>
            <p:nvSpPr>
              <p:cNvPr id="545094" name="Oval 1350">
                <a:extLst>
                  <a:ext uri="{FF2B5EF4-FFF2-40B4-BE49-F238E27FC236}">
                    <a16:creationId xmlns:a16="http://schemas.microsoft.com/office/drawing/2014/main" id="{3718B5CB-42F9-4C88-C640-A33EB83BE7B1}"/>
                  </a:ext>
                </a:extLst>
              </p:cNvPr>
              <p:cNvSpPr>
                <a:spLocks noChangeArrowheads="1"/>
              </p:cNvSpPr>
              <p:nvPr/>
            </p:nvSpPr>
            <p:spPr bwMode="auto">
              <a:xfrm>
                <a:off x="4769" y="3458"/>
                <a:ext cx="57" cy="57"/>
              </a:xfrm>
              <a:prstGeom prst="ellipse">
                <a:avLst/>
              </a:prstGeom>
              <a:solidFill>
                <a:srgbClr val="000000"/>
              </a:solidFill>
              <a:ln w="0">
                <a:solidFill>
                  <a:srgbClr val="000000"/>
                </a:solidFill>
                <a:round/>
                <a:headEnd/>
                <a:tailEnd/>
              </a:ln>
            </p:spPr>
            <p:txBody>
              <a:bodyPr/>
              <a:lstStyle/>
              <a:p>
                <a:endParaRPr lang="en-US"/>
              </a:p>
            </p:txBody>
          </p:sp>
          <p:sp>
            <p:nvSpPr>
              <p:cNvPr id="545095" name="Oval 1351">
                <a:extLst>
                  <a:ext uri="{FF2B5EF4-FFF2-40B4-BE49-F238E27FC236}">
                    <a16:creationId xmlns:a16="http://schemas.microsoft.com/office/drawing/2014/main" id="{01168E57-C208-AF7A-0886-1F983762FAAD}"/>
                  </a:ext>
                </a:extLst>
              </p:cNvPr>
              <p:cNvSpPr>
                <a:spLocks noChangeArrowheads="1"/>
              </p:cNvSpPr>
              <p:nvPr/>
            </p:nvSpPr>
            <p:spPr bwMode="auto">
              <a:xfrm>
                <a:off x="4769" y="3458"/>
                <a:ext cx="57" cy="57"/>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grpSp>
        <p:nvGrpSpPr>
          <p:cNvPr id="545100" name="Group 1356">
            <a:extLst>
              <a:ext uri="{FF2B5EF4-FFF2-40B4-BE49-F238E27FC236}">
                <a16:creationId xmlns:a16="http://schemas.microsoft.com/office/drawing/2014/main" id="{C33BCD0A-7099-0732-F61D-D2284BE0EC6B}"/>
              </a:ext>
            </a:extLst>
          </p:cNvPr>
          <p:cNvGrpSpPr>
            <a:grpSpLocks/>
          </p:cNvGrpSpPr>
          <p:nvPr/>
        </p:nvGrpSpPr>
        <p:grpSpPr bwMode="auto">
          <a:xfrm>
            <a:off x="4894263" y="4529138"/>
            <a:ext cx="211137" cy="188912"/>
            <a:chOff x="2985" y="2918"/>
            <a:chExt cx="105" cy="105"/>
          </a:xfrm>
        </p:grpSpPr>
        <p:sp>
          <p:nvSpPr>
            <p:cNvPr id="545098" name="Oval 1354">
              <a:extLst>
                <a:ext uri="{FF2B5EF4-FFF2-40B4-BE49-F238E27FC236}">
                  <a16:creationId xmlns:a16="http://schemas.microsoft.com/office/drawing/2014/main" id="{5F311C47-62B3-D4D8-B22F-CB4E27F128C8}"/>
                </a:ext>
              </a:extLst>
            </p:cNvPr>
            <p:cNvSpPr>
              <a:spLocks noChangeArrowheads="1"/>
            </p:cNvSpPr>
            <p:nvPr/>
          </p:nvSpPr>
          <p:spPr bwMode="auto">
            <a:xfrm>
              <a:off x="2985" y="2918"/>
              <a:ext cx="105" cy="105"/>
            </a:xfrm>
            <a:prstGeom prst="ellipse">
              <a:avLst/>
            </a:prstGeom>
            <a:solidFill>
              <a:srgbClr val="FFFFFF"/>
            </a:solidFill>
            <a:ln w="0">
              <a:solidFill>
                <a:srgbClr val="000000"/>
              </a:solidFill>
              <a:round/>
              <a:headEnd/>
              <a:tailEnd/>
            </a:ln>
          </p:spPr>
          <p:txBody>
            <a:bodyPr/>
            <a:lstStyle/>
            <a:p>
              <a:endParaRPr lang="en-US"/>
            </a:p>
          </p:txBody>
        </p:sp>
        <p:sp>
          <p:nvSpPr>
            <p:cNvPr id="545099" name="Oval 1355">
              <a:extLst>
                <a:ext uri="{FF2B5EF4-FFF2-40B4-BE49-F238E27FC236}">
                  <a16:creationId xmlns:a16="http://schemas.microsoft.com/office/drawing/2014/main" id="{61541488-EB32-B872-5211-E04EA8453E5D}"/>
                </a:ext>
              </a:extLst>
            </p:cNvPr>
            <p:cNvSpPr>
              <a:spLocks noChangeArrowheads="1"/>
            </p:cNvSpPr>
            <p:nvPr/>
          </p:nvSpPr>
          <p:spPr bwMode="auto">
            <a:xfrm>
              <a:off x="2985" y="2918"/>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103" name="Group 1359">
            <a:extLst>
              <a:ext uri="{FF2B5EF4-FFF2-40B4-BE49-F238E27FC236}">
                <a16:creationId xmlns:a16="http://schemas.microsoft.com/office/drawing/2014/main" id="{7FD6A3AA-C691-DBB7-AC82-F12592989B9A}"/>
              </a:ext>
            </a:extLst>
          </p:cNvPr>
          <p:cNvGrpSpPr>
            <a:grpSpLocks/>
          </p:cNvGrpSpPr>
          <p:nvPr/>
        </p:nvGrpSpPr>
        <p:grpSpPr bwMode="auto">
          <a:xfrm>
            <a:off x="5654675" y="4529138"/>
            <a:ext cx="212725" cy="188912"/>
            <a:chOff x="3363" y="2918"/>
            <a:chExt cx="106" cy="105"/>
          </a:xfrm>
        </p:grpSpPr>
        <p:sp>
          <p:nvSpPr>
            <p:cNvPr id="545101" name="Oval 1357">
              <a:extLst>
                <a:ext uri="{FF2B5EF4-FFF2-40B4-BE49-F238E27FC236}">
                  <a16:creationId xmlns:a16="http://schemas.microsoft.com/office/drawing/2014/main" id="{E8FEE57F-A5A9-6C29-BD2C-8FA54B5D7D82}"/>
                </a:ext>
              </a:extLst>
            </p:cNvPr>
            <p:cNvSpPr>
              <a:spLocks noChangeArrowheads="1"/>
            </p:cNvSpPr>
            <p:nvPr/>
          </p:nvSpPr>
          <p:spPr bwMode="auto">
            <a:xfrm>
              <a:off x="3363" y="2918"/>
              <a:ext cx="106" cy="105"/>
            </a:xfrm>
            <a:prstGeom prst="ellipse">
              <a:avLst/>
            </a:prstGeom>
            <a:solidFill>
              <a:srgbClr val="FFFFFF"/>
            </a:solidFill>
            <a:ln w="0">
              <a:solidFill>
                <a:srgbClr val="000000"/>
              </a:solidFill>
              <a:round/>
              <a:headEnd/>
              <a:tailEnd/>
            </a:ln>
          </p:spPr>
          <p:txBody>
            <a:bodyPr/>
            <a:lstStyle/>
            <a:p>
              <a:endParaRPr lang="en-US"/>
            </a:p>
          </p:txBody>
        </p:sp>
        <p:sp>
          <p:nvSpPr>
            <p:cNvPr id="545102" name="Oval 1358">
              <a:extLst>
                <a:ext uri="{FF2B5EF4-FFF2-40B4-BE49-F238E27FC236}">
                  <a16:creationId xmlns:a16="http://schemas.microsoft.com/office/drawing/2014/main" id="{D8124A70-E66F-9E21-5110-8F981748AEF1}"/>
                </a:ext>
              </a:extLst>
            </p:cNvPr>
            <p:cNvSpPr>
              <a:spLocks noChangeArrowheads="1"/>
            </p:cNvSpPr>
            <p:nvPr/>
          </p:nvSpPr>
          <p:spPr bwMode="auto">
            <a:xfrm>
              <a:off x="3363" y="2918"/>
              <a:ext cx="106"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106" name="Group 1362">
            <a:extLst>
              <a:ext uri="{FF2B5EF4-FFF2-40B4-BE49-F238E27FC236}">
                <a16:creationId xmlns:a16="http://schemas.microsoft.com/office/drawing/2014/main" id="{B80F3ED2-E788-8C42-8531-76440A96AFA8}"/>
              </a:ext>
            </a:extLst>
          </p:cNvPr>
          <p:cNvGrpSpPr>
            <a:grpSpLocks/>
          </p:cNvGrpSpPr>
          <p:nvPr/>
        </p:nvGrpSpPr>
        <p:grpSpPr bwMode="auto">
          <a:xfrm>
            <a:off x="6783388" y="4537075"/>
            <a:ext cx="211137" cy="190500"/>
            <a:chOff x="3931" y="2922"/>
            <a:chExt cx="105" cy="106"/>
          </a:xfrm>
        </p:grpSpPr>
        <p:sp>
          <p:nvSpPr>
            <p:cNvPr id="545104" name="Oval 1360">
              <a:extLst>
                <a:ext uri="{FF2B5EF4-FFF2-40B4-BE49-F238E27FC236}">
                  <a16:creationId xmlns:a16="http://schemas.microsoft.com/office/drawing/2014/main" id="{ABA38AE4-3FD4-6BF4-0A49-E85434F6506A}"/>
                </a:ext>
              </a:extLst>
            </p:cNvPr>
            <p:cNvSpPr>
              <a:spLocks noChangeArrowheads="1"/>
            </p:cNvSpPr>
            <p:nvPr/>
          </p:nvSpPr>
          <p:spPr bwMode="auto">
            <a:xfrm>
              <a:off x="3931" y="2922"/>
              <a:ext cx="105" cy="106"/>
            </a:xfrm>
            <a:prstGeom prst="ellipse">
              <a:avLst/>
            </a:prstGeom>
            <a:solidFill>
              <a:srgbClr val="FFFFFF"/>
            </a:solidFill>
            <a:ln w="0">
              <a:solidFill>
                <a:srgbClr val="000000"/>
              </a:solidFill>
              <a:round/>
              <a:headEnd/>
              <a:tailEnd/>
            </a:ln>
          </p:spPr>
          <p:txBody>
            <a:bodyPr/>
            <a:lstStyle/>
            <a:p>
              <a:endParaRPr lang="en-US"/>
            </a:p>
          </p:txBody>
        </p:sp>
        <p:sp>
          <p:nvSpPr>
            <p:cNvPr id="545105" name="Oval 1361">
              <a:extLst>
                <a:ext uri="{FF2B5EF4-FFF2-40B4-BE49-F238E27FC236}">
                  <a16:creationId xmlns:a16="http://schemas.microsoft.com/office/drawing/2014/main" id="{FCFD75F4-A963-E84D-287B-B12A8A536D29}"/>
                </a:ext>
              </a:extLst>
            </p:cNvPr>
            <p:cNvSpPr>
              <a:spLocks noChangeArrowheads="1"/>
            </p:cNvSpPr>
            <p:nvPr/>
          </p:nvSpPr>
          <p:spPr bwMode="auto">
            <a:xfrm>
              <a:off x="3931" y="2922"/>
              <a:ext cx="105" cy="106"/>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109" name="Group 1365">
            <a:extLst>
              <a:ext uri="{FF2B5EF4-FFF2-40B4-BE49-F238E27FC236}">
                <a16:creationId xmlns:a16="http://schemas.microsoft.com/office/drawing/2014/main" id="{B9E55218-E158-0546-6744-7ECDB1857A42}"/>
              </a:ext>
            </a:extLst>
          </p:cNvPr>
          <p:cNvGrpSpPr>
            <a:grpSpLocks/>
          </p:cNvGrpSpPr>
          <p:nvPr/>
        </p:nvGrpSpPr>
        <p:grpSpPr bwMode="auto">
          <a:xfrm>
            <a:off x="6799263" y="4830763"/>
            <a:ext cx="211137" cy="188912"/>
            <a:chOff x="3939" y="3086"/>
            <a:chExt cx="105" cy="105"/>
          </a:xfrm>
        </p:grpSpPr>
        <p:sp>
          <p:nvSpPr>
            <p:cNvPr id="545107" name="Oval 1363">
              <a:extLst>
                <a:ext uri="{FF2B5EF4-FFF2-40B4-BE49-F238E27FC236}">
                  <a16:creationId xmlns:a16="http://schemas.microsoft.com/office/drawing/2014/main" id="{E756DCEC-729E-3D19-5357-AE64D90724B2}"/>
                </a:ext>
              </a:extLst>
            </p:cNvPr>
            <p:cNvSpPr>
              <a:spLocks noChangeArrowheads="1"/>
            </p:cNvSpPr>
            <p:nvPr/>
          </p:nvSpPr>
          <p:spPr bwMode="auto">
            <a:xfrm>
              <a:off x="3939" y="3086"/>
              <a:ext cx="105" cy="105"/>
            </a:xfrm>
            <a:prstGeom prst="ellipse">
              <a:avLst/>
            </a:prstGeom>
            <a:solidFill>
              <a:srgbClr val="FFFFFF"/>
            </a:solidFill>
            <a:ln w="0">
              <a:solidFill>
                <a:srgbClr val="000000"/>
              </a:solidFill>
              <a:round/>
              <a:headEnd/>
              <a:tailEnd/>
            </a:ln>
          </p:spPr>
          <p:txBody>
            <a:bodyPr/>
            <a:lstStyle/>
            <a:p>
              <a:endParaRPr lang="en-US"/>
            </a:p>
          </p:txBody>
        </p:sp>
        <p:sp>
          <p:nvSpPr>
            <p:cNvPr id="545108" name="Oval 1364">
              <a:extLst>
                <a:ext uri="{FF2B5EF4-FFF2-40B4-BE49-F238E27FC236}">
                  <a16:creationId xmlns:a16="http://schemas.microsoft.com/office/drawing/2014/main" id="{00D8625D-A7CA-54C6-AA86-3CF3116F89B6}"/>
                </a:ext>
              </a:extLst>
            </p:cNvPr>
            <p:cNvSpPr>
              <a:spLocks noChangeArrowheads="1"/>
            </p:cNvSpPr>
            <p:nvPr/>
          </p:nvSpPr>
          <p:spPr bwMode="auto">
            <a:xfrm>
              <a:off x="3939" y="3086"/>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112" name="Group 1368">
            <a:extLst>
              <a:ext uri="{FF2B5EF4-FFF2-40B4-BE49-F238E27FC236}">
                <a16:creationId xmlns:a16="http://schemas.microsoft.com/office/drawing/2014/main" id="{EBFECBEA-1D6E-E118-AFCC-89DC3572E0A1}"/>
              </a:ext>
            </a:extLst>
          </p:cNvPr>
          <p:cNvGrpSpPr>
            <a:grpSpLocks/>
          </p:cNvGrpSpPr>
          <p:nvPr/>
        </p:nvGrpSpPr>
        <p:grpSpPr bwMode="auto">
          <a:xfrm>
            <a:off x="6799263" y="5464175"/>
            <a:ext cx="211137" cy="190500"/>
            <a:chOff x="3939" y="3438"/>
            <a:chExt cx="105" cy="106"/>
          </a:xfrm>
        </p:grpSpPr>
        <p:sp>
          <p:nvSpPr>
            <p:cNvPr id="545110" name="Oval 1366">
              <a:extLst>
                <a:ext uri="{FF2B5EF4-FFF2-40B4-BE49-F238E27FC236}">
                  <a16:creationId xmlns:a16="http://schemas.microsoft.com/office/drawing/2014/main" id="{48B723CF-4ED8-4B8F-DC3A-5CE7C245844C}"/>
                </a:ext>
              </a:extLst>
            </p:cNvPr>
            <p:cNvSpPr>
              <a:spLocks noChangeArrowheads="1"/>
            </p:cNvSpPr>
            <p:nvPr/>
          </p:nvSpPr>
          <p:spPr bwMode="auto">
            <a:xfrm>
              <a:off x="3939" y="3438"/>
              <a:ext cx="105" cy="106"/>
            </a:xfrm>
            <a:prstGeom prst="ellipse">
              <a:avLst/>
            </a:prstGeom>
            <a:solidFill>
              <a:srgbClr val="FFFFFF"/>
            </a:solidFill>
            <a:ln w="0">
              <a:solidFill>
                <a:srgbClr val="000000"/>
              </a:solidFill>
              <a:round/>
              <a:headEnd/>
              <a:tailEnd/>
            </a:ln>
          </p:spPr>
          <p:txBody>
            <a:bodyPr/>
            <a:lstStyle/>
            <a:p>
              <a:endParaRPr lang="en-US"/>
            </a:p>
          </p:txBody>
        </p:sp>
        <p:sp>
          <p:nvSpPr>
            <p:cNvPr id="545111" name="Oval 1367">
              <a:extLst>
                <a:ext uri="{FF2B5EF4-FFF2-40B4-BE49-F238E27FC236}">
                  <a16:creationId xmlns:a16="http://schemas.microsoft.com/office/drawing/2014/main" id="{500E35BD-CED9-4648-616D-BCA015A92A65}"/>
                </a:ext>
              </a:extLst>
            </p:cNvPr>
            <p:cNvSpPr>
              <a:spLocks noChangeArrowheads="1"/>
            </p:cNvSpPr>
            <p:nvPr/>
          </p:nvSpPr>
          <p:spPr bwMode="auto">
            <a:xfrm>
              <a:off x="3939" y="3438"/>
              <a:ext cx="105" cy="106"/>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115" name="Group 1371">
            <a:extLst>
              <a:ext uri="{FF2B5EF4-FFF2-40B4-BE49-F238E27FC236}">
                <a16:creationId xmlns:a16="http://schemas.microsoft.com/office/drawing/2014/main" id="{5CF3FDF3-3CE4-A20D-AE84-626372C81B17}"/>
              </a:ext>
            </a:extLst>
          </p:cNvPr>
          <p:cNvGrpSpPr>
            <a:grpSpLocks/>
          </p:cNvGrpSpPr>
          <p:nvPr/>
        </p:nvGrpSpPr>
        <p:grpSpPr bwMode="auto">
          <a:xfrm>
            <a:off x="7131050" y="4529138"/>
            <a:ext cx="211138" cy="188912"/>
            <a:chOff x="4144" y="2918"/>
            <a:chExt cx="105" cy="105"/>
          </a:xfrm>
        </p:grpSpPr>
        <p:sp>
          <p:nvSpPr>
            <p:cNvPr id="545113" name="Oval 1369">
              <a:extLst>
                <a:ext uri="{FF2B5EF4-FFF2-40B4-BE49-F238E27FC236}">
                  <a16:creationId xmlns:a16="http://schemas.microsoft.com/office/drawing/2014/main" id="{5FA72B39-22B1-B2D0-9375-28985E8E1F6D}"/>
                </a:ext>
              </a:extLst>
            </p:cNvPr>
            <p:cNvSpPr>
              <a:spLocks noChangeArrowheads="1"/>
            </p:cNvSpPr>
            <p:nvPr/>
          </p:nvSpPr>
          <p:spPr bwMode="auto">
            <a:xfrm>
              <a:off x="4144" y="2918"/>
              <a:ext cx="105" cy="105"/>
            </a:xfrm>
            <a:prstGeom prst="ellipse">
              <a:avLst/>
            </a:prstGeom>
            <a:solidFill>
              <a:srgbClr val="FFFFFF"/>
            </a:solidFill>
            <a:ln w="0">
              <a:solidFill>
                <a:srgbClr val="000000"/>
              </a:solidFill>
              <a:round/>
              <a:headEnd/>
              <a:tailEnd/>
            </a:ln>
          </p:spPr>
          <p:txBody>
            <a:bodyPr/>
            <a:lstStyle/>
            <a:p>
              <a:endParaRPr lang="en-US"/>
            </a:p>
          </p:txBody>
        </p:sp>
        <p:sp>
          <p:nvSpPr>
            <p:cNvPr id="545114" name="Oval 1370">
              <a:extLst>
                <a:ext uri="{FF2B5EF4-FFF2-40B4-BE49-F238E27FC236}">
                  <a16:creationId xmlns:a16="http://schemas.microsoft.com/office/drawing/2014/main" id="{558EDAE4-2D48-AA48-F48F-618C8181B512}"/>
                </a:ext>
              </a:extLst>
            </p:cNvPr>
            <p:cNvSpPr>
              <a:spLocks noChangeArrowheads="1"/>
            </p:cNvSpPr>
            <p:nvPr/>
          </p:nvSpPr>
          <p:spPr bwMode="auto">
            <a:xfrm>
              <a:off x="4144" y="2918"/>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118" name="Group 1374">
            <a:extLst>
              <a:ext uri="{FF2B5EF4-FFF2-40B4-BE49-F238E27FC236}">
                <a16:creationId xmlns:a16="http://schemas.microsoft.com/office/drawing/2014/main" id="{1A642910-7D85-A757-E89A-28D894A2432F}"/>
              </a:ext>
            </a:extLst>
          </p:cNvPr>
          <p:cNvGrpSpPr>
            <a:grpSpLocks/>
          </p:cNvGrpSpPr>
          <p:nvPr/>
        </p:nvGrpSpPr>
        <p:grpSpPr bwMode="auto">
          <a:xfrm>
            <a:off x="7578725" y="4529138"/>
            <a:ext cx="211138" cy="188912"/>
            <a:chOff x="4367" y="2918"/>
            <a:chExt cx="105" cy="105"/>
          </a:xfrm>
        </p:grpSpPr>
        <p:sp>
          <p:nvSpPr>
            <p:cNvPr id="545116" name="Oval 1372">
              <a:extLst>
                <a:ext uri="{FF2B5EF4-FFF2-40B4-BE49-F238E27FC236}">
                  <a16:creationId xmlns:a16="http://schemas.microsoft.com/office/drawing/2014/main" id="{B89ED71A-79BE-7D1E-9D53-8CF4C6BE6C65}"/>
                </a:ext>
              </a:extLst>
            </p:cNvPr>
            <p:cNvSpPr>
              <a:spLocks noChangeArrowheads="1"/>
            </p:cNvSpPr>
            <p:nvPr/>
          </p:nvSpPr>
          <p:spPr bwMode="auto">
            <a:xfrm>
              <a:off x="4367" y="2918"/>
              <a:ext cx="105" cy="105"/>
            </a:xfrm>
            <a:prstGeom prst="ellipse">
              <a:avLst/>
            </a:prstGeom>
            <a:solidFill>
              <a:srgbClr val="FFFFFF"/>
            </a:solidFill>
            <a:ln w="0">
              <a:solidFill>
                <a:srgbClr val="000000"/>
              </a:solidFill>
              <a:round/>
              <a:headEnd/>
              <a:tailEnd/>
            </a:ln>
          </p:spPr>
          <p:txBody>
            <a:bodyPr/>
            <a:lstStyle/>
            <a:p>
              <a:endParaRPr lang="en-US"/>
            </a:p>
          </p:txBody>
        </p:sp>
        <p:sp>
          <p:nvSpPr>
            <p:cNvPr id="545117" name="Oval 1373">
              <a:extLst>
                <a:ext uri="{FF2B5EF4-FFF2-40B4-BE49-F238E27FC236}">
                  <a16:creationId xmlns:a16="http://schemas.microsoft.com/office/drawing/2014/main" id="{47A1A72E-D5F2-A86D-0F14-B88E91D11000}"/>
                </a:ext>
              </a:extLst>
            </p:cNvPr>
            <p:cNvSpPr>
              <a:spLocks noChangeArrowheads="1"/>
            </p:cNvSpPr>
            <p:nvPr/>
          </p:nvSpPr>
          <p:spPr bwMode="auto">
            <a:xfrm>
              <a:off x="4367" y="2918"/>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121" name="Group 1377">
            <a:extLst>
              <a:ext uri="{FF2B5EF4-FFF2-40B4-BE49-F238E27FC236}">
                <a16:creationId xmlns:a16="http://schemas.microsoft.com/office/drawing/2014/main" id="{A4B06030-697C-49A5-4D03-D341CE9A1085}"/>
              </a:ext>
            </a:extLst>
          </p:cNvPr>
          <p:cNvGrpSpPr>
            <a:grpSpLocks/>
          </p:cNvGrpSpPr>
          <p:nvPr/>
        </p:nvGrpSpPr>
        <p:grpSpPr bwMode="auto">
          <a:xfrm>
            <a:off x="8010525" y="4529138"/>
            <a:ext cx="211138" cy="188912"/>
            <a:chOff x="4516" y="2918"/>
            <a:chExt cx="105" cy="105"/>
          </a:xfrm>
        </p:grpSpPr>
        <p:sp>
          <p:nvSpPr>
            <p:cNvPr id="545119" name="Oval 1375">
              <a:extLst>
                <a:ext uri="{FF2B5EF4-FFF2-40B4-BE49-F238E27FC236}">
                  <a16:creationId xmlns:a16="http://schemas.microsoft.com/office/drawing/2014/main" id="{F131064C-17CE-0893-619C-4F367EA2A1A8}"/>
                </a:ext>
              </a:extLst>
            </p:cNvPr>
            <p:cNvSpPr>
              <a:spLocks noChangeArrowheads="1"/>
            </p:cNvSpPr>
            <p:nvPr/>
          </p:nvSpPr>
          <p:spPr bwMode="auto">
            <a:xfrm>
              <a:off x="4516" y="2918"/>
              <a:ext cx="105" cy="105"/>
            </a:xfrm>
            <a:prstGeom prst="ellipse">
              <a:avLst/>
            </a:prstGeom>
            <a:solidFill>
              <a:srgbClr val="FFFFFF"/>
            </a:solidFill>
            <a:ln w="0">
              <a:solidFill>
                <a:srgbClr val="000000"/>
              </a:solidFill>
              <a:round/>
              <a:headEnd/>
              <a:tailEnd/>
            </a:ln>
          </p:spPr>
          <p:txBody>
            <a:bodyPr/>
            <a:lstStyle/>
            <a:p>
              <a:endParaRPr lang="en-US"/>
            </a:p>
          </p:txBody>
        </p:sp>
        <p:sp>
          <p:nvSpPr>
            <p:cNvPr id="545120" name="Oval 1376">
              <a:extLst>
                <a:ext uri="{FF2B5EF4-FFF2-40B4-BE49-F238E27FC236}">
                  <a16:creationId xmlns:a16="http://schemas.microsoft.com/office/drawing/2014/main" id="{B813296B-1048-DF8D-B84A-414663A5ED08}"/>
                </a:ext>
              </a:extLst>
            </p:cNvPr>
            <p:cNvSpPr>
              <a:spLocks noChangeArrowheads="1"/>
            </p:cNvSpPr>
            <p:nvPr/>
          </p:nvSpPr>
          <p:spPr bwMode="auto">
            <a:xfrm>
              <a:off x="4516" y="2918"/>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124" name="Group 1380">
            <a:extLst>
              <a:ext uri="{FF2B5EF4-FFF2-40B4-BE49-F238E27FC236}">
                <a16:creationId xmlns:a16="http://schemas.microsoft.com/office/drawing/2014/main" id="{08A0936A-EABF-D17B-CCA4-65150CEB8112}"/>
              </a:ext>
            </a:extLst>
          </p:cNvPr>
          <p:cNvGrpSpPr>
            <a:grpSpLocks/>
          </p:cNvGrpSpPr>
          <p:nvPr/>
        </p:nvGrpSpPr>
        <p:grpSpPr bwMode="auto">
          <a:xfrm>
            <a:off x="8018463" y="4837113"/>
            <a:ext cx="211137" cy="187325"/>
            <a:chOff x="4520" y="3089"/>
            <a:chExt cx="105" cy="105"/>
          </a:xfrm>
        </p:grpSpPr>
        <p:sp>
          <p:nvSpPr>
            <p:cNvPr id="545122" name="Oval 1378">
              <a:extLst>
                <a:ext uri="{FF2B5EF4-FFF2-40B4-BE49-F238E27FC236}">
                  <a16:creationId xmlns:a16="http://schemas.microsoft.com/office/drawing/2014/main" id="{154A6EF7-E7AE-B82B-868E-D88076665F27}"/>
                </a:ext>
              </a:extLst>
            </p:cNvPr>
            <p:cNvSpPr>
              <a:spLocks noChangeArrowheads="1"/>
            </p:cNvSpPr>
            <p:nvPr/>
          </p:nvSpPr>
          <p:spPr bwMode="auto">
            <a:xfrm>
              <a:off x="4520" y="3089"/>
              <a:ext cx="105" cy="105"/>
            </a:xfrm>
            <a:prstGeom prst="ellipse">
              <a:avLst/>
            </a:prstGeom>
            <a:solidFill>
              <a:srgbClr val="FFFFFF"/>
            </a:solidFill>
            <a:ln w="0">
              <a:solidFill>
                <a:srgbClr val="000000"/>
              </a:solidFill>
              <a:round/>
              <a:headEnd/>
              <a:tailEnd/>
            </a:ln>
          </p:spPr>
          <p:txBody>
            <a:bodyPr/>
            <a:lstStyle/>
            <a:p>
              <a:endParaRPr lang="en-US"/>
            </a:p>
          </p:txBody>
        </p:sp>
        <p:sp>
          <p:nvSpPr>
            <p:cNvPr id="545123" name="Oval 1379">
              <a:extLst>
                <a:ext uri="{FF2B5EF4-FFF2-40B4-BE49-F238E27FC236}">
                  <a16:creationId xmlns:a16="http://schemas.microsoft.com/office/drawing/2014/main" id="{F7C27BDE-9285-2CF1-3687-B4BD55868E07}"/>
                </a:ext>
              </a:extLst>
            </p:cNvPr>
            <p:cNvSpPr>
              <a:spLocks noChangeArrowheads="1"/>
            </p:cNvSpPr>
            <p:nvPr/>
          </p:nvSpPr>
          <p:spPr bwMode="auto">
            <a:xfrm>
              <a:off x="4520" y="3089"/>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127" name="Group 1383">
            <a:extLst>
              <a:ext uri="{FF2B5EF4-FFF2-40B4-BE49-F238E27FC236}">
                <a16:creationId xmlns:a16="http://schemas.microsoft.com/office/drawing/2014/main" id="{14ADC8D9-507F-2D02-3642-AE646DE6B83B}"/>
              </a:ext>
            </a:extLst>
          </p:cNvPr>
          <p:cNvGrpSpPr>
            <a:grpSpLocks/>
          </p:cNvGrpSpPr>
          <p:nvPr/>
        </p:nvGrpSpPr>
        <p:grpSpPr bwMode="auto">
          <a:xfrm>
            <a:off x="8018463" y="5456238"/>
            <a:ext cx="211137" cy="188912"/>
            <a:chOff x="4520" y="3434"/>
            <a:chExt cx="105" cy="105"/>
          </a:xfrm>
        </p:grpSpPr>
        <p:sp>
          <p:nvSpPr>
            <p:cNvPr id="545125" name="Oval 1381">
              <a:extLst>
                <a:ext uri="{FF2B5EF4-FFF2-40B4-BE49-F238E27FC236}">
                  <a16:creationId xmlns:a16="http://schemas.microsoft.com/office/drawing/2014/main" id="{07384442-EC90-9F3F-4A29-0271CEF1CA00}"/>
                </a:ext>
              </a:extLst>
            </p:cNvPr>
            <p:cNvSpPr>
              <a:spLocks noChangeArrowheads="1"/>
            </p:cNvSpPr>
            <p:nvPr/>
          </p:nvSpPr>
          <p:spPr bwMode="auto">
            <a:xfrm>
              <a:off x="4520" y="3434"/>
              <a:ext cx="105" cy="105"/>
            </a:xfrm>
            <a:prstGeom prst="ellipse">
              <a:avLst/>
            </a:prstGeom>
            <a:solidFill>
              <a:srgbClr val="FFFFFF"/>
            </a:solidFill>
            <a:ln w="0">
              <a:solidFill>
                <a:srgbClr val="000000"/>
              </a:solidFill>
              <a:round/>
              <a:headEnd/>
              <a:tailEnd/>
            </a:ln>
          </p:spPr>
          <p:txBody>
            <a:bodyPr/>
            <a:lstStyle/>
            <a:p>
              <a:endParaRPr lang="en-US"/>
            </a:p>
          </p:txBody>
        </p:sp>
        <p:sp>
          <p:nvSpPr>
            <p:cNvPr id="545126" name="Oval 1382">
              <a:extLst>
                <a:ext uri="{FF2B5EF4-FFF2-40B4-BE49-F238E27FC236}">
                  <a16:creationId xmlns:a16="http://schemas.microsoft.com/office/drawing/2014/main" id="{BA48403B-20C0-3E03-96C5-2577F3A6E036}"/>
                </a:ext>
              </a:extLst>
            </p:cNvPr>
            <p:cNvSpPr>
              <a:spLocks noChangeArrowheads="1"/>
            </p:cNvSpPr>
            <p:nvPr/>
          </p:nvSpPr>
          <p:spPr bwMode="auto">
            <a:xfrm>
              <a:off x="4520" y="3434"/>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45130" name="Group 1386">
            <a:extLst>
              <a:ext uri="{FF2B5EF4-FFF2-40B4-BE49-F238E27FC236}">
                <a16:creationId xmlns:a16="http://schemas.microsoft.com/office/drawing/2014/main" id="{EC331506-D031-0CEA-EDE2-5C1859CE3BAD}"/>
              </a:ext>
            </a:extLst>
          </p:cNvPr>
          <p:cNvGrpSpPr>
            <a:grpSpLocks/>
          </p:cNvGrpSpPr>
          <p:nvPr/>
        </p:nvGrpSpPr>
        <p:grpSpPr bwMode="auto">
          <a:xfrm>
            <a:off x="8389938" y="4529138"/>
            <a:ext cx="211137" cy="188912"/>
            <a:chOff x="4741" y="2918"/>
            <a:chExt cx="105" cy="105"/>
          </a:xfrm>
        </p:grpSpPr>
        <p:sp>
          <p:nvSpPr>
            <p:cNvPr id="545128" name="Oval 1384">
              <a:extLst>
                <a:ext uri="{FF2B5EF4-FFF2-40B4-BE49-F238E27FC236}">
                  <a16:creationId xmlns:a16="http://schemas.microsoft.com/office/drawing/2014/main" id="{63B34C52-4430-EC0C-BE4E-D7B6405F1B52}"/>
                </a:ext>
              </a:extLst>
            </p:cNvPr>
            <p:cNvSpPr>
              <a:spLocks noChangeArrowheads="1"/>
            </p:cNvSpPr>
            <p:nvPr/>
          </p:nvSpPr>
          <p:spPr bwMode="auto">
            <a:xfrm>
              <a:off x="4741" y="2918"/>
              <a:ext cx="105" cy="105"/>
            </a:xfrm>
            <a:prstGeom prst="ellipse">
              <a:avLst/>
            </a:prstGeom>
            <a:solidFill>
              <a:srgbClr val="FFFFFF"/>
            </a:solidFill>
            <a:ln w="0">
              <a:solidFill>
                <a:srgbClr val="000000"/>
              </a:solidFill>
              <a:round/>
              <a:headEnd/>
              <a:tailEnd/>
            </a:ln>
          </p:spPr>
          <p:txBody>
            <a:bodyPr/>
            <a:lstStyle/>
            <a:p>
              <a:endParaRPr lang="en-US"/>
            </a:p>
          </p:txBody>
        </p:sp>
        <p:sp>
          <p:nvSpPr>
            <p:cNvPr id="545129" name="Oval 1385">
              <a:extLst>
                <a:ext uri="{FF2B5EF4-FFF2-40B4-BE49-F238E27FC236}">
                  <a16:creationId xmlns:a16="http://schemas.microsoft.com/office/drawing/2014/main" id="{3C4B579F-A3E9-5169-FD2E-8E128AFE951F}"/>
                </a:ext>
              </a:extLst>
            </p:cNvPr>
            <p:cNvSpPr>
              <a:spLocks noChangeArrowheads="1"/>
            </p:cNvSpPr>
            <p:nvPr/>
          </p:nvSpPr>
          <p:spPr bwMode="auto">
            <a:xfrm>
              <a:off x="4741" y="2918"/>
              <a:ext cx="105" cy="105"/>
            </a:xfrm>
            <a:prstGeom prst="ellipse">
              <a:avLst/>
            </a:prstGeom>
            <a:noFill/>
            <a:ln w="952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545133" name="Text Box 1389">
            <a:extLst>
              <a:ext uri="{FF2B5EF4-FFF2-40B4-BE49-F238E27FC236}">
                <a16:creationId xmlns:a16="http://schemas.microsoft.com/office/drawing/2014/main" id="{80EB60FD-31ED-5D4B-8318-DC52A7952C9F}"/>
              </a:ext>
            </a:extLst>
          </p:cNvPr>
          <p:cNvSpPr txBox="1">
            <a:spLocks noChangeArrowheads="1"/>
          </p:cNvSpPr>
          <p:nvPr/>
        </p:nvSpPr>
        <p:spPr bwMode="auto">
          <a:xfrm>
            <a:off x="7010400" y="64008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6.1-10</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7495</TotalTime>
  <Words>804</Words>
  <Application>Microsoft Office PowerPoint</Application>
  <PresentationFormat>On-screen Show (4:3)</PresentationFormat>
  <Paragraphs>328</Paragraphs>
  <Slides>17</Slides>
  <Notes>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6" baseType="lpstr">
      <vt:lpstr>Times New Roman</vt:lpstr>
      <vt:lpstr>Arial</vt:lpstr>
      <vt:lpstr>Symbol</vt:lpstr>
      <vt:lpstr>Copperplate Gothic Bold</vt:lpstr>
      <vt:lpstr>Batang</vt:lpstr>
      <vt:lpstr>News Gothic MT</vt:lpstr>
      <vt:lpstr>Helv</vt:lpstr>
      <vt:lpstr>JPMorgan</vt:lpstr>
      <vt:lpstr>Microsoft Word Document</vt:lpstr>
      <vt:lpstr>PowerPoint Presentation</vt:lpstr>
      <vt:lpstr>Objectives</vt:lpstr>
      <vt:lpstr>Lord Kelvin - - - </vt:lpstr>
      <vt:lpstr>PDCA and Quality vs. Time</vt:lpstr>
      <vt:lpstr>Feedback Circuit</vt:lpstr>
      <vt:lpstr>Business Process</vt:lpstr>
      <vt:lpstr>Quality Components</vt:lpstr>
      <vt:lpstr>Cause &amp; Effect (Ishikawa) Diagram</vt:lpstr>
      <vt:lpstr>Cause &amp; Effect Matrix</vt:lpstr>
      <vt:lpstr>CTQs Defined</vt:lpstr>
      <vt:lpstr>Measurement System - Variation</vt:lpstr>
      <vt:lpstr>“Output” Focused Control</vt:lpstr>
      <vt:lpstr>Output-Input Focused Control</vt:lpstr>
      <vt:lpstr>Deming’s Organization as a System</vt:lpstr>
      <vt:lpstr>System of Indicators - Schematic</vt:lpstr>
      <vt:lpstr>Summary – Selecting Indicators</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163</cp:revision>
  <cp:lastPrinted>1998-11-12T16:48:12Z</cp:lastPrinted>
  <dcterms:created xsi:type="dcterms:W3CDTF">1998-10-26T20:45:45Z</dcterms:created>
  <dcterms:modified xsi:type="dcterms:W3CDTF">2026-07-24T18:52:26Z</dcterms:modified>
</cp:coreProperties>
</file>