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7"/>
  </p:notesMasterIdLst>
  <p:handoutMasterIdLst>
    <p:handoutMasterId r:id="rId28"/>
  </p:handoutMasterIdLst>
  <p:sldIdLst>
    <p:sldId id="256" r:id="rId2"/>
    <p:sldId id="27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ED91578-5F7F-E5B6-1421-3086DE4F455E}"/>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67A0CD0D-1A8A-1145-6FAE-09433635AC13}"/>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6C811248-12CF-E545-8249-B7A32684C9D0}"/>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77DEBD93-FE63-BFB1-C244-6BD0A724049C}"/>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B5AAAACF-139C-4614-9520-632AA69752F9}"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00507F3-F921-602F-3354-F4349B298704}"/>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6819ECF0-8AF4-9F99-8461-AC9F81FB224C}"/>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FD1FDE7E-9E82-03C2-8F17-9C697465FAE1}"/>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3EDEBE28-79F8-D98C-0E51-39BE3EF66266}"/>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0DFCE1BB-9C64-8A79-B43E-16F3E5688E97}"/>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93A01372-F4E4-4D2A-B9E3-DC1BDB98E576}"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80D8460-E98B-6034-CBC3-AE9E49AE9D7B}"/>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B67900DF-D29A-80E3-0F11-69D2F11F6A57}"/>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C013AB2C-B40D-F21D-838A-67CDC892161F}"/>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C492A8F8-CD21-30CC-260C-ED1997F29AFA}"/>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5DB84-5D8A-EFC1-4F41-D8E7A0E2F71F}"/>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014DEE-790A-4935-3EAA-84C5F05D2A2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9620109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1DA87-0D12-3FCA-4EC9-982783DD77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919985-0325-DD0C-ED31-463264672B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182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4E058-4B7B-7764-E85D-392681D8439E}"/>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7162BE6-6A1B-0A46-2F6F-08CAB24426F0}"/>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4988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4DBB6-5D44-AFFC-F6DB-FE5D6D418DA2}"/>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F28D3AA-BA73-3316-9287-CC0EF433B66A}"/>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BE47CD9-C686-C836-502D-973D260C595B}"/>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13907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AD179-77F8-10F6-A696-F7D69EC089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57299E-2366-60AD-8C2B-A6E033B1B4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892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2E6E6-202D-752E-5803-52C42CA15B6D}"/>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C1D4619-880C-2261-1CB9-878E7AD6A2F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171100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993053-574D-E291-70ED-B55ADCCD710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CF2A32-30CF-B9DD-D911-C1F9FAB94F30}"/>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C0C7E2-D5B2-ACDA-ED12-D324C97265A4}"/>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94609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361B3-4907-6111-5591-55A242AC45E7}"/>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D7B030F-AA10-3784-3000-0846CF09A78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10E19EC-FCB6-EC04-095B-069BD7F29B6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B9A44A-0273-D19F-7C48-6CF445F24D9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09B1A70-BE1F-2B2F-1181-A3490308678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5954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C60321-D953-026B-1371-1506F409FD2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91479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0915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A3A9C-91B7-16C7-FD42-E64B00E12D9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C067B49-11FB-D608-18CC-D41EF341EAE1}"/>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B79219-C622-7ACC-944B-5B4B0BC353F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1013042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07C9C-2FF6-EE8E-6EAA-0AF19C21FA3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A9B7D0-D4FB-F510-DE75-3C108A6CECA2}"/>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15192E9-AC12-D9E9-E867-F7ACAB6C64B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0537486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7389D5A-4B35-6D7C-9E42-371F33D5EDBA}"/>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A9A95C98-4B88-CE36-55FD-B508CA773981}"/>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E89D8290-55AE-DD61-1105-D9D7F271082A}"/>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47A2623B-AD94-DFD1-1B8C-32577597FECC}"/>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1DA48CD9-146D-279A-BFBC-60FFFB48A18F}"/>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77B64EB6-5556-4A89-8C2C-1AAA0273A6D5}"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4.bin"/><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5.bin"/><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6.bin"/><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7.bin"/><Relationship Id="rId1" Type="http://schemas.openxmlformats.org/officeDocument/2006/relationships/slideLayout" Target="../slideLayouts/slideLayout6.x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wmf"/><Relationship Id="rId7" Type="http://schemas.openxmlformats.org/officeDocument/2006/relationships/image" Target="../media/image14.wmf"/><Relationship Id="rId2" Type="http://schemas.openxmlformats.org/officeDocument/2006/relationships/oleObject" Target="../embeddings/oleObject9.bin"/><Relationship Id="rId1" Type="http://schemas.openxmlformats.org/officeDocument/2006/relationships/slideLayout" Target="../slideLayouts/slideLayout6.xml"/><Relationship Id="rId6" Type="http://schemas.openxmlformats.org/officeDocument/2006/relationships/oleObject" Target="../embeddings/oleObject11.bin"/><Relationship Id="rId5" Type="http://schemas.openxmlformats.org/officeDocument/2006/relationships/image" Target="../media/image13.wmf"/><Relationship Id="rId4" Type="http://schemas.openxmlformats.org/officeDocument/2006/relationships/oleObject" Target="../embeddings/oleObject10.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12.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oleObject" Target="../embeddings/oleObject13.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14.bin"/><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15.bin"/><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4A1A7BEE-0F8C-421E-9DFF-1A1437B84CE5}"/>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6D7A3800-20D2-8372-D519-D314F136AFF4}"/>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FBD35B4F-0D62-588E-DFE2-812BBC1FBAF4}"/>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FB1F9706-9D48-8B92-4007-D7FE0F3F1134}"/>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C4594D70-78F9-4AAB-7E60-EB2C803D3106}"/>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257CA815-D06C-B36D-F3A0-BD1466D74FC0}"/>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761AFD42-5C8D-17E2-F0AC-ED8D392455F7}"/>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2079B232-017D-9B2A-BE7E-D37BA8D7CC60}"/>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26556DCE-45B5-5E00-A10F-45B8001F839A}"/>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52D15262-C55A-DC2C-C95F-3BF8284A57DB}"/>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D6BA2CF8-050B-E3CF-580A-959B5D26A911}"/>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C61EE7D9-24BF-347E-00D7-27F72751A052}"/>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0879B648-CCFD-F0C6-7397-C0D1597F294A}"/>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AD9D74C0-4331-25AF-7695-411278B62D59}"/>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6760513F-51B1-F4A2-D292-9324E62CB890}"/>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A78FEC73-C6D8-5E9C-31C4-0C021D7A06D8}"/>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5A262768-4699-D89B-E06C-6A32F8C6448E}"/>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AC2C6933-CF9C-0A69-B090-E76236CC986A}"/>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846D4FED-7138-884E-B350-56F81984CD5A}"/>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84E90B52-407D-F446-AF87-F7B42E4B99C3}"/>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7C72082E-5A5C-44C2-99D3-A0FBBAB88C66}"/>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C77FCD98-124C-E5CB-9C4A-3C7ADB9C9F23}"/>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CC641B2B-F52A-48E2-EFEE-BE9A46CF44EB}"/>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49BAABE0-16E6-D52E-BC3D-4AB36070FD1E}"/>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06D83AB4-03C6-69E0-720C-842A10339446}"/>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ED97C564-85E8-B13D-DF8B-C2E96DAA3363}"/>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6A72D237-4DEB-13F3-C833-C6AF57D4EC8D}"/>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A9E6A717-99E5-26EA-BF67-CB944B6CA335}"/>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CD5E4458-6CF4-F3EC-1F0F-C26AB540C026}"/>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2CFD437D-0E29-6E8F-4DA3-DCE25EEF706D}"/>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6A38941E-052C-43B8-1B12-7E38EA6F0C58}"/>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0DD20DFF-0DEC-237E-298B-1B0B3B1EB8E9}"/>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15BFD133-51BD-C5C7-C269-AAA0443035AC}"/>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44839A50-C198-88A2-259F-91FBDAA88E16}"/>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6BADF733-26BB-B6D6-0612-0DACAE490E27}"/>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C10EF677-5955-D4B9-2881-106DE0EF40CF}"/>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8940C503-0D6F-A441-867A-39905D443994}"/>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154A3781-367A-7811-DFD0-32890446559D}"/>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39E35A1F-A1F6-7AD1-7DCE-0A3ED31D241C}"/>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10C3CB20-BC21-43AF-C837-AF82715A433D}"/>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B9413641-FC1B-FDCE-B590-38CCA5777278}"/>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083F4BBA-AF4F-6BF8-B935-B172CD0D1E4E}"/>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840B4E06-697C-01FB-5B0E-384EE94C969D}"/>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A0AA7A24-A0D6-61D6-BF72-7D246E5A0698}"/>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6FA8BD68-4ACC-DBAC-57B0-E849371B418A}"/>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DD2AA659-B587-21F4-C61D-CE89DA4B4D29}"/>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BC1958F4-F385-1731-6270-F6E651EDDC28}"/>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A7B84DB6-6B74-7A56-6321-EEE71C519867}"/>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5F2C5419-0A28-4890-ABE6-3EAD1D58D202}"/>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949674ED-191F-D087-A605-3BD8FDC49BFC}"/>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9E26265D-53D9-58BC-4282-0EE098D16570}"/>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1188F409-937A-0D42-211E-6263178BF301}"/>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0C12A800-2E0E-0315-3980-4B8F16EF85C4}"/>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6F9A1FBB-208F-DF8D-F801-25DA345CDD8B}"/>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6ABE171C-C49E-CBD1-9CFA-B59BA92BE1AD}"/>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2FE61C27-1C91-B94B-6558-4E69E2EF3E06}"/>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153A6C3C-F764-8E97-821D-CEBFBAAA7CC3}"/>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65C967E3-2C69-4D77-CE9F-7E9A0254983E}"/>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31065514-EE7F-047B-EECE-31E543C3F991}"/>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2923A68A-948B-D84E-E71E-8BE52E041BC2}"/>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E4D9058D-E095-6BDA-E918-37815BB98876}"/>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8726E237-2984-D845-BB7E-F8BABF0123D4}"/>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A77E47F6-4E7D-C90A-2BE1-5370074F54F1}"/>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B021744C-AE57-A6D4-6522-205C8EA55C07}"/>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4BA6DE93-6B43-D3C5-0BE2-0571071F4BC1}"/>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303D501B-09B9-F059-4D1C-8B389B8AB6D9}"/>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0C28F1A5-2FD1-13E0-65ED-3C8AA9CF2481}"/>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DB64F36D-E805-D522-1A3B-EDEE59D05ED6}"/>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D4AEF464-8029-F674-87F4-2E6243D1C6AF}"/>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EDFA3634-BEA3-280A-BAF0-8D6735012E64}"/>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4E7E2E3A-B8C2-0824-8560-2899CA8F32F2}"/>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A152128C-262E-9DC2-20C2-40E191C1F87C}"/>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C7B6A699-6709-714A-61D6-5C0402B02B2C}"/>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42E2D35D-EDD0-36BC-4539-A60FCF5D3BF9}"/>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311D29FC-0CB1-19FB-B360-3468272F2108}"/>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013C9048-AED1-A38F-2EA1-463F02B26670}"/>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270CCFCC-E455-ECB0-5664-E6CA5DE2F076}"/>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8A629CD7-0499-69AD-A348-871E8A1DC5A9}"/>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80F294A9-298C-3BA2-83A6-DEFD08A4179E}"/>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E3CD7D6C-54D8-13FD-4E94-6D4EA1F648A5}"/>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D5A8A5CB-0874-ED0C-8D16-23A3A6C6710C}"/>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D5E101BD-20A5-AFD0-52A0-E224A6E0DD76}"/>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78793734-E21A-65A1-FC67-B5EE034FDE68}"/>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A7D2A256-3795-AF98-E2E9-0A60623AF50F}"/>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FE6481D4-F3BE-43FB-9B13-A681D7585F9F}"/>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8A08158D-5BB6-20C4-E930-EAC481B2C4CA}"/>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2DC16EC4-0FE8-C961-937C-A3143FBF0336}"/>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A9BA59BA-10F0-2C21-B664-47D15660B66E}"/>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92FD7CD5-0783-22AB-F385-5010A34034BC}"/>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5468E2A6-8D6A-DC4F-08BB-8A1E2B579326}"/>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3E0EAF75-EB95-3B43-7150-C9D564320EE6}"/>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7527839D-0E75-5C8B-E7EE-24F4D641AC17}"/>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19982705-39BE-3141-63CF-39EC1F98FB11}"/>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6A87DF86-9FC8-E91A-2D78-06EBC9D88475}"/>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92FE1DF9-8D81-A7EF-2413-92FBE50E12F5}"/>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98D1B147-2E92-5511-5674-DBB561069364}"/>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F20842D0-CE91-3442-4107-DC1B9ECEAD9E}"/>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5BEB21FC-2034-6B65-1FFC-91CFB72B3A53}"/>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68711C42-C173-1A1D-9B90-2EE78761F288}"/>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4493491A-1602-3937-D73C-9A2E5D676E66}"/>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2359DC9D-EFC6-1AE6-ACE3-1FA9B3D22736}"/>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742F04B1-6464-46E7-C747-7DDEE5031413}"/>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CBA858DB-64FA-1D9E-7177-A4B193BF508A}"/>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374F8F36-A6C2-6F26-ACF2-E36C11B56E09}"/>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161CC131-2D6A-8C60-AD59-5EC3C0DA25E5}"/>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881A66E9-2108-45E6-C620-9F201B05D501}"/>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8C6E0299-0D00-0BFB-B9B6-35DB8128E6F2}"/>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2A88D480-11EB-DB19-51C7-322F0705A96A}"/>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7DC2CA09-F89F-7460-BB67-A300FA42E506}"/>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34631029-12B4-E486-CED7-8D57B7E48A7D}"/>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EB918C01-237A-F7CE-0D7D-8FAEC6DC3764}"/>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2F971D93-F81A-864D-677D-7E6521544738}"/>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70A10133-9E61-1327-955E-A10EAF471392}"/>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C29024C7-08E4-68BF-2067-38F61FB7FCEA}"/>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68D7D70F-EC46-236C-036E-D56085568FE8}"/>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9BA930DB-7A42-1897-C021-D7A869D7A265}"/>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4A07B99D-5BAF-77E8-7771-2B97F99A5C77}"/>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A654D39F-7059-2B8A-85D0-E697071D77DB}"/>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771B47F5-5959-95D3-300F-537D6ADC49D8}"/>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725E0BD7-8D3C-AC3A-AE06-D077FAF0C720}"/>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16504558-2917-55BC-81C1-741B1544CF14}"/>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814B507D-7EDA-0592-5024-CDC09C8E9E2F}"/>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EEEBE138-74D4-8971-D3C9-4A3DB71C3489}"/>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0D5CBC73-A5A2-3EC0-11D5-58BF100337F0}"/>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94EAEA1E-73E8-823E-0E8E-0C23D4F76F2D}"/>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45FD693D-E102-5120-2468-C0FE48BEEB1F}"/>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0E80AF1D-2878-0149-7696-43871E8F5A83}"/>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46DFBA72-A4FA-C1C0-28A2-DB270CC0EC8A}"/>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87FE9F8F-F58C-C560-7105-702738C302E2}"/>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0431DF55-0D42-B1B7-E3C4-64C32C3E0E86}"/>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06902CED-83E2-6FA7-4957-C7CE1120B9C7}"/>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244C0D9D-3B27-364B-8A70-61C21D245012}"/>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696F4B6E-279D-6486-1CD7-84D7B121B88F}"/>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E2174F57-D064-817A-54A2-C0E588E9AAFF}"/>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14B81DAD-CD4F-16B2-30FC-DAE7B8BD2141}"/>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ED212B35-030F-E48C-20A2-20F1593B4B89}"/>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8567BF04-D683-1398-D657-ACF34695899B}"/>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7181E79F-6E3F-2E21-6E12-EA9CA64C1C8F}"/>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EB5FF111-521B-6E7F-27E5-9196BB88F763}"/>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44D6523E-8E8A-C6DD-5A2A-A3B28571FECC}"/>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E17D3DEF-29A4-170A-471B-F3874B4F0AC6}"/>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D35EF264-21AE-0340-5321-6A885D22A56E}"/>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6423883F-2272-0761-F04B-93F1CA092437}"/>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1A8A2000-3405-8EF2-5014-187BC3172456}"/>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49ADB3AD-16EF-9EF0-1085-4AB7B0BAD34A}"/>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E09ED295-14C7-8D8D-6D8B-8F93DC5644D0}"/>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86CDECD7-1D16-36AE-52CD-F4A85CF7F61E}"/>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4161FEB6-8535-9E7B-5A73-C6021B60EC83}"/>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E1818F17-28E5-C163-9CB6-E3626472E014}"/>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23CEB2A6-F5CF-C51B-9B70-E57EA66BD925}"/>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35C24820-D640-53CD-2D13-89E44443C758}"/>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4D19919B-134F-48D3-AD52-EFEE615F809A}"/>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C3F71FE1-913D-FA1A-CD59-A810F76F273D}"/>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58FDCE89-97D6-963F-052E-1B78E6694CA9}"/>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48CD2BF8-A01E-A936-0D7A-B80E20F2F367}"/>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B5EB5C94-4715-EA67-FF84-6AA012CEA695}"/>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98E44E8C-1259-B466-509B-BBFDC62C1AF1}"/>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C4DA8506-CB67-7E9B-A569-30E27F0AF80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96D9ECBB-B122-5147-8FC6-0CFEBD784A8C}"/>
              </a:ext>
            </a:extLst>
          </p:cNvPr>
          <p:cNvSpPr>
            <a:spLocks noChangeArrowheads="1"/>
          </p:cNvSpPr>
          <p:nvPr/>
        </p:nvSpPr>
        <p:spPr bwMode="auto">
          <a:xfrm>
            <a:off x="969963" y="2819400"/>
            <a:ext cx="413385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6.3 Core Data Displays</a:t>
            </a:r>
          </a:p>
        </p:txBody>
      </p:sp>
      <p:grpSp>
        <p:nvGrpSpPr>
          <p:cNvPr id="4278" name="Group 182">
            <a:extLst>
              <a:ext uri="{FF2B5EF4-FFF2-40B4-BE49-F238E27FC236}">
                <a16:creationId xmlns:a16="http://schemas.microsoft.com/office/drawing/2014/main" id="{3E998B63-FBD6-5C6A-E0C8-3F6965CE0D6A}"/>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3CB612A3-90D2-9F19-05D9-89B67857620C}"/>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2B8608D6-056A-17A8-B80B-3757CA7CDC61}"/>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B1EFB27A-5887-D277-5393-2D8187A386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43" name="Rectangle 7">
            <a:extLst>
              <a:ext uri="{FF2B5EF4-FFF2-40B4-BE49-F238E27FC236}">
                <a16:creationId xmlns:a16="http://schemas.microsoft.com/office/drawing/2014/main" id="{A45477D4-92A9-A5BA-8353-EE027C4E63FA}"/>
              </a:ext>
            </a:extLst>
          </p:cNvPr>
          <p:cNvSpPr>
            <a:spLocks noGrp="1" noChangeArrowheads="1"/>
          </p:cNvSpPr>
          <p:nvPr>
            <p:ph type="title"/>
          </p:nvPr>
        </p:nvSpPr>
        <p:spPr/>
        <p:txBody>
          <a:bodyPr/>
          <a:lstStyle/>
          <a:p>
            <a:r>
              <a:rPr lang="en-US" altLang="en-US"/>
              <a:t>Other Summary Measures</a:t>
            </a:r>
          </a:p>
        </p:txBody>
      </p:sp>
      <p:graphicFrame>
        <p:nvGraphicFramePr>
          <p:cNvPr id="526339" name="Object 3">
            <a:extLst>
              <a:ext uri="{FF2B5EF4-FFF2-40B4-BE49-F238E27FC236}">
                <a16:creationId xmlns:a16="http://schemas.microsoft.com/office/drawing/2014/main" id="{B30C4770-B123-FB81-EC2B-C5FF426CAA8E}"/>
              </a:ext>
            </a:extLst>
          </p:cNvPr>
          <p:cNvGraphicFramePr>
            <a:graphicFrameLocks noChangeAspect="1"/>
          </p:cNvGraphicFramePr>
          <p:nvPr>
            <p:ph sz="half" idx="1"/>
          </p:nvPr>
        </p:nvGraphicFramePr>
        <p:xfrm>
          <a:off x="1524000" y="914400"/>
          <a:ext cx="5334000" cy="3127375"/>
        </p:xfrm>
        <a:graphic>
          <a:graphicData uri="http://schemas.openxmlformats.org/presentationml/2006/ole">
            <mc:AlternateContent xmlns:mc="http://schemas.openxmlformats.org/markup-compatibility/2006">
              <mc:Choice xmlns:v="urn:schemas-microsoft-com:vml" Requires="v">
                <p:oleObj name="Picture" r:id="rId2" imgW="5036760" imgH="2953440" progId="Word.Picture.8">
                  <p:embed/>
                </p:oleObj>
              </mc:Choice>
              <mc:Fallback>
                <p:oleObj name="Picture" r:id="rId2" imgW="5036760" imgH="2953440" progId="Word.Picture.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914400"/>
                        <a:ext cx="5334000" cy="312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6353" name="Rectangle 17">
            <a:extLst>
              <a:ext uri="{FF2B5EF4-FFF2-40B4-BE49-F238E27FC236}">
                <a16:creationId xmlns:a16="http://schemas.microsoft.com/office/drawing/2014/main" id="{575539E1-D70E-D66B-F0CA-21DD902DCCD9}"/>
              </a:ext>
            </a:extLst>
          </p:cNvPr>
          <p:cNvSpPr>
            <a:spLocks noChangeArrowheads="1"/>
          </p:cNvSpPr>
          <p:nvPr/>
        </p:nvSpPr>
        <p:spPr bwMode="auto">
          <a:xfrm>
            <a:off x="4021138" y="51054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54" name="Rectangle 18">
            <a:extLst>
              <a:ext uri="{FF2B5EF4-FFF2-40B4-BE49-F238E27FC236}">
                <a16:creationId xmlns:a16="http://schemas.microsoft.com/office/drawing/2014/main" id="{CE18026C-B4C6-BDA9-F79A-4B5FFA123908}"/>
              </a:ext>
            </a:extLst>
          </p:cNvPr>
          <p:cNvSpPr>
            <a:spLocks noChangeArrowheads="1"/>
          </p:cNvSpPr>
          <p:nvPr/>
        </p:nvSpPr>
        <p:spPr bwMode="auto">
          <a:xfrm>
            <a:off x="4021138" y="51054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56" name="Rectangle 20">
            <a:extLst>
              <a:ext uri="{FF2B5EF4-FFF2-40B4-BE49-F238E27FC236}">
                <a16:creationId xmlns:a16="http://schemas.microsoft.com/office/drawing/2014/main" id="{C00B9A31-4A12-8D7D-5B26-4A474E8D9A4C}"/>
              </a:ext>
            </a:extLst>
          </p:cNvPr>
          <p:cNvSpPr>
            <a:spLocks noChangeArrowheads="1"/>
          </p:cNvSpPr>
          <p:nvPr/>
        </p:nvSpPr>
        <p:spPr bwMode="auto">
          <a:xfrm>
            <a:off x="4783138" y="51054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3" name="Rectangle 97">
            <a:extLst>
              <a:ext uri="{FF2B5EF4-FFF2-40B4-BE49-F238E27FC236}">
                <a16:creationId xmlns:a16="http://schemas.microsoft.com/office/drawing/2014/main" id="{E4287D04-7D0E-7368-CC54-E3E2F2BD4059}"/>
              </a:ext>
            </a:extLst>
          </p:cNvPr>
          <p:cNvSpPr>
            <a:spLocks noChangeArrowheads="1"/>
          </p:cNvSpPr>
          <p:nvPr/>
        </p:nvSpPr>
        <p:spPr bwMode="auto">
          <a:xfrm>
            <a:off x="4922838" y="5757863"/>
            <a:ext cx="1587"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6440" name="Group 104">
            <a:extLst>
              <a:ext uri="{FF2B5EF4-FFF2-40B4-BE49-F238E27FC236}">
                <a16:creationId xmlns:a16="http://schemas.microsoft.com/office/drawing/2014/main" id="{A185607D-B6E1-AD34-82A6-C317ADCE3B2B}"/>
              </a:ext>
            </a:extLst>
          </p:cNvPr>
          <p:cNvGrpSpPr>
            <a:grpSpLocks/>
          </p:cNvGrpSpPr>
          <p:nvPr/>
        </p:nvGrpSpPr>
        <p:grpSpPr bwMode="auto">
          <a:xfrm>
            <a:off x="2286000" y="4343400"/>
            <a:ext cx="3887788" cy="2362200"/>
            <a:chOff x="816" y="2736"/>
            <a:chExt cx="2449" cy="1488"/>
          </a:xfrm>
        </p:grpSpPr>
        <p:sp>
          <p:nvSpPr>
            <p:cNvPr id="526347" name="Rectangle 11">
              <a:extLst>
                <a:ext uri="{FF2B5EF4-FFF2-40B4-BE49-F238E27FC236}">
                  <a16:creationId xmlns:a16="http://schemas.microsoft.com/office/drawing/2014/main" id="{F06CFFA4-F9C4-76CF-ADFF-2121FACB9F9F}"/>
                </a:ext>
              </a:extLst>
            </p:cNvPr>
            <p:cNvSpPr>
              <a:spLocks noChangeArrowheads="1"/>
            </p:cNvSpPr>
            <p:nvPr/>
          </p:nvSpPr>
          <p:spPr bwMode="auto">
            <a:xfrm>
              <a:off x="915" y="2747"/>
              <a:ext cx="130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Total number analyzed</a:t>
              </a:r>
              <a:endParaRPr lang="en-US" altLang="en-US" sz="3700">
                <a:latin typeface="Arial" panose="020B0604020202020204" pitchFamily="34" charset="0"/>
              </a:endParaRPr>
            </a:p>
          </p:txBody>
        </p:sp>
        <p:sp>
          <p:nvSpPr>
            <p:cNvPr id="526348" name="Rectangle 12">
              <a:extLst>
                <a:ext uri="{FF2B5EF4-FFF2-40B4-BE49-F238E27FC236}">
                  <a16:creationId xmlns:a16="http://schemas.microsoft.com/office/drawing/2014/main" id="{0D4D459A-DEF0-C3BF-EC65-DE5F053C4243}"/>
                </a:ext>
              </a:extLst>
            </p:cNvPr>
            <p:cNvSpPr>
              <a:spLocks noChangeArrowheads="1"/>
            </p:cNvSpPr>
            <p:nvPr/>
          </p:nvSpPr>
          <p:spPr bwMode="auto">
            <a:xfrm>
              <a:off x="2637" y="2747"/>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49" name="Rectangle 13">
              <a:extLst>
                <a:ext uri="{FF2B5EF4-FFF2-40B4-BE49-F238E27FC236}">
                  <a16:creationId xmlns:a16="http://schemas.microsoft.com/office/drawing/2014/main" id="{143843FC-8B52-418F-44A4-5B43C088EF02}"/>
                </a:ext>
              </a:extLst>
            </p:cNvPr>
            <p:cNvSpPr>
              <a:spLocks noChangeArrowheads="1"/>
            </p:cNvSpPr>
            <p:nvPr/>
          </p:nvSpPr>
          <p:spPr bwMode="auto">
            <a:xfrm>
              <a:off x="2407" y="2747"/>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350" name="Rectangle 14">
              <a:extLst>
                <a:ext uri="{FF2B5EF4-FFF2-40B4-BE49-F238E27FC236}">
                  <a16:creationId xmlns:a16="http://schemas.microsoft.com/office/drawing/2014/main" id="{F4E9C763-BFE5-EB9C-0FB0-47624A0A3FBA}"/>
                </a:ext>
              </a:extLst>
            </p:cNvPr>
            <p:cNvSpPr>
              <a:spLocks noChangeArrowheads="1"/>
            </p:cNvSpPr>
            <p:nvPr/>
          </p:nvSpPr>
          <p:spPr bwMode="auto">
            <a:xfrm>
              <a:off x="2506" y="2747"/>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51" name="Rectangle 15">
              <a:extLst>
                <a:ext uri="{FF2B5EF4-FFF2-40B4-BE49-F238E27FC236}">
                  <a16:creationId xmlns:a16="http://schemas.microsoft.com/office/drawing/2014/main" id="{94CB058A-111E-FB1F-330D-3497DC8E0614}"/>
                </a:ext>
              </a:extLst>
            </p:cNvPr>
            <p:cNvSpPr>
              <a:spLocks noChangeArrowheads="1"/>
            </p:cNvSpPr>
            <p:nvPr/>
          </p:nvSpPr>
          <p:spPr bwMode="auto">
            <a:xfrm>
              <a:off x="2924" y="2747"/>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152</a:t>
              </a:r>
              <a:endParaRPr lang="en-US" altLang="en-US" sz="3700">
                <a:latin typeface="Arial" panose="020B0604020202020204" pitchFamily="34" charset="0"/>
              </a:endParaRPr>
            </a:p>
          </p:txBody>
        </p:sp>
        <p:sp>
          <p:nvSpPr>
            <p:cNvPr id="526352" name="Rectangle 16">
              <a:extLst>
                <a:ext uri="{FF2B5EF4-FFF2-40B4-BE49-F238E27FC236}">
                  <a16:creationId xmlns:a16="http://schemas.microsoft.com/office/drawing/2014/main" id="{88E083B7-718E-7F9D-19CA-E59496006673}"/>
                </a:ext>
              </a:extLst>
            </p:cNvPr>
            <p:cNvSpPr>
              <a:spLocks noChangeArrowheads="1"/>
            </p:cNvSpPr>
            <p:nvPr/>
          </p:nvSpPr>
          <p:spPr bwMode="auto">
            <a:xfrm>
              <a:off x="3168" y="2747"/>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55" name="Rectangle 19">
              <a:extLst>
                <a:ext uri="{FF2B5EF4-FFF2-40B4-BE49-F238E27FC236}">
                  <a16:creationId xmlns:a16="http://schemas.microsoft.com/office/drawing/2014/main" id="{01784F7E-CC8F-6730-406E-5D75432287AB}"/>
                </a:ext>
              </a:extLst>
            </p:cNvPr>
            <p:cNvSpPr>
              <a:spLocks noChangeArrowheads="1"/>
            </p:cNvSpPr>
            <p:nvPr/>
          </p:nvSpPr>
          <p:spPr bwMode="auto">
            <a:xfrm>
              <a:off x="825" y="2736"/>
              <a:ext cx="205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57" name="Rectangle 21">
              <a:extLst>
                <a:ext uri="{FF2B5EF4-FFF2-40B4-BE49-F238E27FC236}">
                  <a16:creationId xmlns:a16="http://schemas.microsoft.com/office/drawing/2014/main" id="{B5B63A23-5452-AF8A-29D7-832F8156D801}"/>
                </a:ext>
              </a:extLst>
            </p:cNvPr>
            <p:cNvSpPr>
              <a:spLocks noChangeArrowheads="1"/>
            </p:cNvSpPr>
            <p:nvPr/>
          </p:nvSpPr>
          <p:spPr bwMode="auto">
            <a:xfrm>
              <a:off x="2887" y="2736"/>
              <a:ext cx="37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58" name="Rectangle 22">
              <a:extLst>
                <a:ext uri="{FF2B5EF4-FFF2-40B4-BE49-F238E27FC236}">
                  <a16:creationId xmlns:a16="http://schemas.microsoft.com/office/drawing/2014/main" id="{84B04E05-2B23-9ECE-9AE0-B7DA5573A8AD}"/>
                </a:ext>
              </a:extLst>
            </p:cNvPr>
            <p:cNvSpPr>
              <a:spLocks noChangeArrowheads="1"/>
            </p:cNvSpPr>
            <p:nvPr/>
          </p:nvSpPr>
          <p:spPr bwMode="auto">
            <a:xfrm>
              <a:off x="3221" y="273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60" name="Rectangle 24">
              <a:extLst>
                <a:ext uri="{FF2B5EF4-FFF2-40B4-BE49-F238E27FC236}">
                  <a16:creationId xmlns:a16="http://schemas.microsoft.com/office/drawing/2014/main" id="{8EC11547-9139-4114-B196-37DCC3B11043}"/>
                </a:ext>
              </a:extLst>
            </p:cNvPr>
            <p:cNvSpPr>
              <a:spLocks noChangeArrowheads="1"/>
            </p:cNvSpPr>
            <p:nvPr/>
          </p:nvSpPr>
          <p:spPr bwMode="auto">
            <a:xfrm>
              <a:off x="3254" y="273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61" name="Rectangle 25">
              <a:extLst>
                <a:ext uri="{FF2B5EF4-FFF2-40B4-BE49-F238E27FC236}">
                  <a16:creationId xmlns:a16="http://schemas.microsoft.com/office/drawing/2014/main" id="{D0F1DE89-B13A-D365-1DAB-4F1F286840F4}"/>
                </a:ext>
              </a:extLst>
            </p:cNvPr>
            <p:cNvSpPr>
              <a:spLocks noChangeArrowheads="1"/>
            </p:cNvSpPr>
            <p:nvPr/>
          </p:nvSpPr>
          <p:spPr bwMode="auto">
            <a:xfrm>
              <a:off x="3254" y="2736"/>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62" name="Rectangle 26">
              <a:extLst>
                <a:ext uri="{FF2B5EF4-FFF2-40B4-BE49-F238E27FC236}">
                  <a16:creationId xmlns:a16="http://schemas.microsoft.com/office/drawing/2014/main" id="{7040E61B-F158-EE57-E096-1A652295FCE5}"/>
                </a:ext>
              </a:extLst>
            </p:cNvPr>
            <p:cNvSpPr>
              <a:spLocks noChangeArrowheads="1"/>
            </p:cNvSpPr>
            <p:nvPr/>
          </p:nvSpPr>
          <p:spPr bwMode="auto">
            <a:xfrm>
              <a:off x="816" y="2743"/>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63" name="Rectangle 27">
              <a:extLst>
                <a:ext uri="{FF2B5EF4-FFF2-40B4-BE49-F238E27FC236}">
                  <a16:creationId xmlns:a16="http://schemas.microsoft.com/office/drawing/2014/main" id="{26CD8293-0348-A5B7-7B0E-C4B7CC467619}"/>
                </a:ext>
              </a:extLst>
            </p:cNvPr>
            <p:cNvSpPr>
              <a:spLocks noChangeArrowheads="1"/>
            </p:cNvSpPr>
            <p:nvPr/>
          </p:nvSpPr>
          <p:spPr bwMode="auto">
            <a:xfrm>
              <a:off x="3254" y="2743"/>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64" name="Rectangle 28">
              <a:extLst>
                <a:ext uri="{FF2B5EF4-FFF2-40B4-BE49-F238E27FC236}">
                  <a16:creationId xmlns:a16="http://schemas.microsoft.com/office/drawing/2014/main" id="{215C3E38-00B9-8C81-EB2B-A373AE19EFA8}"/>
                </a:ext>
              </a:extLst>
            </p:cNvPr>
            <p:cNvSpPr>
              <a:spLocks noChangeArrowheads="1"/>
            </p:cNvSpPr>
            <p:nvPr/>
          </p:nvSpPr>
          <p:spPr bwMode="auto">
            <a:xfrm>
              <a:off x="915" y="2913"/>
              <a:ext cx="80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Group Range:</a:t>
              </a:r>
              <a:endParaRPr lang="en-US" altLang="en-US" sz="3700">
                <a:latin typeface="Arial" panose="020B0604020202020204" pitchFamily="34" charset="0"/>
              </a:endParaRPr>
            </a:p>
          </p:txBody>
        </p:sp>
        <p:sp>
          <p:nvSpPr>
            <p:cNvPr id="526365" name="Rectangle 29">
              <a:extLst>
                <a:ext uri="{FF2B5EF4-FFF2-40B4-BE49-F238E27FC236}">
                  <a16:creationId xmlns:a16="http://schemas.microsoft.com/office/drawing/2014/main" id="{1D767AB2-FC48-BC3C-F691-A7FDEB2B87BD}"/>
                </a:ext>
              </a:extLst>
            </p:cNvPr>
            <p:cNvSpPr>
              <a:spLocks noChangeArrowheads="1"/>
            </p:cNvSpPr>
            <p:nvPr/>
          </p:nvSpPr>
          <p:spPr bwMode="auto">
            <a:xfrm>
              <a:off x="1980" y="2913"/>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66" name="Rectangle 30">
              <a:extLst>
                <a:ext uri="{FF2B5EF4-FFF2-40B4-BE49-F238E27FC236}">
                  <a16:creationId xmlns:a16="http://schemas.microsoft.com/office/drawing/2014/main" id="{BB38C937-2EDF-0FB9-625B-B312589F345D}"/>
                </a:ext>
              </a:extLst>
            </p:cNvPr>
            <p:cNvSpPr>
              <a:spLocks noChangeArrowheads="1"/>
            </p:cNvSpPr>
            <p:nvPr/>
          </p:nvSpPr>
          <p:spPr bwMode="auto">
            <a:xfrm>
              <a:off x="2407" y="2913"/>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67" name="Rectangle 31">
              <a:extLst>
                <a:ext uri="{FF2B5EF4-FFF2-40B4-BE49-F238E27FC236}">
                  <a16:creationId xmlns:a16="http://schemas.microsoft.com/office/drawing/2014/main" id="{9257CD8A-E165-B088-644A-3BE09D1302C7}"/>
                </a:ext>
              </a:extLst>
            </p:cNvPr>
            <p:cNvSpPr>
              <a:spLocks noChangeArrowheads="1"/>
            </p:cNvSpPr>
            <p:nvPr/>
          </p:nvSpPr>
          <p:spPr bwMode="auto">
            <a:xfrm>
              <a:off x="2774" y="2913"/>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6368" name="Rectangle 32">
              <a:extLst>
                <a:ext uri="{FF2B5EF4-FFF2-40B4-BE49-F238E27FC236}">
                  <a16:creationId xmlns:a16="http://schemas.microsoft.com/office/drawing/2014/main" id="{7480F2D9-78D3-8EFA-FD5B-34F09C59DC29}"/>
                </a:ext>
              </a:extLst>
            </p:cNvPr>
            <p:cNvSpPr>
              <a:spLocks noChangeArrowheads="1"/>
            </p:cNvSpPr>
            <p:nvPr/>
          </p:nvSpPr>
          <p:spPr bwMode="auto">
            <a:xfrm>
              <a:off x="2868" y="2913"/>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369" name="Rectangle 33">
              <a:extLst>
                <a:ext uri="{FF2B5EF4-FFF2-40B4-BE49-F238E27FC236}">
                  <a16:creationId xmlns:a16="http://schemas.microsoft.com/office/drawing/2014/main" id="{0DD0487A-677C-788A-C613-F469D98DDEE2}"/>
                </a:ext>
              </a:extLst>
            </p:cNvPr>
            <p:cNvSpPr>
              <a:spLocks noChangeArrowheads="1"/>
            </p:cNvSpPr>
            <p:nvPr/>
          </p:nvSpPr>
          <p:spPr bwMode="auto">
            <a:xfrm>
              <a:off x="2924" y="2913"/>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152</a:t>
              </a:r>
              <a:endParaRPr lang="en-US" altLang="en-US" sz="3700">
                <a:latin typeface="Arial" panose="020B0604020202020204" pitchFamily="34" charset="0"/>
              </a:endParaRPr>
            </a:p>
          </p:txBody>
        </p:sp>
        <p:sp>
          <p:nvSpPr>
            <p:cNvPr id="526370" name="Rectangle 34">
              <a:extLst>
                <a:ext uri="{FF2B5EF4-FFF2-40B4-BE49-F238E27FC236}">
                  <a16:creationId xmlns:a16="http://schemas.microsoft.com/office/drawing/2014/main" id="{85A28BCF-41A5-3D8D-64F8-399505239CD6}"/>
                </a:ext>
              </a:extLst>
            </p:cNvPr>
            <p:cNvSpPr>
              <a:spLocks noChangeArrowheads="1"/>
            </p:cNvSpPr>
            <p:nvPr/>
          </p:nvSpPr>
          <p:spPr bwMode="auto">
            <a:xfrm>
              <a:off x="3168" y="2913"/>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71" name="Rectangle 35">
              <a:extLst>
                <a:ext uri="{FF2B5EF4-FFF2-40B4-BE49-F238E27FC236}">
                  <a16:creationId xmlns:a16="http://schemas.microsoft.com/office/drawing/2014/main" id="{DC1CD5F5-F43C-38CD-118C-0655009A30AD}"/>
                </a:ext>
              </a:extLst>
            </p:cNvPr>
            <p:cNvSpPr>
              <a:spLocks noChangeArrowheads="1"/>
            </p:cNvSpPr>
            <p:nvPr/>
          </p:nvSpPr>
          <p:spPr bwMode="auto">
            <a:xfrm>
              <a:off x="816" y="2905"/>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72" name="Rectangle 36">
              <a:extLst>
                <a:ext uri="{FF2B5EF4-FFF2-40B4-BE49-F238E27FC236}">
                  <a16:creationId xmlns:a16="http://schemas.microsoft.com/office/drawing/2014/main" id="{77570B37-BC67-0419-16F6-DD584AF46C34}"/>
                </a:ext>
              </a:extLst>
            </p:cNvPr>
            <p:cNvSpPr>
              <a:spLocks noChangeArrowheads="1"/>
            </p:cNvSpPr>
            <p:nvPr/>
          </p:nvSpPr>
          <p:spPr bwMode="auto">
            <a:xfrm>
              <a:off x="3254" y="2905"/>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73" name="Rectangle 37">
              <a:extLst>
                <a:ext uri="{FF2B5EF4-FFF2-40B4-BE49-F238E27FC236}">
                  <a16:creationId xmlns:a16="http://schemas.microsoft.com/office/drawing/2014/main" id="{B8DCDC5E-02C5-734E-5CF1-72BEFAC04192}"/>
                </a:ext>
              </a:extLst>
            </p:cNvPr>
            <p:cNvSpPr>
              <a:spLocks noChangeArrowheads="1"/>
            </p:cNvSpPr>
            <p:nvPr/>
          </p:nvSpPr>
          <p:spPr bwMode="auto">
            <a:xfrm>
              <a:off x="915" y="3075"/>
              <a:ext cx="47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Average</a:t>
              </a:r>
              <a:endParaRPr lang="en-US" altLang="en-US" sz="3700">
                <a:latin typeface="Arial" panose="020B0604020202020204" pitchFamily="34" charset="0"/>
              </a:endParaRPr>
            </a:p>
          </p:txBody>
        </p:sp>
        <p:sp>
          <p:nvSpPr>
            <p:cNvPr id="526374" name="Rectangle 38">
              <a:extLst>
                <a:ext uri="{FF2B5EF4-FFF2-40B4-BE49-F238E27FC236}">
                  <a16:creationId xmlns:a16="http://schemas.microsoft.com/office/drawing/2014/main" id="{D81B2DEC-A6DB-B544-FD3D-43E33824BCA0}"/>
                </a:ext>
              </a:extLst>
            </p:cNvPr>
            <p:cNvSpPr>
              <a:spLocks noChangeArrowheads="1"/>
            </p:cNvSpPr>
            <p:nvPr/>
          </p:nvSpPr>
          <p:spPr bwMode="auto">
            <a:xfrm>
              <a:off x="1542" y="3075"/>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75" name="Rectangle 39">
              <a:extLst>
                <a:ext uri="{FF2B5EF4-FFF2-40B4-BE49-F238E27FC236}">
                  <a16:creationId xmlns:a16="http://schemas.microsoft.com/office/drawing/2014/main" id="{E5A24023-C0EA-A1FE-B8FB-88FFD090F2EF}"/>
                </a:ext>
              </a:extLst>
            </p:cNvPr>
            <p:cNvSpPr>
              <a:spLocks noChangeArrowheads="1"/>
            </p:cNvSpPr>
            <p:nvPr/>
          </p:nvSpPr>
          <p:spPr bwMode="auto">
            <a:xfrm>
              <a:off x="2407" y="3075"/>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376" name="Rectangle 40">
              <a:extLst>
                <a:ext uri="{FF2B5EF4-FFF2-40B4-BE49-F238E27FC236}">
                  <a16:creationId xmlns:a16="http://schemas.microsoft.com/office/drawing/2014/main" id="{F653CFF9-9E36-A899-90E7-DDDAFEF25273}"/>
                </a:ext>
              </a:extLst>
            </p:cNvPr>
            <p:cNvSpPr>
              <a:spLocks noChangeArrowheads="1"/>
            </p:cNvSpPr>
            <p:nvPr/>
          </p:nvSpPr>
          <p:spPr bwMode="auto">
            <a:xfrm>
              <a:off x="2506" y="3075"/>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77" name="Rectangle 41">
              <a:extLst>
                <a:ext uri="{FF2B5EF4-FFF2-40B4-BE49-F238E27FC236}">
                  <a16:creationId xmlns:a16="http://schemas.microsoft.com/office/drawing/2014/main" id="{5FD64220-3503-23E8-6581-8BFDBB75FE68}"/>
                </a:ext>
              </a:extLst>
            </p:cNvPr>
            <p:cNvSpPr>
              <a:spLocks noChangeArrowheads="1"/>
            </p:cNvSpPr>
            <p:nvPr/>
          </p:nvSpPr>
          <p:spPr bwMode="auto">
            <a:xfrm>
              <a:off x="2782" y="3075"/>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2.625</a:t>
              </a:r>
              <a:endParaRPr lang="en-US" altLang="en-US" sz="3700">
                <a:latin typeface="Arial" panose="020B0604020202020204" pitchFamily="34" charset="0"/>
              </a:endParaRPr>
            </a:p>
          </p:txBody>
        </p:sp>
        <p:sp>
          <p:nvSpPr>
            <p:cNvPr id="526378" name="Rectangle 42">
              <a:extLst>
                <a:ext uri="{FF2B5EF4-FFF2-40B4-BE49-F238E27FC236}">
                  <a16:creationId xmlns:a16="http://schemas.microsoft.com/office/drawing/2014/main" id="{22FCF54B-4029-9931-3009-525CBBC77179}"/>
                </a:ext>
              </a:extLst>
            </p:cNvPr>
            <p:cNvSpPr>
              <a:spLocks noChangeArrowheads="1"/>
            </p:cNvSpPr>
            <p:nvPr/>
          </p:nvSpPr>
          <p:spPr bwMode="auto">
            <a:xfrm>
              <a:off x="3168" y="3075"/>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79" name="Rectangle 43">
              <a:extLst>
                <a:ext uri="{FF2B5EF4-FFF2-40B4-BE49-F238E27FC236}">
                  <a16:creationId xmlns:a16="http://schemas.microsoft.com/office/drawing/2014/main" id="{1DDF5E43-5338-8572-83C2-F6B2F7F865E4}"/>
                </a:ext>
              </a:extLst>
            </p:cNvPr>
            <p:cNvSpPr>
              <a:spLocks noChangeArrowheads="1"/>
            </p:cNvSpPr>
            <p:nvPr/>
          </p:nvSpPr>
          <p:spPr bwMode="auto">
            <a:xfrm>
              <a:off x="816" y="3071"/>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80" name="Rectangle 44">
              <a:extLst>
                <a:ext uri="{FF2B5EF4-FFF2-40B4-BE49-F238E27FC236}">
                  <a16:creationId xmlns:a16="http://schemas.microsoft.com/office/drawing/2014/main" id="{42C1FF69-CCFE-18EA-5EE7-B433992CA4A1}"/>
                </a:ext>
              </a:extLst>
            </p:cNvPr>
            <p:cNvSpPr>
              <a:spLocks noChangeArrowheads="1"/>
            </p:cNvSpPr>
            <p:nvPr/>
          </p:nvSpPr>
          <p:spPr bwMode="auto">
            <a:xfrm>
              <a:off x="3254" y="3071"/>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81" name="Rectangle 45">
              <a:extLst>
                <a:ext uri="{FF2B5EF4-FFF2-40B4-BE49-F238E27FC236}">
                  <a16:creationId xmlns:a16="http://schemas.microsoft.com/office/drawing/2014/main" id="{1110EF56-591D-7F92-5D59-A057CE84EE83}"/>
                </a:ext>
              </a:extLst>
            </p:cNvPr>
            <p:cNvSpPr>
              <a:spLocks noChangeArrowheads="1"/>
            </p:cNvSpPr>
            <p:nvPr/>
          </p:nvSpPr>
          <p:spPr bwMode="auto">
            <a:xfrm>
              <a:off x="915" y="3240"/>
              <a:ext cx="138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Process sigma</a:t>
              </a:r>
              <a:endParaRPr lang="en-US" altLang="en-US" sz="3700">
                <a:latin typeface="Arial" panose="020B0604020202020204" pitchFamily="34" charset="0"/>
              </a:endParaRPr>
            </a:p>
          </p:txBody>
        </p:sp>
        <p:sp>
          <p:nvSpPr>
            <p:cNvPr id="526382" name="Rectangle 46">
              <a:extLst>
                <a:ext uri="{FF2B5EF4-FFF2-40B4-BE49-F238E27FC236}">
                  <a16:creationId xmlns:a16="http://schemas.microsoft.com/office/drawing/2014/main" id="{1132A682-77EB-3197-678A-A2752A24FE84}"/>
                </a:ext>
              </a:extLst>
            </p:cNvPr>
            <p:cNvSpPr>
              <a:spLocks noChangeArrowheads="1"/>
            </p:cNvSpPr>
            <p:nvPr/>
          </p:nvSpPr>
          <p:spPr bwMode="auto">
            <a:xfrm>
              <a:off x="2027" y="3240"/>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83" name="Rectangle 47">
              <a:extLst>
                <a:ext uri="{FF2B5EF4-FFF2-40B4-BE49-F238E27FC236}">
                  <a16:creationId xmlns:a16="http://schemas.microsoft.com/office/drawing/2014/main" id="{20ACA2D1-B4FA-77FA-76CE-4218A30FE3A9}"/>
                </a:ext>
              </a:extLst>
            </p:cNvPr>
            <p:cNvSpPr>
              <a:spLocks noChangeArrowheads="1"/>
            </p:cNvSpPr>
            <p:nvPr/>
          </p:nvSpPr>
          <p:spPr bwMode="auto">
            <a:xfrm>
              <a:off x="2407" y="3240"/>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384" name="Rectangle 48">
              <a:extLst>
                <a:ext uri="{FF2B5EF4-FFF2-40B4-BE49-F238E27FC236}">
                  <a16:creationId xmlns:a16="http://schemas.microsoft.com/office/drawing/2014/main" id="{DE650B9A-DB9D-CEAD-DFDD-F292BE304BD5}"/>
                </a:ext>
              </a:extLst>
            </p:cNvPr>
            <p:cNvSpPr>
              <a:spLocks noChangeArrowheads="1"/>
            </p:cNvSpPr>
            <p:nvPr/>
          </p:nvSpPr>
          <p:spPr bwMode="auto">
            <a:xfrm>
              <a:off x="2506" y="3240"/>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85" name="Rectangle 49">
              <a:extLst>
                <a:ext uri="{FF2B5EF4-FFF2-40B4-BE49-F238E27FC236}">
                  <a16:creationId xmlns:a16="http://schemas.microsoft.com/office/drawing/2014/main" id="{A082548D-C71D-4B05-42D4-10A00761784D}"/>
                </a:ext>
              </a:extLst>
            </p:cNvPr>
            <p:cNvSpPr>
              <a:spLocks noChangeArrowheads="1"/>
            </p:cNvSpPr>
            <p:nvPr/>
          </p:nvSpPr>
          <p:spPr bwMode="auto">
            <a:xfrm>
              <a:off x="2782" y="3240"/>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1.984</a:t>
              </a:r>
              <a:endParaRPr lang="en-US" altLang="en-US" sz="3700">
                <a:latin typeface="Arial" panose="020B0604020202020204" pitchFamily="34" charset="0"/>
              </a:endParaRPr>
            </a:p>
          </p:txBody>
        </p:sp>
        <p:sp>
          <p:nvSpPr>
            <p:cNvPr id="526386" name="Rectangle 50">
              <a:extLst>
                <a:ext uri="{FF2B5EF4-FFF2-40B4-BE49-F238E27FC236}">
                  <a16:creationId xmlns:a16="http://schemas.microsoft.com/office/drawing/2014/main" id="{047815AE-7C99-4E8D-30B3-84CC192DF432}"/>
                </a:ext>
              </a:extLst>
            </p:cNvPr>
            <p:cNvSpPr>
              <a:spLocks noChangeArrowheads="1"/>
            </p:cNvSpPr>
            <p:nvPr/>
          </p:nvSpPr>
          <p:spPr bwMode="auto">
            <a:xfrm>
              <a:off x="3168" y="3240"/>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87" name="Rectangle 51">
              <a:extLst>
                <a:ext uri="{FF2B5EF4-FFF2-40B4-BE49-F238E27FC236}">
                  <a16:creationId xmlns:a16="http://schemas.microsoft.com/office/drawing/2014/main" id="{891B4BF5-7CD7-FEDA-CCB2-2A92BFD27C03}"/>
                </a:ext>
              </a:extLst>
            </p:cNvPr>
            <p:cNvSpPr>
              <a:spLocks noChangeArrowheads="1"/>
            </p:cNvSpPr>
            <p:nvPr/>
          </p:nvSpPr>
          <p:spPr bwMode="auto">
            <a:xfrm>
              <a:off x="816" y="3233"/>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88" name="Rectangle 52">
              <a:extLst>
                <a:ext uri="{FF2B5EF4-FFF2-40B4-BE49-F238E27FC236}">
                  <a16:creationId xmlns:a16="http://schemas.microsoft.com/office/drawing/2014/main" id="{0D617FA2-EE1A-AC12-8001-03FDA3AA71D3}"/>
                </a:ext>
              </a:extLst>
            </p:cNvPr>
            <p:cNvSpPr>
              <a:spLocks noChangeArrowheads="1"/>
            </p:cNvSpPr>
            <p:nvPr/>
          </p:nvSpPr>
          <p:spPr bwMode="auto">
            <a:xfrm>
              <a:off x="3254" y="3233"/>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89" name="Rectangle 53">
              <a:extLst>
                <a:ext uri="{FF2B5EF4-FFF2-40B4-BE49-F238E27FC236}">
                  <a16:creationId xmlns:a16="http://schemas.microsoft.com/office/drawing/2014/main" id="{827E9538-A474-E943-0187-E1A0BDBD07AD}"/>
                </a:ext>
              </a:extLst>
            </p:cNvPr>
            <p:cNvSpPr>
              <a:spLocks noChangeArrowheads="1"/>
            </p:cNvSpPr>
            <p:nvPr/>
          </p:nvSpPr>
          <p:spPr bwMode="auto">
            <a:xfrm>
              <a:off x="912" y="3408"/>
              <a:ext cx="97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Population sigma</a:t>
              </a:r>
              <a:endParaRPr lang="en-US" altLang="en-US" sz="3700">
                <a:latin typeface="Arial" panose="020B0604020202020204" pitchFamily="34" charset="0"/>
              </a:endParaRPr>
            </a:p>
          </p:txBody>
        </p:sp>
        <p:sp>
          <p:nvSpPr>
            <p:cNvPr id="526390" name="Rectangle 54">
              <a:extLst>
                <a:ext uri="{FF2B5EF4-FFF2-40B4-BE49-F238E27FC236}">
                  <a16:creationId xmlns:a16="http://schemas.microsoft.com/office/drawing/2014/main" id="{8CF80E77-C003-C0D5-090F-C6B5FDE285BF}"/>
                </a:ext>
              </a:extLst>
            </p:cNvPr>
            <p:cNvSpPr>
              <a:spLocks noChangeArrowheads="1"/>
            </p:cNvSpPr>
            <p:nvPr/>
          </p:nvSpPr>
          <p:spPr bwMode="auto">
            <a:xfrm>
              <a:off x="2216" y="3403"/>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91" name="Rectangle 55">
              <a:extLst>
                <a:ext uri="{FF2B5EF4-FFF2-40B4-BE49-F238E27FC236}">
                  <a16:creationId xmlns:a16="http://schemas.microsoft.com/office/drawing/2014/main" id="{A75DC7F9-15B0-8495-333C-2ABC51553BDE}"/>
                </a:ext>
              </a:extLst>
            </p:cNvPr>
            <p:cNvSpPr>
              <a:spLocks noChangeArrowheads="1"/>
            </p:cNvSpPr>
            <p:nvPr/>
          </p:nvSpPr>
          <p:spPr bwMode="auto">
            <a:xfrm>
              <a:off x="2407" y="3403"/>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392" name="Rectangle 56">
              <a:extLst>
                <a:ext uri="{FF2B5EF4-FFF2-40B4-BE49-F238E27FC236}">
                  <a16:creationId xmlns:a16="http://schemas.microsoft.com/office/drawing/2014/main" id="{22C55DB0-6112-E047-6AE5-B722741BDAA4}"/>
                </a:ext>
              </a:extLst>
            </p:cNvPr>
            <p:cNvSpPr>
              <a:spLocks noChangeArrowheads="1"/>
            </p:cNvSpPr>
            <p:nvPr/>
          </p:nvSpPr>
          <p:spPr bwMode="auto">
            <a:xfrm>
              <a:off x="2506" y="3403"/>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93" name="Rectangle 57">
              <a:extLst>
                <a:ext uri="{FF2B5EF4-FFF2-40B4-BE49-F238E27FC236}">
                  <a16:creationId xmlns:a16="http://schemas.microsoft.com/office/drawing/2014/main" id="{F912008F-980B-3487-B588-B4B024F0A5FE}"/>
                </a:ext>
              </a:extLst>
            </p:cNvPr>
            <p:cNvSpPr>
              <a:spLocks noChangeArrowheads="1"/>
            </p:cNvSpPr>
            <p:nvPr/>
          </p:nvSpPr>
          <p:spPr bwMode="auto">
            <a:xfrm>
              <a:off x="2782" y="3403"/>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2.314</a:t>
              </a:r>
              <a:endParaRPr lang="en-US" altLang="en-US" sz="3700">
                <a:latin typeface="Arial" panose="020B0604020202020204" pitchFamily="34" charset="0"/>
              </a:endParaRPr>
            </a:p>
          </p:txBody>
        </p:sp>
        <p:sp>
          <p:nvSpPr>
            <p:cNvPr id="526394" name="Rectangle 58">
              <a:extLst>
                <a:ext uri="{FF2B5EF4-FFF2-40B4-BE49-F238E27FC236}">
                  <a16:creationId xmlns:a16="http://schemas.microsoft.com/office/drawing/2014/main" id="{4BF9885B-9E9E-82E3-6210-2973F518AD36}"/>
                </a:ext>
              </a:extLst>
            </p:cNvPr>
            <p:cNvSpPr>
              <a:spLocks noChangeArrowheads="1"/>
            </p:cNvSpPr>
            <p:nvPr/>
          </p:nvSpPr>
          <p:spPr bwMode="auto">
            <a:xfrm>
              <a:off x="3168" y="3403"/>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95" name="Rectangle 59">
              <a:extLst>
                <a:ext uri="{FF2B5EF4-FFF2-40B4-BE49-F238E27FC236}">
                  <a16:creationId xmlns:a16="http://schemas.microsoft.com/office/drawing/2014/main" id="{0C0629F0-5958-2345-2E72-8C3BEE783526}"/>
                </a:ext>
              </a:extLst>
            </p:cNvPr>
            <p:cNvSpPr>
              <a:spLocks noChangeArrowheads="1"/>
            </p:cNvSpPr>
            <p:nvPr/>
          </p:nvSpPr>
          <p:spPr bwMode="auto">
            <a:xfrm>
              <a:off x="816" y="3395"/>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96" name="Rectangle 60">
              <a:extLst>
                <a:ext uri="{FF2B5EF4-FFF2-40B4-BE49-F238E27FC236}">
                  <a16:creationId xmlns:a16="http://schemas.microsoft.com/office/drawing/2014/main" id="{FE8FEF92-DC10-348E-90CC-10DB5B18787C}"/>
                </a:ext>
              </a:extLst>
            </p:cNvPr>
            <p:cNvSpPr>
              <a:spLocks noChangeArrowheads="1"/>
            </p:cNvSpPr>
            <p:nvPr/>
          </p:nvSpPr>
          <p:spPr bwMode="auto">
            <a:xfrm>
              <a:off x="3254" y="3395"/>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397" name="Rectangle 61">
              <a:extLst>
                <a:ext uri="{FF2B5EF4-FFF2-40B4-BE49-F238E27FC236}">
                  <a16:creationId xmlns:a16="http://schemas.microsoft.com/office/drawing/2014/main" id="{275546F6-5014-DFAB-9654-2BD3A8F3F37A}"/>
                </a:ext>
              </a:extLst>
            </p:cNvPr>
            <p:cNvSpPr>
              <a:spLocks noChangeArrowheads="1"/>
            </p:cNvSpPr>
            <p:nvPr/>
          </p:nvSpPr>
          <p:spPr bwMode="auto">
            <a:xfrm>
              <a:off x="915" y="3565"/>
              <a:ext cx="81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Sample sigma</a:t>
              </a:r>
              <a:endParaRPr lang="en-US" altLang="en-US" sz="3700">
                <a:latin typeface="Arial" panose="020B0604020202020204" pitchFamily="34" charset="0"/>
              </a:endParaRPr>
            </a:p>
          </p:txBody>
        </p:sp>
        <p:sp>
          <p:nvSpPr>
            <p:cNvPr id="526398" name="Rectangle 62">
              <a:extLst>
                <a:ext uri="{FF2B5EF4-FFF2-40B4-BE49-F238E27FC236}">
                  <a16:creationId xmlns:a16="http://schemas.microsoft.com/office/drawing/2014/main" id="{1B6ADC52-5873-BF63-E082-EDE79EB19E72}"/>
                </a:ext>
              </a:extLst>
            </p:cNvPr>
            <p:cNvSpPr>
              <a:spLocks noChangeArrowheads="1"/>
            </p:cNvSpPr>
            <p:nvPr/>
          </p:nvSpPr>
          <p:spPr bwMode="auto">
            <a:xfrm>
              <a:off x="1989" y="3565"/>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399" name="Rectangle 63">
              <a:extLst>
                <a:ext uri="{FF2B5EF4-FFF2-40B4-BE49-F238E27FC236}">
                  <a16:creationId xmlns:a16="http://schemas.microsoft.com/office/drawing/2014/main" id="{F9432EC5-4A59-78D8-BEAB-5464834CAA73}"/>
                </a:ext>
              </a:extLst>
            </p:cNvPr>
            <p:cNvSpPr>
              <a:spLocks noChangeArrowheads="1"/>
            </p:cNvSpPr>
            <p:nvPr/>
          </p:nvSpPr>
          <p:spPr bwMode="auto">
            <a:xfrm>
              <a:off x="2407" y="3565"/>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400" name="Rectangle 64">
              <a:extLst>
                <a:ext uri="{FF2B5EF4-FFF2-40B4-BE49-F238E27FC236}">
                  <a16:creationId xmlns:a16="http://schemas.microsoft.com/office/drawing/2014/main" id="{45A92B46-14C1-23FC-FFEE-9410DC03587A}"/>
                </a:ext>
              </a:extLst>
            </p:cNvPr>
            <p:cNvSpPr>
              <a:spLocks noChangeArrowheads="1"/>
            </p:cNvSpPr>
            <p:nvPr/>
          </p:nvSpPr>
          <p:spPr bwMode="auto">
            <a:xfrm>
              <a:off x="2506" y="3565"/>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01" name="Rectangle 65">
              <a:extLst>
                <a:ext uri="{FF2B5EF4-FFF2-40B4-BE49-F238E27FC236}">
                  <a16:creationId xmlns:a16="http://schemas.microsoft.com/office/drawing/2014/main" id="{63504763-53DE-C4CB-9074-808E7FEEC97C}"/>
                </a:ext>
              </a:extLst>
            </p:cNvPr>
            <p:cNvSpPr>
              <a:spLocks noChangeArrowheads="1"/>
            </p:cNvSpPr>
            <p:nvPr/>
          </p:nvSpPr>
          <p:spPr bwMode="auto">
            <a:xfrm>
              <a:off x="2782" y="3565"/>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2.321</a:t>
              </a:r>
              <a:endParaRPr lang="en-US" altLang="en-US" sz="3700">
                <a:latin typeface="Arial" panose="020B0604020202020204" pitchFamily="34" charset="0"/>
              </a:endParaRPr>
            </a:p>
          </p:txBody>
        </p:sp>
        <p:sp>
          <p:nvSpPr>
            <p:cNvPr id="526402" name="Rectangle 66">
              <a:extLst>
                <a:ext uri="{FF2B5EF4-FFF2-40B4-BE49-F238E27FC236}">
                  <a16:creationId xmlns:a16="http://schemas.microsoft.com/office/drawing/2014/main" id="{B96105F4-1584-4FA1-5250-55A4D0A024B3}"/>
                </a:ext>
              </a:extLst>
            </p:cNvPr>
            <p:cNvSpPr>
              <a:spLocks noChangeArrowheads="1"/>
            </p:cNvSpPr>
            <p:nvPr/>
          </p:nvSpPr>
          <p:spPr bwMode="auto">
            <a:xfrm>
              <a:off x="3168" y="3565"/>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03" name="Rectangle 67">
              <a:extLst>
                <a:ext uri="{FF2B5EF4-FFF2-40B4-BE49-F238E27FC236}">
                  <a16:creationId xmlns:a16="http://schemas.microsoft.com/office/drawing/2014/main" id="{4A7054FF-B825-B3AC-B4B6-7947834857FD}"/>
                </a:ext>
              </a:extLst>
            </p:cNvPr>
            <p:cNvSpPr>
              <a:spLocks noChangeArrowheads="1"/>
            </p:cNvSpPr>
            <p:nvPr/>
          </p:nvSpPr>
          <p:spPr bwMode="auto">
            <a:xfrm>
              <a:off x="816" y="3561"/>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04" name="Rectangle 68">
              <a:extLst>
                <a:ext uri="{FF2B5EF4-FFF2-40B4-BE49-F238E27FC236}">
                  <a16:creationId xmlns:a16="http://schemas.microsoft.com/office/drawing/2014/main" id="{5C6D9732-D5E8-CD33-3D24-2018CC92CCD6}"/>
                </a:ext>
              </a:extLst>
            </p:cNvPr>
            <p:cNvSpPr>
              <a:spLocks noChangeArrowheads="1"/>
            </p:cNvSpPr>
            <p:nvPr/>
          </p:nvSpPr>
          <p:spPr bwMode="auto">
            <a:xfrm>
              <a:off x="3254" y="3561"/>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05" name="Rectangle 69">
              <a:extLst>
                <a:ext uri="{FF2B5EF4-FFF2-40B4-BE49-F238E27FC236}">
                  <a16:creationId xmlns:a16="http://schemas.microsoft.com/office/drawing/2014/main" id="{048F1DF8-DECD-9199-D80F-5FFFF752D565}"/>
                </a:ext>
              </a:extLst>
            </p:cNvPr>
            <p:cNvSpPr>
              <a:spLocks noChangeArrowheads="1"/>
            </p:cNvSpPr>
            <p:nvPr/>
          </p:nvSpPr>
          <p:spPr bwMode="auto">
            <a:xfrm>
              <a:off x="915" y="3730"/>
              <a:ext cx="132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Standard error of mean</a:t>
              </a:r>
              <a:endParaRPr lang="en-US" altLang="en-US" sz="3700">
                <a:latin typeface="Arial" panose="020B0604020202020204" pitchFamily="34" charset="0"/>
              </a:endParaRPr>
            </a:p>
          </p:txBody>
        </p:sp>
        <p:sp>
          <p:nvSpPr>
            <p:cNvPr id="526406" name="Rectangle 70">
              <a:extLst>
                <a:ext uri="{FF2B5EF4-FFF2-40B4-BE49-F238E27FC236}">
                  <a16:creationId xmlns:a16="http://schemas.microsoft.com/office/drawing/2014/main" id="{7D6B876E-41E3-099E-9C50-7C54720C5148}"/>
                </a:ext>
              </a:extLst>
            </p:cNvPr>
            <p:cNvSpPr>
              <a:spLocks noChangeArrowheads="1"/>
            </p:cNvSpPr>
            <p:nvPr/>
          </p:nvSpPr>
          <p:spPr bwMode="auto">
            <a:xfrm>
              <a:off x="2668" y="3730"/>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07" name="Rectangle 71">
              <a:extLst>
                <a:ext uri="{FF2B5EF4-FFF2-40B4-BE49-F238E27FC236}">
                  <a16:creationId xmlns:a16="http://schemas.microsoft.com/office/drawing/2014/main" id="{F70A923E-7377-4956-D213-8D62E5110143}"/>
                </a:ext>
              </a:extLst>
            </p:cNvPr>
            <p:cNvSpPr>
              <a:spLocks noChangeArrowheads="1"/>
            </p:cNvSpPr>
            <p:nvPr/>
          </p:nvSpPr>
          <p:spPr bwMode="auto">
            <a:xfrm>
              <a:off x="2407" y="3730"/>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408" name="Rectangle 72">
              <a:extLst>
                <a:ext uri="{FF2B5EF4-FFF2-40B4-BE49-F238E27FC236}">
                  <a16:creationId xmlns:a16="http://schemas.microsoft.com/office/drawing/2014/main" id="{96012CC6-B54B-C896-8618-F4EE814BD1FA}"/>
                </a:ext>
              </a:extLst>
            </p:cNvPr>
            <p:cNvSpPr>
              <a:spLocks noChangeArrowheads="1"/>
            </p:cNvSpPr>
            <p:nvPr/>
          </p:nvSpPr>
          <p:spPr bwMode="auto">
            <a:xfrm>
              <a:off x="2506" y="3730"/>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09" name="Rectangle 73">
              <a:extLst>
                <a:ext uri="{FF2B5EF4-FFF2-40B4-BE49-F238E27FC236}">
                  <a16:creationId xmlns:a16="http://schemas.microsoft.com/office/drawing/2014/main" id="{6E908D65-5CD3-AB9F-8599-E13F6602F2F4}"/>
                </a:ext>
              </a:extLst>
            </p:cNvPr>
            <p:cNvSpPr>
              <a:spLocks noChangeArrowheads="1"/>
            </p:cNvSpPr>
            <p:nvPr/>
          </p:nvSpPr>
          <p:spPr bwMode="auto">
            <a:xfrm>
              <a:off x="2782" y="3730"/>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0.188</a:t>
              </a:r>
              <a:endParaRPr lang="en-US" altLang="en-US" sz="3700">
                <a:latin typeface="Arial" panose="020B0604020202020204" pitchFamily="34" charset="0"/>
              </a:endParaRPr>
            </a:p>
          </p:txBody>
        </p:sp>
        <p:sp>
          <p:nvSpPr>
            <p:cNvPr id="526410" name="Rectangle 74">
              <a:extLst>
                <a:ext uri="{FF2B5EF4-FFF2-40B4-BE49-F238E27FC236}">
                  <a16:creationId xmlns:a16="http://schemas.microsoft.com/office/drawing/2014/main" id="{E823FD5C-D857-48F5-A180-75C936C0D907}"/>
                </a:ext>
              </a:extLst>
            </p:cNvPr>
            <p:cNvSpPr>
              <a:spLocks noChangeArrowheads="1"/>
            </p:cNvSpPr>
            <p:nvPr/>
          </p:nvSpPr>
          <p:spPr bwMode="auto">
            <a:xfrm>
              <a:off x="3168" y="3730"/>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11" name="Rectangle 75">
              <a:extLst>
                <a:ext uri="{FF2B5EF4-FFF2-40B4-BE49-F238E27FC236}">
                  <a16:creationId xmlns:a16="http://schemas.microsoft.com/office/drawing/2014/main" id="{7264BB1A-B915-561C-A8C6-1D97D068D7F1}"/>
                </a:ext>
              </a:extLst>
            </p:cNvPr>
            <p:cNvSpPr>
              <a:spLocks noChangeArrowheads="1"/>
            </p:cNvSpPr>
            <p:nvPr/>
          </p:nvSpPr>
          <p:spPr bwMode="auto">
            <a:xfrm>
              <a:off x="816" y="3723"/>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12" name="Rectangle 76">
              <a:extLst>
                <a:ext uri="{FF2B5EF4-FFF2-40B4-BE49-F238E27FC236}">
                  <a16:creationId xmlns:a16="http://schemas.microsoft.com/office/drawing/2014/main" id="{AD6A6ECE-FE06-0ADE-B8F8-8FCFF56081DE}"/>
                </a:ext>
              </a:extLst>
            </p:cNvPr>
            <p:cNvSpPr>
              <a:spLocks noChangeArrowheads="1"/>
            </p:cNvSpPr>
            <p:nvPr/>
          </p:nvSpPr>
          <p:spPr bwMode="auto">
            <a:xfrm>
              <a:off x="3254" y="3723"/>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13" name="Rectangle 77">
              <a:extLst>
                <a:ext uri="{FF2B5EF4-FFF2-40B4-BE49-F238E27FC236}">
                  <a16:creationId xmlns:a16="http://schemas.microsoft.com/office/drawing/2014/main" id="{09B4B933-5916-94E6-BFE8-459ACE570035}"/>
                </a:ext>
              </a:extLst>
            </p:cNvPr>
            <p:cNvSpPr>
              <a:spLocks noChangeArrowheads="1"/>
            </p:cNvSpPr>
            <p:nvPr/>
          </p:nvSpPr>
          <p:spPr bwMode="auto">
            <a:xfrm>
              <a:off x="915" y="3889"/>
              <a:ext cx="618"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FF0000"/>
                  </a:solidFill>
                  <a:latin typeface="Arial" panose="020B0604020202020204" pitchFamily="34" charset="0"/>
                </a:rPr>
                <a:t>Skewness</a:t>
              </a:r>
              <a:endParaRPr lang="en-US" altLang="en-US" sz="3700">
                <a:solidFill>
                  <a:srgbClr val="FF0000"/>
                </a:solidFill>
                <a:latin typeface="Arial" panose="020B0604020202020204" pitchFamily="34" charset="0"/>
              </a:endParaRPr>
            </a:p>
          </p:txBody>
        </p:sp>
        <p:sp>
          <p:nvSpPr>
            <p:cNvPr id="526414" name="Rectangle 78">
              <a:extLst>
                <a:ext uri="{FF2B5EF4-FFF2-40B4-BE49-F238E27FC236}">
                  <a16:creationId xmlns:a16="http://schemas.microsoft.com/office/drawing/2014/main" id="{C99A8CC5-B053-AE8B-BCFA-822C0B3CA4EE}"/>
                </a:ext>
              </a:extLst>
            </p:cNvPr>
            <p:cNvSpPr>
              <a:spLocks noChangeArrowheads="1"/>
            </p:cNvSpPr>
            <p:nvPr/>
          </p:nvSpPr>
          <p:spPr bwMode="auto">
            <a:xfrm>
              <a:off x="1731" y="3893"/>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15" name="Rectangle 79">
              <a:extLst>
                <a:ext uri="{FF2B5EF4-FFF2-40B4-BE49-F238E27FC236}">
                  <a16:creationId xmlns:a16="http://schemas.microsoft.com/office/drawing/2014/main" id="{CE8CB143-1683-2F33-E39A-0A3E69EF1B3B}"/>
                </a:ext>
              </a:extLst>
            </p:cNvPr>
            <p:cNvSpPr>
              <a:spLocks noChangeArrowheads="1"/>
            </p:cNvSpPr>
            <p:nvPr/>
          </p:nvSpPr>
          <p:spPr bwMode="auto">
            <a:xfrm>
              <a:off x="2407" y="3889"/>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416" name="Rectangle 80">
              <a:extLst>
                <a:ext uri="{FF2B5EF4-FFF2-40B4-BE49-F238E27FC236}">
                  <a16:creationId xmlns:a16="http://schemas.microsoft.com/office/drawing/2014/main" id="{E3189810-82D7-21A4-7571-DE83F42FE399}"/>
                </a:ext>
              </a:extLst>
            </p:cNvPr>
            <p:cNvSpPr>
              <a:spLocks noChangeArrowheads="1"/>
            </p:cNvSpPr>
            <p:nvPr/>
          </p:nvSpPr>
          <p:spPr bwMode="auto">
            <a:xfrm>
              <a:off x="2506" y="3889"/>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17" name="Rectangle 81">
              <a:extLst>
                <a:ext uri="{FF2B5EF4-FFF2-40B4-BE49-F238E27FC236}">
                  <a16:creationId xmlns:a16="http://schemas.microsoft.com/office/drawing/2014/main" id="{46137AF7-2E28-08D2-50D3-FCE0F4CE37B4}"/>
                </a:ext>
              </a:extLst>
            </p:cNvPr>
            <p:cNvSpPr>
              <a:spLocks noChangeArrowheads="1"/>
            </p:cNvSpPr>
            <p:nvPr/>
          </p:nvSpPr>
          <p:spPr bwMode="auto">
            <a:xfrm>
              <a:off x="2688" y="3889"/>
              <a:ext cx="39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FF0000"/>
                  </a:solidFill>
                  <a:latin typeface="Arial" panose="020B0604020202020204" pitchFamily="34" charset="0"/>
                </a:rPr>
                <a:t>1.5887</a:t>
              </a:r>
              <a:endParaRPr lang="en-US" altLang="en-US" sz="3700">
                <a:solidFill>
                  <a:srgbClr val="FF0000"/>
                </a:solidFill>
                <a:latin typeface="Arial" panose="020B0604020202020204" pitchFamily="34" charset="0"/>
              </a:endParaRPr>
            </a:p>
          </p:txBody>
        </p:sp>
        <p:sp>
          <p:nvSpPr>
            <p:cNvPr id="526418" name="Rectangle 82">
              <a:extLst>
                <a:ext uri="{FF2B5EF4-FFF2-40B4-BE49-F238E27FC236}">
                  <a16:creationId xmlns:a16="http://schemas.microsoft.com/office/drawing/2014/main" id="{78A3885F-F5D1-91ED-B477-E3E331D8A3FC}"/>
                </a:ext>
              </a:extLst>
            </p:cNvPr>
            <p:cNvSpPr>
              <a:spLocks noChangeArrowheads="1"/>
            </p:cNvSpPr>
            <p:nvPr/>
          </p:nvSpPr>
          <p:spPr bwMode="auto">
            <a:xfrm>
              <a:off x="3168" y="3893"/>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19" name="Rectangle 83">
              <a:extLst>
                <a:ext uri="{FF2B5EF4-FFF2-40B4-BE49-F238E27FC236}">
                  <a16:creationId xmlns:a16="http://schemas.microsoft.com/office/drawing/2014/main" id="{382BECD1-AF92-A8E6-AA86-8C51F0D689C6}"/>
                </a:ext>
              </a:extLst>
            </p:cNvPr>
            <p:cNvSpPr>
              <a:spLocks noChangeArrowheads="1"/>
            </p:cNvSpPr>
            <p:nvPr/>
          </p:nvSpPr>
          <p:spPr bwMode="auto">
            <a:xfrm>
              <a:off x="816" y="3889"/>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20" name="Rectangle 84">
              <a:extLst>
                <a:ext uri="{FF2B5EF4-FFF2-40B4-BE49-F238E27FC236}">
                  <a16:creationId xmlns:a16="http://schemas.microsoft.com/office/drawing/2014/main" id="{F0397F95-15D2-45BC-98C3-14B2268E3990}"/>
                </a:ext>
              </a:extLst>
            </p:cNvPr>
            <p:cNvSpPr>
              <a:spLocks noChangeArrowheads="1"/>
            </p:cNvSpPr>
            <p:nvPr/>
          </p:nvSpPr>
          <p:spPr bwMode="auto">
            <a:xfrm>
              <a:off x="3254" y="3889"/>
              <a:ext cx="9" cy="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21" name="Rectangle 85">
              <a:extLst>
                <a:ext uri="{FF2B5EF4-FFF2-40B4-BE49-F238E27FC236}">
                  <a16:creationId xmlns:a16="http://schemas.microsoft.com/office/drawing/2014/main" id="{1082344C-A255-CD73-33C2-9E963F1B25A9}"/>
                </a:ext>
              </a:extLst>
            </p:cNvPr>
            <p:cNvSpPr>
              <a:spLocks noChangeArrowheads="1"/>
            </p:cNvSpPr>
            <p:nvPr/>
          </p:nvSpPr>
          <p:spPr bwMode="auto">
            <a:xfrm>
              <a:off x="915" y="4051"/>
              <a:ext cx="520"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FF0000"/>
                  </a:solidFill>
                  <a:latin typeface="Arial" panose="020B0604020202020204" pitchFamily="34" charset="0"/>
                </a:rPr>
                <a:t>Kurtosis</a:t>
              </a:r>
              <a:endParaRPr lang="en-US" altLang="en-US" sz="3700">
                <a:solidFill>
                  <a:srgbClr val="FF0000"/>
                </a:solidFill>
                <a:latin typeface="Arial" panose="020B0604020202020204" pitchFamily="34" charset="0"/>
              </a:endParaRPr>
            </a:p>
          </p:txBody>
        </p:sp>
        <p:sp>
          <p:nvSpPr>
            <p:cNvPr id="526422" name="Rectangle 86">
              <a:extLst>
                <a:ext uri="{FF2B5EF4-FFF2-40B4-BE49-F238E27FC236}">
                  <a16:creationId xmlns:a16="http://schemas.microsoft.com/office/drawing/2014/main" id="{84F4FC9D-2DE8-5281-23E4-3C7CB34E8967}"/>
                </a:ext>
              </a:extLst>
            </p:cNvPr>
            <p:cNvSpPr>
              <a:spLocks noChangeArrowheads="1"/>
            </p:cNvSpPr>
            <p:nvPr/>
          </p:nvSpPr>
          <p:spPr bwMode="auto">
            <a:xfrm>
              <a:off x="1602" y="4055"/>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23" name="Rectangle 87">
              <a:extLst>
                <a:ext uri="{FF2B5EF4-FFF2-40B4-BE49-F238E27FC236}">
                  <a16:creationId xmlns:a16="http://schemas.microsoft.com/office/drawing/2014/main" id="{B60FE14C-E8AD-C142-28FE-AD4BC79BE0F5}"/>
                </a:ext>
              </a:extLst>
            </p:cNvPr>
            <p:cNvSpPr>
              <a:spLocks noChangeArrowheads="1"/>
            </p:cNvSpPr>
            <p:nvPr/>
          </p:nvSpPr>
          <p:spPr bwMode="auto">
            <a:xfrm>
              <a:off x="2407" y="4051"/>
              <a:ext cx="7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6424" name="Rectangle 88">
              <a:extLst>
                <a:ext uri="{FF2B5EF4-FFF2-40B4-BE49-F238E27FC236}">
                  <a16:creationId xmlns:a16="http://schemas.microsoft.com/office/drawing/2014/main" id="{2FCACE01-FC39-295A-0659-305B6B70F44C}"/>
                </a:ext>
              </a:extLst>
            </p:cNvPr>
            <p:cNvSpPr>
              <a:spLocks noChangeArrowheads="1"/>
            </p:cNvSpPr>
            <p:nvPr/>
          </p:nvSpPr>
          <p:spPr bwMode="auto">
            <a:xfrm>
              <a:off x="2506" y="4051"/>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25" name="Rectangle 89">
              <a:extLst>
                <a:ext uri="{FF2B5EF4-FFF2-40B4-BE49-F238E27FC236}">
                  <a16:creationId xmlns:a16="http://schemas.microsoft.com/office/drawing/2014/main" id="{F1E3FAB7-4F0C-C198-0FC8-408E15E8AFF6}"/>
                </a:ext>
              </a:extLst>
            </p:cNvPr>
            <p:cNvSpPr>
              <a:spLocks noChangeArrowheads="1"/>
            </p:cNvSpPr>
            <p:nvPr/>
          </p:nvSpPr>
          <p:spPr bwMode="auto">
            <a:xfrm>
              <a:off x="2688" y="4051"/>
              <a:ext cx="39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FF0000"/>
                  </a:solidFill>
                  <a:latin typeface="Arial" panose="020B0604020202020204" pitchFamily="34" charset="0"/>
                </a:rPr>
                <a:t>2.5109</a:t>
              </a:r>
              <a:endParaRPr lang="en-US" altLang="en-US" sz="3700">
                <a:solidFill>
                  <a:srgbClr val="FF0000"/>
                </a:solidFill>
                <a:latin typeface="Arial" panose="020B0604020202020204" pitchFamily="34" charset="0"/>
              </a:endParaRPr>
            </a:p>
          </p:txBody>
        </p:sp>
        <p:sp>
          <p:nvSpPr>
            <p:cNvPr id="526426" name="Rectangle 90">
              <a:extLst>
                <a:ext uri="{FF2B5EF4-FFF2-40B4-BE49-F238E27FC236}">
                  <a16:creationId xmlns:a16="http://schemas.microsoft.com/office/drawing/2014/main" id="{3FB26BF4-66F4-C60D-505C-EB43104ADCC0}"/>
                </a:ext>
              </a:extLst>
            </p:cNvPr>
            <p:cNvSpPr>
              <a:spLocks noChangeArrowheads="1"/>
            </p:cNvSpPr>
            <p:nvPr/>
          </p:nvSpPr>
          <p:spPr bwMode="auto">
            <a:xfrm>
              <a:off x="3168" y="4055"/>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6427" name="Rectangle 91">
              <a:extLst>
                <a:ext uri="{FF2B5EF4-FFF2-40B4-BE49-F238E27FC236}">
                  <a16:creationId xmlns:a16="http://schemas.microsoft.com/office/drawing/2014/main" id="{48C6F271-F853-2FC7-382D-29F3D99368D4}"/>
                </a:ext>
              </a:extLst>
            </p:cNvPr>
            <p:cNvSpPr>
              <a:spLocks noChangeArrowheads="1"/>
            </p:cNvSpPr>
            <p:nvPr/>
          </p:nvSpPr>
          <p:spPr bwMode="auto">
            <a:xfrm>
              <a:off x="816" y="4051"/>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28" name="Rectangle 92">
              <a:extLst>
                <a:ext uri="{FF2B5EF4-FFF2-40B4-BE49-F238E27FC236}">
                  <a16:creationId xmlns:a16="http://schemas.microsoft.com/office/drawing/2014/main" id="{43B76BAD-8409-F48C-03B6-3DEDBF4EAD7D}"/>
                </a:ext>
              </a:extLst>
            </p:cNvPr>
            <p:cNvSpPr>
              <a:spLocks noChangeArrowheads="1"/>
            </p:cNvSpPr>
            <p:nvPr/>
          </p:nvSpPr>
          <p:spPr bwMode="auto">
            <a:xfrm>
              <a:off x="816" y="4217"/>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29" name="Rectangle 93">
              <a:extLst>
                <a:ext uri="{FF2B5EF4-FFF2-40B4-BE49-F238E27FC236}">
                  <a16:creationId xmlns:a16="http://schemas.microsoft.com/office/drawing/2014/main" id="{AEC221C4-A38D-2A2C-D425-E791C7A45453}"/>
                </a:ext>
              </a:extLst>
            </p:cNvPr>
            <p:cNvSpPr>
              <a:spLocks noChangeArrowheads="1"/>
            </p:cNvSpPr>
            <p:nvPr/>
          </p:nvSpPr>
          <p:spPr bwMode="auto">
            <a:xfrm>
              <a:off x="816" y="4217"/>
              <a:ext cx="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0" name="Rectangle 94">
              <a:extLst>
                <a:ext uri="{FF2B5EF4-FFF2-40B4-BE49-F238E27FC236}">
                  <a16:creationId xmlns:a16="http://schemas.microsoft.com/office/drawing/2014/main" id="{D08BB378-C5EE-2DCD-C6EC-F011E617C507}"/>
                </a:ext>
              </a:extLst>
            </p:cNvPr>
            <p:cNvSpPr>
              <a:spLocks noChangeArrowheads="1"/>
            </p:cNvSpPr>
            <p:nvPr/>
          </p:nvSpPr>
          <p:spPr bwMode="auto">
            <a:xfrm>
              <a:off x="825" y="4217"/>
              <a:ext cx="206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1" name="Rectangle 95">
              <a:extLst>
                <a:ext uri="{FF2B5EF4-FFF2-40B4-BE49-F238E27FC236}">
                  <a16:creationId xmlns:a16="http://schemas.microsoft.com/office/drawing/2014/main" id="{A08F9B4C-513C-3BEB-450D-471AF90FA056}"/>
                </a:ext>
              </a:extLst>
            </p:cNvPr>
            <p:cNvSpPr>
              <a:spLocks noChangeArrowheads="1"/>
            </p:cNvSpPr>
            <p:nvPr/>
          </p:nvSpPr>
          <p:spPr bwMode="auto">
            <a:xfrm>
              <a:off x="2304" y="4217"/>
              <a:ext cx="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2" name="Rectangle 96">
              <a:extLst>
                <a:ext uri="{FF2B5EF4-FFF2-40B4-BE49-F238E27FC236}">
                  <a16:creationId xmlns:a16="http://schemas.microsoft.com/office/drawing/2014/main" id="{FE8C0DCD-3B74-43A7-3425-2B25119A2FBD}"/>
                </a:ext>
              </a:extLst>
            </p:cNvPr>
            <p:cNvSpPr>
              <a:spLocks noChangeArrowheads="1"/>
            </p:cNvSpPr>
            <p:nvPr/>
          </p:nvSpPr>
          <p:spPr bwMode="auto">
            <a:xfrm>
              <a:off x="2882" y="4217"/>
              <a:ext cx="38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5" name="Rectangle 99">
              <a:extLst>
                <a:ext uri="{FF2B5EF4-FFF2-40B4-BE49-F238E27FC236}">
                  <a16:creationId xmlns:a16="http://schemas.microsoft.com/office/drawing/2014/main" id="{DB88A2AA-E320-D219-D077-34448D93FD5E}"/>
                </a:ext>
              </a:extLst>
            </p:cNvPr>
            <p:cNvSpPr>
              <a:spLocks noChangeArrowheads="1"/>
            </p:cNvSpPr>
            <p:nvPr/>
          </p:nvSpPr>
          <p:spPr bwMode="auto">
            <a:xfrm>
              <a:off x="3254" y="4051"/>
              <a:ext cx="9"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6436" name="Rectangle 100">
            <a:extLst>
              <a:ext uri="{FF2B5EF4-FFF2-40B4-BE49-F238E27FC236}">
                <a16:creationId xmlns:a16="http://schemas.microsoft.com/office/drawing/2014/main" id="{BB73D7FE-31AB-3F2E-6768-07D9B03FAA62}"/>
              </a:ext>
            </a:extLst>
          </p:cNvPr>
          <p:cNvSpPr>
            <a:spLocks noChangeArrowheads="1"/>
          </p:cNvSpPr>
          <p:nvPr/>
        </p:nvSpPr>
        <p:spPr bwMode="auto">
          <a:xfrm>
            <a:off x="5348288" y="57578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37" name="Rectangle 101">
            <a:extLst>
              <a:ext uri="{FF2B5EF4-FFF2-40B4-BE49-F238E27FC236}">
                <a16:creationId xmlns:a16="http://schemas.microsoft.com/office/drawing/2014/main" id="{3E1D9AA0-CAB6-3D54-FAD2-3D6ACAF2A289}"/>
              </a:ext>
            </a:extLst>
          </p:cNvPr>
          <p:cNvSpPr>
            <a:spLocks noChangeArrowheads="1"/>
          </p:cNvSpPr>
          <p:nvPr/>
        </p:nvSpPr>
        <p:spPr bwMode="auto">
          <a:xfrm>
            <a:off x="5348288" y="57578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443" name="Text Box 107">
            <a:extLst>
              <a:ext uri="{FF2B5EF4-FFF2-40B4-BE49-F238E27FC236}">
                <a16:creationId xmlns:a16="http://schemas.microsoft.com/office/drawing/2014/main" id="{157ACC86-66AD-224C-0644-3F726506E20C}"/>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6.3-11</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9B525E88-C46C-A6CA-5B97-47BEB63AC5D6}"/>
              </a:ext>
            </a:extLst>
          </p:cNvPr>
          <p:cNvSpPr>
            <a:spLocks noGrp="1" noChangeArrowheads="1"/>
          </p:cNvSpPr>
          <p:nvPr>
            <p:ph type="title"/>
          </p:nvPr>
        </p:nvSpPr>
        <p:spPr/>
        <p:txBody>
          <a:bodyPr/>
          <a:lstStyle/>
          <a:p>
            <a:r>
              <a:rPr lang="en-US" altLang="en-US"/>
              <a:t>Moments of Data</a:t>
            </a:r>
          </a:p>
        </p:txBody>
      </p:sp>
      <p:sp>
        <p:nvSpPr>
          <p:cNvPr id="529412" name="Rectangle 4">
            <a:extLst>
              <a:ext uri="{FF2B5EF4-FFF2-40B4-BE49-F238E27FC236}">
                <a16:creationId xmlns:a16="http://schemas.microsoft.com/office/drawing/2014/main" id="{CD82D3AD-1AB8-D49F-CF8C-7B7688B6FF6E}"/>
              </a:ext>
            </a:extLst>
          </p:cNvPr>
          <p:cNvSpPr>
            <a:spLocks noChangeArrowheads="1"/>
          </p:cNvSpPr>
          <p:nvPr/>
        </p:nvSpPr>
        <p:spPr bwMode="auto">
          <a:xfrm>
            <a:off x="0" y="27241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9411" name="Object 3">
            <a:extLst>
              <a:ext uri="{FF2B5EF4-FFF2-40B4-BE49-F238E27FC236}">
                <a16:creationId xmlns:a16="http://schemas.microsoft.com/office/drawing/2014/main" id="{8C375A61-2F90-15FB-BD07-67441C2CFFA6}"/>
              </a:ext>
            </a:extLst>
          </p:cNvPr>
          <p:cNvGraphicFramePr>
            <a:graphicFrameLocks noChangeAspect="1"/>
          </p:cNvGraphicFramePr>
          <p:nvPr/>
        </p:nvGraphicFramePr>
        <p:xfrm>
          <a:off x="1828800" y="1676400"/>
          <a:ext cx="5410200" cy="2660650"/>
        </p:xfrm>
        <a:graphic>
          <a:graphicData uri="http://schemas.openxmlformats.org/presentationml/2006/ole">
            <mc:AlternateContent xmlns:mc="http://schemas.openxmlformats.org/markup-compatibility/2006">
              <mc:Choice xmlns:v="urn:schemas-microsoft-com:vml" Requires="v">
                <p:oleObj name="Equation" r:id="rId2" imgW="2260600" imgH="1117600" progId="Equation.3">
                  <p:embed/>
                </p:oleObj>
              </mc:Choice>
              <mc:Fallback>
                <p:oleObj name="Equation" r:id="rId2" imgW="2260600" imgH="11176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676400"/>
                        <a:ext cx="5410200" cy="2660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9413" name="Text Box 5">
            <a:extLst>
              <a:ext uri="{FF2B5EF4-FFF2-40B4-BE49-F238E27FC236}">
                <a16:creationId xmlns:a16="http://schemas.microsoft.com/office/drawing/2014/main" id="{6B6D8B6A-739F-C092-FFFC-F1E72215E5DC}"/>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6.3-12</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F1B30EF9-29C3-9E98-86F9-2C0C5A134C7E}"/>
              </a:ext>
            </a:extLst>
          </p:cNvPr>
          <p:cNvSpPr>
            <a:spLocks noGrp="1" noChangeArrowheads="1"/>
          </p:cNvSpPr>
          <p:nvPr>
            <p:ph type="title"/>
          </p:nvPr>
        </p:nvSpPr>
        <p:spPr/>
        <p:txBody>
          <a:bodyPr/>
          <a:lstStyle/>
          <a:p>
            <a:r>
              <a:rPr lang="en-US" altLang="en-US"/>
              <a:t>Skewness</a:t>
            </a:r>
          </a:p>
        </p:txBody>
      </p:sp>
      <p:grpSp>
        <p:nvGrpSpPr>
          <p:cNvPr id="530435" name="Group 3">
            <a:extLst>
              <a:ext uri="{FF2B5EF4-FFF2-40B4-BE49-F238E27FC236}">
                <a16:creationId xmlns:a16="http://schemas.microsoft.com/office/drawing/2014/main" id="{F65BEA34-9567-5F9F-0A60-2BB0F9DDD625}"/>
              </a:ext>
            </a:extLst>
          </p:cNvPr>
          <p:cNvGrpSpPr>
            <a:grpSpLocks/>
          </p:cNvGrpSpPr>
          <p:nvPr/>
        </p:nvGrpSpPr>
        <p:grpSpPr bwMode="auto">
          <a:xfrm>
            <a:off x="1143000" y="990600"/>
            <a:ext cx="6858000" cy="3040063"/>
            <a:chOff x="0" y="31"/>
            <a:chExt cx="20000" cy="19964"/>
          </a:xfrm>
        </p:grpSpPr>
        <p:sp>
          <p:nvSpPr>
            <p:cNvPr id="530436" name="Line 4">
              <a:extLst>
                <a:ext uri="{FF2B5EF4-FFF2-40B4-BE49-F238E27FC236}">
                  <a16:creationId xmlns:a16="http://schemas.microsoft.com/office/drawing/2014/main" id="{69FD69DC-3184-4131-63C6-29EBF0B8CAC7}"/>
                </a:ext>
              </a:extLst>
            </p:cNvPr>
            <p:cNvSpPr>
              <a:spLocks noChangeShapeType="1"/>
            </p:cNvSpPr>
            <p:nvPr/>
          </p:nvSpPr>
          <p:spPr bwMode="auto">
            <a:xfrm>
              <a:off x="2144" y="17258"/>
              <a:ext cx="15059" cy="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530437" name="Group 5">
              <a:extLst>
                <a:ext uri="{FF2B5EF4-FFF2-40B4-BE49-F238E27FC236}">
                  <a16:creationId xmlns:a16="http://schemas.microsoft.com/office/drawing/2014/main" id="{DFE9EB5F-B329-7DA7-F698-B90BB3CB8E2F}"/>
                </a:ext>
              </a:extLst>
            </p:cNvPr>
            <p:cNvGrpSpPr>
              <a:grpSpLocks/>
            </p:cNvGrpSpPr>
            <p:nvPr/>
          </p:nvGrpSpPr>
          <p:grpSpPr bwMode="auto">
            <a:xfrm>
              <a:off x="4708" y="6443"/>
              <a:ext cx="9931" cy="10829"/>
              <a:chOff x="0" y="0"/>
              <a:chExt cx="20000" cy="20000"/>
            </a:xfrm>
          </p:grpSpPr>
          <p:sp>
            <p:nvSpPr>
              <p:cNvPr id="530438" name="Freeform 6">
                <a:extLst>
                  <a:ext uri="{FF2B5EF4-FFF2-40B4-BE49-F238E27FC236}">
                    <a16:creationId xmlns:a16="http://schemas.microsoft.com/office/drawing/2014/main" id="{B6B2FD45-9DA2-B740-CBF0-07EB8F8F61E8}"/>
                  </a:ext>
                </a:extLst>
              </p:cNvPr>
              <p:cNvSpPr>
                <a:spLocks/>
              </p:cNvSpPr>
              <p:nvPr/>
            </p:nvSpPr>
            <p:spPr bwMode="auto">
              <a:xfrm>
                <a:off x="0" y="13"/>
                <a:ext cx="10144" cy="19987"/>
              </a:xfrm>
              <a:custGeom>
                <a:avLst/>
                <a:gdLst>
                  <a:gd name="T0" fmla="*/ 370 w 20000"/>
                  <a:gd name="T1" fmla="*/ 19987 h 20000"/>
                  <a:gd name="T2" fmla="*/ 555 w 20000"/>
                  <a:gd name="T3" fmla="*/ 19599 h 20000"/>
                  <a:gd name="T4" fmla="*/ 1110 w 20000"/>
                  <a:gd name="T5" fmla="*/ 19405 h 20000"/>
                  <a:gd name="T6" fmla="*/ 1481 w 20000"/>
                  <a:gd name="T7" fmla="*/ 19211 h 20000"/>
                  <a:gd name="T8" fmla="*/ 1851 w 20000"/>
                  <a:gd name="T9" fmla="*/ 19017 h 20000"/>
                  <a:gd name="T10" fmla="*/ 2221 w 20000"/>
                  <a:gd name="T11" fmla="*/ 18823 h 20000"/>
                  <a:gd name="T12" fmla="*/ 2406 w 20000"/>
                  <a:gd name="T13" fmla="*/ 18629 h 20000"/>
                  <a:gd name="T14" fmla="*/ 2591 w 20000"/>
                  <a:gd name="T15" fmla="*/ 18435 h 20000"/>
                  <a:gd name="T16" fmla="*/ 2776 w 20000"/>
                  <a:gd name="T17" fmla="*/ 18241 h 20000"/>
                  <a:gd name="T18" fmla="*/ 2961 w 20000"/>
                  <a:gd name="T19" fmla="*/ 18047 h 20000"/>
                  <a:gd name="T20" fmla="*/ 3146 w 20000"/>
                  <a:gd name="T21" fmla="*/ 17853 h 20000"/>
                  <a:gd name="T22" fmla="*/ 3331 w 20000"/>
                  <a:gd name="T23" fmla="*/ 17658 h 20000"/>
                  <a:gd name="T24" fmla="*/ 3516 w 20000"/>
                  <a:gd name="T25" fmla="*/ 17270 h 20000"/>
                  <a:gd name="T26" fmla="*/ 3701 w 20000"/>
                  <a:gd name="T27" fmla="*/ 16882 h 20000"/>
                  <a:gd name="T28" fmla="*/ 4257 w 20000"/>
                  <a:gd name="T29" fmla="*/ 16106 h 20000"/>
                  <a:gd name="T30" fmla="*/ 4442 w 20000"/>
                  <a:gd name="T31" fmla="*/ 15912 h 20000"/>
                  <a:gd name="T32" fmla="*/ 4812 w 20000"/>
                  <a:gd name="T33" fmla="*/ 15330 h 20000"/>
                  <a:gd name="T34" fmla="*/ 5182 w 20000"/>
                  <a:gd name="T35" fmla="*/ 14942 h 20000"/>
                  <a:gd name="T36" fmla="*/ 5367 w 20000"/>
                  <a:gd name="T37" fmla="*/ 14554 h 20000"/>
                  <a:gd name="T38" fmla="*/ 5552 w 20000"/>
                  <a:gd name="T39" fmla="*/ 14166 h 20000"/>
                  <a:gd name="T40" fmla="*/ 5922 w 20000"/>
                  <a:gd name="T41" fmla="*/ 13389 h 20000"/>
                  <a:gd name="T42" fmla="*/ 6292 w 20000"/>
                  <a:gd name="T43" fmla="*/ 12613 h 20000"/>
                  <a:gd name="T44" fmla="*/ 6663 w 20000"/>
                  <a:gd name="T45" fmla="*/ 12031 h 20000"/>
                  <a:gd name="T46" fmla="*/ 6848 w 20000"/>
                  <a:gd name="T47" fmla="*/ 11837 h 20000"/>
                  <a:gd name="T48" fmla="*/ 7033 w 20000"/>
                  <a:gd name="T49" fmla="*/ 11449 h 20000"/>
                  <a:gd name="T50" fmla="*/ 7403 w 20000"/>
                  <a:gd name="T51" fmla="*/ 10867 h 20000"/>
                  <a:gd name="T52" fmla="*/ 7773 w 20000"/>
                  <a:gd name="T53" fmla="*/ 10091 h 20000"/>
                  <a:gd name="T54" fmla="*/ 8328 w 20000"/>
                  <a:gd name="T55" fmla="*/ 9314 h 20000"/>
                  <a:gd name="T56" fmla="*/ 8513 w 20000"/>
                  <a:gd name="T57" fmla="*/ 8732 h 20000"/>
                  <a:gd name="T58" fmla="*/ 8883 w 20000"/>
                  <a:gd name="T59" fmla="*/ 8150 h 20000"/>
                  <a:gd name="T60" fmla="*/ 9439 w 20000"/>
                  <a:gd name="T61" fmla="*/ 7374 h 20000"/>
                  <a:gd name="T62" fmla="*/ 9994 w 20000"/>
                  <a:gd name="T63" fmla="*/ 6598 h 20000"/>
                  <a:gd name="T64" fmla="*/ 10549 w 20000"/>
                  <a:gd name="T65" fmla="*/ 5821 h 20000"/>
                  <a:gd name="T66" fmla="*/ 10734 w 20000"/>
                  <a:gd name="T67" fmla="*/ 5433 h 20000"/>
                  <a:gd name="T68" fmla="*/ 11474 w 20000"/>
                  <a:gd name="T69" fmla="*/ 4463 h 20000"/>
                  <a:gd name="T70" fmla="*/ 12030 w 20000"/>
                  <a:gd name="T71" fmla="*/ 3687 h 20000"/>
                  <a:gd name="T72" fmla="*/ 12215 w 20000"/>
                  <a:gd name="T73" fmla="*/ 3493 h 20000"/>
                  <a:gd name="T74" fmla="*/ 12955 w 20000"/>
                  <a:gd name="T75" fmla="*/ 2911 h 20000"/>
                  <a:gd name="T76" fmla="*/ 13140 w 20000"/>
                  <a:gd name="T77" fmla="*/ 2717 h 20000"/>
                  <a:gd name="T78" fmla="*/ 13325 w 20000"/>
                  <a:gd name="T79" fmla="*/ 2523 h 20000"/>
                  <a:gd name="T80" fmla="*/ 13695 w 20000"/>
                  <a:gd name="T81" fmla="*/ 2329 h 20000"/>
                  <a:gd name="T82" fmla="*/ 13880 w 20000"/>
                  <a:gd name="T83" fmla="*/ 1940 h 20000"/>
                  <a:gd name="T84" fmla="*/ 14065 w 20000"/>
                  <a:gd name="T85" fmla="*/ 1746 h 20000"/>
                  <a:gd name="T86" fmla="*/ 14436 w 20000"/>
                  <a:gd name="T87" fmla="*/ 1552 h 20000"/>
                  <a:gd name="T88" fmla="*/ 14806 w 20000"/>
                  <a:gd name="T89" fmla="*/ 1358 h 20000"/>
                  <a:gd name="T90" fmla="*/ 15176 w 20000"/>
                  <a:gd name="T91" fmla="*/ 1164 h 20000"/>
                  <a:gd name="T92" fmla="*/ 15546 w 20000"/>
                  <a:gd name="T93" fmla="*/ 970 h 20000"/>
                  <a:gd name="T94" fmla="*/ 15916 w 20000"/>
                  <a:gd name="T95" fmla="*/ 776 h 20000"/>
                  <a:gd name="T96" fmla="*/ 16286 w 20000"/>
                  <a:gd name="T97" fmla="*/ 582 h 20000"/>
                  <a:gd name="T98" fmla="*/ 16656 w 20000"/>
                  <a:gd name="T99" fmla="*/ 388 h 20000"/>
                  <a:gd name="T100" fmla="*/ 17212 w 20000"/>
                  <a:gd name="T101" fmla="*/ 194 h 20000"/>
                  <a:gd name="T102" fmla="*/ 18137 w 20000"/>
                  <a:gd name="T103"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0" y="19987"/>
                    </a:moveTo>
                    <a:lnTo>
                      <a:pt x="370" y="19987"/>
                    </a:lnTo>
                    <a:lnTo>
                      <a:pt x="370" y="19793"/>
                    </a:lnTo>
                    <a:lnTo>
                      <a:pt x="555" y="19599"/>
                    </a:lnTo>
                    <a:lnTo>
                      <a:pt x="1110" y="19599"/>
                    </a:lnTo>
                    <a:lnTo>
                      <a:pt x="1110" y="19405"/>
                    </a:lnTo>
                    <a:lnTo>
                      <a:pt x="1481" y="19405"/>
                    </a:lnTo>
                    <a:lnTo>
                      <a:pt x="1481" y="19211"/>
                    </a:lnTo>
                    <a:lnTo>
                      <a:pt x="1851" y="19211"/>
                    </a:lnTo>
                    <a:lnTo>
                      <a:pt x="1851" y="19017"/>
                    </a:lnTo>
                    <a:lnTo>
                      <a:pt x="2036" y="18823"/>
                    </a:lnTo>
                    <a:lnTo>
                      <a:pt x="2221" y="18823"/>
                    </a:lnTo>
                    <a:lnTo>
                      <a:pt x="2221" y="18629"/>
                    </a:lnTo>
                    <a:lnTo>
                      <a:pt x="2406" y="18629"/>
                    </a:lnTo>
                    <a:lnTo>
                      <a:pt x="2406" y="18435"/>
                    </a:lnTo>
                    <a:lnTo>
                      <a:pt x="2591" y="18435"/>
                    </a:lnTo>
                    <a:lnTo>
                      <a:pt x="2591" y="18241"/>
                    </a:lnTo>
                    <a:lnTo>
                      <a:pt x="2776" y="18241"/>
                    </a:lnTo>
                    <a:lnTo>
                      <a:pt x="2776" y="18047"/>
                    </a:lnTo>
                    <a:lnTo>
                      <a:pt x="2961" y="18047"/>
                    </a:lnTo>
                    <a:lnTo>
                      <a:pt x="2961" y="17853"/>
                    </a:lnTo>
                    <a:lnTo>
                      <a:pt x="3146" y="17853"/>
                    </a:lnTo>
                    <a:lnTo>
                      <a:pt x="3146" y="17658"/>
                    </a:lnTo>
                    <a:lnTo>
                      <a:pt x="3331" y="17658"/>
                    </a:lnTo>
                    <a:lnTo>
                      <a:pt x="3331" y="17270"/>
                    </a:lnTo>
                    <a:lnTo>
                      <a:pt x="3516" y="17270"/>
                    </a:lnTo>
                    <a:lnTo>
                      <a:pt x="3701" y="17076"/>
                    </a:lnTo>
                    <a:lnTo>
                      <a:pt x="3701" y="16882"/>
                    </a:lnTo>
                    <a:lnTo>
                      <a:pt x="4257" y="16300"/>
                    </a:lnTo>
                    <a:lnTo>
                      <a:pt x="4257" y="16106"/>
                    </a:lnTo>
                    <a:lnTo>
                      <a:pt x="4442" y="16106"/>
                    </a:lnTo>
                    <a:lnTo>
                      <a:pt x="4442" y="15912"/>
                    </a:lnTo>
                    <a:lnTo>
                      <a:pt x="4812" y="15524"/>
                    </a:lnTo>
                    <a:lnTo>
                      <a:pt x="4812" y="15330"/>
                    </a:lnTo>
                    <a:lnTo>
                      <a:pt x="4997" y="15330"/>
                    </a:lnTo>
                    <a:lnTo>
                      <a:pt x="5182" y="14942"/>
                    </a:lnTo>
                    <a:lnTo>
                      <a:pt x="5367" y="14748"/>
                    </a:lnTo>
                    <a:lnTo>
                      <a:pt x="5367" y="14554"/>
                    </a:lnTo>
                    <a:lnTo>
                      <a:pt x="5552" y="14360"/>
                    </a:lnTo>
                    <a:lnTo>
                      <a:pt x="5552" y="14166"/>
                    </a:lnTo>
                    <a:lnTo>
                      <a:pt x="5922" y="13777"/>
                    </a:lnTo>
                    <a:lnTo>
                      <a:pt x="5922" y="13389"/>
                    </a:lnTo>
                    <a:lnTo>
                      <a:pt x="6292" y="13001"/>
                    </a:lnTo>
                    <a:lnTo>
                      <a:pt x="6292" y="12613"/>
                    </a:lnTo>
                    <a:lnTo>
                      <a:pt x="6477" y="12419"/>
                    </a:lnTo>
                    <a:lnTo>
                      <a:pt x="6663" y="12031"/>
                    </a:lnTo>
                    <a:lnTo>
                      <a:pt x="6663" y="11837"/>
                    </a:lnTo>
                    <a:lnTo>
                      <a:pt x="6848" y="11837"/>
                    </a:lnTo>
                    <a:lnTo>
                      <a:pt x="6848" y="11643"/>
                    </a:lnTo>
                    <a:lnTo>
                      <a:pt x="7033" y="11449"/>
                    </a:lnTo>
                    <a:lnTo>
                      <a:pt x="7033" y="11255"/>
                    </a:lnTo>
                    <a:lnTo>
                      <a:pt x="7403" y="10867"/>
                    </a:lnTo>
                    <a:lnTo>
                      <a:pt x="7403" y="10479"/>
                    </a:lnTo>
                    <a:lnTo>
                      <a:pt x="7773" y="10091"/>
                    </a:lnTo>
                    <a:lnTo>
                      <a:pt x="7773" y="9897"/>
                    </a:lnTo>
                    <a:lnTo>
                      <a:pt x="8328" y="9314"/>
                    </a:lnTo>
                    <a:lnTo>
                      <a:pt x="8513" y="8926"/>
                    </a:lnTo>
                    <a:lnTo>
                      <a:pt x="8513" y="8732"/>
                    </a:lnTo>
                    <a:lnTo>
                      <a:pt x="8698" y="8538"/>
                    </a:lnTo>
                    <a:lnTo>
                      <a:pt x="8883" y="8150"/>
                    </a:lnTo>
                    <a:lnTo>
                      <a:pt x="9254" y="7762"/>
                    </a:lnTo>
                    <a:lnTo>
                      <a:pt x="9439" y="7374"/>
                    </a:lnTo>
                    <a:lnTo>
                      <a:pt x="9994" y="6792"/>
                    </a:lnTo>
                    <a:lnTo>
                      <a:pt x="9994" y="6598"/>
                    </a:lnTo>
                    <a:lnTo>
                      <a:pt x="10364" y="6210"/>
                    </a:lnTo>
                    <a:lnTo>
                      <a:pt x="10549" y="5821"/>
                    </a:lnTo>
                    <a:lnTo>
                      <a:pt x="10734" y="5627"/>
                    </a:lnTo>
                    <a:lnTo>
                      <a:pt x="10734" y="5433"/>
                    </a:lnTo>
                    <a:lnTo>
                      <a:pt x="11289" y="4851"/>
                    </a:lnTo>
                    <a:lnTo>
                      <a:pt x="11474" y="4463"/>
                    </a:lnTo>
                    <a:lnTo>
                      <a:pt x="12030" y="3881"/>
                    </a:lnTo>
                    <a:lnTo>
                      <a:pt x="12030" y="3687"/>
                    </a:lnTo>
                    <a:lnTo>
                      <a:pt x="12215" y="3687"/>
                    </a:lnTo>
                    <a:lnTo>
                      <a:pt x="12215" y="3493"/>
                    </a:lnTo>
                    <a:lnTo>
                      <a:pt x="12770" y="2911"/>
                    </a:lnTo>
                    <a:lnTo>
                      <a:pt x="12955" y="2911"/>
                    </a:lnTo>
                    <a:lnTo>
                      <a:pt x="12955" y="2717"/>
                    </a:lnTo>
                    <a:lnTo>
                      <a:pt x="13140" y="2717"/>
                    </a:lnTo>
                    <a:lnTo>
                      <a:pt x="13140" y="2523"/>
                    </a:lnTo>
                    <a:lnTo>
                      <a:pt x="13325" y="2523"/>
                    </a:lnTo>
                    <a:lnTo>
                      <a:pt x="13510" y="2329"/>
                    </a:lnTo>
                    <a:lnTo>
                      <a:pt x="13695" y="2329"/>
                    </a:lnTo>
                    <a:lnTo>
                      <a:pt x="13695" y="2135"/>
                    </a:lnTo>
                    <a:lnTo>
                      <a:pt x="13880" y="1940"/>
                    </a:lnTo>
                    <a:lnTo>
                      <a:pt x="14065" y="1940"/>
                    </a:lnTo>
                    <a:lnTo>
                      <a:pt x="14065" y="1746"/>
                    </a:lnTo>
                    <a:lnTo>
                      <a:pt x="14436" y="1746"/>
                    </a:lnTo>
                    <a:lnTo>
                      <a:pt x="14436" y="1552"/>
                    </a:lnTo>
                    <a:lnTo>
                      <a:pt x="14621" y="1552"/>
                    </a:lnTo>
                    <a:lnTo>
                      <a:pt x="14806" y="1358"/>
                    </a:lnTo>
                    <a:lnTo>
                      <a:pt x="14991" y="1358"/>
                    </a:lnTo>
                    <a:lnTo>
                      <a:pt x="15176" y="1164"/>
                    </a:lnTo>
                    <a:lnTo>
                      <a:pt x="15361" y="1164"/>
                    </a:lnTo>
                    <a:lnTo>
                      <a:pt x="15546" y="970"/>
                    </a:lnTo>
                    <a:lnTo>
                      <a:pt x="15916" y="970"/>
                    </a:lnTo>
                    <a:lnTo>
                      <a:pt x="15916" y="776"/>
                    </a:lnTo>
                    <a:lnTo>
                      <a:pt x="16286" y="776"/>
                    </a:lnTo>
                    <a:lnTo>
                      <a:pt x="16286" y="582"/>
                    </a:lnTo>
                    <a:lnTo>
                      <a:pt x="16656" y="582"/>
                    </a:lnTo>
                    <a:lnTo>
                      <a:pt x="16656" y="388"/>
                    </a:lnTo>
                    <a:lnTo>
                      <a:pt x="17027" y="388"/>
                    </a:lnTo>
                    <a:lnTo>
                      <a:pt x="17212" y="194"/>
                    </a:lnTo>
                    <a:lnTo>
                      <a:pt x="18137" y="194"/>
                    </a:lnTo>
                    <a:lnTo>
                      <a:pt x="18137" y="0"/>
                    </a:lnTo>
                    <a:lnTo>
                      <a:pt x="19988" y="0"/>
                    </a:lnTo>
                  </a:path>
                </a:pathLst>
              </a:custGeom>
              <a:noFill/>
              <a:ln w="12700" cap="flat">
                <a:solidFill>
                  <a:srgbClr val="000000"/>
                </a:solidFill>
                <a:prstDash val="solid"/>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0439" name="Freeform 7">
                <a:extLst>
                  <a:ext uri="{FF2B5EF4-FFF2-40B4-BE49-F238E27FC236}">
                    <a16:creationId xmlns:a16="http://schemas.microsoft.com/office/drawing/2014/main" id="{131A4567-C9F2-A215-8CF5-CDDF9D4BCE5B}"/>
                  </a:ext>
                </a:extLst>
              </p:cNvPr>
              <p:cNvSpPr>
                <a:spLocks/>
              </p:cNvSpPr>
              <p:nvPr/>
            </p:nvSpPr>
            <p:spPr bwMode="auto">
              <a:xfrm>
                <a:off x="9856" y="0"/>
                <a:ext cx="10144" cy="19987"/>
              </a:xfrm>
              <a:custGeom>
                <a:avLst/>
                <a:gdLst>
                  <a:gd name="T0" fmla="*/ 19618 w 20000"/>
                  <a:gd name="T1" fmla="*/ 19987 h 20000"/>
                  <a:gd name="T2" fmla="*/ 19432 w 20000"/>
                  <a:gd name="T3" fmla="*/ 19599 h 20000"/>
                  <a:gd name="T4" fmla="*/ 18877 w 20000"/>
                  <a:gd name="T5" fmla="*/ 19405 h 20000"/>
                  <a:gd name="T6" fmla="*/ 18507 w 20000"/>
                  <a:gd name="T7" fmla="*/ 19211 h 20000"/>
                  <a:gd name="T8" fmla="*/ 18137 w 20000"/>
                  <a:gd name="T9" fmla="*/ 19017 h 20000"/>
                  <a:gd name="T10" fmla="*/ 17767 w 20000"/>
                  <a:gd name="T11" fmla="*/ 18823 h 20000"/>
                  <a:gd name="T12" fmla="*/ 17582 w 20000"/>
                  <a:gd name="T13" fmla="*/ 18629 h 20000"/>
                  <a:gd name="T14" fmla="*/ 17397 w 20000"/>
                  <a:gd name="T15" fmla="*/ 18435 h 20000"/>
                  <a:gd name="T16" fmla="*/ 17212 w 20000"/>
                  <a:gd name="T17" fmla="*/ 18241 h 20000"/>
                  <a:gd name="T18" fmla="*/ 17027 w 20000"/>
                  <a:gd name="T19" fmla="*/ 18047 h 20000"/>
                  <a:gd name="T20" fmla="*/ 16841 w 20000"/>
                  <a:gd name="T21" fmla="*/ 17853 h 20000"/>
                  <a:gd name="T22" fmla="*/ 16656 w 20000"/>
                  <a:gd name="T23" fmla="*/ 17658 h 20000"/>
                  <a:gd name="T24" fmla="*/ 16471 w 20000"/>
                  <a:gd name="T25" fmla="*/ 17270 h 20000"/>
                  <a:gd name="T26" fmla="*/ 16286 w 20000"/>
                  <a:gd name="T27" fmla="*/ 16882 h 20000"/>
                  <a:gd name="T28" fmla="*/ 15731 w 20000"/>
                  <a:gd name="T29" fmla="*/ 16106 h 20000"/>
                  <a:gd name="T30" fmla="*/ 15546 w 20000"/>
                  <a:gd name="T31" fmla="*/ 15912 h 20000"/>
                  <a:gd name="T32" fmla="*/ 15176 w 20000"/>
                  <a:gd name="T33" fmla="*/ 15330 h 20000"/>
                  <a:gd name="T34" fmla="*/ 14806 w 20000"/>
                  <a:gd name="T35" fmla="*/ 14942 h 20000"/>
                  <a:gd name="T36" fmla="*/ 14621 w 20000"/>
                  <a:gd name="T37" fmla="*/ 14554 h 20000"/>
                  <a:gd name="T38" fmla="*/ 14436 w 20000"/>
                  <a:gd name="T39" fmla="*/ 14166 h 20000"/>
                  <a:gd name="T40" fmla="*/ 14065 w 20000"/>
                  <a:gd name="T41" fmla="*/ 13389 h 20000"/>
                  <a:gd name="T42" fmla="*/ 13695 w 20000"/>
                  <a:gd name="T43" fmla="*/ 12613 h 20000"/>
                  <a:gd name="T44" fmla="*/ 13325 w 20000"/>
                  <a:gd name="T45" fmla="*/ 12031 h 20000"/>
                  <a:gd name="T46" fmla="*/ 13140 w 20000"/>
                  <a:gd name="T47" fmla="*/ 11837 h 20000"/>
                  <a:gd name="T48" fmla="*/ 12955 w 20000"/>
                  <a:gd name="T49" fmla="*/ 11449 h 20000"/>
                  <a:gd name="T50" fmla="*/ 12585 w 20000"/>
                  <a:gd name="T51" fmla="*/ 10867 h 20000"/>
                  <a:gd name="T52" fmla="*/ 12215 w 20000"/>
                  <a:gd name="T53" fmla="*/ 10091 h 20000"/>
                  <a:gd name="T54" fmla="*/ 11659 w 20000"/>
                  <a:gd name="T55" fmla="*/ 9314 h 20000"/>
                  <a:gd name="T56" fmla="*/ 11474 w 20000"/>
                  <a:gd name="T57" fmla="*/ 8732 h 20000"/>
                  <a:gd name="T58" fmla="*/ 11104 w 20000"/>
                  <a:gd name="T59" fmla="*/ 8150 h 20000"/>
                  <a:gd name="T60" fmla="*/ 10549 w 20000"/>
                  <a:gd name="T61" fmla="*/ 7374 h 20000"/>
                  <a:gd name="T62" fmla="*/ 9994 w 20000"/>
                  <a:gd name="T63" fmla="*/ 6598 h 20000"/>
                  <a:gd name="T64" fmla="*/ 9439 w 20000"/>
                  <a:gd name="T65" fmla="*/ 5821 h 20000"/>
                  <a:gd name="T66" fmla="*/ 9254 w 20000"/>
                  <a:gd name="T67" fmla="*/ 5433 h 20000"/>
                  <a:gd name="T68" fmla="*/ 8513 w 20000"/>
                  <a:gd name="T69" fmla="*/ 4463 h 20000"/>
                  <a:gd name="T70" fmla="*/ 7958 w 20000"/>
                  <a:gd name="T71" fmla="*/ 3687 h 20000"/>
                  <a:gd name="T72" fmla="*/ 7773 w 20000"/>
                  <a:gd name="T73" fmla="*/ 3493 h 20000"/>
                  <a:gd name="T74" fmla="*/ 7033 w 20000"/>
                  <a:gd name="T75" fmla="*/ 2911 h 20000"/>
                  <a:gd name="T76" fmla="*/ 6848 w 20000"/>
                  <a:gd name="T77" fmla="*/ 2717 h 20000"/>
                  <a:gd name="T78" fmla="*/ 6663 w 20000"/>
                  <a:gd name="T79" fmla="*/ 2523 h 20000"/>
                  <a:gd name="T80" fmla="*/ 6292 w 20000"/>
                  <a:gd name="T81" fmla="*/ 2329 h 20000"/>
                  <a:gd name="T82" fmla="*/ 6107 w 20000"/>
                  <a:gd name="T83" fmla="*/ 1940 h 20000"/>
                  <a:gd name="T84" fmla="*/ 5922 w 20000"/>
                  <a:gd name="T85" fmla="*/ 1746 h 20000"/>
                  <a:gd name="T86" fmla="*/ 5552 w 20000"/>
                  <a:gd name="T87" fmla="*/ 1552 h 20000"/>
                  <a:gd name="T88" fmla="*/ 5182 w 20000"/>
                  <a:gd name="T89" fmla="*/ 1358 h 20000"/>
                  <a:gd name="T90" fmla="*/ 4812 w 20000"/>
                  <a:gd name="T91" fmla="*/ 1164 h 20000"/>
                  <a:gd name="T92" fmla="*/ 4442 w 20000"/>
                  <a:gd name="T93" fmla="*/ 970 h 20000"/>
                  <a:gd name="T94" fmla="*/ 4072 w 20000"/>
                  <a:gd name="T95" fmla="*/ 776 h 20000"/>
                  <a:gd name="T96" fmla="*/ 3701 w 20000"/>
                  <a:gd name="T97" fmla="*/ 582 h 20000"/>
                  <a:gd name="T98" fmla="*/ 3331 w 20000"/>
                  <a:gd name="T99" fmla="*/ 388 h 20000"/>
                  <a:gd name="T100" fmla="*/ 2776 w 20000"/>
                  <a:gd name="T101" fmla="*/ 194 h 20000"/>
                  <a:gd name="T102" fmla="*/ 1851 w 20000"/>
                  <a:gd name="T103"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19988" y="19987"/>
                    </a:moveTo>
                    <a:lnTo>
                      <a:pt x="19618" y="19987"/>
                    </a:lnTo>
                    <a:lnTo>
                      <a:pt x="19618" y="19793"/>
                    </a:lnTo>
                    <a:lnTo>
                      <a:pt x="19432" y="19599"/>
                    </a:lnTo>
                    <a:lnTo>
                      <a:pt x="18877" y="19599"/>
                    </a:lnTo>
                    <a:lnTo>
                      <a:pt x="18877" y="19405"/>
                    </a:lnTo>
                    <a:lnTo>
                      <a:pt x="18507" y="19405"/>
                    </a:lnTo>
                    <a:lnTo>
                      <a:pt x="18507" y="19211"/>
                    </a:lnTo>
                    <a:lnTo>
                      <a:pt x="18137" y="19211"/>
                    </a:lnTo>
                    <a:lnTo>
                      <a:pt x="18137" y="19017"/>
                    </a:lnTo>
                    <a:lnTo>
                      <a:pt x="17952" y="18823"/>
                    </a:lnTo>
                    <a:lnTo>
                      <a:pt x="17767" y="18823"/>
                    </a:lnTo>
                    <a:lnTo>
                      <a:pt x="17767" y="18629"/>
                    </a:lnTo>
                    <a:lnTo>
                      <a:pt x="17582" y="18629"/>
                    </a:lnTo>
                    <a:lnTo>
                      <a:pt x="17582" y="18435"/>
                    </a:lnTo>
                    <a:lnTo>
                      <a:pt x="17397" y="18435"/>
                    </a:lnTo>
                    <a:lnTo>
                      <a:pt x="17397" y="18241"/>
                    </a:lnTo>
                    <a:lnTo>
                      <a:pt x="17212" y="18241"/>
                    </a:lnTo>
                    <a:lnTo>
                      <a:pt x="17212" y="18047"/>
                    </a:lnTo>
                    <a:lnTo>
                      <a:pt x="17027" y="18047"/>
                    </a:lnTo>
                    <a:lnTo>
                      <a:pt x="17027" y="17853"/>
                    </a:lnTo>
                    <a:lnTo>
                      <a:pt x="16841" y="17853"/>
                    </a:lnTo>
                    <a:lnTo>
                      <a:pt x="16841" y="17658"/>
                    </a:lnTo>
                    <a:lnTo>
                      <a:pt x="16656" y="17658"/>
                    </a:lnTo>
                    <a:lnTo>
                      <a:pt x="16656" y="17270"/>
                    </a:lnTo>
                    <a:lnTo>
                      <a:pt x="16471" y="17270"/>
                    </a:lnTo>
                    <a:lnTo>
                      <a:pt x="16286" y="17076"/>
                    </a:lnTo>
                    <a:lnTo>
                      <a:pt x="16286" y="16882"/>
                    </a:lnTo>
                    <a:lnTo>
                      <a:pt x="15731" y="16300"/>
                    </a:lnTo>
                    <a:lnTo>
                      <a:pt x="15731" y="16106"/>
                    </a:lnTo>
                    <a:lnTo>
                      <a:pt x="15546" y="16106"/>
                    </a:lnTo>
                    <a:lnTo>
                      <a:pt x="15546" y="15912"/>
                    </a:lnTo>
                    <a:lnTo>
                      <a:pt x="15176" y="15524"/>
                    </a:lnTo>
                    <a:lnTo>
                      <a:pt x="15176" y="15330"/>
                    </a:lnTo>
                    <a:lnTo>
                      <a:pt x="14991" y="15330"/>
                    </a:lnTo>
                    <a:lnTo>
                      <a:pt x="14806" y="14942"/>
                    </a:lnTo>
                    <a:lnTo>
                      <a:pt x="14621" y="14748"/>
                    </a:lnTo>
                    <a:lnTo>
                      <a:pt x="14621" y="14554"/>
                    </a:lnTo>
                    <a:lnTo>
                      <a:pt x="14436" y="14360"/>
                    </a:lnTo>
                    <a:lnTo>
                      <a:pt x="14436" y="14166"/>
                    </a:lnTo>
                    <a:lnTo>
                      <a:pt x="14065" y="13777"/>
                    </a:lnTo>
                    <a:lnTo>
                      <a:pt x="14065" y="13389"/>
                    </a:lnTo>
                    <a:lnTo>
                      <a:pt x="13695" y="13001"/>
                    </a:lnTo>
                    <a:lnTo>
                      <a:pt x="13695" y="12613"/>
                    </a:lnTo>
                    <a:lnTo>
                      <a:pt x="13510" y="12419"/>
                    </a:lnTo>
                    <a:lnTo>
                      <a:pt x="13325" y="12031"/>
                    </a:lnTo>
                    <a:lnTo>
                      <a:pt x="13325" y="11837"/>
                    </a:lnTo>
                    <a:lnTo>
                      <a:pt x="13140" y="11837"/>
                    </a:lnTo>
                    <a:lnTo>
                      <a:pt x="13140" y="11643"/>
                    </a:lnTo>
                    <a:lnTo>
                      <a:pt x="12955" y="11449"/>
                    </a:lnTo>
                    <a:lnTo>
                      <a:pt x="12955" y="11255"/>
                    </a:lnTo>
                    <a:lnTo>
                      <a:pt x="12585" y="10867"/>
                    </a:lnTo>
                    <a:lnTo>
                      <a:pt x="12585" y="10479"/>
                    </a:lnTo>
                    <a:lnTo>
                      <a:pt x="12215" y="10091"/>
                    </a:lnTo>
                    <a:lnTo>
                      <a:pt x="12215" y="9897"/>
                    </a:lnTo>
                    <a:lnTo>
                      <a:pt x="11659" y="9314"/>
                    </a:lnTo>
                    <a:lnTo>
                      <a:pt x="11474" y="8926"/>
                    </a:lnTo>
                    <a:lnTo>
                      <a:pt x="11474" y="8732"/>
                    </a:lnTo>
                    <a:lnTo>
                      <a:pt x="11289" y="8538"/>
                    </a:lnTo>
                    <a:lnTo>
                      <a:pt x="11104" y="8150"/>
                    </a:lnTo>
                    <a:lnTo>
                      <a:pt x="10734" y="7762"/>
                    </a:lnTo>
                    <a:lnTo>
                      <a:pt x="10549" y="7374"/>
                    </a:lnTo>
                    <a:lnTo>
                      <a:pt x="9994" y="6792"/>
                    </a:lnTo>
                    <a:lnTo>
                      <a:pt x="9994" y="6598"/>
                    </a:lnTo>
                    <a:lnTo>
                      <a:pt x="9624" y="6210"/>
                    </a:lnTo>
                    <a:lnTo>
                      <a:pt x="9439" y="5821"/>
                    </a:lnTo>
                    <a:lnTo>
                      <a:pt x="9254" y="5627"/>
                    </a:lnTo>
                    <a:lnTo>
                      <a:pt x="9254" y="5433"/>
                    </a:lnTo>
                    <a:lnTo>
                      <a:pt x="8698" y="4851"/>
                    </a:lnTo>
                    <a:lnTo>
                      <a:pt x="8513" y="4463"/>
                    </a:lnTo>
                    <a:lnTo>
                      <a:pt x="7958" y="3881"/>
                    </a:lnTo>
                    <a:lnTo>
                      <a:pt x="7958" y="3687"/>
                    </a:lnTo>
                    <a:lnTo>
                      <a:pt x="7773" y="3687"/>
                    </a:lnTo>
                    <a:lnTo>
                      <a:pt x="7773" y="3493"/>
                    </a:lnTo>
                    <a:lnTo>
                      <a:pt x="7218" y="2911"/>
                    </a:lnTo>
                    <a:lnTo>
                      <a:pt x="7033" y="2911"/>
                    </a:lnTo>
                    <a:lnTo>
                      <a:pt x="7033" y="2717"/>
                    </a:lnTo>
                    <a:lnTo>
                      <a:pt x="6848" y="2717"/>
                    </a:lnTo>
                    <a:lnTo>
                      <a:pt x="6848" y="2523"/>
                    </a:lnTo>
                    <a:lnTo>
                      <a:pt x="6663" y="2523"/>
                    </a:lnTo>
                    <a:lnTo>
                      <a:pt x="6477" y="2329"/>
                    </a:lnTo>
                    <a:lnTo>
                      <a:pt x="6292" y="2329"/>
                    </a:lnTo>
                    <a:lnTo>
                      <a:pt x="6292" y="2135"/>
                    </a:lnTo>
                    <a:lnTo>
                      <a:pt x="6107" y="1940"/>
                    </a:lnTo>
                    <a:lnTo>
                      <a:pt x="5922" y="1940"/>
                    </a:lnTo>
                    <a:lnTo>
                      <a:pt x="5922" y="1746"/>
                    </a:lnTo>
                    <a:lnTo>
                      <a:pt x="5552" y="1746"/>
                    </a:lnTo>
                    <a:lnTo>
                      <a:pt x="5552" y="1552"/>
                    </a:lnTo>
                    <a:lnTo>
                      <a:pt x="5367" y="1552"/>
                    </a:lnTo>
                    <a:lnTo>
                      <a:pt x="5182" y="1358"/>
                    </a:lnTo>
                    <a:lnTo>
                      <a:pt x="4997" y="1358"/>
                    </a:lnTo>
                    <a:lnTo>
                      <a:pt x="4812" y="1164"/>
                    </a:lnTo>
                    <a:lnTo>
                      <a:pt x="4627" y="1164"/>
                    </a:lnTo>
                    <a:lnTo>
                      <a:pt x="4442" y="970"/>
                    </a:lnTo>
                    <a:lnTo>
                      <a:pt x="4072" y="970"/>
                    </a:lnTo>
                    <a:lnTo>
                      <a:pt x="4072" y="776"/>
                    </a:lnTo>
                    <a:lnTo>
                      <a:pt x="3701" y="776"/>
                    </a:lnTo>
                    <a:lnTo>
                      <a:pt x="3701" y="582"/>
                    </a:lnTo>
                    <a:lnTo>
                      <a:pt x="3331" y="582"/>
                    </a:lnTo>
                    <a:lnTo>
                      <a:pt x="3331" y="388"/>
                    </a:lnTo>
                    <a:lnTo>
                      <a:pt x="2961" y="388"/>
                    </a:lnTo>
                    <a:lnTo>
                      <a:pt x="2776" y="194"/>
                    </a:lnTo>
                    <a:lnTo>
                      <a:pt x="1851" y="194"/>
                    </a:lnTo>
                    <a:lnTo>
                      <a:pt x="1851" y="0"/>
                    </a:lnTo>
                    <a:lnTo>
                      <a:pt x="0" y="0"/>
                    </a:lnTo>
                  </a:path>
                </a:pathLst>
              </a:custGeom>
              <a:noFill/>
              <a:ln w="12700" cap="flat">
                <a:solidFill>
                  <a:srgbClr val="000000"/>
                </a:solidFill>
                <a:prstDash val="solid"/>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30440" name="Freeform 8">
              <a:extLst>
                <a:ext uri="{FF2B5EF4-FFF2-40B4-BE49-F238E27FC236}">
                  <a16:creationId xmlns:a16="http://schemas.microsoft.com/office/drawing/2014/main" id="{F7337D5D-C025-0A04-1E2E-4F07E59192F2}"/>
                </a:ext>
              </a:extLst>
            </p:cNvPr>
            <p:cNvSpPr>
              <a:spLocks/>
            </p:cNvSpPr>
            <p:nvPr/>
          </p:nvSpPr>
          <p:spPr bwMode="auto">
            <a:xfrm>
              <a:off x="5081" y="5708"/>
              <a:ext cx="10817" cy="11557"/>
            </a:xfrm>
            <a:custGeom>
              <a:avLst/>
              <a:gdLst>
                <a:gd name="T0" fmla="*/ 86 w 20000"/>
                <a:gd name="T1" fmla="*/ 18898 h 20000"/>
                <a:gd name="T2" fmla="*/ 259 w 20000"/>
                <a:gd name="T3" fmla="*/ 18353 h 20000"/>
                <a:gd name="T4" fmla="*/ 431 w 20000"/>
                <a:gd name="T5" fmla="*/ 17444 h 20000"/>
                <a:gd name="T6" fmla="*/ 603 w 20000"/>
                <a:gd name="T7" fmla="*/ 16717 h 20000"/>
                <a:gd name="T8" fmla="*/ 776 w 20000"/>
                <a:gd name="T9" fmla="*/ 15263 h 20000"/>
                <a:gd name="T10" fmla="*/ 948 w 20000"/>
                <a:gd name="T11" fmla="*/ 13265 h 20000"/>
                <a:gd name="T12" fmla="*/ 1120 w 20000"/>
                <a:gd name="T13" fmla="*/ 11266 h 20000"/>
                <a:gd name="T14" fmla="*/ 1293 w 20000"/>
                <a:gd name="T15" fmla="*/ 9449 h 20000"/>
                <a:gd name="T16" fmla="*/ 1465 w 20000"/>
                <a:gd name="T17" fmla="*/ 7813 h 20000"/>
                <a:gd name="T18" fmla="*/ 1637 w 20000"/>
                <a:gd name="T19" fmla="*/ 6723 h 20000"/>
                <a:gd name="T20" fmla="*/ 1810 w 20000"/>
                <a:gd name="T21" fmla="*/ 5633 h 20000"/>
                <a:gd name="T22" fmla="*/ 1982 w 20000"/>
                <a:gd name="T23" fmla="*/ 4361 h 20000"/>
                <a:gd name="T24" fmla="*/ 2155 w 20000"/>
                <a:gd name="T25" fmla="*/ 3452 h 20000"/>
                <a:gd name="T26" fmla="*/ 2327 w 20000"/>
                <a:gd name="T27" fmla="*/ 2726 h 20000"/>
                <a:gd name="T28" fmla="*/ 2499 w 20000"/>
                <a:gd name="T29" fmla="*/ 2180 h 20000"/>
                <a:gd name="T30" fmla="*/ 2672 w 20000"/>
                <a:gd name="T31" fmla="*/ 1454 h 20000"/>
                <a:gd name="T32" fmla="*/ 2844 w 20000"/>
                <a:gd name="T33" fmla="*/ 1090 h 20000"/>
                <a:gd name="T34" fmla="*/ 3016 w 20000"/>
                <a:gd name="T35" fmla="*/ 727 h 20000"/>
                <a:gd name="T36" fmla="*/ 3275 w 20000"/>
                <a:gd name="T37" fmla="*/ 363 h 20000"/>
                <a:gd name="T38" fmla="*/ 3620 w 20000"/>
                <a:gd name="T39" fmla="*/ 0 h 20000"/>
                <a:gd name="T40" fmla="*/ 4999 w 20000"/>
                <a:gd name="T41" fmla="*/ 363 h 20000"/>
                <a:gd name="T42" fmla="*/ 5257 w 20000"/>
                <a:gd name="T43" fmla="*/ 727 h 20000"/>
                <a:gd name="T44" fmla="*/ 5688 w 20000"/>
                <a:gd name="T45" fmla="*/ 1454 h 20000"/>
                <a:gd name="T46" fmla="*/ 6205 w 20000"/>
                <a:gd name="T47" fmla="*/ 2362 h 20000"/>
                <a:gd name="T48" fmla="*/ 6464 w 20000"/>
                <a:gd name="T49" fmla="*/ 2726 h 20000"/>
                <a:gd name="T50" fmla="*/ 6981 w 20000"/>
                <a:gd name="T51" fmla="*/ 3998 h 20000"/>
                <a:gd name="T52" fmla="*/ 7412 w 20000"/>
                <a:gd name="T53" fmla="*/ 5451 h 20000"/>
                <a:gd name="T54" fmla="*/ 7929 w 20000"/>
                <a:gd name="T55" fmla="*/ 6541 h 20000"/>
                <a:gd name="T56" fmla="*/ 8101 w 20000"/>
                <a:gd name="T57" fmla="*/ 7268 h 20000"/>
                <a:gd name="T58" fmla="*/ 8532 w 20000"/>
                <a:gd name="T59" fmla="*/ 8359 h 20000"/>
                <a:gd name="T60" fmla="*/ 8963 w 20000"/>
                <a:gd name="T61" fmla="*/ 9267 h 20000"/>
                <a:gd name="T62" fmla="*/ 9480 w 20000"/>
                <a:gd name="T63" fmla="*/ 10357 h 20000"/>
                <a:gd name="T64" fmla="*/ 9825 w 20000"/>
                <a:gd name="T65" fmla="*/ 10902 h 20000"/>
                <a:gd name="T66" fmla="*/ 10169 w 20000"/>
                <a:gd name="T67" fmla="*/ 11448 h 20000"/>
                <a:gd name="T68" fmla="*/ 10514 w 20000"/>
                <a:gd name="T69" fmla="*/ 11993 h 20000"/>
                <a:gd name="T70" fmla="*/ 11204 w 20000"/>
                <a:gd name="T71" fmla="*/ 12901 h 20000"/>
                <a:gd name="T72" fmla="*/ 11807 w 20000"/>
                <a:gd name="T73" fmla="*/ 13628 h 20000"/>
                <a:gd name="T74" fmla="*/ 12065 w 20000"/>
                <a:gd name="T75" fmla="*/ 13992 h 20000"/>
                <a:gd name="T76" fmla="*/ 12496 w 20000"/>
                <a:gd name="T77" fmla="*/ 14355 h 20000"/>
                <a:gd name="T78" fmla="*/ 12927 w 20000"/>
                <a:gd name="T79" fmla="*/ 14718 h 20000"/>
                <a:gd name="T80" fmla="*/ 13272 w 20000"/>
                <a:gd name="T81" fmla="*/ 15082 h 20000"/>
                <a:gd name="T82" fmla="*/ 13703 w 20000"/>
                <a:gd name="T83" fmla="*/ 15445 h 20000"/>
                <a:gd name="T84" fmla="*/ 14134 w 20000"/>
                <a:gd name="T85" fmla="*/ 15990 h 20000"/>
                <a:gd name="T86" fmla="*/ 14910 w 20000"/>
                <a:gd name="T87" fmla="*/ 16535 h 20000"/>
                <a:gd name="T88" fmla="*/ 15340 w 20000"/>
                <a:gd name="T89" fmla="*/ 16899 h 20000"/>
                <a:gd name="T90" fmla="*/ 15771 w 20000"/>
                <a:gd name="T91" fmla="*/ 17262 h 20000"/>
                <a:gd name="T92" fmla="*/ 16202 w 20000"/>
                <a:gd name="T93" fmla="*/ 17626 h 20000"/>
                <a:gd name="T94" fmla="*/ 16719 w 20000"/>
                <a:gd name="T95" fmla="*/ 18171 h 20000"/>
                <a:gd name="T96" fmla="*/ 17236 w 20000"/>
                <a:gd name="T97" fmla="*/ 18534 h 20000"/>
                <a:gd name="T98" fmla="*/ 17926 w 20000"/>
                <a:gd name="T99" fmla="*/ 18898 h 20000"/>
                <a:gd name="T100" fmla="*/ 18357 w 20000"/>
                <a:gd name="T101" fmla="*/ 19261 h 20000"/>
                <a:gd name="T102" fmla="*/ 19994 w 20000"/>
                <a:gd name="T103" fmla="*/ 19624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0" y="19988"/>
                  </a:moveTo>
                  <a:lnTo>
                    <a:pt x="0" y="19261"/>
                  </a:lnTo>
                  <a:lnTo>
                    <a:pt x="86" y="19261"/>
                  </a:lnTo>
                  <a:lnTo>
                    <a:pt x="86" y="18898"/>
                  </a:lnTo>
                  <a:lnTo>
                    <a:pt x="172" y="18898"/>
                  </a:lnTo>
                  <a:lnTo>
                    <a:pt x="172" y="18534"/>
                  </a:lnTo>
                  <a:lnTo>
                    <a:pt x="259" y="18534"/>
                  </a:lnTo>
                  <a:lnTo>
                    <a:pt x="259" y="18353"/>
                  </a:lnTo>
                  <a:lnTo>
                    <a:pt x="345" y="18353"/>
                  </a:lnTo>
                  <a:lnTo>
                    <a:pt x="345" y="17989"/>
                  </a:lnTo>
                  <a:lnTo>
                    <a:pt x="431" y="17989"/>
                  </a:lnTo>
                  <a:lnTo>
                    <a:pt x="431" y="17444"/>
                  </a:lnTo>
                  <a:lnTo>
                    <a:pt x="517" y="17444"/>
                  </a:lnTo>
                  <a:lnTo>
                    <a:pt x="517" y="16899"/>
                  </a:lnTo>
                  <a:lnTo>
                    <a:pt x="603" y="16899"/>
                  </a:lnTo>
                  <a:lnTo>
                    <a:pt x="603" y="16717"/>
                  </a:lnTo>
                  <a:lnTo>
                    <a:pt x="689" y="16535"/>
                  </a:lnTo>
                  <a:lnTo>
                    <a:pt x="689" y="15990"/>
                  </a:lnTo>
                  <a:lnTo>
                    <a:pt x="776" y="15990"/>
                  </a:lnTo>
                  <a:lnTo>
                    <a:pt x="776" y="15263"/>
                  </a:lnTo>
                  <a:lnTo>
                    <a:pt x="862" y="15263"/>
                  </a:lnTo>
                  <a:lnTo>
                    <a:pt x="862" y="14355"/>
                  </a:lnTo>
                  <a:lnTo>
                    <a:pt x="948" y="13992"/>
                  </a:lnTo>
                  <a:lnTo>
                    <a:pt x="948" y="13265"/>
                  </a:lnTo>
                  <a:lnTo>
                    <a:pt x="1034" y="13083"/>
                  </a:lnTo>
                  <a:lnTo>
                    <a:pt x="1034" y="11993"/>
                  </a:lnTo>
                  <a:lnTo>
                    <a:pt x="1120" y="11811"/>
                  </a:lnTo>
                  <a:lnTo>
                    <a:pt x="1120" y="11266"/>
                  </a:lnTo>
                  <a:lnTo>
                    <a:pt x="1207" y="10902"/>
                  </a:lnTo>
                  <a:lnTo>
                    <a:pt x="1207" y="10176"/>
                  </a:lnTo>
                  <a:lnTo>
                    <a:pt x="1293" y="9812"/>
                  </a:lnTo>
                  <a:lnTo>
                    <a:pt x="1293" y="9449"/>
                  </a:lnTo>
                  <a:lnTo>
                    <a:pt x="1379" y="9085"/>
                  </a:lnTo>
                  <a:lnTo>
                    <a:pt x="1379" y="8722"/>
                  </a:lnTo>
                  <a:lnTo>
                    <a:pt x="1465" y="8359"/>
                  </a:lnTo>
                  <a:lnTo>
                    <a:pt x="1465" y="7813"/>
                  </a:lnTo>
                  <a:lnTo>
                    <a:pt x="1551" y="7632"/>
                  </a:lnTo>
                  <a:lnTo>
                    <a:pt x="1551" y="7268"/>
                  </a:lnTo>
                  <a:lnTo>
                    <a:pt x="1637" y="6905"/>
                  </a:lnTo>
                  <a:lnTo>
                    <a:pt x="1637" y="6723"/>
                  </a:lnTo>
                  <a:lnTo>
                    <a:pt x="1724" y="6541"/>
                  </a:lnTo>
                  <a:lnTo>
                    <a:pt x="1724" y="6178"/>
                  </a:lnTo>
                  <a:lnTo>
                    <a:pt x="1810" y="5996"/>
                  </a:lnTo>
                  <a:lnTo>
                    <a:pt x="1810" y="5633"/>
                  </a:lnTo>
                  <a:lnTo>
                    <a:pt x="1896" y="5451"/>
                  </a:lnTo>
                  <a:lnTo>
                    <a:pt x="1896" y="4906"/>
                  </a:lnTo>
                  <a:lnTo>
                    <a:pt x="1982" y="4724"/>
                  </a:lnTo>
                  <a:lnTo>
                    <a:pt x="1982" y="4361"/>
                  </a:lnTo>
                  <a:lnTo>
                    <a:pt x="2068" y="4179"/>
                  </a:lnTo>
                  <a:lnTo>
                    <a:pt x="2068" y="3816"/>
                  </a:lnTo>
                  <a:lnTo>
                    <a:pt x="2155" y="3634"/>
                  </a:lnTo>
                  <a:lnTo>
                    <a:pt x="2155" y="3452"/>
                  </a:lnTo>
                  <a:lnTo>
                    <a:pt x="2241" y="3271"/>
                  </a:lnTo>
                  <a:lnTo>
                    <a:pt x="2241" y="2907"/>
                  </a:lnTo>
                  <a:lnTo>
                    <a:pt x="2327" y="2907"/>
                  </a:lnTo>
                  <a:lnTo>
                    <a:pt x="2327" y="2726"/>
                  </a:lnTo>
                  <a:lnTo>
                    <a:pt x="2413" y="2726"/>
                  </a:lnTo>
                  <a:lnTo>
                    <a:pt x="2413" y="2544"/>
                  </a:lnTo>
                  <a:lnTo>
                    <a:pt x="2499" y="2362"/>
                  </a:lnTo>
                  <a:lnTo>
                    <a:pt x="2499" y="2180"/>
                  </a:lnTo>
                  <a:lnTo>
                    <a:pt x="2585" y="1999"/>
                  </a:lnTo>
                  <a:lnTo>
                    <a:pt x="2585" y="1817"/>
                  </a:lnTo>
                  <a:lnTo>
                    <a:pt x="2672" y="1635"/>
                  </a:lnTo>
                  <a:lnTo>
                    <a:pt x="2672" y="1454"/>
                  </a:lnTo>
                  <a:lnTo>
                    <a:pt x="2758" y="1454"/>
                  </a:lnTo>
                  <a:lnTo>
                    <a:pt x="2758" y="1272"/>
                  </a:lnTo>
                  <a:lnTo>
                    <a:pt x="2844" y="1272"/>
                  </a:lnTo>
                  <a:lnTo>
                    <a:pt x="2844" y="1090"/>
                  </a:lnTo>
                  <a:lnTo>
                    <a:pt x="2930" y="1090"/>
                  </a:lnTo>
                  <a:lnTo>
                    <a:pt x="2930" y="909"/>
                  </a:lnTo>
                  <a:lnTo>
                    <a:pt x="3016" y="909"/>
                  </a:lnTo>
                  <a:lnTo>
                    <a:pt x="3016" y="727"/>
                  </a:lnTo>
                  <a:lnTo>
                    <a:pt x="3103" y="727"/>
                  </a:lnTo>
                  <a:lnTo>
                    <a:pt x="3103" y="545"/>
                  </a:lnTo>
                  <a:lnTo>
                    <a:pt x="3275" y="545"/>
                  </a:lnTo>
                  <a:lnTo>
                    <a:pt x="3275" y="363"/>
                  </a:lnTo>
                  <a:lnTo>
                    <a:pt x="3361" y="363"/>
                  </a:lnTo>
                  <a:lnTo>
                    <a:pt x="3361" y="182"/>
                  </a:lnTo>
                  <a:lnTo>
                    <a:pt x="3533" y="182"/>
                  </a:lnTo>
                  <a:lnTo>
                    <a:pt x="3620" y="0"/>
                  </a:lnTo>
                  <a:lnTo>
                    <a:pt x="4481" y="0"/>
                  </a:lnTo>
                  <a:lnTo>
                    <a:pt x="4568" y="182"/>
                  </a:lnTo>
                  <a:lnTo>
                    <a:pt x="4999" y="182"/>
                  </a:lnTo>
                  <a:lnTo>
                    <a:pt x="4999" y="363"/>
                  </a:lnTo>
                  <a:lnTo>
                    <a:pt x="5085" y="363"/>
                  </a:lnTo>
                  <a:lnTo>
                    <a:pt x="5085" y="545"/>
                  </a:lnTo>
                  <a:lnTo>
                    <a:pt x="5257" y="545"/>
                  </a:lnTo>
                  <a:lnTo>
                    <a:pt x="5257" y="727"/>
                  </a:lnTo>
                  <a:lnTo>
                    <a:pt x="5343" y="727"/>
                  </a:lnTo>
                  <a:lnTo>
                    <a:pt x="5602" y="1272"/>
                  </a:lnTo>
                  <a:lnTo>
                    <a:pt x="5688" y="1272"/>
                  </a:lnTo>
                  <a:lnTo>
                    <a:pt x="5688" y="1454"/>
                  </a:lnTo>
                  <a:lnTo>
                    <a:pt x="5774" y="1454"/>
                  </a:lnTo>
                  <a:lnTo>
                    <a:pt x="6119" y="2180"/>
                  </a:lnTo>
                  <a:lnTo>
                    <a:pt x="6205" y="2180"/>
                  </a:lnTo>
                  <a:lnTo>
                    <a:pt x="6205" y="2362"/>
                  </a:lnTo>
                  <a:lnTo>
                    <a:pt x="6291" y="2362"/>
                  </a:lnTo>
                  <a:lnTo>
                    <a:pt x="6377" y="2544"/>
                  </a:lnTo>
                  <a:lnTo>
                    <a:pt x="6377" y="2726"/>
                  </a:lnTo>
                  <a:lnTo>
                    <a:pt x="6464" y="2726"/>
                  </a:lnTo>
                  <a:lnTo>
                    <a:pt x="6464" y="2907"/>
                  </a:lnTo>
                  <a:lnTo>
                    <a:pt x="6895" y="3816"/>
                  </a:lnTo>
                  <a:lnTo>
                    <a:pt x="6981" y="3816"/>
                  </a:lnTo>
                  <a:lnTo>
                    <a:pt x="6981" y="3998"/>
                  </a:lnTo>
                  <a:lnTo>
                    <a:pt x="7153" y="4361"/>
                  </a:lnTo>
                  <a:lnTo>
                    <a:pt x="7239" y="4724"/>
                  </a:lnTo>
                  <a:lnTo>
                    <a:pt x="7412" y="5088"/>
                  </a:lnTo>
                  <a:lnTo>
                    <a:pt x="7412" y="5451"/>
                  </a:lnTo>
                  <a:lnTo>
                    <a:pt x="7584" y="5815"/>
                  </a:lnTo>
                  <a:lnTo>
                    <a:pt x="7670" y="6178"/>
                  </a:lnTo>
                  <a:lnTo>
                    <a:pt x="7843" y="6541"/>
                  </a:lnTo>
                  <a:lnTo>
                    <a:pt x="7929" y="6541"/>
                  </a:lnTo>
                  <a:lnTo>
                    <a:pt x="7929" y="6905"/>
                  </a:lnTo>
                  <a:lnTo>
                    <a:pt x="8015" y="6905"/>
                  </a:lnTo>
                  <a:lnTo>
                    <a:pt x="8015" y="7087"/>
                  </a:lnTo>
                  <a:lnTo>
                    <a:pt x="8101" y="7268"/>
                  </a:lnTo>
                  <a:lnTo>
                    <a:pt x="8101" y="7450"/>
                  </a:lnTo>
                  <a:lnTo>
                    <a:pt x="8187" y="7450"/>
                  </a:lnTo>
                  <a:lnTo>
                    <a:pt x="8446" y="7995"/>
                  </a:lnTo>
                  <a:lnTo>
                    <a:pt x="8532" y="8359"/>
                  </a:lnTo>
                  <a:lnTo>
                    <a:pt x="8618" y="8540"/>
                  </a:lnTo>
                  <a:lnTo>
                    <a:pt x="8618" y="8722"/>
                  </a:lnTo>
                  <a:lnTo>
                    <a:pt x="8791" y="9085"/>
                  </a:lnTo>
                  <a:lnTo>
                    <a:pt x="8963" y="9267"/>
                  </a:lnTo>
                  <a:lnTo>
                    <a:pt x="9221" y="9812"/>
                  </a:lnTo>
                  <a:lnTo>
                    <a:pt x="9394" y="9994"/>
                  </a:lnTo>
                  <a:lnTo>
                    <a:pt x="9480" y="10176"/>
                  </a:lnTo>
                  <a:lnTo>
                    <a:pt x="9480" y="10357"/>
                  </a:lnTo>
                  <a:lnTo>
                    <a:pt x="9566" y="10357"/>
                  </a:lnTo>
                  <a:lnTo>
                    <a:pt x="9739" y="10721"/>
                  </a:lnTo>
                  <a:lnTo>
                    <a:pt x="9825" y="10721"/>
                  </a:lnTo>
                  <a:lnTo>
                    <a:pt x="9825" y="10902"/>
                  </a:lnTo>
                  <a:lnTo>
                    <a:pt x="9911" y="10902"/>
                  </a:lnTo>
                  <a:lnTo>
                    <a:pt x="9911" y="11084"/>
                  </a:lnTo>
                  <a:lnTo>
                    <a:pt x="9997" y="11266"/>
                  </a:lnTo>
                  <a:lnTo>
                    <a:pt x="10169" y="11448"/>
                  </a:lnTo>
                  <a:lnTo>
                    <a:pt x="10256" y="11448"/>
                  </a:lnTo>
                  <a:lnTo>
                    <a:pt x="10256" y="11629"/>
                  </a:lnTo>
                  <a:lnTo>
                    <a:pt x="10342" y="11629"/>
                  </a:lnTo>
                  <a:lnTo>
                    <a:pt x="10514" y="11993"/>
                  </a:lnTo>
                  <a:lnTo>
                    <a:pt x="10859" y="12356"/>
                  </a:lnTo>
                  <a:lnTo>
                    <a:pt x="10945" y="12538"/>
                  </a:lnTo>
                  <a:lnTo>
                    <a:pt x="11117" y="12720"/>
                  </a:lnTo>
                  <a:lnTo>
                    <a:pt x="11204" y="12901"/>
                  </a:lnTo>
                  <a:lnTo>
                    <a:pt x="11376" y="13083"/>
                  </a:lnTo>
                  <a:lnTo>
                    <a:pt x="11462" y="13083"/>
                  </a:lnTo>
                  <a:lnTo>
                    <a:pt x="11635" y="13265"/>
                  </a:lnTo>
                  <a:lnTo>
                    <a:pt x="11807" y="13628"/>
                  </a:lnTo>
                  <a:lnTo>
                    <a:pt x="11893" y="13628"/>
                  </a:lnTo>
                  <a:lnTo>
                    <a:pt x="11893" y="13810"/>
                  </a:lnTo>
                  <a:lnTo>
                    <a:pt x="12065" y="13810"/>
                  </a:lnTo>
                  <a:lnTo>
                    <a:pt x="12065" y="13992"/>
                  </a:lnTo>
                  <a:lnTo>
                    <a:pt x="12152" y="14173"/>
                  </a:lnTo>
                  <a:lnTo>
                    <a:pt x="12324" y="14173"/>
                  </a:lnTo>
                  <a:lnTo>
                    <a:pt x="12410" y="14355"/>
                  </a:lnTo>
                  <a:lnTo>
                    <a:pt x="12496" y="14355"/>
                  </a:lnTo>
                  <a:lnTo>
                    <a:pt x="12583" y="14537"/>
                  </a:lnTo>
                  <a:lnTo>
                    <a:pt x="12755" y="14537"/>
                  </a:lnTo>
                  <a:lnTo>
                    <a:pt x="12755" y="14718"/>
                  </a:lnTo>
                  <a:lnTo>
                    <a:pt x="12927" y="14718"/>
                  </a:lnTo>
                  <a:lnTo>
                    <a:pt x="12927" y="14900"/>
                  </a:lnTo>
                  <a:lnTo>
                    <a:pt x="13100" y="14900"/>
                  </a:lnTo>
                  <a:lnTo>
                    <a:pt x="13186" y="15082"/>
                  </a:lnTo>
                  <a:lnTo>
                    <a:pt x="13272" y="15082"/>
                  </a:lnTo>
                  <a:lnTo>
                    <a:pt x="13358" y="15263"/>
                  </a:lnTo>
                  <a:lnTo>
                    <a:pt x="13444" y="15263"/>
                  </a:lnTo>
                  <a:lnTo>
                    <a:pt x="13531" y="15445"/>
                  </a:lnTo>
                  <a:lnTo>
                    <a:pt x="13703" y="15445"/>
                  </a:lnTo>
                  <a:lnTo>
                    <a:pt x="13789" y="15627"/>
                  </a:lnTo>
                  <a:lnTo>
                    <a:pt x="13875" y="15627"/>
                  </a:lnTo>
                  <a:lnTo>
                    <a:pt x="13962" y="15809"/>
                  </a:lnTo>
                  <a:lnTo>
                    <a:pt x="14134" y="15990"/>
                  </a:lnTo>
                  <a:lnTo>
                    <a:pt x="14306" y="15990"/>
                  </a:lnTo>
                  <a:lnTo>
                    <a:pt x="14651" y="16354"/>
                  </a:lnTo>
                  <a:lnTo>
                    <a:pt x="14737" y="16535"/>
                  </a:lnTo>
                  <a:lnTo>
                    <a:pt x="14910" y="16535"/>
                  </a:lnTo>
                  <a:lnTo>
                    <a:pt x="14996" y="16717"/>
                  </a:lnTo>
                  <a:lnTo>
                    <a:pt x="15082" y="16717"/>
                  </a:lnTo>
                  <a:lnTo>
                    <a:pt x="15168" y="16899"/>
                  </a:lnTo>
                  <a:lnTo>
                    <a:pt x="15340" y="16899"/>
                  </a:lnTo>
                  <a:lnTo>
                    <a:pt x="15513" y="17081"/>
                  </a:lnTo>
                  <a:lnTo>
                    <a:pt x="15599" y="17081"/>
                  </a:lnTo>
                  <a:lnTo>
                    <a:pt x="15599" y="17262"/>
                  </a:lnTo>
                  <a:lnTo>
                    <a:pt x="15771" y="17262"/>
                  </a:lnTo>
                  <a:lnTo>
                    <a:pt x="15858" y="17444"/>
                  </a:lnTo>
                  <a:lnTo>
                    <a:pt x="16030" y="17444"/>
                  </a:lnTo>
                  <a:lnTo>
                    <a:pt x="16030" y="17626"/>
                  </a:lnTo>
                  <a:lnTo>
                    <a:pt x="16202" y="17626"/>
                  </a:lnTo>
                  <a:lnTo>
                    <a:pt x="16375" y="17989"/>
                  </a:lnTo>
                  <a:lnTo>
                    <a:pt x="16461" y="17989"/>
                  </a:lnTo>
                  <a:lnTo>
                    <a:pt x="16633" y="18171"/>
                  </a:lnTo>
                  <a:lnTo>
                    <a:pt x="16719" y="18171"/>
                  </a:lnTo>
                  <a:lnTo>
                    <a:pt x="16806" y="18353"/>
                  </a:lnTo>
                  <a:lnTo>
                    <a:pt x="17064" y="18353"/>
                  </a:lnTo>
                  <a:lnTo>
                    <a:pt x="17064" y="18534"/>
                  </a:lnTo>
                  <a:lnTo>
                    <a:pt x="17236" y="18534"/>
                  </a:lnTo>
                  <a:lnTo>
                    <a:pt x="17323" y="18716"/>
                  </a:lnTo>
                  <a:lnTo>
                    <a:pt x="17409" y="18716"/>
                  </a:lnTo>
                  <a:lnTo>
                    <a:pt x="17409" y="18898"/>
                  </a:lnTo>
                  <a:lnTo>
                    <a:pt x="17926" y="18898"/>
                  </a:lnTo>
                  <a:lnTo>
                    <a:pt x="18012" y="19079"/>
                  </a:lnTo>
                  <a:lnTo>
                    <a:pt x="18184" y="19079"/>
                  </a:lnTo>
                  <a:lnTo>
                    <a:pt x="18271" y="19261"/>
                  </a:lnTo>
                  <a:lnTo>
                    <a:pt x="18357" y="19261"/>
                  </a:lnTo>
                  <a:lnTo>
                    <a:pt x="18529" y="19443"/>
                  </a:lnTo>
                  <a:lnTo>
                    <a:pt x="18788" y="19443"/>
                  </a:lnTo>
                  <a:lnTo>
                    <a:pt x="18788" y="19624"/>
                  </a:lnTo>
                  <a:lnTo>
                    <a:pt x="19994" y="19624"/>
                  </a:lnTo>
                </a:path>
              </a:pathLst>
            </a:custGeom>
            <a:noFill/>
            <a:ln w="6350" cap="flat">
              <a:solidFill>
                <a:srgbClr val="000000"/>
              </a:solidFill>
              <a:prstDash val="sysDash"/>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0441" name="Freeform 9">
              <a:extLst>
                <a:ext uri="{FF2B5EF4-FFF2-40B4-BE49-F238E27FC236}">
                  <a16:creationId xmlns:a16="http://schemas.microsoft.com/office/drawing/2014/main" id="{11C520A1-341A-E0E7-79F3-4DB061AA9B66}"/>
                </a:ext>
              </a:extLst>
            </p:cNvPr>
            <p:cNvSpPr>
              <a:spLocks/>
            </p:cNvSpPr>
            <p:nvPr/>
          </p:nvSpPr>
          <p:spPr bwMode="auto">
            <a:xfrm>
              <a:off x="3589" y="5708"/>
              <a:ext cx="10817" cy="11557"/>
            </a:xfrm>
            <a:custGeom>
              <a:avLst/>
              <a:gdLst>
                <a:gd name="T0" fmla="*/ 19908 w 20000"/>
                <a:gd name="T1" fmla="*/ 18898 h 20000"/>
                <a:gd name="T2" fmla="*/ 19736 w 20000"/>
                <a:gd name="T3" fmla="*/ 18353 h 20000"/>
                <a:gd name="T4" fmla="*/ 19563 w 20000"/>
                <a:gd name="T5" fmla="*/ 17444 h 20000"/>
                <a:gd name="T6" fmla="*/ 19391 w 20000"/>
                <a:gd name="T7" fmla="*/ 16717 h 20000"/>
                <a:gd name="T8" fmla="*/ 19219 w 20000"/>
                <a:gd name="T9" fmla="*/ 15263 h 20000"/>
                <a:gd name="T10" fmla="*/ 19046 w 20000"/>
                <a:gd name="T11" fmla="*/ 13265 h 20000"/>
                <a:gd name="T12" fmla="*/ 18874 w 20000"/>
                <a:gd name="T13" fmla="*/ 11266 h 20000"/>
                <a:gd name="T14" fmla="*/ 18702 w 20000"/>
                <a:gd name="T15" fmla="*/ 9449 h 20000"/>
                <a:gd name="T16" fmla="*/ 18529 w 20000"/>
                <a:gd name="T17" fmla="*/ 7813 h 20000"/>
                <a:gd name="T18" fmla="*/ 18357 w 20000"/>
                <a:gd name="T19" fmla="*/ 6723 h 20000"/>
                <a:gd name="T20" fmla="*/ 18184 w 20000"/>
                <a:gd name="T21" fmla="*/ 5633 h 20000"/>
                <a:gd name="T22" fmla="*/ 18012 w 20000"/>
                <a:gd name="T23" fmla="*/ 4361 h 20000"/>
                <a:gd name="T24" fmla="*/ 17840 w 20000"/>
                <a:gd name="T25" fmla="*/ 3452 h 20000"/>
                <a:gd name="T26" fmla="*/ 17667 w 20000"/>
                <a:gd name="T27" fmla="*/ 2726 h 20000"/>
                <a:gd name="T28" fmla="*/ 17495 w 20000"/>
                <a:gd name="T29" fmla="*/ 2180 h 20000"/>
                <a:gd name="T30" fmla="*/ 17323 w 20000"/>
                <a:gd name="T31" fmla="*/ 1454 h 20000"/>
                <a:gd name="T32" fmla="*/ 17150 w 20000"/>
                <a:gd name="T33" fmla="*/ 1090 h 20000"/>
                <a:gd name="T34" fmla="*/ 16978 w 20000"/>
                <a:gd name="T35" fmla="*/ 727 h 20000"/>
                <a:gd name="T36" fmla="*/ 16719 w 20000"/>
                <a:gd name="T37" fmla="*/ 363 h 20000"/>
                <a:gd name="T38" fmla="*/ 16375 w 20000"/>
                <a:gd name="T39" fmla="*/ 0 h 20000"/>
                <a:gd name="T40" fmla="*/ 14996 w 20000"/>
                <a:gd name="T41" fmla="*/ 363 h 20000"/>
                <a:gd name="T42" fmla="*/ 14737 w 20000"/>
                <a:gd name="T43" fmla="*/ 727 h 20000"/>
                <a:gd name="T44" fmla="*/ 14306 w 20000"/>
                <a:gd name="T45" fmla="*/ 1454 h 20000"/>
                <a:gd name="T46" fmla="*/ 13789 w 20000"/>
                <a:gd name="T47" fmla="*/ 2362 h 20000"/>
                <a:gd name="T48" fmla="*/ 13531 w 20000"/>
                <a:gd name="T49" fmla="*/ 2726 h 20000"/>
                <a:gd name="T50" fmla="*/ 13014 w 20000"/>
                <a:gd name="T51" fmla="*/ 3998 h 20000"/>
                <a:gd name="T52" fmla="*/ 12583 w 20000"/>
                <a:gd name="T53" fmla="*/ 5451 h 20000"/>
                <a:gd name="T54" fmla="*/ 12065 w 20000"/>
                <a:gd name="T55" fmla="*/ 6541 h 20000"/>
                <a:gd name="T56" fmla="*/ 11893 w 20000"/>
                <a:gd name="T57" fmla="*/ 7268 h 20000"/>
                <a:gd name="T58" fmla="*/ 11462 w 20000"/>
                <a:gd name="T59" fmla="*/ 8359 h 20000"/>
                <a:gd name="T60" fmla="*/ 11031 w 20000"/>
                <a:gd name="T61" fmla="*/ 9267 h 20000"/>
                <a:gd name="T62" fmla="*/ 10514 w 20000"/>
                <a:gd name="T63" fmla="*/ 10357 h 20000"/>
                <a:gd name="T64" fmla="*/ 10169 w 20000"/>
                <a:gd name="T65" fmla="*/ 10902 h 20000"/>
                <a:gd name="T66" fmla="*/ 9825 w 20000"/>
                <a:gd name="T67" fmla="*/ 11448 h 20000"/>
                <a:gd name="T68" fmla="*/ 9480 w 20000"/>
                <a:gd name="T69" fmla="*/ 11993 h 20000"/>
                <a:gd name="T70" fmla="*/ 8791 w 20000"/>
                <a:gd name="T71" fmla="*/ 12901 h 20000"/>
                <a:gd name="T72" fmla="*/ 8187 w 20000"/>
                <a:gd name="T73" fmla="*/ 13628 h 20000"/>
                <a:gd name="T74" fmla="*/ 7929 w 20000"/>
                <a:gd name="T75" fmla="*/ 13992 h 20000"/>
                <a:gd name="T76" fmla="*/ 7498 w 20000"/>
                <a:gd name="T77" fmla="*/ 14355 h 20000"/>
                <a:gd name="T78" fmla="*/ 7067 w 20000"/>
                <a:gd name="T79" fmla="*/ 14718 h 20000"/>
                <a:gd name="T80" fmla="*/ 6722 w 20000"/>
                <a:gd name="T81" fmla="*/ 15082 h 20000"/>
                <a:gd name="T82" fmla="*/ 6291 w 20000"/>
                <a:gd name="T83" fmla="*/ 15445 h 20000"/>
                <a:gd name="T84" fmla="*/ 5860 w 20000"/>
                <a:gd name="T85" fmla="*/ 15990 h 20000"/>
                <a:gd name="T86" fmla="*/ 5085 w 20000"/>
                <a:gd name="T87" fmla="*/ 16535 h 20000"/>
                <a:gd name="T88" fmla="*/ 4654 w 20000"/>
                <a:gd name="T89" fmla="*/ 16899 h 20000"/>
                <a:gd name="T90" fmla="*/ 4223 w 20000"/>
                <a:gd name="T91" fmla="*/ 17262 h 20000"/>
                <a:gd name="T92" fmla="*/ 3792 w 20000"/>
                <a:gd name="T93" fmla="*/ 17626 h 20000"/>
                <a:gd name="T94" fmla="*/ 3275 w 20000"/>
                <a:gd name="T95" fmla="*/ 18171 h 20000"/>
                <a:gd name="T96" fmla="*/ 2758 w 20000"/>
                <a:gd name="T97" fmla="*/ 18534 h 20000"/>
                <a:gd name="T98" fmla="*/ 2068 w 20000"/>
                <a:gd name="T99" fmla="*/ 18898 h 20000"/>
                <a:gd name="T100" fmla="*/ 1637 w 20000"/>
                <a:gd name="T101" fmla="*/ 19261 h 20000"/>
                <a:gd name="T102" fmla="*/ 0 w 20000"/>
                <a:gd name="T103" fmla="*/ 19624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19994" y="19988"/>
                  </a:moveTo>
                  <a:lnTo>
                    <a:pt x="19994" y="19261"/>
                  </a:lnTo>
                  <a:lnTo>
                    <a:pt x="19908" y="19261"/>
                  </a:lnTo>
                  <a:lnTo>
                    <a:pt x="19908" y="18898"/>
                  </a:lnTo>
                  <a:lnTo>
                    <a:pt x="19822" y="18898"/>
                  </a:lnTo>
                  <a:lnTo>
                    <a:pt x="19822" y="18534"/>
                  </a:lnTo>
                  <a:lnTo>
                    <a:pt x="19736" y="18534"/>
                  </a:lnTo>
                  <a:lnTo>
                    <a:pt x="19736" y="18353"/>
                  </a:lnTo>
                  <a:lnTo>
                    <a:pt x="19650" y="18353"/>
                  </a:lnTo>
                  <a:lnTo>
                    <a:pt x="19650" y="17989"/>
                  </a:lnTo>
                  <a:lnTo>
                    <a:pt x="19563" y="17989"/>
                  </a:lnTo>
                  <a:lnTo>
                    <a:pt x="19563" y="17444"/>
                  </a:lnTo>
                  <a:lnTo>
                    <a:pt x="19477" y="17444"/>
                  </a:lnTo>
                  <a:lnTo>
                    <a:pt x="19477" y="16899"/>
                  </a:lnTo>
                  <a:lnTo>
                    <a:pt x="19391" y="16899"/>
                  </a:lnTo>
                  <a:lnTo>
                    <a:pt x="19391" y="16717"/>
                  </a:lnTo>
                  <a:lnTo>
                    <a:pt x="19305" y="16535"/>
                  </a:lnTo>
                  <a:lnTo>
                    <a:pt x="19305" y="15990"/>
                  </a:lnTo>
                  <a:lnTo>
                    <a:pt x="19219" y="15990"/>
                  </a:lnTo>
                  <a:lnTo>
                    <a:pt x="19219" y="15263"/>
                  </a:lnTo>
                  <a:lnTo>
                    <a:pt x="19132" y="15263"/>
                  </a:lnTo>
                  <a:lnTo>
                    <a:pt x="19132" y="14355"/>
                  </a:lnTo>
                  <a:lnTo>
                    <a:pt x="19046" y="13992"/>
                  </a:lnTo>
                  <a:lnTo>
                    <a:pt x="19046" y="13265"/>
                  </a:lnTo>
                  <a:lnTo>
                    <a:pt x="18960" y="13083"/>
                  </a:lnTo>
                  <a:lnTo>
                    <a:pt x="18960" y="11993"/>
                  </a:lnTo>
                  <a:lnTo>
                    <a:pt x="18874" y="11811"/>
                  </a:lnTo>
                  <a:lnTo>
                    <a:pt x="18874" y="11266"/>
                  </a:lnTo>
                  <a:lnTo>
                    <a:pt x="18788" y="10902"/>
                  </a:lnTo>
                  <a:lnTo>
                    <a:pt x="18788" y="10176"/>
                  </a:lnTo>
                  <a:lnTo>
                    <a:pt x="18702" y="9812"/>
                  </a:lnTo>
                  <a:lnTo>
                    <a:pt x="18702" y="9449"/>
                  </a:lnTo>
                  <a:lnTo>
                    <a:pt x="18615" y="9085"/>
                  </a:lnTo>
                  <a:lnTo>
                    <a:pt x="18615" y="8722"/>
                  </a:lnTo>
                  <a:lnTo>
                    <a:pt x="18529" y="8359"/>
                  </a:lnTo>
                  <a:lnTo>
                    <a:pt x="18529" y="7813"/>
                  </a:lnTo>
                  <a:lnTo>
                    <a:pt x="18443" y="7632"/>
                  </a:lnTo>
                  <a:lnTo>
                    <a:pt x="18443" y="7268"/>
                  </a:lnTo>
                  <a:lnTo>
                    <a:pt x="18357" y="6905"/>
                  </a:lnTo>
                  <a:lnTo>
                    <a:pt x="18357" y="6723"/>
                  </a:lnTo>
                  <a:lnTo>
                    <a:pt x="18271" y="6541"/>
                  </a:lnTo>
                  <a:lnTo>
                    <a:pt x="18271" y="6178"/>
                  </a:lnTo>
                  <a:lnTo>
                    <a:pt x="18184" y="5996"/>
                  </a:lnTo>
                  <a:lnTo>
                    <a:pt x="18184" y="5633"/>
                  </a:lnTo>
                  <a:lnTo>
                    <a:pt x="18098" y="5451"/>
                  </a:lnTo>
                  <a:lnTo>
                    <a:pt x="18098" y="4906"/>
                  </a:lnTo>
                  <a:lnTo>
                    <a:pt x="18012" y="4724"/>
                  </a:lnTo>
                  <a:lnTo>
                    <a:pt x="18012" y="4361"/>
                  </a:lnTo>
                  <a:lnTo>
                    <a:pt x="17926" y="4179"/>
                  </a:lnTo>
                  <a:lnTo>
                    <a:pt x="17926" y="3816"/>
                  </a:lnTo>
                  <a:lnTo>
                    <a:pt x="17840" y="3634"/>
                  </a:lnTo>
                  <a:lnTo>
                    <a:pt x="17840" y="3452"/>
                  </a:lnTo>
                  <a:lnTo>
                    <a:pt x="17754" y="3271"/>
                  </a:lnTo>
                  <a:lnTo>
                    <a:pt x="17754" y="2907"/>
                  </a:lnTo>
                  <a:lnTo>
                    <a:pt x="17667" y="2907"/>
                  </a:lnTo>
                  <a:lnTo>
                    <a:pt x="17667" y="2726"/>
                  </a:lnTo>
                  <a:lnTo>
                    <a:pt x="17581" y="2726"/>
                  </a:lnTo>
                  <a:lnTo>
                    <a:pt x="17581" y="2544"/>
                  </a:lnTo>
                  <a:lnTo>
                    <a:pt x="17495" y="2362"/>
                  </a:lnTo>
                  <a:lnTo>
                    <a:pt x="17495" y="2180"/>
                  </a:lnTo>
                  <a:lnTo>
                    <a:pt x="17409" y="1999"/>
                  </a:lnTo>
                  <a:lnTo>
                    <a:pt x="17409" y="1817"/>
                  </a:lnTo>
                  <a:lnTo>
                    <a:pt x="17323" y="1635"/>
                  </a:lnTo>
                  <a:lnTo>
                    <a:pt x="17323" y="1454"/>
                  </a:lnTo>
                  <a:lnTo>
                    <a:pt x="17236" y="1454"/>
                  </a:lnTo>
                  <a:lnTo>
                    <a:pt x="17236" y="1272"/>
                  </a:lnTo>
                  <a:lnTo>
                    <a:pt x="17150" y="1272"/>
                  </a:lnTo>
                  <a:lnTo>
                    <a:pt x="17150" y="1090"/>
                  </a:lnTo>
                  <a:lnTo>
                    <a:pt x="17064" y="1090"/>
                  </a:lnTo>
                  <a:lnTo>
                    <a:pt x="17064" y="909"/>
                  </a:lnTo>
                  <a:lnTo>
                    <a:pt x="16978" y="909"/>
                  </a:lnTo>
                  <a:lnTo>
                    <a:pt x="16978" y="727"/>
                  </a:lnTo>
                  <a:lnTo>
                    <a:pt x="16892" y="727"/>
                  </a:lnTo>
                  <a:lnTo>
                    <a:pt x="16892" y="545"/>
                  </a:lnTo>
                  <a:lnTo>
                    <a:pt x="16719" y="545"/>
                  </a:lnTo>
                  <a:lnTo>
                    <a:pt x="16719" y="363"/>
                  </a:lnTo>
                  <a:lnTo>
                    <a:pt x="16633" y="363"/>
                  </a:lnTo>
                  <a:lnTo>
                    <a:pt x="16633" y="182"/>
                  </a:lnTo>
                  <a:lnTo>
                    <a:pt x="16461" y="182"/>
                  </a:lnTo>
                  <a:lnTo>
                    <a:pt x="16375" y="0"/>
                  </a:lnTo>
                  <a:lnTo>
                    <a:pt x="15513" y="0"/>
                  </a:lnTo>
                  <a:lnTo>
                    <a:pt x="15427" y="182"/>
                  </a:lnTo>
                  <a:lnTo>
                    <a:pt x="14996" y="182"/>
                  </a:lnTo>
                  <a:lnTo>
                    <a:pt x="14996" y="363"/>
                  </a:lnTo>
                  <a:lnTo>
                    <a:pt x="14910" y="363"/>
                  </a:lnTo>
                  <a:lnTo>
                    <a:pt x="14910" y="545"/>
                  </a:lnTo>
                  <a:lnTo>
                    <a:pt x="14737" y="545"/>
                  </a:lnTo>
                  <a:lnTo>
                    <a:pt x="14737" y="727"/>
                  </a:lnTo>
                  <a:lnTo>
                    <a:pt x="14651" y="727"/>
                  </a:lnTo>
                  <a:lnTo>
                    <a:pt x="14392" y="1272"/>
                  </a:lnTo>
                  <a:lnTo>
                    <a:pt x="14306" y="1272"/>
                  </a:lnTo>
                  <a:lnTo>
                    <a:pt x="14306" y="1454"/>
                  </a:lnTo>
                  <a:lnTo>
                    <a:pt x="14220" y="1454"/>
                  </a:lnTo>
                  <a:lnTo>
                    <a:pt x="13875" y="2180"/>
                  </a:lnTo>
                  <a:lnTo>
                    <a:pt x="13789" y="2180"/>
                  </a:lnTo>
                  <a:lnTo>
                    <a:pt x="13789" y="2362"/>
                  </a:lnTo>
                  <a:lnTo>
                    <a:pt x="13703" y="2362"/>
                  </a:lnTo>
                  <a:lnTo>
                    <a:pt x="13617" y="2544"/>
                  </a:lnTo>
                  <a:lnTo>
                    <a:pt x="13617" y="2726"/>
                  </a:lnTo>
                  <a:lnTo>
                    <a:pt x="13531" y="2726"/>
                  </a:lnTo>
                  <a:lnTo>
                    <a:pt x="13531" y="2907"/>
                  </a:lnTo>
                  <a:lnTo>
                    <a:pt x="13100" y="3816"/>
                  </a:lnTo>
                  <a:lnTo>
                    <a:pt x="13014" y="3816"/>
                  </a:lnTo>
                  <a:lnTo>
                    <a:pt x="13014" y="3998"/>
                  </a:lnTo>
                  <a:lnTo>
                    <a:pt x="12841" y="4361"/>
                  </a:lnTo>
                  <a:lnTo>
                    <a:pt x="12755" y="4724"/>
                  </a:lnTo>
                  <a:lnTo>
                    <a:pt x="12583" y="5088"/>
                  </a:lnTo>
                  <a:lnTo>
                    <a:pt x="12583" y="5451"/>
                  </a:lnTo>
                  <a:lnTo>
                    <a:pt x="12410" y="5815"/>
                  </a:lnTo>
                  <a:lnTo>
                    <a:pt x="12324" y="6178"/>
                  </a:lnTo>
                  <a:lnTo>
                    <a:pt x="12152" y="6541"/>
                  </a:lnTo>
                  <a:lnTo>
                    <a:pt x="12065" y="6541"/>
                  </a:lnTo>
                  <a:lnTo>
                    <a:pt x="12065" y="6905"/>
                  </a:lnTo>
                  <a:lnTo>
                    <a:pt x="11979" y="6905"/>
                  </a:lnTo>
                  <a:lnTo>
                    <a:pt x="11979" y="7087"/>
                  </a:lnTo>
                  <a:lnTo>
                    <a:pt x="11893" y="7268"/>
                  </a:lnTo>
                  <a:lnTo>
                    <a:pt x="11893" y="7450"/>
                  </a:lnTo>
                  <a:lnTo>
                    <a:pt x="11807" y="7450"/>
                  </a:lnTo>
                  <a:lnTo>
                    <a:pt x="11548" y="7995"/>
                  </a:lnTo>
                  <a:lnTo>
                    <a:pt x="11462" y="8359"/>
                  </a:lnTo>
                  <a:lnTo>
                    <a:pt x="11376" y="8540"/>
                  </a:lnTo>
                  <a:lnTo>
                    <a:pt x="11376" y="8722"/>
                  </a:lnTo>
                  <a:lnTo>
                    <a:pt x="11204" y="9085"/>
                  </a:lnTo>
                  <a:lnTo>
                    <a:pt x="11031" y="9267"/>
                  </a:lnTo>
                  <a:lnTo>
                    <a:pt x="10773" y="9812"/>
                  </a:lnTo>
                  <a:lnTo>
                    <a:pt x="10600" y="9994"/>
                  </a:lnTo>
                  <a:lnTo>
                    <a:pt x="10514" y="10176"/>
                  </a:lnTo>
                  <a:lnTo>
                    <a:pt x="10514" y="10357"/>
                  </a:lnTo>
                  <a:lnTo>
                    <a:pt x="10428" y="10357"/>
                  </a:lnTo>
                  <a:lnTo>
                    <a:pt x="10256" y="10721"/>
                  </a:lnTo>
                  <a:lnTo>
                    <a:pt x="10169" y="10721"/>
                  </a:lnTo>
                  <a:lnTo>
                    <a:pt x="10169" y="10902"/>
                  </a:lnTo>
                  <a:lnTo>
                    <a:pt x="10083" y="10902"/>
                  </a:lnTo>
                  <a:lnTo>
                    <a:pt x="10083" y="11084"/>
                  </a:lnTo>
                  <a:lnTo>
                    <a:pt x="9997" y="11266"/>
                  </a:lnTo>
                  <a:lnTo>
                    <a:pt x="9825" y="11448"/>
                  </a:lnTo>
                  <a:lnTo>
                    <a:pt x="9739" y="11448"/>
                  </a:lnTo>
                  <a:lnTo>
                    <a:pt x="9739" y="11629"/>
                  </a:lnTo>
                  <a:lnTo>
                    <a:pt x="9652" y="11629"/>
                  </a:lnTo>
                  <a:lnTo>
                    <a:pt x="9480" y="11993"/>
                  </a:lnTo>
                  <a:lnTo>
                    <a:pt x="9135" y="12356"/>
                  </a:lnTo>
                  <a:lnTo>
                    <a:pt x="9049" y="12538"/>
                  </a:lnTo>
                  <a:lnTo>
                    <a:pt x="8877" y="12720"/>
                  </a:lnTo>
                  <a:lnTo>
                    <a:pt x="8791" y="12901"/>
                  </a:lnTo>
                  <a:lnTo>
                    <a:pt x="8618" y="13083"/>
                  </a:lnTo>
                  <a:lnTo>
                    <a:pt x="8532" y="13083"/>
                  </a:lnTo>
                  <a:lnTo>
                    <a:pt x="8360" y="13265"/>
                  </a:lnTo>
                  <a:lnTo>
                    <a:pt x="8187" y="13628"/>
                  </a:lnTo>
                  <a:lnTo>
                    <a:pt x="8101" y="13628"/>
                  </a:lnTo>
                  <a:lnTo>
                    <a:pt x="8101" y="13810"/>
                  </a:lnTo>
                  <a:lnTo>
                    <a:pt x="7929" y="13810"/>
                  </a:lnTo>
                  <a:lnTo>
                    <a:pt x="7929" y="13992"/>
                  </a:lnTo>
                  <a:lnTo>
                    <a:pt x="7843" y="14173"/>
                  </a:lnTo>
                  <a:lnTo>
                    <a:pt x="7670" y="14173"/>
                  </a:lnTo>
                  <a:lnTo>
                    <a:pt x="7584" y="14355"/>
                  </a:lnTo>
                  <a:lnTo>
                    <a:pt x="7498" y="14355"/>
                  </a:lnTo>
                  <a:lnTo>
                    <a:pt x="7412" y="14537"/>
                  </a:lnTo>
                  <a:lnTo>
                    <a:pt x="7239" y="14537"/>
                  </a:lnTo>
                  <a:lnTo>
                    <a:pt x="7239" y="14718"/>
                  </a:lnTo>
                  <a:lnTo>
                    <a:pt x="7067" y="14718"/>
                  </a:lnTo>
                  <a:lnTo>
                    <a:pt x="7067" y="14900"/>
                  </a:lnTo>
                  <a:lnTo>
                    <a:pt x="6895" y="14900"/>
                  </a:lnTo>
                  <a:lnTo>
                    <a:pt x="6808" y="15082"/>
                  </a:lnTo>
                  <a:lnTo>
                    <a:pt x="6722" y="15082"/>
                  </a:lnTo>
                  <a:lnTo>
                    <a:pt x="6636" y="15263"/>
                  </a:lnTo>
                  <a:lnTo>
                    <a:pt x="6550" y="15263"/>
                  </a:lnTo>
                  <a:lnTo>
                    <a:pt x="6464" y="15445"/>
                  </a:lnTo>
                  <a:lnTo>
                    <a:pt x="6291" y="15445"/>
                  </a:lnTo>
                  <a:lnTo>
                    <a:pt x="6205" y="15627"/>
                  </a:lnTo>
                  <a:lnTo>
                    <a:pt x="6119" y="15627"/>
                  </a:lnTo>
                  <a:lnTo>
                    <a:pt x="6033" y="15809"/>
                  </a:lnTo>
                  <a:lnTo>
                    <a:pt x="5860" y="15990"/>
                  </a:lnTo>
                  <a:lnTo>
                    <a:pt x="5688" y="15990"/>
                  </a:lnTo>
                  <a:lnTo>
                    <a:pt x="5343" y="16354"/>
                  </a:lnTo>
                  <a:lnTo>
                    <a:pt x="5257" y="16535"/>
                  </a:lnTo>
                  <a:lnTo>
                    <a:pt x="5085" y="16535"/>
                  </a:lnTo>
                  <a:lnTo>
                    <a:pt x="4999" y="16717"/>
                  </a:lnTo>
                  <a:lnTo>
                    <a:pt x="4912" y="16717"/>
                  </a:lnTo>
                  <a:lnTo>
                    <a:pt x="4826" y="16899"/>
                  </a:lnTo>
                  <a:lnTo>
                    <a:pt x="4654" y="16899"/>
                  </a:lnTo>
                  <a:lnTo>
                    <a:pt x="4481" y="17081"/>
                  </a:lnTo>
                  <a:lnTo>
                    <a:pt x="4395" y="17081"/>
                  </a:lnTo>
                  <a:lnTo>
                    <a:pt x="4395" y="17262"/>
                  </a:lnTo>
                  <a:lnTo>
                    <a:pt x="4223" y="17262"/>
                  </a:lnTo>
                  <a:lnTo>
                    <a:pt x="4137" y="17444"/>
                  </a:lnTo>
                  <a:lnTo>
                    <a:pt x="3964" y="17444"/>
                  </a:lnTo>
                  <a:lnTo>
                    <a:pt x="3964" y="17626"/>
                  </a:lnTo>
                  <a:lnTo>
                    <a:pt x="3792" y="17626"/>
                  </a:lnTo>
                  <a:lnTo>
                    <a:pt x="3620" y="17989"/>
                  </a:lnTo>
                  <a:lnTo>
                    <a:pt x="3533" y="17989"/>
                  </a:lnTo>
                  <a:lnTo>
                    <a:pt x="3361" y="18171"/>
                  </a:lnTo>
                  <a:lnTo>
                    <a:pt x="3275" y="18171"/>
                  </a:lnTo>
                  <a:lnTo>
                    <a:pt x="3189" y="18353"/>
                  </a:lnTo>
                  <a:lnTo>
                    <a:pt x="2930" y="18353"/>
                  </a:lnTo>
                  <a:lnTo>
                    <a:pt x="2930" y="18534"/>
                  </a:lnTo>
                  <a:lnTo>
                    <a:pt x="2758" y="18534"/>
                  </a:lnTo>
                  <a:lnTo>
                    <a:pt x="2672" y="18716"/>
                  </a:lnTo>
                  <a:lnTo>
                    <a:pt x="2585" y="18716"/>
                  </a:lnTo>
                  <a:lnTo>
                    <a:pt x="2585" y="18898"/>
                  </a:lnTo>
                  <a:lnTo>
                    <a:pt x="2068" y="18898"/>
                  </a:lnTo>
                  <a:lnTo>
                    <a:pt x="1982" y="19079"/>
                  </a:lnTo>
                  <a:lnTo>
                    <a:pt x="1810" y="19079"/>
                  </a:lnTo>
                  <a:lnTo>
                    <a:pt x="1724" y="19261"/>
                  </a:lnTo>
                  <a:lnTo>
                    <a:pt x="1637" y="19261"/>
                  </a:lnTo>
                  <a:lnTo>
                    <a:pt x="1465" y="19443"/>
                  </a:lnTo>
                  <a:lnTo>
                    <a:pt x="1207" y="19443"/>
                  </a:lnTo>
                  <a:lnTo>
                    <a:pt x="1207" y="19624"/>
                  </a:lnTo>
                  <a:lnTo>
                    <a:pt x="0" y="19624"/>
                  </a:lnTo>
                </a:path>
              </a:pathLst>
            </a:custGeom>
            <a:noFill/>
            <a:ln w="6350" cap="flat">
              <a:solidFill>
                <a:srgbClr val="000000"/>
              </a:solidFill>
              <a:prstDash val="sysDot"/>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0442" name="Rectangle 10">
              <a:extLst>
                <a:ext uri="{FF2B5EF4-FFF2-40B4-BE49-F238E27FC236}">
                  <a16:creationId xmlns:a16="http://schemas.microsoft.com/office/drawing/2014/main" id="{22DD5909-78CE-95A4-1C81-355D166C0067}"/>
                </a:ext>
              </a:extLst>
            </p:cNvPr>
            <p:cNvSpPr>
              <a:spLocks noChangeArrowheads="1"/>
            </p:cNvSpPr>
            <p:nvPr/>
          </p:nvSpPr>
          <p:spPr bwMode="auto">
            <a:xfrm>
              <a:off x="7738" y="31"/>
              <a:ext cx="4198" cy="3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a:latin typeface="Arial" panose="020B0604020202020204" pitchFamily="34" charset="0"/>
                  <a:ea typeface="Batang" panose="02030600000101010101" pitchFamily="18" charset="-127"/>
                </a:rPr>
                <a:t>Symmetric</a:t>
              </a:r>
            </a:p>
            <a:p>
              <a:pPr algn="ctr" eaLnBrk="1" hangingPunct="1"/>
              <a:r>
                <a:rPr lang="en-US" altLang="ko-KR" sz="1600">
                  <a:latin typeface="Arial" panose="020B0604020202020204" pitchFamily="34" charset="0"/>
                  <a:ea typeface="Batang" panose="02030600000101010101" pitchFamily="18" charset="-127"/>
                </a:rPr>
                <a:t>(Skewness = 0)</a:t>
              </a:r>
              <a:endParaRPr lang="en-US" altLang="en-US" sz="2100">
                <a:latin typeface="Arial" panose="020B0604020202020204" pitchFamily="34" charset="0"/>
              </a:endParaRPr>
            </a:p>
          </p:txBody>
        </p:sp>
        <p:sp>
          <p:nvSpPr>
            <p:cNvPr id="530443" name="Rectangle 11">
              <a:extLst>
                <a:ext uri="{FF2B5EF4-FFF2-40B4-BE49-F238E27FC236}">
                  <a16:creationId xmlns:a16="http://schemas.microsoft.com/office/drawing/2014/main" id="{970B8C3C-80FD-0A44-D051-5C5591E4AE5E}"/>
                </a:ext>
              </a:extLst>
            </p:cNvPr>
            <p:cNvSpPr>
              <a:spLocks noChangeArrowheads="1"/>
            </p:cNvSpPr>
            <p:nvPr/>
          </p:nvSpPr>
          <p:spPr bwMode="auto">
            <a:xfrm>
              <a:off x="14077" y="6030"/>
              <a:ext cx="5923" cy="39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a:latin typeface="Arial" panose="020B0604020202020204" pitchFamily="34" charset="0"/>
                  <a:ea typeface="Batang" panose="02030600000101010101" pitchFamily="18" charset="-127"/>
                </a:rPr>
                <a:t>Skewed Negatively</a:t>
              </a:r>
            </a:p>
            <a:p>
              <a:pPr algn="ctr" eaLnBrk="1" hangingPunct="1"/>
              <a:r>
                <a:rPr lang="en-US" altLang="ko-KR" sz="1600">
                  <a:latin typeface="Arial" panose="020B0604020202020204" pitchFamily="34" charset="0"/>
                  <a:ea typeface="Batang" panose="02030600000101010101" pitchFamily="18" charset="-127"/>
                </a:rPr>
                <a:t>(Skewness &lt; 0)</a:t>
              </a:r>
              <a:endParaRPr lang="en-US" altLang="en-US" sz="2100">
                <a:latin typeface="Arial" panose="020B0604020202020204" pitchFamily="34" charset="0"/>
              </a:endParaRPr>
            </a:p>
          </p:txBody>
        </p:sp>
        <p:sp>
          <p:nvSpPr>
            <p:cNvPr id="530444" name="Rectangle 12">
              <a:extLst>
                <a:ext uri="{FF2B5EF4-FFF2-40B4-BE49-F238E27FC236}">
                  <a16:creationId xmlns:a16="http://schemas.microsoft.com/office/drawing/2014/main" id="{06128E64-BD30-32CF-B476-3E518F849207}"/>
                </a:ext>
              </a:extLst>
            </p:cNvPr>
            <p:cNvSpPr>
              <a:spLocks noChangeArrowheads="1"/>
            </p:cNvSpPr>
            <p:nvPr/>
          </p:nvSpPr>
          <p:spPr bwMode="auto">
            <a:xfrm>
              <a:off x="0" y="6023"/>
              <a:ext cx="4757" cy="3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a:latin typeface="Arial" panose="020B0604020202020204" pitchFamily="34" charset="0"/>
                  <a:ea typeface="Batang" panose="02030600000101010101" pitchFamily="18" charset="-127"/>
                </a:rPr>
                <a:t>Skewed Positively</a:t>
              </a:r>
            </a:p>
            <a:p>
              <a:pPr eaLnBrk="1" hangingPunct="1"/>
              <a:r>
                <a:rPr lang="en-US" altLang="ko-KR" sz="1600">
                  <a:latin typeface="Arial" panose="020B0604020202020204" pitchFamily="34" charset="0"/>
                  <a:ea typeface="Batang" panose="02030600000101010101" pitchFamily="18" charset="-127"/>
                </a:rPr>
                <a:t>(Skewness &gt; 0)</a:t>
              </a:r>
              <a:endParaRPr lang="en-US" altLang="en-US" sz="2100">
                <a:latin typeface="Arial" panose="020B0604020202020204" pitchFamily="34" charset="0"/>
              </a:endParaRPr>
            </a:p>
          </p:txBody>
        </p:sp>
        <p:sp>
          <p:nvSpPr>
            <p:cNvPr id="530445" name="Rectangle 13">
              <a:extLst>
                <a:ext uri="{FF2B5EF4-FFF2-40B4-BE49-F238E27FC236}">
                  <a16:creationId xmlns:a16="http://schemas.microsoft.com/office/drawing/2014/main" id="{F6ABF679-BC3A-99CA-561A-2DA3ACA80086}"/>
                </a:ext>
              </a:extLst>
            </p:cNvPr>
            <p:cNvSpPr>
              <a:spLocks noChangeArrowheads="1"/>
            </p:cNvSpPr>
            <p:nvPr/>
          </p:nvSpPr>
          <p:spPr bwMode="auto">
            <a:xfrm>
              <a:off x="17247" y="17153"/>
              <a:ext cx="842" cy="28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x</a:t>
              </a:r>
              <a:endParaRPr lang="en-US" altLang="en-US" sz="2100">
                <a:latin typeface="Arial" panose="020B0604020202020204" pitchFamily="34" charset="0"/>
              </a:endParaRPr>
            </a:p>
          </p:txBody>
        </p:sp>
        <p:sp>
          <p:nvSpPr>
            <p:cNvPr id="530446" name="Line 14">
              <a:extLst>
                <a:ext uri="{FF2B5EF4-FFF2-40B4-BE49-F238E27FC236}">
                  <a16:creationId xmlns:a16="http://schemas.microsoft.com/office/drawing/2014/main" id="{5BFBE423-D3A3-5D8E-D1FD-C7DB268F6CBC}"/>
                </a:ext>
              </a:extLst>
            </p:cNvPr>
            <p:cNvSpPr>
              <a:spLocks noChangeShapeType="1"/>
            </p:cNvSpPr>
            <p:nvPr/>
          </p:nvSpPr>
          <p:spPr bwMode="auto">
            <a:xfrm>
              <a:off x="4149" y="8333"/>
              <a:ext cx="1681" cy="1582"/>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0447" name="Line 15">
              <a:extLst>
                <a:ext uri="{FF2B5EF4-FFF2-40B4-BE49-F238E27FC236}">
                  <a16:creationId xmlns:a16="http://schemas.microsoft.com/office/drawing/2014/main" id="{D663B5FA-E1F7-3C47-166B-0644AC9F50AB}"/>
                </a:ext>
              </a:extLst>
            </p:cNvPr>
            <p:cNvSpPr>
              <a:spLocks noChangeShapeType="1"/>
            </p:cNvSpPr>
            <p:nvPr/>
          </p:nvSpPr>
          <p:spPr bwMode="auto">
            <a:xfrm>
              <a:off x="8950" y="3398"/>
              <a:ext cx="749" cy="294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0448" name="Line 16">
              <a:extLst>
                <a:ext uri="{FF2B5EF4-FFF2-40B4-BE49-F238E27FC236}">
                  <a16:creationId xmlns:a16="http://schemas.microsoft.com/office/drawing/2014/main" id="{62B16BEB-7C7E-6680-1D9D-DCA0FDE827A8}"/>
                </a:ext>
              </a:extLst>
            </p:cNvPr>
            <p:cNvSpPr>
              <a:spLocks noChangeShapeType="1"/>
            </p:cNvSpPr>
            <p:nvPr/>
          </p:nvSpPr>
          <p:spPr bwMode="auto">
            <a:xfrm flipH="1">
              <a:off x="13704" y="8333"/>
              <a:ext cx="1355" cy="147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30450" name="Rectangle 18">
            <a:extLst>
              <a:ext uri="{FF2B5EF4-FFF2-40B4-BE49-F238E27FC236}">
                <a16:creationId xmlns:a16="http://schemas.microsoft.com/office/drawing/2014/main" id="{C9DCBBFB-0C2E-F700-0C99-85FAC385384A}"/>
              </a:ext>
            </a:extLst>
          </p:cNvPr>
          <p:cNvSpPr>
            <a:spLocks noChangeArrowheads="1"/>
          </p:cNvSpPr>
          <p:nvPr/>
        </p:nvSpPr>
        <p:spPr bwMode="auto">
          <a:xfrm>
            <a:off x="0" y="27003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0449" name="Object 17">
            <a:extLst>
              <a:ext uri="{FF2B5EF4-FFF2-40B4-BE49-F238E27FC236}">
                <a16:creationId xmlns:a16="http://schemas.microsoft.com/office/drawing/2014/main" id="{21C2199E-ABBE-CF63-E491-D1D1443D9C0A}"/>
              </a:ext>
            </a:extLst>
          </p:cNvPr>
          <p:cNvGraphicFramePr>
            <a:graphicFrameLocks noChangeAspect="1"/>
          </p:cNvGraphicFramePr>
          <p:nvPr/>
        </p:nvGraphicFramePr>
        <p:xfrm>
          <a:off x="1600200" y="4038600"/>
          <a:ext cx="6248400" cy="2060575"/>
        </p:xfrm>
        <a:graphic>
          <a:graphicData uri="http://schemas.openxmlformats.org/presentationml/2006/ole">
            <mc:AlternateContent xmlns:mc="http://schemas.openxmlformats.org/markup-compatibility/2006">
              <mc:Choice xmlns:v="urn:schemas-microsoft-com:vml" Requires="v">
                <p:oleObj name="Equation" r:id="rId2" imgW="4419600" imgH="1460500" progId="Equation.3">
                  <p:embed/>
                </p:oleObj>
              </mc:Choice>
              <mc:Fallback>
                <p:oleObj name="Equation" r:id="rId2" imgW="4419600" imgH="1460500" progId="Equation.3">
                  <p:embed/>
                  <p:pic>
                    <p:nvPicPr>
                      <p:cNvPr id="0" name="Object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038600"/>
                        <a:ext cx="6248400" cy="2060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0451" name="Text Box 19">
            <a:extLst>
              <a:ext uri="{FF2B5EF4-FFF2-40B4-BE49-F238E27FC236}">
                <a16:creationId xmlns:a16="http://schemas.microsoft.com/office/drawing/2014/main" id="{7CB115D1-9A57-3A61-2E1E-493157971960}"/>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DF8628A9-CF5B-78BB-E39C-4B591DBC25E2}"/>
              </a:ext>
            </a:extLst>
          </p:cNvPr>
          <p:cNvSpPr>
            <a:spLocks noGrp="1" noChangeArrowheads="1"/>
          </p:cNvSpPr>
          <p:nvPr>
            <p:ph type="title"/>
          </p:nvPr>
        </p:nvSpPr>
        <p:spPr/>
        <p:txBody>
          <a:bodyPr/>
          <a:lstStyle/>
          <a:p>
            <a:r>
              <a:rPr lang="en-US" altLang="en-US"/>
              <a:t>Kurtosis</a:t>
            </a:r>
          </a:p>
        </p:txBody>
      </p:sp>
      <p:sp>
        <p:nvSpPr>
          <p:cNvPr id="531460" name="Rectangle 4">
            <a:extLst>
              <a:ext uri="{FF2B5EF4-FFF2-40B4-BE49-F238E27FC236}">
                <a16:creationId xmlns:a16="http://schemas.microsoft.com/office/drawing/2014/main" id="{CE1C8960-A36F-8EB2-4C35-2FF170B076E5}"/>
              </a:ext>
            </a:extLst>
          </p:cNvPr>
          <p:cNvSpPr>
            <a:spLocks noChangeArrowheads="1"/>
          </p:cNvSpPr>
          <p:nvPr/>
        </p:nvSpPr>
        <p:spPr bwMode="auto">
          <a:xfrm>
            <a:off x="0" y="27003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1459" name="Object 3">
            <a:extLst>
              <a:ext uri="{FF2B5EF4-FFF2-40B4-BE49-F238E27FC236}">
                <a16:creationId xmlns:a16="http://schemas.microsoft.com/office/drawing/2014/main" id="{E314CB2B-4D4B-CCD5-0E67-1068FE5F46BD}"/>
              </a:ext>
            </a:extLst>
          </p:cNvPr>
          <p:cNvGraphicFramePr>
            <a:graphicFrameLocks noChangeAspect="1"/>
          </p:cNvGraphicFramePr>
          <p:nvPr/>
        </p:nvGraphicFramePr>
        <p:xfrm>
          <a:off x="1676400" y="914400"/>
          <a:ext cx="5867400" cy="1930400"/>
        </p:xfrm>
        <a:graphic>
          <a:graphicData uri="http://schemas.openxmlformats.org/presentationml/2006/ole">
            <mc:AlternateContent xmlns:mc="http://schemas.openxmlformats.org/markup-compatibility/2006">
              <mc:Choice xmlns:v="urn:schemas-microsoft-com:vml" Requires="v">
                <p:oleObj name="Equation" r:id="rId2" imgW="4432300" imgH="1460500" progId="Equation.3">
                  <p:embed/>
                </p:oleObj>
              </mc:Choice>
              <mc:Fallback>
                <p:oleObj name="Equation" r:id="rId2" imgW="4432300" imgH="14605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914400"/>
                        <a:ext cx="5867400" cy="193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1462" name="Rectangle 6">
            <a:extLst>
              <a:ext uri="{FF2B5EF4-FFF2-40B4-BE49-F238E27FC236}">
                <a16:creationId xmlns:a16="http://schemas.microsoft.com/office/drawing/2014/main" id="{77D8772C-0F7D-8F07-A420-5A6D8B5370DB}"/>
              </a:ext>
            </a:extLst>
          </p:cNvPr>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1461" name="Object 5">
            <a:extLst>
              <a:ext uri="{FF2B5EF4-FFF2-40B4-BE49-F238E27FC236}">
                <a16:creationId xmlns:a16="http://schemas.microsoft.com/office/drawing/2014/main" id="{40EA62C6-B89E-C214-C9FB-3936CD498D64}"/>
              </a:ext>
            </a:extLst>
          </p:cNvPr>
          <p:cNvGraphicFramePr>
            <a:graphicFrameLocks noChangeAspect="1"/>
          </p:cNvGraphicFramePr>
          <p:nvPr/>
        </p:nvGraphicFramePr>
        <p:xfrm>
          <a:off x="3200400" y="3124200"/>
          <a:ext cx="2209800" cy="573088"/>
        </p:xfrm>
        <a:graphic>
          <a:graphicData uri="http://schemas.openxmlformats.org/presentationml/2006/ole">
            <mc:AlternateContent xmlns:mc="http://schemas.openxmlformats.org/markup-compatibility/2006">
              <mc:Choice xmlns:v="urn:schemas-microsoft-com:vml" Requires="v">
                <p:oleObj name="Equation" r:id="rId4" imgW="774364" imgH="203112" progId="Equation.3">
                  <p:embed/>
                </p:oleObj>
              </mc:Choice>
              <mc:Fallback>
                <p:oleObj name="Equation" r:id="rId4" imgW="774364" imgH="203112"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0400" y="3124200"/>
                        <a:ext cx="2209800" cy="573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531482" name="Group 26">
            <a:extLst>
              <a:ext uri="{FF2B5EF4-FFF2-40B4-BE49-F238E27FC236}">
                <a16:creationId xmlns:a16="http://schemas.microsoft.com/office/drawing/2014/main" id="{F49FE16F-9924-7DF4-918D-7BBE331BF5E2}"/>
              </a:ext>
            </a:extLst>
          </p:cNvPr>
          <p:cNvGrpSpPr>
            <a:grpSpLocks/>
          </p:cNvGrpSpPr>
          <p:nvPr/>
        </p:nvGrpSpPr>
        <p:grpSpPr bwMode="auto">
          <a:xfrm>
            <a:off x="1295400" y="3894138"/>
            <a:ext cx="6934200" cy="2659062"/>
            <a:chOff x="1248" y="2453"/>
            <a:chExt cx="4368" cy="1675"/>
          </a:xfrm>
        </p:grpSpPr>
        <p:sp>
          <p:nvSpPr>
            <p:cNvPr id="531464" name="Line 8">
              <a:extLst>
                <a:ext uri="{FF2B5EF4-FFF2-40B4-BE49-F238E27FC236}">
                  <a16:creationId xmlns:a16="http://schemas.microsoft.com/office/drawing/2014/main" id="{7635E401-66E1-C148-AA8A-B8A86D3C86D4}"/>
                </a:ext>
              </a:extLst>
            </p:cNvPr>
            <p:cNvSpPr>
              <a:spLocks noChangeShapeType="1"/>
            </p:cNvSpPr>
            <p:nvPr/>
          </p:nvSpPr>
          <p:spPr bwMode="auto">
            <a:xfrm>
              <a:off x="1586" y="3913"/>
              <a:ext cx="2666" cy="0"/>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531465" name="Group 9">
              <a:extLst>
                <a:ext uri="{FF2B5EF4-FFF2-40B4-BE49-F238E27FC236}">
                  <a16:creationId xmlns:a16="http://schemas.microsoft.com/office/drawing/2014/main" id="{1193750A-EC0D-C3F4-F4DC-C1F4190C4DDA}"/>
                </a:ext>
              </a:extLst>
            </p:cNvPr>
            <p:cNvGrpSpPr>
              <a:grpSpLocks/>
            </p:cNvGrpSpPr>
            <p:nvPr/>
          </p:nvGrpSpPr>
          <p:grpSpPr bwMode="auto">
            <a:xfrm>
              <a:off x="2123" y="3097"/>
              <a:ext cx="1592" cy="809"/>
              <a:chOff x="0" y="0"/>
              <a:chExt cx="20000" cy="20000"/>
            </a:xfrm>
          </p:grpSpPr>
          <p:sp>
            <p:nvSpPr>
              <p:cNvPr id="531466" name="Freeform 10">
                <a:extLst>
                  <a:ext uri="{FF2B5EF4-FFF2-40B4-BE49-F238E27FC236}">
                    <a16:creationId xmlns:a16="http://schemas.microsoft.com/office/drawing/2014/main" id="{DDFE1E02-80B2-6000-6F2A-850EA4CC15A6}"/>
                  </a:ext>
                </a:extLst>
              </p:cNvPr>
              <p:cNvSpPr>
                <a:spLocks/>
              </p:cNvSpPr>
              <p:nvPr/>
            </p:nvSpPr>
            <p:spPr bwMode="auto">
              <a:xfrm>
                <a:off x="0" y="14"/>
                <a:ext cx="10146" cy="19986"/>
              </a:xfrm>
              <a:custGeom>
                <a:avLst/>
                <a:gdLst>
                  <a:gd name="T0" fmla="*/ 368 w 20000"/>
                  <a:gd name="T1" fmla="*/ 19986 h 20000"/>
                  <a:gd name="T2" fmla="*/ 558 w 20000"/>
                  <a:gd name="T3" fmla="*/ 19605 h 20000"/>
                  <a:gd name="T4" fmla="*/ 1116 w 20000"/>
                  <a:gd name="T5" fmla="*/ 19401 h 20000"/>
                  <a:gd name="T6" fmla="*/ 1484 w 20000"/>
                  <a:gd name="T7" fmla="*/ 19210 h 20000"/>
                  <a:gd name="T8" fmla="*/ 1852 w 20000"/>
                  <a:gd name="T9" fmla="*/ 19020 h 20000"/>
                  <a:gd name="T10" fmla="*/ 2219 w 20000"/>
                  <a:gd name="T11" fmla="*/ 18829 h 20000"/>
                  <a:gd name="T12" fmla="*/ 2410 w 20000"/>
                  <a:gd name="T13" fmla="*/ 18625 h 20000"/>
                  <a:gd name="T14" fmla="*/ 2587 w 20000"/>
                  <a:gd name="T15" fmla="*/ 18434 h 20000"/>
                  <a:gd name="T16" fmla="*/ 2777 w 20000"/>
                  <a:gd name="T17" fmla="*/ 18244 h 20000"/>
                  <a:gd name="T18" fmla="*/ 2954 w 20000"/>
                  <a:gd name="T19" fmla="*/ 18053 h 20000"/>
                  <a:gd name="T20" fmla="*/ 3145 w 20000"/>
                  <a:gd name="T21" fmla="*/ 17849 h 20000"/>
                  <a:gd name="T22" fmla="*/ 3336 w 20000"/>
                  <a:gd name="T23" fmla="*/ 17658 h 20000"/>
                  <a:gd name="T24" fmla="*/ 3526 w 20000"/>
                  <a:gd name="T25" fmla="*/ 17277 h 20000"/>
                  <a:gd name="T26" fmla="*/ 3703 w 20000"/>
                  <a:gd name="T27" fmla="*/ 16882 h 20000"/>
                  <a:gd name="T28" fmla="*/ 4261 w 20000"/>
                  <a:gd name="T29" fmla="*/ 16106 h 20000"/>
                  <a:gd name="T30" fmla="*/ 4438 w 20000"/>
                  <a:gd name="T31" fmla="*/ 15916 h 20000"/>
                  <a:gd name="T32" fmla="*/ 4806 w 20000"/>
                  <a:gd name="T33" fmla="*/ 15330 h 20000"/>
                  <a:gd name="T34" fmla="*/ 5174 w 20000"/>
                  <a:gd name="T35" fmla="*/ 14935 h 20000"/>
                  <a:gd name="T36" fmla="*/ 5364 w 20000"/>
                  <a:gd name="T37" fmla="*/ 14554 h 20000"/>
                  <a:gd name="T38" fmla="*/ 5555 w 20000"/>
                  <a:gd name="T39" fmla="*/ 14159 h 20000"/>
                  <a:gd name="T40" fmla="*/ 5922 w 20000"/>
                  <a:gd name="T41" fmla="*/ 13383 h 20000"/>
                  <a:gd name="T42" fmla="*/ 6290 w 20000"/>
                  <a:gd name="T43" fmla="*/ 12607 h 20000"/>
                  <a:gd name="T44" fmla="*/ 6658 w 20000"/>
                  <a:gd name="T45" fmla="*/ 12035 h 20000"/>
                  <a:gd name="T46" fmla="*/ 6848 w 20000"/>
                  <a:gd name="T47" fmla="*/ 11831 h 20000"/>
                  <a:gd name="T48" fmla="*/ 7025 w 20000"/>
                  <a:gd name="T49" fmla="*/ 11450 h 20000"/>
                  <a:gd name="T50" fmla="*/ 7393 w 20000"/>
                  <a:gd name="T51" fmla="*/ 10865 h 20000"/>
                  <a:gd name="T52" fmla="*/ 7774 w 20000"/>
                  <a:gd name="T53" fmla="*/ 10088 h 20000"/>
                  <a:gd name="T54" fmla="*/ 8332 w 20000"/>
                  <a:gd name="T55" fmla="*/ 9312 h 20000"/>
                  <a:gd name="T56" fmla="*/ 8509 w 20000"/>
                  <a:gd name="T57" fmla="*/ 8727 h 20000"/>
                  <a:gd name="T58" fmla="*/ 8877 w 20000"/>
                  <a:gd name="T59" fmla="*/ 8155 h 20000"/>
                  <a:gd name="T60" fmla="*/ 9435 w 20000"/>
                  <a:gd name="T61" fmla="*/ 7379 h 20000"/>
                  <a:gd name="T62" fmla="*/ 10007 w 20000"/>
                  <a:gd name="T63" fmla="*/ 6603 h 20000"/>
                  <a:gd name="T64" fmla="*/ 10551 w 20000"/>
                  <a:gd name="T65" fmla="*/ 5827 h 20000"/>
                  <a:gd name="T66" fmla="*/ 10742 w 20000"/>
                  <a:gd name="T67" fmla="*/ 5432 h 20000"/>
                  <a:gd name="T68" fmla="*/ 11477 w 20000"/>
                  <a:gd name="T69" fmla="*/ 4466 h 20000"/>
                  <a:gd name="T70" fmla="*/ 12022 w 20000"/>
                  <a:gd name="T71" fmla="*/ 3690 h 20000"/>
                  <a:gd name="T72" fmla="*/ 12226 w 20000"/>
                  <a:gd name="T73" fmla="*/ 3499 h 20000"/>
                  <a:gd name="T74" fmla="*/ 12961 w 20000"/>
                  <a:gd name="T75" fmla="*/ 2914 h 20000"/>
                  <a:gd name="T76" fmla="*/ 13138 w 20000"/>
                  <a:gd name="T77" fmla="*/ 2723 h 20000"/>
                  <a:gd name="T78" fmla="*/ 13329 w 20000"/>
                  <a:gd name="T79" fmla="*/ 2519 h 20000"/>
                  <a:gd name="T80" fmla="*/ 13696 w 20000"/>
                  <a:gd name="T81" fmla="*/ 2328 h 20000"/>
                  <a:gd name="T82" fmla="*/ 13873 w 20000"/>
                  <a:gd name="T83" fmla="*/ 1947 h 20000"/>
                  <a:gd name="T84" fmla="*/ 14064 w 20000"/>
                  <a:gd name="T85" fmla="*/ 1743 h 20000"/>
                  <a:gd name="T86" fmla="*/ 14445 w 20000"/>
                  <a:gd name="T87" fmla="*/ 1552 h 20000"/>
                  <a:gd name="T88" fmla="*/ 14813 w 20000"/>
                  <a:gd name="T89" fmla="*/ 1361 h 20000"/>
                  <a:gd name="T90" fmla="*/ 15180 w 20000"/>
                  <a:gd name="T91" fmla="*/ 1171 h 20000"/>
                  <a:gd name="T92" fmla="*/ 15548 w 20000"/>
                  <a:gd name="T93" fmla="*/ 967 h 20000"/>
                  <a:gd name="T94" fmla="*/ 15916 w 20000"/>
                  <a:gd name="T95" fmla="*/ 776 h 20000"/>
                  <a:gd name="T96" fmla="*/ 16283 w 20000"/>
                  <a:gd name="T97" fmla="*/ 585 h 20000"/>
                  <a:gd name="T98" fmla="*/ 16664 w 20000"/>
                  <a:gd name="T99" fmla="*/ 395 h 20000"/>
                  <a:gd name="T100" fmla="*/ 17209 w 20000"/>
                  <a:gd name="T101" fmla="*/ 191 h 20000"/>
                  <a:gd name="T102" fmla="*/ 18135 w 20000"/>
                  <a:gd name="T103"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0" y="19986"/>
                    </a:moveTo>
                    <a:lnTo>
                      <a:pt x="368" y="19986"/>
                    </a:lnTo>
                    <a:lnTo>
                      <a:pt x="368" y="19796"/>
                    </a:lnTo>
                    <a:lnTo>
                      <a:pt x="558" y="19605"/>
                    </a:lnTo>
                    <a:lnTo>
                      <a:pt x="1116" y="19605"/>
                    </a:lnTo>
                    <a:lnTo>
                      <a:pt x="1116" y="19401"/>
                    </a:lnTo>
                    <a:lnTo>
                      <a:pt x="1484" y="19401"/>
                    </a:lnTo>
                    <a:lnTo>
                      <a:pt x="1484" y="19210"/>
                    </a:lnTo>
                    <a:lnTo>
                      <a:pt x="1852" y="19210"/>
                    </a:lnTo>
                    <a:lnTo>
                      <a:pt x="1852" y="19020"/>
                    </a:lnTo>
                    <a:lnTo>
                      <a:pt x="2042" y="18829"/>
                    </a:lnTo>
                    <a:lnTo>
                      <a:pt x="2219" y="18829"/>
                    </a:lnTo>
                    <a:lnTo>
                      <a:pt x="2219" y="18625"/>
                    </a:lnTo>
                    <a:lnTo>
                      <a:pt x="2410" y="18625"/>
                    </a:lnTo>
                    <a:lnTo>
                      <a:pt x="2410" y="18434"/>
                    </a:lnTo>
                    <a:lnTo>
                      <a:pt x="2587" y="18434"/>
                    </a:lnTo>
                    <a:lnTo>
                      <a:pt x="2587" y="18244"/>
                    </a:lnTo>
                    <a:lnTo>
                      <a:pt x="2777" y="18244"/>
                    </a:lnTo>
                    <a:lnTo>
                      <a:pt x="2777" y="18053"/>
                    </a:lnTo>
                    <a:lnTo>
                      <a:pt x="2954" y="18053"/>
                    </a:lnTo>
                    <a:lnTo>
                      <a:pt x="2954" y="17849"/>
                    </a:lnTo>
                    <a:lnTo>
                      <a:pt x="3145" y="17849"/>
                    </a:lnTo>
                    <a:lnTo>
                      <a:pt x="3145" y="17658"/>
                    </a:lnTo>
                    <a:lnTo>
                      <a:pt x="3336" y="17658"/>
                    </a:lnTo>
                    <a:lnTo>
                      <a:pt x="3336" y="17277"/>
                    </a:lnTo>
                    <a:lnTo>
                      <a:pt x="3526" y="17277"/>
                    </a:lnTo>
                    <a:lnTo>
                      <a:pt x="3703" y="17073"/>
                    </a:lnTo>
                    <a:lnTo>
                      <a:pt x="3703" y="16882"/>
                    </a:lnTo>
                    <a:lnTo>
                      <a:pt x="4261" y="16297"/>
                    </a:lnTo>
                    <a:lnTo>
                      <a:pt x="4261" y="16106"/>
                    </a:lnTo>
                    <a:lnTo>
                      <a:pt x="4438" y="16106"/>
                    </a:lnTo>
                    <a:lnTo>
                      <a:pt x="4438" y="15916"/>
                    </a:lnTo>
                    <a:lnTo>
                      <a:pt x="4806" y="15521"/>
                    </a:lnTo>
                    <a:lnTo>
                      <a:pt x="4806" y="15330"/>
                    </a:lnTo>
                    <a:lnTo>
                      <a:pt x="4997" y="15330"/>
                    </a:lnTo>
                    <a:lnTo>
                      <a:pt x="5174" y="14935"/>
                    </a:lnTo>
                    <a:lnTo>
                      <a:pt x="5364" y="14745"/>
                    </a:lnTo>
                    <a:lnTo>
                      <a:pt x="5364" y="14554"/>
                    </a:lnTo>
                    <a:lnTo>
                      <a:pt x="5555" y="14364"/>
                    </a:lnTo>
                    <a:lnTo>
                      <a:pt x="5555" y="14159"/>
                    </a:lnTo>
                    <a:lnTo>
                      <a:pt x="5922" y="13778"/>
                    </a:lnTo>
                    <a:lnTo>
                      <a:pt x="5922" y="13383"/>
                    </a:lnTo>
                    <a:lnTo>
                      <a:pt x="6290" y="13002"/>
                    </a:lnTo>
                    <a:lnTo>
                      <a:pt x="6290" y="12607"/>
                    </a:lnTo>
                    <a:lnTo>
                      <a:pt x="6481" y="12417"/>
                    </a:lnTo>
                    <a:lnTo>
                      <a:pt x="6658" y="12035"/>
                    </a:lnTo>
                    <a:lnTo>
                      <a:pt x="6658" y="11831"/>
                    </a:lnTo>
                    <a:lnTo>
                      <a:pt x="6848" y="11831"/>
                    </a:lnTo>
                    <a:lnTo>
                      <a:pt x="6848" y="11641"/>
                    </a:lnTo>
                    <a:lnTo>
                      <a:pt x="7025" y="11450"/>
                    </a:lnTo>
                    <a:lnTo>
                      <a:pt x="7025" y="11259"/>
                    </a:lnTo>
                    <a:lnTo>
                      <a:pt x="7393" y="10865"/>
                    </a:lnTo>
                    <a:lnTo>
                      <a:pt x="7393" y="10483"/>
                    </a:lnTo>
                    <a:lnTo>
                      <a:pt x="7774" y="10088"/>
                    </a:lnTo>
                    <a:lnTo>
                      <a:pt x="7774" y="9898"/>
                    </a:lnTo>
                    <a:lnTo>
                      <a:pt x="8332" y="9312"/>
                    </a:lnTo>
                    <a:lnTo>
                      <a:pt x="8509" y="8931"/>
                    </a:lnTo>
                    <a:lnTo>
                      <a:pt x="8509" y="8727"/>
                    </a:lnTo>
                    <a:lnTo>
                      <a:pt x="8700" y="8536"/>
                    </a:lnTo>
                    <a:lnTo>
                      <a:pt x="8877" y="8155"/>
                    </a:lnTo>
                    <a:lnTo>
                      <a:pt x="9244" y="7760"/>
                    </a:lnTo>
                    <a:lnTo>
                      <a:pt x="9435" y="7379"/>
                    </a:lnTo>
                    <a:lnTo>
                      <a:pt x="10007" y="6794"/>
                    </a:lnTo>
                    <a:lnTo>
                      <a:pt x="10007" y="6603"/>
                    </a:lnTo>
                    <a:lnTo>
                      <a:pt x="10374" y="6208"/>
                    </a:lnTo>
                    <a:lnTo>
                      <a:pt x="10551" y="5827"/>
                    </a:lnTo>
                    <a:lnTo>
                      <a:pt x="10742" y="5623"/>
                    </a:lnTo>
                    <a:lnTo>
                      <a:pt x="10742" y="5432"/>
                    </a:lnTo>
                    <a:lnTo>
                      <a:pt x="11287" y="4847"/>
                    </a:lnTo>
                    <a:lnTo>
                      <a:pt x="11477" y="4466"/>
                    </a:lnTo>
                    <a:lnTo>
                      <a:pt x="12022" y="3880"/>
                    </a:lnTo>
                    <a:lnTo>
                      <a:pt x="12022" y="3690"/>
                    </a:lnTo>
                    <a:lnTo>
                      <a:pt x="12226" y="3690"/>
                    </a:lnTo>
                    <a:lnTo>
                      <a:pt x="12226" y="3499"/>
                    </a:lnTo>
                    <a:lnTo>
                      <a:pt x="12771" y="2914"/>
                    </a:lnTo>
                    <a:lnTo>
                      <a:pt x="12961" y="2914"/>
                    </a:lnTo>
                    <a:lnTo>
                      <a:pt x="12961" y="2723"/>
                    </a:lnTo>
                    <a:lnTo>
                      <a:pt x="13138" y="2723"/>
                    </a:lnTo>
                    <a:lnTo>
                      <a:pt x="13138" y="2519"/>
                    </a:lnTo>
                    <a:lnTo>
                      <a:pt x="13329" y="2519"/>
                    </a:lnTo>
                    <a:lnTo>
                      <a:pt x="13506" y="2328"/>
                    </a:lnTo>
                    <a:lnTo>
                      <a:pt x="13696" y="2328"/>
                    </a:lnTo>
                    <a:lnTo>
                      <a:pt x="13696" y="2138"/>
                    </a:lnTo>
                    <a:lnTo>
                      <a:pt x="13873" y="1947"/>
                    </a:lnTo>
                    <a:lnTo>
                      <a:pt x="14064" y="1947"/>
                    </a:lnTo>
                    <a:lnTo>
                      <a:pt x="14064" y="1743"/>
                    </a:lnTo>
                    <a:lnTo>
                      <a:pt x="14445" y="1743"/>
                    </a:lnTo>
                    <a:lnTo>
                      <a:pt x="14445" y="1552"/>
                    </a:lnTo>
                    <a:lnTo>
                      <a:pt x="14622" y="1552"/>
                    </a:lnTo>
                    <a:lnTo>
                      <a:pt x="14813" y="1361"/>
                    </a:lnTo>
                    <a:lnTo>
                      <a:pt x="14990" y="1361"/>
                    </a:lnTo>
                    <a:lnTo>
                      <a:pt x="15180" y="1171"/>
                    </a:lnTo>
                    <a:lnTo>
                      <a:pt x="15357" y="1171"/>
                    </a:lnTo>
                    <a:lnTo>
                      <a:pt x="15548" y="967"/>
                    </a:lnTo>
                    <a:lnTo>
                      <a:pt x="15916" y="967"/>
                    </a:lnTo>
                    <a:lnTo>
                      <a:pt x="15916" y="776"/>
                    </a:lnTo>
                    <a:lnTo>
                      <a:pt x="16283" y="776"/>
                    </a:lnTo>
                    <a:lnTo>
                      <a:pt x="16283" y="585"/>
                    </a:lnTo>
                    <a:lnTo>
                      <a:pt x="16664" y="585"/>
                    </a:lnTo>
                    <a:lnTo>
                      <a:pt x="16664" y="395"/>
                    </a:lnTo>
                    <a:lnTo>
                      <a:pt x="17032" y="395"/>
                    </a:lnTo>
                    <a:lnTo>
                      <a:pt x="17209" y="191"/>
                    </a:lnTo>
                    <a:lnTo>
                      <a:pt x="18135" y="191"/>
                    </a:lnTo>
                    <a:lnTo>
                      <a:pt x="18135" y="0"/>
                    </a:lnTo>
                    <a:lnTo>
                      <a:pt x="19986" y="0"/>
                    </a:lnTo>
                  </a:path>
                </a:pathLst>
              </a:custGeom>
              <a:noFill/>
              <a:ln w="6350" cap="flat">
                <a:solidFill>
                  <a:srgbClr val="000000"/>
                </a:solidFill>
                <a:prstDash val="sysDash"/>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1467" name="Freeform 11">
                <a:extLst>
                  <a:ext uri="{FF2B5EF4-FFF2-40B4-BE49-F238E27FC236}">
                    <a16:creationId xmlns:a16="http://schemas.microsoft.com/office/drawing/2014/main" id="{F967A83A-E6B9-A886-1CC4-1A1B794CC9AD}"/>
                  </a:ext>
                </a:extLst>
              </p:cNvPr>
              <p:cNvSpPr>
                <a:spLocks/>
              </p:cNvSpPr>
              <p:nvPr/>
            </p:nvSpPr>
            <p:spPr bwMode="auto">
              <a:xfrm>
                <a:off x="9854" y="0"/>
                <a:ext cx="10146" cy="19986"/>
              </a:xfrm>
              <a:custGeom>
                <a:avLst/>
                <a:gdLst>
                  <a:gd name="T0" fmla="*/ 19619 w 20000"/>
                  <a:gd name="T1" fmla="*/ 19986 h 20000"/>
                  <a:gd name="T2" fmla="*/ 19428 w 20000"/>
                  <a:gd name="T3" fmla="*/ 19605 h 20000"/>
                  <a:gd name="T4" fmla="*/ 18884 w 20000"/>
                  <a:gd name="T5" fmla="*/ 19401 h 20000"/>
                  <a:gd name="T6" fmla="*/ 18502 w 20000"/>
                  <a:gd name="T7" fmla="*/ 19210 h 20000"/>
                  <a:gd name="T8" fmla="*/ 18135 w 20000"/>
                  <a:gd name="T9" fmla="*/ 19020 h 20000"/>
                  <a:gd name="T10" fmla="*/ 17767 w 20000"/>
                  <a:gd name="T11" fmla="*/ 18829 h 20000"/>
                  <a:gd name="T12" fmla="*/ 17577 w 20000"/>
                  <a:gd name="T13" fmla="*/ 18625 h 20000"/>
                  <a:gd name="T14" fmla="*/ 17400 w 20000"/>
                  <a:gd name="T15" fmla="*/ 18434 h 20000"/>
                  <a:gd name="T16" fmla="*/ 17209 w 20000"/>
                  <a:gd name="T17" fmla="*/ 18244 h 20000"/>
                  <a:gd name="T18" fmla="*/ 17032 w 20000"/>
                  <a:gd name="T19" fmla="*/ 18053 h 20000"/>
                  <a:gd name="T20" fmla="*/ 16841 w 20000"/>
                  <a:gd name="T21" fmla="*/ 17849 h 20000"/>
                  <a:gd name="T22" fmla="*/ 16664 w 20000"/>
                  <a:gd name="T23" fmla="*/ 17658 h 20000"/>
                  <a:gd name="T24" fmla="*/ 16460 w 20000"/>
                  <a:gd name="T25" fmla="*/ 17277 h 20000"/>
                  <a:gd name="T26" fmla="*/ 16283 w 20000"/>
                  <a:gd name="T27" fmla="*/ 16882 h 20000"/>
                  <a:gd name="T28" fmla="*/ 15725 w 20000"/>
                  <a:gd name="T29" fmla="*/ 16106 h 20000"/>
                  <a:gd name="T30" fmla="*/ 15548 w 20000"/>
                  <a:gd name="T31" fmla="*/ 15916 h 20000"/>
                  <a:gd name="T32" fmla="*/ 15180 w 20000"/>
                  <a:gd name="T33" fmla="*/ 15330 h 20000"/>
                  <a:gd name="T34" fmla="*/ 14813 w 20000"/>
                  <a:gd name="T35" fmla="*/ 14935 h 20000"/>
                  <a:gd name="T36" fmla="*/ 14622 w 20000"/>
                  <a:gd name="T37" fmla="*/ 14554 h 20000"/>
                  <a:gd name="T38" fmla="*/ 14445 w 20000"/>
                  <a:gd name="T39" fmla="*/ 14159 h 20000"/>
                  <a:gd name="T40" fmla="*/ 14064 w 20000"/>
                  <a:gd name="T41" fmla="*/ 13383 h 20000"/>
                  <a:gd name="T42" fmla="*/ 13696 w 20000"/>
                  <a:gd name="T43" fmla="*/ 12607 h 20000"/>
                  <a:gd name="T44" fmla="*/ 13329 w 20000"/>
                  <a:gd name="T45" fmla="*/ 12035 h 20000"/>
                  <a:gd name="T46" fmla="*/ 13138 w 20000"/>
                  <a:gd name="T47" fmla="*/ 11831 h 20000"/>
                  <a:gd name="T48" fmla="*/ 12961 w 20000"/>
                  <a:gd name="T49" fmla="*/ 11450 h 20000"/>
                  <a:gd name="T50" fmla="*/ 12594 w 20000"/>
                  <a:gd name="T51" fmla="*/ 10865 h 20000"/>
                  <a:gd name="T52" fmla="*/ 12226 w 20000"/>
                  <a:gd name="T53" fmla="*/ 10088 h 20000"/>
                  <a:gd name="T54" fmla="*/ 11654 w 20000"/>
                  <a:gd name="T55" fmla="*/ 9312 h 20000"/>
                  <a:gd name="T56" fmla="*/ 11477 w 20000"/>
                  <a:gd name="T57" fmla="*/ 8727 h 20000"/>
                  <a:gd name="T58" fmla="*/ 11110 w 20000"/>
                  <a:gd name="T59" fmla="*/ 8155 h 20000"/>
                  <a:gd name="T60" fmla="*/ 10551 w 20000"/>
                  <a:gd name="T61" fmla="*/ 7379 h 20000"/>
                  <a:gd name="T62" fmla="*/ 10007 w 20000"/>
                  <a:gd name="T63" fmla="*/ 6603 h 20000"/>
                  <a:gd name="T64" fmla="*/ 9435 w 20000"/>
                  <a:gd name="T65" fmla="*/ 5827 h 20000"/>
                  <a:gd name="T66" fmla="*/ 9244 w 20000"/>
                  <a:gd name="T67" fmla="*/ 5432 h 20000"/>
                  <a:gd name="T68" fmla="*/ 8509 w 20000"/>
                  <a:gd name="T69" fmla="*/ 4466 h 20000"/>
                  <a:gd name="T70" fmla="*/ 7965 w 20000"/>
                  <a:gd name="T71" fmla="*/ 3690 h 20000"/>
                  <a:gd name="T72" fmla="*/ 7774 w 20000"/>
                  <a:gd name="T73" fmla="*/ 3499 h 20000"/>
                  <a:gd name="T74" fmla="*/ 7025 w 20000"/>
                  <a:gd name="T75" fmla="*/ 2914 h 20000"/>
                  <a:gd name="T76" fmla="*/ 6848 w 20000"/>
                  <a:gd name="T77" fmla="*/ 2723 h 20000"/>
                  <a:gd name="T78" fmla="*/ 6658 w 20000"/>
                  <a:gd name="T79" fmla="*/ 2519 h 20000"/>
                  <a:gd name="T80" fmla="*/ 6290 w 20000"/>
                  <a:gd name="T81" fmla="*/ 2328 h 20000"/>
                  <a:gd name="T82" fmla="*/ 6113 w 20000"/>
                  <a:gd name="T83" fmla="*/ 1947 h 20000"/>
                  <a:gd name="T84" fmla="*/ 5922 w 20000"/>
                  <a:gd name="T85" fmla="*/ 1743 h 20000"/>
                  <a:gd name="T86" fmla="*/ 5555 w 20000"/>
                  <a:gd name="T87" fmla="*/ 1552 h 20000"/>
                  <a:gd name="T88" fmla="*/ 5174 w 20000"/>
                  <a:gd name="T89" fmla="*/ 1361 h 20000"/>
                  <a:gd name="T90" fmla="*/ 4806 w 20000"/>
                  <a:gd name="T91" fmla="*/ 1171 h 20000"/>
                  <a:gd name="T92" fmla="*/ 4438 w 20000"/>
                  <a:gd name="T93" fmla="*/ 967 h 20000"/>
                  <a:gd name="T94" fmla="*/ 4071 w 20000"/>
                  <a:gd name="T95" fmla="*/ 776 h 20000"/>
                  <a:gd name="T96" fmla="*/ 3703 w 20000"/>
                  <a:gd name="T97" fmla="*/ 585 h 20000"/>
                  <a:gd name="T98" fmla="*/ 3336 w 20000"/>
                  <a:gd name="T99" fmla="*/ 395 h 20000"/>
                  <a:gd name="T100" fmla="*/ 2777 w 20000"/>
                  <a:gd name="T101" fmla="*/ 191 h 20000"/>
                  <a:gd name="T102" fmla="*/ 1852 w 20000"/>
                  <a:gd name="T103"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00" h="20000">
                    <a:moveTo>
                      <a:pt x="19986" y="19986"/>
                    </a:moveTo>
                    <a:lnTo>
                      <a:pt x="19619" y="19986"/>
                    </a:lnTo>
                    <a:lnTo>
                      <a:pt x="19619" y="19796"/>
                    </a:lnTo>
                    <a:lnTo>
                      <a:pt x="19428" y="19605"/>
                    </a:lnTo>
                    <a:lnTo>
                      <a:pt x="18884" y="19605"/>
                    </a:lnTo>
                    <a:lnTo>
                      <a:pt x="18884" y="19401"/>
                    </a:lnTo>
                    <a:lnTo>
                      <a:pt x="18502" y="19401"/>
                    </a:lnTo>
                    <a:lnTo>
                      <a:pt x="18502" y="19210"/>
                    </a:lnTo>
                    <a:lnTo>
                      <a:pt x="18135" y="19210"/>
                    </a:lnTo>
                    <a:lnTo>
                      <a:pt x="18135" y="19020"/>
                    </a:lnTo>
                    <a:lnTo>
                      <a:pt x="17944" y="18829"/>
                    </a:lnTo>
                    <a:lnTo>
                      <a:pt x="17767" y="18829"/>
                    </a:lnTo>
                    <a:lnTo>
                      <a:pt x="17767" y="18625"/>
                    </a:lnTo>
                    <a:lnTo>
                      <a:pt x="17577" y="18625"/>
                    </a:lnTo>
                    <a:lnTo>
                      <a:pt x="17577" y="18434"/>
                    </a:lnTo>
                    <a:lnTo>
                      <a:pt x="17400" y="18434"/>
                    </a:lnTo>
                    <a:lnTo>
                      <a:pt x="17400" y="18244"/>
                    </a:lnTo>
                    <a:lnTo>
                      <a:pt x="17209" y="18244"/>
                    </a:lnTo>
                    <a:lnTo>
                      <a:pt x="17209" y="18053"/>
                    </a:lnTo>
                    <a:lnTo>
                      <a:pt x="17032" y="18053"/>
                    </a:lnTo>
                    <a:lnTo>
                      <a:pt x="17032" y="17849"/>
                    </a:lnTo>
                    <a:lnTo>
                      <a:pt x="16841" y="17849"/>
                    </a:lnTo>
                    <a:lnTo>
                      <a:pt x="16841" y="17658"/>
                    </a:lnTo>
                    <a:lnTo>
                      <a:pt x="16664" y="17658"/>
                    </a:lnTo>
                    <a:lnTo>
                      <a:pt x="16664" y="17277"/>
                    </a:lnTo>
                    <a:lnTo>
                      <a:pt x="16460" y="17277"/>
                    </a:lnTo>
                    <a:lnTo>
                      <a:pt x="16283" y="17073"/>
                    </a:lnTo>
                    <a:lnTo>
                      <a:pt x="16283" y="16882"/>
                    </a:lnTo>
                    <a:lnTo>
                      <a:pt x="15725" y="16297"/>
                    </a:lnTo>
                    <a:lnTo>
                      <a:pt x="15725" y="16106"/>
                    </a:lnTo>
                    <a:lnTo>
                      <a:pt x="15548" y="16106"/>
                    </a:lnTo>
                    <a:lnTo>
                      <a:pt x="15548" y="15916"/>
                    </a:lnTo>
                    <a:lnTo>
                      <a:pt x="15180" y="15521"/>
                    </a:lnTo>
                    <a:lnTo>
                      <a:pt x="15180" y="15330"/>
                    </a:lnTo>
                    <a:lnTo>
                      <a:pt x="14990" y="15330"/>
                    </a:lnTo>
                    <a:lnTo>
                      <a:pt x="14813" y="14935"/>
                    </a:lnTo>
                    <a:lnTo>
                      <a:pt x="14622" y="14745"/>
                    </a:lnTo>
                    <a:lnTo>
                      <a:pt x="14622" y="14554"/>
                    </a:lnTo>
                    <a:lnTo>
                      <a:pt x="14445" y="14364"/>
                    </a:lnTo>
                    <a:lnTo>
                      <a:pt x="14445" y="14159"/>
                    </a:lnTo>
                    <a:lnTo>
                      <a:pt x="14064" y="13778"/>
                    </a:lnTo>
                    <a:lnTo>
                      <a:pt x="14064" y="13383"/>
                    </a:lnTo>
                    <a:lnTo>
                      <a:pt x="13696" y="13002"/>
                    </a:lnTo>
                    <a:lnTo>
                      <a:pt x="13696" y="12607"/>
                    </a:lnTo>
                    <a:lnTo>
                      <a:pt x="13506" y="12417"/>
                    </a:lnTo>
                    <a:lnTo>
                      <a:pt x="13329" y="12035"/>
                    </a:lnTo>
                    <a:lnTo>
                      <a:pt x="13329" y="11831"/>
                    </a:lnTo>
                    <a:lnTo>
                      <a:pt x="13138" y="11831"/>
                    </a:lnTo>
                    <a:lnTo>
                      <a:pt x="13138" y="11641"/>
                    </a:lnTo>
                    <a:lnTo>
                      <a:pt x="12961" y="11450"/>
                    </a:lnTo>
                    <a:lnTo>
                      <a:pt x="12961" y="11259"/>
                    </a:lnTo>
                    <a:lnTo>
                      <a:pt x="12594" y="10865"/>
                    </a:lnTo>
                    <a:lnTo>
                      <a:pt x="12594" y="10483"/>
                    </a:lnTo>
                    <a:lnTo>
                      <a:pt x="12226" y="10088"/>
                    </a:lnTo>
                    <a:lnTo>
                      <a:pt x="12226" y="9898"/>
                    </a:lnTo>
                    <a:lnTo>
                      <a:pt x="11654" y="9312"/>
                    </a:lnTo>
                    <a:lnTo>
                      <a:pt x="11477" y="8931"/>
                    </a:lnTo>
                    <a:lnTo>
                      <a:pt x="11477" y="8727"/>
                    </a:lnTo>
                    <a:lnTo>
                      <a:pt x="11287" y="8536"/>
                    </a:lnTo>
                    <a:lnTo>
                      <a:pt x="11110" y="8155"/>
                    </a:lnTo>
                    <a:lnTo>
                      <a:pt x="10742" y="7760"/>
                    </a:lnTo>
                    <a:lnTo>
                      <a:pt x="10551" y="7379"/>
                    </a:lnTo>
                    <a:lnTo>
                      <a:pt x="10007" y="6794"/>
                    </a:lnTo>
                    <a:lnTo>
                      <a:pt x="10007" y="6603"/>
                    </a:lnTo>
                    <a:lnTo>
                      <a:pt x="9626" y="6208"/>
                    </a:lnTo>
                    <a:lnTo>
                      <a:pt x="9435" y="5827"/>
                    </a:lnTo>
                    <a:lnTo>
                      <a:pt x="9244" y="5623"/>
                    </a:lnTo>
                    <a:lnTo>
                      <a:pt x="9244" y="5432"/>
                    </a:lnTo>
                    <a:lnTo>
                      <a:pt x="8700" y="4847"/>
                    </a:lnTo>
                    <a:lnTo>
                      <a:pt x="8509" y="4466"/>
                    </a:lnTo>
                    <a:lnTo>
                      <a:pt x="7965" y="3880"/>
                    </a:lnTo>
                    <a:lnTo>
                      <a:pt x="7965" y="3690"/>
                    </a:lnTo>
                    <a:lnTo>
                      <a:pt x="7774" y="3690"/>
                    </a:lnTo>
                    <a:lnTo>
                      <a:pt x="7774" y="3499"/>
                    </a:lnTo>
                    <a:lnTo>
                      <a:pt x="7216" y="2914"/>
                    </a:lnTo>
                    <a:lnTo>
                      <a:pt x="7025" y="2914"/>
                    </a:lnTo>
                    <a:lnTo>
                      <a:pt x="7025" y="2723"/>
                    </a:lnTo>
                    <a:lnTo>
                      <a:pt x="6848" y="2723"/>
                    </a:lnTo>
                    <a:lnTo>
                      <a:pt x="6848" y="2519"/>
                    </a:lnTo>
                    <a:lnTo>
                      <a:pt x="6658" y="2519"/>
                    </a:lnTo>
                    <a:lnTo>
                      <a:pt x="6481" y="2328"/>
                    </a:lnTo>
                    <a:lnTo>
                      <a:pt x="6290" y="2328"/>
                    </a:lnTo>
                    <a:lnTo>
                      <a:pt x="6290" y="2138"/>
                    </a:lnTo>
                    <a:lnTo>
                      <a:pt x="6113" y="1947"/>
                    </a:lnTo>
                    <a:lnTo>
                      <a:pt x="5922" y="1947"/>
                    </a:lnTo>
                    <a:lnTo>
                      <a:pt x="5922" y="1743"/>
                    </a:lnTo>
                    <a:lnTo>
                      <a:pt x="5555" y="1743"/>
                    </a:lnTo>
                    <a:lnTo>
                      <a:pt x="5555" y="1552"/>
                    </a:lnTo>
                    <a:lnTo>
                      <a:pt x="5364" y="1552"/>
                    </a:lnTo>
                    <a:lnTo>
                      <a:pt x="5174" y="1361"/>
                    </a:lnTo>
                    <a:lnTo>
                      <a:pt x="4997" y="1361"/>
                    </a:lnTo>
                    <a:lnTo>
                      <a:pt x="4806" y="1171"/>
                    </a:lnTo>
                    <a:lnTo>
                      <a:pt x="4629" y="1171"/>
                    </a:lnTo>
                    <a:lnTo>
                      <a:pt x="4438" y="967"/>
                    </a:lnTo>
                    <a:lnTo>
                      <a:pt x="4071" y="967"/>
                    </a:lnTo>
                    <a:lnTo>
                      <a:pt x="4071" y="776"/>
                    </a:lnTo>
                    <a:lnTo>
                      <a:pt x="3703" y="776"/>
                    </a:lnTo>
                    <a:lnTo>
                      <a:pt x="3703" y="585"/>
                    </a:lnTo>
                    <a:lnTo>
                      <a:pt x="3336" y="585"/>
                    </a:lnTo>
                    <a:lnTo>
                      <a:pt x="3336" y="395"/>
                    </a:lnTo>
                    <a:lnTo>
                      <a:pt x="2954" y="395"/>
                    </a:lnTo>
                    <a:lnTo>
                      <a:pt x="2777" y="191"/>
                    </a:lnTo>
                    <a:lnTo>
                      <a:pt x="1852" y="191"/>
                    </a:lnTo>
                    <a:lnTo>
                      <a:pt x="1852" y="0"/>
                    </a:lnTo>
                    <a:lnTo>
                      <a:pt x="0" y="0"/>
                    </a:lnTo>
                  </a:path>
                </a:pathLst>
              </a:custGeom>
              <a:noFill/>
              <a:ln w="6350" cap="flat">
                <a:solidFill>
                  <a:srgbClr val="000000"/>
                </a:solidFill>
                <a:prstDash val="sysDash"/>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31468" name="Rectangle 12">
              <a:extLst>
                <a:ext uri="{FF2B5EF4-FFF2-40B4-BE49-F238E27FC236}">
                  <a16:creationId xmlns:a16="http://schemas.microsoft.com/office/drawing/2014/main" id="{79ED8C9E-7D9D-493E-4E19-0286BBFA87EF}"/>
                </a:ext>
              </a:extLst>
            </p:cNvPr>
            <p:cNvSpPr>
              <a:spLocks noChangeArrowheads="1"/>
            </p:cNvSpPr>
            <p:nvPr/>
          </p:nvSpPr>
          <p:spPr bwMode="auto">
            <a:xfrm>
              <a:off x="1248" y="2774"/>
              <a:ext cx="1159" cy="2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Normal Distribution</a:t>
              </a:r>
            </a:p>
            <a:p>
              <a:pPr algn="ctr" eaLnBrk="1" hangingPunct="1"/>
              <a:r>
                <a:rPr lang="en-US" altLang="ko-KR" sz="1800">
                  <a:latin typeface="Arial" panose="020B0604020202020204" pitchFamily="34" charset="0"/>
                  <a:ea typeface="Batang" panose="02030600000101010101" pitchFamily="18" charset="-127"/>
                </a:rPr>
                <a:t>(Kurtosis = 0)</a:t>
              </a:r>
              <a:endParaRPr lang="en-US" altLang="en-US" sz="1900">
                <a:latin typeface="Arial" panose="020B0604020202020204" pitchFamily="34" charset="0"/>
              </a:endParaRPr>
            </a:p>
          </p:txBody>
        </p:sp>
        <p:sp>
          <p:nvSpPr>
            <p:cNvPr id="531469" name="Rectangle 13">
              <a:extLst>
                <a:ext uri="{FF2B5EF4-FFF2-40B4-BE49-F238E27FC236}">
                  <a16:creationId xmlns:a16="http://schemas.microsoft.com/office/drawing/2014/main" id="{1F8EEC36-4E82-A2F9-4E48-6FAA5A20406D}"/>
                </a:ext>
              </a:extLst>
            </p:cNvPr>
            <p:cNvSpPr>
              <a:spLocks noChangeArrowheads="1"/>
            </p:cNvSpPr>
            <p:nvPr/>
          </p:nvSpPr>
          <p:spPr bwMode="auto">
            <a:xfrm>
              <a:off x="3763" y="2976"/>
              <a:ext cx="1853" cy="31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“Flat, Wide &amp; Thin-Tailed”</a:t>
              </a:r>
            </a:p>
            <a:p>
              <a:pPr algn="ctr" eaLnBrk="1" hangingPunct="1"/>
              <a:r>
                <a:rPr lang="en-US" altLang="ko-KR" sz="1800">
                  <a:latin typeface="Arial" panose="020B0604020202020204" pitchFamily="34" charset="0"/>
                  <a:ea typeface="Batang" panose="02030600000101010101" pitchFamily="18" charset="-127"/>
                </a:rPr>
                <a:t>(Kurtosis &lt; 0)</a:t>
              </a:r>
              <a:endParaRPr lang="en-US" altLang="en-US" sz="1900">
                <a:latin typeface="Arial" panose="020B0604020202020204" pitchFamily="34" charset="0"/>
              </a:endParaRPr>
            </a:p>
          </p:txBody>
        </p:sp>
        <p:sp>
          <p:nvSpPr>
            <p:cNvPr id="531470" name="Rectangle 14">
              <a:extLst>
                <a:ext uri="{FF2B5EF4-FFF2-40B4-BE49-F238E27FC236}">
                  <a16:creationId xmlns:a16="http://schemas.microsoft.com/office/drawing/2014/main" id="{9D1D0E74-CD4B-1F85-F446-EE829805E46E}"/>
                </a:ext>
              </a:extLst>
            </p:cNvPr>
            <p:cNvSpPr>
              <a:spLocks noChangeArrowheads="1"/>
            </p:cNvSpPr>
            <p:nvPr/>
          </p:nvSpPr>
          <p:spPr bwMode="auto">
            <a:xfrm>
              <a:off x="3408" y="2453"/>
              <a:ext cx="2029" cy="3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a:latin typeface="Arial" panose="020B0604020202020204" pitchFamily="34" charset="0"/>
                  <a:ea typeface="Batang" panose="02030600000101010101" pitchFamily="18" charset="-127"/>
                </a:rPr>
                <a:t>“Sharp, Thin &amp; Fat-Tailed” (Kurtosis &gt; 0)</a:t>
              </a:r>
              <a:endParaRPr lang="en-US" altLang="en-US" sz="1900">
                <a:latin typeface="Arial" panose="020B0604020202020204" pitchFamily="34" charset="0"/>
              </a:endParaRPr>
            </a:p>
          </p:txBody>
        </p:sp>
        <p:sp>
          <p:nvSpPr>
            <p:cNvPr id="531471" name="Rectangle 15">
              <a:extLst>
                <a:ext uri="{FF2B5EF4-FFF2-40B4-BE49-F238E27FC236}">
                  <a16:creationId xmlns:a16="http://schemas.microsoft.com/office/drawing/2014/main" id="{9D2A5DF1-95A1-70CE-74A9-99B4C6FFB0C5}"/>
                </a:ext>
              </a:extLst>
            </p:cNvPr>
            <p:cNvSpPr>
              <a:spLocks noChangeArrowheads="1"/>
            </p:cNvSpPr>
            <p:nvPr/>
          </p:nvSpPr>
          <p:spPr bwMode="auto">
            <a:xfrm>
              <a:off x="4259" y="3905"/>
              <a:ext cx="149" cy="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x</a:t>
              </a:r>
              <a:endParaRPr lang="en-US" altLang="en-US" sz="1900">
                <a:latin typeface="Arial" panose="020B0604020202020204" pitchFamily="34" charset="0"/>
              </a:endParaRPr>
            </a:p>
          </p:txBody>
        </p:sp>
        <p:sp>
          <p:nvSpPr>
            <p:cNvPr id="531472" name="Line 16">
              <a:extLst>
                <a:ext uri="{FF2B5EF4-FFF2-40B4-BE49-F238E27FC236}">
                  <a16:creationId xmlns:a16="http://schemas.microsoft.com/office/drawing/2014/main" id="{5F72E5A9-03F1-174E-0EB6-BFD3B9FE5283}"/>
                </a:ext>
              </a:extLst>
            </p:cNvPr>
            <p:cNvSpPr>
              <a:spLocks noChangeShapeType="1"/>
            </p:cNvSpPr>
            <p:nvPr/>
          </p:nvSpPr>
          <p:spPr bwMode="auto">
            <a:xfrm flipH="1">
              <a:off x="3030" y="2716"/>
              <a:ext cx="331" cy="142"/>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1473" name="Line 17">
              <a:extLst>
                <a:ext uri="{FF2B5EF4-FFF2-40B4-BE49-F238E27FC236}">
                  <a16:creationId xmlns:a16="http://schemas.microsoft.com/office/drawing/2014/main" id="{9B0DF566-5714-D119-4125-4FE39230599E}"/>
                </a:ext>
              </a:extLst>
            </p:cNvPr>
            <p:cNvSpPr>
              <a:spLocks noChangeShapeType="1"/>
            </p:cNvSpPr>
            <p:nvPr/>
          </p:nvSpPr>
          <p:spPr bwMode="auto">
            <a:xfrm>
              <a:off x="2197" y="2949"/>
              <a:ext cx="520" cy="15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1474" name="Line 18">
              <a:extLst>
                <a:ext uri="{FF2B5EF4-FFF2-40B4-BE49-F238E27FC236}">
                  <a16:creationId xmlns:a16="http://schemas.microsoft.com/office/drawing/2014/main" id="{08C4C260-31EA-1C0F-4CF7-69C589F3AC5D}"/>
                </a:ext>
              </a:extLst>
            </p:cNvPr>
            <p:cNvSpPr>
              <a:spLocks noChangeShapeType="1"/>
            </p:cNvSpPr>
            <p:nvPr/>
          </p:nvSpPr>
          <p:spPr bwMode="auto">
            <a:xfrm flipH="1">
              <a:off x="3319" y="3146"/>
              <a:ext cx="561" cy="23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531475" name="Group 19">
              <a:extLst>
                <a:ext uri="{FF2B5EF4-FFF2-40B4-BE49-F238E27FC236}">
                  <a16:creationId xmlns:a16="http://schemas.microsoft.com/office/drawing/2014/main" id="{F071817C-2719-3EEC-8ED5-73E2A587BAED}"/>
                </a:ext>
              </a:extLst>
            </p:cNvPr>
            <p:cNvGrpSpPr>
              <a:grpSpLocks/>
            </p:cNvGrpSpPr>
            <p:nvPr/>
          </p:nvGrpSpPr>
          <p:grpSpPr bwMode="auto">
            <a:xfrm>
              <a:off x="1858" y="2792"/>
              <a:ext cx="2121" cy="1115"/>
              <a:chOff x="0" y="0"/>
              <a:chExt cx="20000" cy="20000"/>
            </a:xfrm>
          </p:grpSpPr>
          <p:sp>
            <p:nvSpPr>
              <p:cNvPr id="531476" name="Freeform 20">
                <a:extLst>
                  <a:ext uri="{FF2B5EF4-FFF2-40B4-BE49-F238E27FC236}">
                    <a16:creationId xmlns:a16="http://schemas.microsoft.com/office/drawing/2014/main" id="{DA7B9564-7A7A-0256-D8F2-BE6DDCBD9D2F}"/>
                  </a:ext>
                </a:extLst>
              </p:cNvPr>
              <p:cNvSpPr>
                <a:spLocks/>
              </p:cNvSpPr>
              <p:nvPr/>
            </p:nvSpPr>
            <p:spPr bwMode="auto">
              <a:xfrm>
                <a:off x="0" y="10"/>
                <a:ext cx="10114" cy="19990"/>
              </a:xfrm>
              <a:custGeom>
                <a:avLst/>
                <a:gdLst>
                  <a:gd name="T0" fmla="*/ 718 w 20000"/>
                  <a:gd name="T1" fmla="*/ 19990 h 20000"/>
                  <a:gd name="T2" fmla="*/ 1138 w 20000"/>
                  <a:gd name="T3" fmla="*/ 19694 h 20000"/>
                  <a:gd name="T4" fmla="*/ 2154 w 20000"/>
                  <a:gd name="T5" fmla="*/ 19546 h 20000"/>
                  <a:gd name="T6" fmla="*/ 2738 w 20000"/>
                  <a:gd name="T7" fmla="*/ 19250 h 20000"/>
                  <a:gd name="T8" fmla="*/ 4174 w 20000"/>
                  <a:gd name="T9" fmla="*/ 19102 h 20000"/>
                  <a:gd name="T10" fmla="*/ 4605 w 20000"/>
                  <a:gd name="T11" fmla="*/ 18806 h 20000"/>
                  <a:gd name="T12" fmla="*/ 5323 w 20000"/>
                  <a:gd name="T13" fmla="*/ 18657 h 20000"/>
                  <a:gd name="T14" fmla="*/ 5610 w 20000"/>
                  <a:gd name="T15" fmla="*/ 18361 h 20000"/>
                  <a:gd name="T16" fmla="*/ 6185 w 20000"/>
                  <a:gd name="T17" fmla="*/ 18213 h 20000"/>
                  <a:gd name="T18" fmla="*/ 6462 w 20000"/>
                  <a:gd name="T19" fmla="*/ 17917 h 20000"/>
                  <a:gd name="T20" fmla="*/ 6903 w 20000"/>
                  <a:gd name="T21" fmla="*/ 17769 h 20000"/>
                  <a:gd name="T22" fmla="*/ 7333 w 20000"/>
                  <a:gd name="T23" fmla="*/ 17473 h 20000"/>
                  <a:gd name="T24" fmla="*/ 7477 w 20000"/>
                  <a:gd name="T25" fmla="*/ 17177 h 20000"/>
                  <a:gd name="T26" fmla="*/ 7908 w 20000"/>
                  <a:gd name="T27" fmla="*/ 17029 h 20000"/>
                  <a:gd name="T28" fmla="*/ 8205 w 20000"/>
                  <a:gd name="T29" fmla="*/ 16732 h 20000"/>
                  <a:gd name="T30" fmla="*/ 8636 w 20000"/>
                  <a:gd name="T31" fmla="*/ 16584 h 20000"/>
                  <a:gd name="T32" fmla="*/ 8769 w 20000"/>
                  <a:gd name="T33" fmla="*/ 16288 h 20000"/>
                  <a:gd name="T34" fmla="*/ 9200 w 20000"/>
                  <a:gd name="T35" fmla="*/ 16140 h 20000"/>
                  <a:gd name="T36" fmla="*/ 9344 w 20000"/>
                  <a:gd name="T37" fmla="*/ 15844 h 20000"/>
                  <a:gd name="T38" fmla="*/ 9641 w 20000"/>
                  <a:gd name="T39" fmla="*/ 15696 h 20000"/>
                  <a:gd name="T40" fmla="*/ 9928 w 20000"/>
                  <a:gd name="T41" fmla="*/ 15400 h 20000"/>
                  <a:gd name="T42" fmla="*/ 10215 w 20000"/>
                  <a:gd name="T43" fmla="*/ 15104 h 20000"/>
                  <a:gd name="T44" fmla="*/ 10492 w 20000"/>
                  <a:gd name="T45" fmla="*/ 14808 h 20000"/>
                  <a:gd name="T46" fmla="*/ 10790 w 20000"/>
                  <a:gd name="T47" fmla="*/ 14511 h 20000"/>
                  <a:gd name="T48" fmla="*/ 11067 w 20000"/>
                  <a:gd name="T49" fmla="*/ 14215 h 20000"/>
                  <a:gd name="T50" fmla="*/ 11354 w 20000"/>
                  <a:gd name="T51" fmla="*/ 13919 h 20000"/>
                  <a:gd name="T52" fmla="*/ 11508 w 20000"/>
                  <a:gd name="T53" fmla="*/ 13623 h 20000"/>
                  <a:gd name="T54" fmla="*/ 11785 w 20000"/>
                  <a:gd name="T55" fmla="*/ 13475 h 20000"/>
                  <a:gd name="T56" fmla="*/ 11938 w 20000"/>
                  <a:gd name="T57" fmla="*/ 13179 h 20000"/>
                  <a:gd name="T58" fmla="*/ 12226 w 20000"/>
                  <a:gd name="T59" fmla="*/ 12883 h 20000"/>
                  <a:gd name="T60" fmla="*/ 12513 w 20000"/>
                  <a:gd name="T61" fmla="*/ 12586 h 20000"/>
                  <a:gd name="T62" fmla="*/ 12800 w 20000"/>
                  <a:gd name="T63" fmla="*/ 12290 h 20000"/>
                  <a:gd name="T64" fmla="*/ 13087 w 20000"/>
                  <a:gd name="T65" fmla="*/ 11698 h 20000"/>
                  <a:gd name="T66" fmla="*/ 13374 w 20000"/>
                  <a:gd name="T67" fmla="*/ 11402 h 20000"/>
                  <a:gd name="T68" fmla="*/ 13528 w 20000"/>
                  <a:gd name="T69" fmla="*/ 10958 h 20000"/>
                  <a:gd name="T70" fmla="*/ 13805 w 20000"/>
                  <a:gd name="T71" fmla="*/ 10513 h 20000"/>
                  <a:gd name="T72" fmla="*/ 14092 w 20000"/>
                  <a:gd name="T73" fmla="*/ 10217 h 20000"/>
                  <a:gd name="T74" fmla="*/ 14246 w 20000"/>
                  <a:gd name="T75" fmla="*/ 9773 h 20000"/>
                  <a:gd name="T76" fmla="*/ 14667 w 20000"/>
                  <a:gd name="T77" fmla="*/ 9033 h 20000"/>
                  <a:gd name="T78" fmla="*/ 14821 w 20000"/>
                  <a:gd name="T79" fmla="*/ 8588 h 20000"/>
                  <a:gd name="T80" fmla="*/ 15097 w 20000"/>
                  <a:gd name="T81" fmla="*/ 8144 h 20000"/>
                  <a:gd name="T82" fmla="*/ 15251 w 20000"/>
                  <a:gd name="T83" fmla="*/ 7700 h 20000"/>
                  <a:gd name="T84" fmla="*/ 15538 w 20000"/>
                  <a:gd name="T85" fmla="*/ 7108 h 20000"/>
                  <a:gd name="T86" fmla="*/ 15672 w 20000"/>
                  <a:gd name="T87" fmla="*/ 6515 h 20000"/>
                  <a:gd name="T88" fmla="*/ 15959 w 20000"/>
                  <a:gd name="T89" fmla="*/ 6071 h 20000"/>
                  <a:gd name="T90" fmla="*/ 16113 w 20000"/>
                  <a:gd name="T91" fmla="*/ 5479 h 20000"/>
                  <a:gd name="T92" fmla="*/ 16390 w 20000"/>
                  <a:gd name="T93" fmla="*/ 5035 h 20000"/>
                  <a:gd name="T94" fmla="*/ 16544 w 20000"/>
                  <a:gd name="T95" fmla="*/ 4294 h 20000"/>
                  <a:gd name="T96" fmla="*/ 16831 w 20000"/>
                  <a:gd name="T97" fmla="*/ 3554 h 20000"/>
                  <a:gd name="T98" fmla="*/ 16974 w 20000"/>
                  <a:gd name="T99" fmla="*/ 2962 h 20000"/>
                  <a:gd name="T100" fmla="*/ 17251 w 20000"/>
                  <a:gd name="T101" fmla="*/ 2517 h 20000"/>
                  <a:gd name="T102" fmla="*/ 17405 w 20000"/>
                  <a:gd name="T103" fmla="*/ 1629 h 20000"/>
                  <a:gd name="T104" fmla="*/ 17682 w 20000"/>
                  <a:gd name="T105" fmla="*/ 1481 h 20000"/>
                  <a:gd name="T106" fmla="*/ 17836 w 20000"/>
                  <a:gd name="T107" fmla="*/ 888 h 20000"/>
                  <a:gd name="T108" fmla="*/ 18123 w 20000"/>
                  <a:gd name="T109" fmla="*/ 592 h 20000"/>
                  <a:gd name="T110" fmla="*/ 18697 w 20000"/>
                  <a:gd name="T111" fmla="*/ 444 h 20000"/>
                  <a:gd name="T112" fmla="*/ 18985 w 20000"/>
                  <a:gd name="T113" fmla="*/ 148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00" h="20000">
                    <a:moveTo>
                      <a:pt x="0" y="19842"/>
                    </a:moveTo>
                    <a:lnTo>
                      <a:pt x="0" y="19990"/>
                    </a:lnTo>
                    <a:lnTo>
                      <a:pt x="718" y="19990"/>
                    </a:lnTo>
                    <a:lnTo>
                      <a:pt x="718" y="19842"/>
                    </a:lnTo>
                    <a:lnTo>
                      <a:pt x="1138" y="19842"/>
                    </a:lnTo>
                    <a:lnTo>
                      <a:pt x="1138" y="19694"/>
                    </a:lnTo>
                    <a:lnTo>
                      <a:pt x="1446" y="19694"/>
                    </a:lnTo>
                    <a:lnTo>
                      <a:pt x="1446" y="19546"/>
                    </a:lnTo>
                    <a:lnTo>
                      <a:pt x="2154" y="19546"/>
                    </a:lnTo>
                    <a:lnTo>
                      <a:pt x="2154" y="19398"/>
                    </a:lnTo>
                    <a:lnTo>
                      <a:pt x="2738" y="19398"/>
                    </a:lnTo>
                    <a:lnTo>
                      <a:pt x="2738" y="19250"/>
                    </a:lnTo>
                    <a:lnTo>
                      <a:pt x="3600" y="19250"/>
                    </a:lnTo>
                    <a:lnTo>
                      <a:pt x="3744" y="19102"/>
                    </a:lnTo>
                    <a:lnTo>
                      <a:pt x="4174" y="19102"/>
                    </a:lnTo>
                    <a:lnTo>
                      <a:pt x="4174" y="18954"/>
                    </a:lnTo>
                    <a:lnTo>
                      <a:pt x="4605" y="18954"/>
                    </a:lnTo>
                    <a:lnTo>
                      <a:pt x="4605" y="18806"/>
                    </a:lnTo>
                    <a:lnTo>
                      <a:pt x="5036" y="18806"/>
                    </a:lnTo>
                    <a:lnTo>
                      <a:pt x="5036" y="18657"/>
                    </a:lnTo>
                    <a:lnTo>
                      <a:pt x="5323" y="18657"/>
                    </a:lnTo>
                    <a:lnTo>
                      <a:pt x="5323" y="18509"/>
                    </a:lnTo>
                    <a:lnTo>
                      <a:pt x="5610" y="18509"/>
                    </a:lnTo>
                    <a:lnTo>
                      <a:pt x="5610" y="18361"/>
                    </a:lnTo>
                    <a:lnTo>
                      <a:pt x="5897" y="18361"/>
                    </a:lnTo>
                    <a:lnTo>
                      <a:pt x="5897" y="18213"/>
                    </a:lnTo>
                    <a:lnTo>
                      <a:pt x="6185" y="18213"/>
                    </a:lnTo>
                    <a:lnTo>
                      <a:pt x="6185" y="18065"/>
                    </a:lnTo>
                    <a:lnTo>
                      <a:pt x="6462" y="18065"/>
                    </a:lnTo>
                    <a:lnTo>
                      <a:pt x="6462" y="17917"/>
                    </a:lnTo>
                    <a:lnTo>
                      <a:pt x="6615" y="17917"/>
                    </a:lnTo>
                    <a:lnTo>
                      <a:pt x="6615" y="17769"/>
                    </a:lnTo>
                    <a:lnTo>
                      <a:pt x="6903" y="17769"/>
                    </a:lnTo>
                    <a:lnTo>
                      <a:pt x="6903" y="17621"/>
                    </a:lnTo>
                    <a:lnTo>
                      <a:pt x="7190" y="17621"/>
                    </a:lnTo>
                    <a:lnTo>
                      <a:pt x="7333" y="17473"/>
                    </a:lnTo>
                    <a:lnTo>
                      <a:pt x="7333" y="17325"/>
                    </a:lnTo>
                    <a:lnTo>
                      <a:pt x="7477" y="17325"/>
                    </a:lnTo>
                    <a:lnTo>
                      <a:pt x="7477" y="17177"/>
                    </a:lnTo>
                    <a:lnTo>
                      <a:pt x="7764" y="17177"/>
                    </a:lnTo>
                    <a:lnTo>
                      <a:pt x="7764" y="17029"/>
                    </a:lnTo>
                    <a:lnTo>
                      <a:pt x="7908" y="17029"/>
                    </a:lnTo>
                    <a:lnTo>
                      <a:pt x="7908" y="16881"/>
                    </a:lnTo>
                    <a:lnTo>
                      <a:pt x="8205" y="16881"/>
                    </a:lnTo>
                    <a:lnTo>
                      <a:pt x="8205" y="16732"/>
                    </a:lnTo>
                    <a:lnTo>
                      <a:pt x="8338" y="16732"/>
                    </a:lnTo>
                    <a:lnTo>
                      <a:pt x="8338" y="16584"/>
                    </a:lnTo>
                    <a:lnTo>
                      <a:pt x="8636" y="16584"/>
                    </a:lnTo>
                    <a:lnTo>
                      <a:pt x="8636" y="16436"/>
                    </a:lnTo>
                    <a:lnTo>
                      <a:pt x="8769" y="16436"/>
                    </a:lnTo>
                    <a:lnTo>
                      <a:pt x="8769" y="16288"/>
                    </a:lnTo>
                    <a:lnTo>
                      <a:pt x="8923" y="16288"/>
                    </a:lnTo>
                    <a:lnTo>
                      <a:pt x="8923" y="16140"/>
                    </a:lnTo>
                    <a:lnTo>
                      <a:pt x="9200" y="16140"/>
                    </a:lnTo>
                    <a:lnTo>
                      <a:pt x="9200" y="15992"/>
                    </a:lnTo>
                    <a:lnTo>
                      <a:pt x="9344" y="15992"/>
                    </a:lnTo>
                    <a:lnTo>
                      <a:pt x="9344" y="15844"/>
                    </a:lnTo>
                    <a:lnTo>
                      <a:pt x="9497" y="15844"/>
                    </a:lnTo>
                    <a:lnTo>
                      <a:pt x="9497" y="15696"/>
                    </a:lnTo>
                    <a:lnTo>
                      <a:pt x="9641" y="15696"/>
                    </a:lnTo>
                    <a:lnTo>
                      <a:pt x="9774" y="15548"/>
                    </a:lnTo>
                    <a:lnTo>
                      <a:pt x="9774" y="15400"/>
                    </a:lnTo>
                    <a:lnTo>
                      <a:pt x="9928" y="15400"/>
                    </a:lnTo>
                    <a:lnTo>
                      <a:pt x="10062" y="15252"/>
                    </a:lnTo>
                    <a:lnTo>
                      <a:pt x="10215" y="15252"/>
                    </a:lnTo>
                    <a:lnTo>
                      <a:pt x="10215" y="15104"/>
                    </a:lnTo>
                    <a:lnTo>
                      <a:pt x="10349" y="15104"/>
                    </a:lnTo>
                    <a:lnTo>
                      <a:pt x="10349" y="14808"/>
                    </a:lnTo>
                    <a:lnTo>
                      <a:pt x="10492" y="14808"/>
                    </a:lnTo>
                    <a:lnTo>
                      <a:pt x="10646" y="14659"/>
                    </a:lnTo>
                    <a:lnTo>
                      <a:pt x="10790" y="14659"/>
                    </a:lnTo>
                    <a:lnTo>
                      <a:pt x="10790" y="14511"/>
                    </a:lnTo>
                    <a:lnTo>
                      <a:pt x="10933" y="14363"/>
                    </a:lnTo>
                    <a:lnTo>
                      <a:pt x="10933" y="14215"/>
                    </a:lnTo>
                    <a:lnTo>
                      <a:pt x="11067" y="14215"/>
                    </a:lnTo>
                    <a:lnTo>
                      <a:pt x="11067" y="14067"/>
                    </a:lnTo>
                    <a:lnTo>
                      <a:pt x="11221" y="14067"/>
                    </a:lnTo>
                    <a:lnTo>
                      <a:pt x="11354" y="13919"/>
                    </a:lnTo>
                    <a:lnTo>
                      <a:pt x="11354" y="13771"/>
                    </a:lnTo>
                    <a:lnTo>
                      <a:pt x="11508" y="13771"/>
                    </a:lnTo>
                    <a:lnTo>
                      <a:pt x="11508" y="13623"/>
                    </a:lnTo>
                    <a:lnTo>
                      <a:pt x="11651" y="13623"/>
                    </a:lnTo>
                    <a:lnTo>
                      <a:pt x="11651" y="13475"/>
                    </a:lnTo>
                    <a:lnTo>
                      <a:pt x="11785" y="13475"/>
                    </a:lnTo>
                    <a:lnTo>
                      <a:pt x="11785" y="13327"/>
                    </a:lnTo>
                    <a:lnTo>
                      <a:pt x="11938" y="13327"/>
                    </a:lnTo>
                    <a:lnTo>
                      <a:pt x="11938" y="13179"/>
                    </a:lnTo>
                    <a:lnTo>
                      <a:pt x="12082" y="13179"/>
                    </a:lnTo>
                    <a:lnTo>
                      <a:pt x="12082" y="12883"/>
                    </a:lnTo>
                    <a:lnTo>
                      <a:pt x="12226" y="12883"/>
                    </a:lnTo>
                    <a:lnTo>
                      <a:pt x="12359" y="12734"/>
                    </a:lnTo>
                    <a:lnTo>
                      <a:pt x="12359" y="12586"/>
                    </a:lnTo>
                    <a:lnTo>
                      <a:pt x="12513" y="12586"/>
                    </a:lnTo>
                    <a:lnTo>
                      <a:pt x="12513" y="12438"/>
                    </a:lnTo>
                    <a:lnTo>
                      <a:pt x="12656" y="12290"/>
                    </a:lnTo>
                    <a:lnTo>
                      <a:pt x="12800" y="12290"/>
                    </a:lnTo>
                    <a:lnTo>
                      <a:pt x="12800" y="12142"/>
                    </a:lnTo>
                    <a:lnTo>
                      <a:pt x="13087" y="11846"/>
                    </a:lnTo>
                    <a:lnTo>
                      <a:pt x="13087" y="11698"/>
                    </a:lnTo>
                    <a:lnTo>
                      <a:pt x="13231" y="11698"/>
                    </a:lnTo>
                    <a:lnTo>
                      <a:pt x="13231" y="11402"/>
                    </a:lnTo>
                    <a:lnTo>
                      <a:pt x="13374" y="11402"/>
                    </a:lnTo>
                    <a:lnTo>
                      <a:pt x="13374" y="11106"/>
                    </a:lnTo>
                    <a:lnTo>
                      <a:pt x="13528" y="11106"/>
                    </a:lnTo>
                    <a:lnTo>
                      <a:pt x="13528" y="10958"/>
                    </a:lnTo>
                    <a:lnTo>
                      <a:pt x="13662" y="10958"/>
                    </a:lnTo>
                    <a:lnTo>
                      <a:pt x="13662" y="10661"/>
                    </a:lnTo>
                    <a:lnTo>
                      <a:pt x="13805" y="10513"/>
                    </a:lnTo>
                    <a:lnTo>
                      <a:pt x="13805" y="10365"/>
                    </a:lnTo>
                    <a:lnTo>
                      <a:pt x="13949" y="10217"/>
                    </a:lnTo>
                    <a:lnTo>
                      <a:pt x="14092" y="10217"/>
                    </a:lnTo>
                    <a:lnTo>
                      <a:pt x="14092" y="10069"/>
                    </a:lnTo>
                    <a:lnTo>
                      <a:pt x="14246" y="9921"/>
                    </a:lnTo>
                    <a:lnTo>
                      <a:pt x="14246" y="9773"/>
                    </a:lnTo>
                    <a:lnTo>
                      <a:pt x="14379" y="9625"/>
                    </a:lnTo>
                    <a:lnTo>
                      <a:pt x="14379" y="9329"/>
                    </a:lnTo>
                    <a:lnTo>
                      <a:pt x="14667" y="9033"/>
                    </a:lnTo>
                    <a:lnTo>
                      <a:pt x="14667" y="8885"/>
                    </a:lnTo>
                    <a:lnTo>
                      <a:pt x="14821" y="8736"/>
                    </a:lnTo>
                    <a:lnTo>
                      <a:pt x="14821" y="8588"/>
                    </a:lnTo>
                    <a:lnTo>
                      <a:pt x="14954" y="8440"/>
                    </a:lnTo>
                    <a:lnTo>
                      <a:pt x="14954" y="8292"/>
                    </a:lnTo>
                    <a:lnTo>
                      <a:pt x="15097" y="8144"/>
                    </a:lnTo>
                    <a:lnTo>
                      <a:pt x="15097" y="7996"/>
                    </a:lnTo>
                    <a:lnTo>
                      <a:pt x="15251" y="7848"/>
                    </a:lnTo>
                    <a:lnTo>
                      <a:pt x="15251" y="7700"/>
                    </a:lnTo>
                    <a:lnTo>
                      <a:pt x="15385" y="7552"/>
                    </a:lnTo>
                    <a:lnTo>
                      <a:pt x="15385" y="7256"/>
                    </a:lnTo>
                    <a:lnTo>
                      <a:pt x="15538" y="7108"/>
                    </a:lnTo>
                    <a:lnTo>
                      <a:pt x="15538" y="6960"/>
                    </a:lnTo>
                    <a:lnTo>
                      <a:pt x="15672" y="6811"/>
                    </a:lnTo>
                    <a:lnTo>
                      <a:pt x="15672" y="6515"/>
                    </a:lnTo>
                    <a:lnTo>
                      <a:pt x="15815" y="6367"/>
                    </a:lnTo>
                    <a:lnTo>
                      <a:pt x="15815" y="6219"/>
                    </a:lnTo>
                    <a:lnTo>
                      <a:pt x="15959" y="6071"/>
                    </a:lnTo>
                    <a:lnTo>
                      <a:pt x="15959" y="5923"/>
                    </a:lnTo>
                    <a:lnTo>
                      <a:pt x="16113" y="5627"/>
                    </a:lnTo>
                    <a:lnTo>
                      <a:pt x="16113" y="5479"/>
                    </a:lnTo>
                    <a:lnTo>
                      <a:pt x="16246" y="5331"/>
                    </a:lnTo>
                    <a:lnTo>
                      <a:pt x="16246" y="5183"/>
                    </a:lnTo>
                    <a:lnTo>
                      <a:pt x="16390" y="5035"/>
                    </a:lnTo>
                    <a:lnTo>
                      <a:pt x="16390" y="4886"/>
                    </a:lnTo>
                    <a:lnTo>
                      <a:pt x="16544" y="4590"/>
                    </a:lnTo>
                    <a:lnTo>
                      <a:pt x="16544" y="4294"/>
                    </a:lnTo>
                    <a:lnTo>
                      <a:pt x="16677" y="4146"/>
                    </a:lnTo>
                    <a:lnTo>
                      <a:pt x="16677" y="3702"/>
                    </a:lnTo>
                    <a:lnTo>
                      <a:pt x="16831" y="3554"/>
                    </a:lnTo>
                    <a:lnTo>
                      <a:pt x="16831" y="3406"/>
                    </a:lnTo>
                    <a:lnTo>
                      <a:pt x="16974" y="3258"/>
                    </a:lnTo>
                    <a:lnTo>
                      <a:pt x="16974" y="2962"/>
                    </a:lnTo>
                    <a:lnTo>
                      <a:pt x="17108" y="2813"/>
                    </a:lnTo>
                    <a:lnTo>
                      <a:pt x="17108" y="2517"/>
                    </a:lnTo>
                    <a:lnTo>
                      <a:pt x="17251" y="2517"/>
                    </a:lnTo>
                    <a:lnTo>
                      <a:pt x="17251" y="1925"/>
                    </a:lnTo>
                    <a:lnTo>
                      <a:pt x="17405" y="1925"/>
                    </a:lnTo>
                    <a:lnTo>
                      <a:pt x="17405" y="1629"/>
                    </a:lnTo>
                    <a:lnTo>
                      <a:pt x="17549" y="1629"/>
                    </a:lnTo>
                    <a:lnTo>
                      <a:pt x="17549" y="1481"/>
                    </a:lnTo>
                    <a:lnTo>
                      <a:pt x="17682" y="1481"/>
                    </a:lnTo>
                    <a:lnTo>
                      <a:pt x="17682" y="1185"/>
                    </a:lnTo>
                    <a:lnTo>
                      <a:pt x="17836" y="1185"/>
                    </a:lnTo>
                    <a:lnTo>
                      <a:pt x="17836" y="888"/>
                    </a:lnTo>
                    <a:lnTo>
                      <a:pt x="17979" y="888"/>
                    </a:lnTo>
                    <a:lnTo>
                      <a:pt x="18123" y="740"/>
                    </a:lnTo>
                    <a:lnTo>
                      <a:pt x="18123" y="592"/>
                    </a:lnTo>
                    <a:lnTo>
                      <a:pt x="18267" y="592"/>
                    </a:lnTo>
                    <a:lnTo>
                      <a:pt x="18267" y="444"/>
                    </a:lnTo>
                    <a:lnTo>
                      <a:pt x="18697" y="444"/>
                    </a:lnTo>
                    <a:lnTo>
                      <a:pt x="18697" y="296"/>
                    </a:lnTo>
                    <a:lnTo>
                      <a:pt x="18985" y="296"/>
                    </a:lnTo>
                    <a:lnTo>
                      <a:pt x="18985" y="148"/>
                    </a:lnTo>
                    <a:lnTo>
                      <a:pt x="19836" y="148"/>
                    </a:lnTo>
                    <a:lnTo>
                      <a:pt x="19990" y="0"/>
                    </a:lnTo>
                  </a:path>
                </a:pathLst>
              </a:custGeom>
              <a:noFill/>
              <a:ln w="6350" cap="flat">
                <a:solidFill>
                  <a:srgbClr val="000000"/>
                </a:solidFill>
                <a:prstDash val="sysDot"/>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1477" name="Freeform 21">
                <a:extLst>
                  <a:ext uri="{FF2B5EF4-FFF2-40B4-BE49-F238E27FC236}">
                    <a16:creationId xmlns:a16="http://schemas.microsoft.com/office/drawing/2014/main" id="{97156632-7421-657D-269A-70914A84E83A}"/>
                  </a:ext>
                </a:extLst>
              </p:cNvPr>
              <p:cNvSpPr>
                <a:spLocks/>
              </p:cNvSpPr>
              <p:nvPr/>
            </p:nvSpPr>
            <p:spPr bwMode="auto">
              <a:xfrm>
                <a:off x="9886" y="0"/>
                <a:ext cx="10114" cy="19990"/>
              </a:xfrm>
              <a:custGeom>
                <a:avLst/>
                <a:gdLst>
                  <a:gd name="T0" fmla="*/ 19272 w 20000"/>
                  <a:gd name="T1" fmla="*/ 19990 h 20000"/>
                  <a:gd name="T2" fmla="*/ 18851 w 20000"/>
                  <a:gd name="T3" fmla="*/ 19694 h 20000"/>
                  <a:gd name="T4" fmla="*/ 17836 w 20000"/>
                  <a:gd name="T5" fmla="*/ 19546 h 20000"/>
                  <a:gd name="T6" fmla="*/ 17251 w 20000"/>
                  <a:gd name="T7" fmla="*/ 19250 h 20000"/>
                  <a:gd name="T8" fmla="*/ 15815 w 20000"/>
                  <a:gd name="T9" fmla="*/ 19102 h 20000"/>
                  <a:gd name="T10" fmla="*/ 15385 w 20000"/>
                  <a:gd name="T11" fmla="*/ 18806 h 20000"/>
                  <a:gd name="T12" fmla="*/ 14667 w 20000"/>
                  <a:gd name="T13" fmla="*/ 18657 h 20000"/>
                  <a:gd name="T14" fmla="*/ 14379 w 20000"/>
                  <a:gd name="T15" fmla="*/ 18361 h 20000"/>
                  <a:gd name="T16" fmla="*/ 13805 w 20000"/>
                  <a:gd name="T17" fmla="*/ 18213 h 20000"/>
                  <a:gd name="T18" fmla="*/ 13528 w 20000"/>
                  <a:gd name="T19" fmla="*/ 17917 h 20000"/>
                  <a:gd name="T20" fmla="*/ 13087 w 20000"/>
                  <a:gd name="T21" fmla="*/ 17769 h 20000"/>
                  <a:gd name="T22" fmla="*/ 12656 w 20000"/>
                  <a:gd name="T23" fmla="*/ 17473 h 20000"/>
                  <a:gd name="T24" fmla="*/ 12513 w 20000"/>
                  <a:gd name="T25" fmla="*/ 17177 h 20000"/>
                  <a:gd name="T26" fmla="*/ 12082 w 20000"/>
                  <a:gd name="T27" fmla="*/ 17029 h 20000"/>
                  <a:gd name="T28" fmla="*/ 11785 w 20000"/>
                  <a:gd name="T29" fmla="*/ 16732 h 20000"/>
                  <a:gd name="T30" fmla="*/ 11354 w 20000"/>
                  <a:gd name="T31" fmla="*/ 16584 h 20000"/>
                  <a:gd name="T32" fmla="*/ 11221 w 20000"/>
                  <a:gd name="T33" fmla="*/ 16288 h 20000"/>
                  <a:gd name="T34" fmla="*/ 10790 w 20000"/>
                  <a:gd name="T35" fmla="*/ 16140 h 20000"/>
                  <a:gd name="T36" fmla="*/ 10646 w 20000"/>
                  <a:gd name="T37" fmla="*/ 15844 h 20000"/>
                  <a:gd name="T38" fmla="*/ 10349 w 20000"/>
                  <a:gd name="T39" fmla="*/ 15696 h 20000"/>
                  <a:gd name="T40" fmla="*/ 10062 w 20000"/>
                  <a:gd name="T41" fmla="*/ 15400 h 20000"/>
                  <a:gd name="T42" fmla="*/ 9774 w 20000"/>
                  <a:gd name="T43" fmla="*/ 15104 h 20000"/>
                  <a:gd name="T44" fmla="*/ 9497 w 20000"/>
                  <a:gd name="T45" fmla="*/ 14808 h 20000"/>
                  <a:gd name="T46" fmla="*/ 9200 w 20000"/>
                  <a:gd name="T47" fmla="*/ 14511 h 20000"/>
                  <a:gd name="T48" fmla="*/ 8923 w 20000"/>
                  <a:gd name="T49" fmla="*/ 14215 h 20000"/>
                  <a:gd name="T50" fmla="*/ 8636 w 20000"/>
                  <a:gd name="T51" fmla="*/ 13919 h 20000"/>
                  <a:gd name="T52" fmla="*/ 8482 w 20000"/>
                  <a:gd name="T53" fmla="*/ 13623 h 20000"/>
                  <a:gd name="T54" fmla="*/ 8205 w 20000"/>
                  <a:gd name="T55" fmla="*/ 13475 h 20000"/>
                  <a:gd name="T56" fmla="*/ 8051 w 20000"/>
                  <a:gd name="T57" fmla="*/ 13179 h 20000"/>
                  <a:gd name="T58" fmla="*/ 7764 w 20000"/>
                  <a:gd name="T59" fmla="*/ 12883 h 20000"/>
                  <a:gd name="T60" fmla="*/ 7477 w 20000"/>
                  <a:gd name="T61" fmla="*/ 12586 h 20000"/>
                  <a:gd name="T62" fmla="*/ 7190 w 20000"/>
                  <a:gd name="T63" fmla="*/ 12290 h 20000"/>
                  <a:gd name="T64" fmla="*/ 6903 w 20000"/>
                  <a:gd name="T65" fmla="*/ 11698 h 20000"/>
                  <a:gd name="T66" fmla="*/ 6615 w 20000"/>
                  <a:gd name="T67" fmla="*/ 11402 h 20000"/>
                  <a:gd name="T68" fmla="*/ 6462 w 20000"/>
                  <a:gd name="T69" fmla="*/ 10958 h 20000"/>
                  <a:gd name="T70" fmla="*/ 6185 w 20000"/>
                  <a:gd name="T71" fmla="*/ 10513 h 20000"/>
                  <a:gd name="T72" fmla="*/ 5897 w 20000"/>
                  <a:gd name="T73" fmla="*/ 10217 h 20000"/>
                  <a:gd name="T74" fmla="*/ 5744 w 20000"/>
                  <a:gd name="T75" fmla="*/ 9773 h 20000"/>
                  <a:gd name="T76" fmla="*/ 5323 w 20000"/>
                  <a:gd name="T77" fmla="*/ 9033 h 20000"/>
                  <a:gd name="T78" fmla="*/ 5169 w 20000"/>
                  <a:gd name="T79" fmla="*/ 8588 h 20000"/>
                  <a:gd name="T80" fmla="*/ 4892 w 20000"/>
                  <a:gd name="T81" fmla="*/ 8144 h 20000"/>
                  <a:gd name="T82" fmla="*/ 4749 w 20000"/>
                  <a:gd name="T83" fmla="*/ 7700 h 20000"/>
                  <a:gd name="T84" fmla="*/ 4451 w 20000"/>
                  <a:gd name="T85" fmla="*/ 7108 h 20000"/>
                  <a:gd name="T86" fmla="*/ 4318 w 20000"/>
                  <a:gd name="T87" fmla="*/ 6515 h 20000"/>
                  <a:gd name="T88" fmla="*/ 4031 w 20000"/>
                  <a:gd name="T89" fmla="*/ 6071 h 20000"/>
                  <a:gd name="T90" fmla="*/ 3877 w 20000"/>
                  <a:gd name="T91" fmla="*/ 5479 h 20000"/>
                  <a:gd name="T92" fmla="*/ 3600 w 20000"/>
                  <a:gd name="T93" fmla="*/ 5035 h 20000"/>
                  <a:gd name="T94" fmla="*/ 3446 w 20000"/>
                  <a:gd name="T95" fmla="*/ 4294 h 20000"/>
                  <a:gd name="T96" fmla="*/ 3159 w 20000"/>
                  <a:gd name="T97" fmla="*/ 3554 h 20000"/>
                  <a:gd name="T98" fmla="*/ 3015 w 20000"/>
                  <a:gd name="T99" fmla="*/ 2962 h 20000"/>
                  <a:gd name="T100" fmla="*/ 2738 w 20000"/>
                  <a:gd name="T101" fmla="*/ 2517 h 20000"/>
                  <a:gd name="T102" fmla="*/ 2585 w 20000"/>
                  <a:gd name="T103" fmla="*/ 1629 h 20000"/>
                  <a:gd name="T104" fmla="*/ 2308 w 20000"/>
                  <a:gd name="T105" fmla="*/ 1481 h 20000"/>
                  <a:gd name="T106" fmla="*/ 2154 w 20000"/>
                  <a:gd name="T107" fmla="*/ 888 h 20000"/>
                  <a:gd name="T108" fmla="*/ 1867 w 20000"/>
                  <a:gd name="T109" fmla="*/ 592 h 20000"/>
                  <a:gd name="T110" fmla="*/ 1292 w 20000"/>
                  <a:gd name="T111" fmla="*/ 444 h 20000"/>
                  <a:gd name="T112" fmla="*/ 1005 w 20000"/>
                  <a:gd name="T113" fmla="*/ 148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00" h="20000">
                    <a:moveTo>
                      <a:pt x="19990" y="19842"/>
                    </a:moveTo>
                    <a:lnTo>
                      <a:pt x="19990" y="19990"/>
                    </a:lnTo>
                    <a:lnTo>
                      <a:pt x="19272" y="19990"/>
                    </a:lnTo>
                    <a:lnTo>
                      <a:pt x="19272" y="19842"/>
                    </a:lnTo>
                    <a:lnTo>
                      <a:pt x="18851" y="19842"/>
                    </a:lnTo>
                    <a:lnTo>
                      <a:pt x="18851" y="19694"/>
                    </a:lnTo>
                    <a:lnTo>
                      <a:pt x="18544" y="19694"/>
                    </a:lnTo>
                    <a:lnTo>
                      <a:pt x="18544" y="19546"/>
                    </a:lnTo>
                    <a:lnTo>
                      <a:pt x="17836" y="19546"/>
                    </a:lnTo>
                    <a:lnTo>
                      <a:pt x="17836" y="19398"/>
                    </a:lnTo>
                    <a:lnTo>
                      <a:pt x="17251" y="19398"/>
                    </a:lnTo>
                    <a:lnTo>
                      <a:pt x="17251" y="19250"/>
                    </a:lnTo>
                    <a:lnTo>
                      <a:pt x="16390" y="19250"/>
                    </a:lnTo>
                    <a:lnTo>
                      <a:pt x="16246" y="19102"/>
                    </a:lnTo>
                    <a:lnTo>
                      <a:pt x="15815" y="19102"/>
                    </a:lnTo>
                    <a:lnTo>
                      <a:pt x="15815" y="18954"/>
                    </a:lnTo>
                    <a:lnTo>
                      <a:pt x="15385" y="18954"/>
                    </a:lnTo>
                    <a:lnTo>
                      <a:pt x="15385" y="18806"/>
                    </a:lnTo>
                    <a:lnTo>
                      <a:pt x="14954" y="18806"/>
                    </a:lnTo>
                    <a:lnTo>
                      <a:pt x="14954" y="18657"/>
                    </a:lnTo>
                    <a:lnTo>
                      <a:pt x="14667" y="18657"/>
                    </a:lnTo>
                    <a:lnTo>
                      <a:pt x="14667" y="18509"/>
                    </a:lnTo>
                    <a:lnTo>
                      <a:pt x="14379" y="18509"/>
                    </a:lnTo>
                    <a:lnTo>
                      <a:pt x="14379" y="18361"/>
                    </a:lnTo>
                    <a:lnTo>
                      <a:pt x="14092" y="18361"/>
                    </a:lnTo>
                    <a:lnTo>
                      <a:pt x="14092" y="18213"/>
                    </a:lnTo>
                    <a:lnTo>
                      <a:pt x="13805" y="18213"/>
                    </a:lnTo>
                    <a:lnTo>
                      <a:pt x="13805" y="18065"/>
                    </a:lnTo>
                    <a:lnTo>
                      <a:pt x="13528" y="18065"/>
                    </a:lnTo>
                    <a:lnTo>
                      <a:pt x="13528" y="17917"/>
                    </a:lnTo>
                    <a:lnTo>
                      <a:pt x="13374" y="17917"/>
                    </a:lnTo>
                    <a:lnTo>
                      <a:pt x="13374" y="17769"/>
                    </a:lnTo>
                    <a:lnTo>
                      <a:pt x="13087" y="17769"/>
                    </a:lnTo>
                    <a:lnTo>
                      <a:pt x="13087" y="17621"/>
                    </a:lnTo>
                    <a:lnTo>
                      <a:pt x="12800" y="17621"/>
                    </a:lnTo>
                    <a:lnTo>
                      <a:pt x="12656" y="17473"/>
                    </a:lnTo>
                    <a:lnTo>
                      <a:pt x="12656" y="17325"/>
                    </a:lnTo>
                    <a:lnTo>
                      <a:pt x="12513" y="17325"/>
                    </a:lnTo>
                    <a:lnTo>
                      <a:pt x="12513" y="17177"/>
                    </a:lnTo>
                    <a:lnTo>
                      <a:pt x="12226" y="17177"/>
                    </a:lnTo>
                    <a:lnTo>
                      <a:pt x="12226" y="17029"/>
                    </a:lnTo>
                    <a:lnTo>
                      <a:pt x="12082" y="17029"/>
                    </a:lnTo>
                    <a:lnTo>
                      <a:pt x="12082" y="16881"/>
                    </a:lnTo>
                    <a:lnTo>
                      <a:pt x="11785" y="16881"/>
                    </a:lnTo>
                    <a:lnTo>
                      <a:pt x="11785" y="16732"/>
                    </a:lnTo>
                    <a:lnTo>
                      <a:pt x="11651" y="16732"/>
                    </a:lnTo>
                    <a:lnTo>
                      <a:pt x="11651" y="16584"/>
                    </a:lnTo>
                    <a:lnTo>
                      <a:pt x="11354" y="16584"/>
                    </a:lnTo>
                    <a:lnTo>
                      <a:pt x="11354" y="16436"/>
                    </a:lnTo>
                    <a:lnTo>
                      <a:pt x="11221" y="16436"/>
                    </a:lnTo>
                    <a:lnTo>
                      <a:pt x="11221" y="16288"/>
                    </a:lnTo>
                    <a:lnTo>
                      <a:pt x="11067" y="16288"/>
                    </a:lnTo>
                    <a:lnTo>
                      <a:pt x="11067" y="16140"/>
                    </a:lnTo>
                    <a:lnTo>
                      <a:pt x="10790" y="16140"/>
                    </a:lnTo>
                    <a:lnTo>
                      <a:pt x="10790" y="15992"/>
                    </a:lnTo>
                    <a:lnTo>
                      <a:pt x="10646" y="15992"/>
                    </a:lnTo>
                    <a:lnTo>
                      <a:pt x="10646" y="15844"/>
                    </a:lnTo>
                    <a:lnTo>
                      <a:pt x="10492" y="15844"/>
                    </a:lnTo>
                    <a:lnTo>
                      <a:pt x="10492" y="15696"/>
                    </a:lnTo>
                    <a:lnTo>
                      <a:pt x="10349" y="15696"/>
                    </a:lnTo>
                    <a:lnTo>
                      <a:pt x="10215" y="15548"/>
                    </a:lnTo>
                    <a:lnTo>
                      <a:pt x="10215" y="15400"/>
                    </a:lnTo>
                    <a:lnTo>
                      <a:pt x="10062" y="15400"/>
                    </a:lnTo>
                    <a:lnTo>
                      <a:pt x="9928" y="15252"/>
                    </a:lnTo>
                    <a:lnTo>
                      <a:pt x="9774" y="15252"/>
                    </a:lnTo>
                    <a:lnTo>
                      <a:pt x="9774" y="15104"/>
                    </a:lnTo>
                    <a:lnTo>
                      <a:pt x="9641" y="15104"/>
                    </a:lnTo>
                    <a:lnTo>
                      <a:pt x="9641" y="14808"/>
                    </a:lnTo>
                    <a:lnTo>
                      <a:pt x="9497" y="14808"/>
                    </a:lnTo>
                    <a:lnTo>
                      <a:pt x="9344" y="14659"/>
                    </a:lnTo>
                    <a:lnTo>
                      <a:pt x="9200" y="14659"/>
                    </a:lnTo>
                    <a:lnTo>
                      <a:pt x="9200" y="14511"/>
                    </a:lnTo>
                    <a:lnTo>
                      <a:pt x="9056" y="14363"/>
                    </a:lnTo>
                    <a:lnTo>
                      <a:pt x="9056" y="14215"/>
                    </a:lnTo>
                    <a:lnTo>
                      <a:pt x="8923" y="14215"/>
                    </a:lnTo>
                    <a:lnTo>
                      <a:pt x="8923" y="14067"/>
                    </a:lnTo>
                    <a:lnTo>
                      <a:pt x="8769" y="14067"/>
                    </a:lnTo>
                    <a:lnTo>
                      <a:pt x="8636" y="13919"/>
                    </a:lnTo>
                    <a:lnTo>
                      <a:pt x="8636" y="13771"/>
                    </a:lnTo>
                    <a:lnTo>
                      <a:pt x="8482" y="13771"/>
                    </a:lnTo>
                    <a:lnTo>
                      <a:pt x="8482" y="13623"/>
                    </a:lnTo>
                    <a:lnTo>
                      <a:pt x="8338" y="13623"/>
                    </a:lnTo>
                    <a:lnTo>
                      <a:pt x="8338" y="13475"/>
                    </a:lnTo>
                    <a:lnTo>
                      <a:pt x="8205" y="13475"/>
                    </a:lnTo>
                    <a:lnTo>
                      <a:pt x="8205" y="13327"/>
                    </a:lnTo>
                    <a:lnTo>
                      <a:pt x="8051" y="13327"/>
                    </a:lnTo>
                    <a:lnTo>
                      <a:pt x="8051" y="13179"/>
                    </a:lnTo>
                    <a:lnTo>
                      <a:pt x="7908" y="13179"/>
                    </a:lnTo>
                    <a:lnTo>
                      <a:pt x="7908" y="12883"/>
                    </a:lnTo>
                    <a:lnTo>
                      <a:pt x="7764" y="12883"/>
                    </a:lnTo>
                    <a:lnTo>
                      <a:pt x="7631" y="12734"/>
                    </a:lnTo>
                    <a:lnTo>
                      <a:pt x="7631" y="12586"/>
                    </a:lnTo>
                    <a:lnTo>
                      <a:pt x="7477" y="12586"/>
                    </a:lnTo>
                    <a:lnTo>
                      <a:pt x="7477" y="12438"/>
                    </a:lnTo>
                    <a:lnTo>
                      <a:pt x="7333" y="12290"/>
                    </a:lnTo>
                    <a:lnTo>
                      <a:pt x="7190" y="12290"/>
                    </a:lnTo>
                    <a:lnTo>
                      <a:pt x="7190" y="12142"/>
                    </a:lnTo>
                    <a:lnTo>
                      <a:pt x="6903" y="11846"/>
                    </a:lnTo>
                    <a:lnTo>
                      <a:pt x="6903" y="11698"/>
                    </a:lnTo>
                    <a:lnTo>
                      <a:pt x="6759" y="11698"/>
                    </a:lnTo>
                    <a:lnTo>
                      <a:pt x="6759" y="11402"/>
                    </a:lnTo>
                    <a:lnTo>
                      <a:pt x="6615" y="11402"/>
                    </a:lnTo>
                    <a:lnTo>
                      <a:pt x="6615" y="11106"/>
                    </a:lnTo>
                    <a:lnTo>
                      <a:pt x="6462" y="11106"/>
                    </a:lnTo>
                    <a:lnTo>
                      <a:pt x="6462" y="10958"/>
                    </a:lnTo>
                    <a:lnTo>
                      <a:pt x="6338" y="10958"/>
                    </a:lnTo>
                    <a:lnTo>
                      <a:pt x="6338" y="10661"/>
                    </a:lnTo>
                    <a:lnTo>
                      <a:pt x="6185" y="10513"/>
                    </a:lnTo>
                    <a:lnTo>
                      <a:pt x="6185" y="10365"/>
                    </a:lnTo>
                    <a:lnTo>
                      <a:pt x="6041" y="10217"/>
                    </a:lnTo>
                    <a:lnTo>
                      <a:pt x="5897" y="10217"/>
                    </a:lnTo>
                    <a:lnTo>
                      <a:pt x="5897" y="10069"/>
                    </a:lnTo>
                    <a:lnTo>
                      <a:pt x="5744" y="9921"/>
                    </a:lnTo>
                    <a:lnTo>
                      <a:pt x="5744" y="9773"/>
                    </a:lnTo>
                    <a:lnTo>
                      <a:pt x="5610" y="9625"/>
                    </a:lnTo>
                    <a:lnTo>
                      <a:pt x="5610" y="9329"/>
                    </a:lnTo>
                    <a:lnTo>
                      <a:pt x="5323" y="9033"/>
                    </a:lnTo>
                    <a:lnTo>
                      <a:pt x="5323" y="8885"/>
                    </a:lnTo>
                    <a:lnTo>
                      <a:pt x="5169" y="8736"/>
                    </a:lnTo>
                    <a:lnTo>
                      <a:pt x="5169" y="8588"/>
                    </a:lnTo>
                    <a:lnTo>
                      <a:pt x="5036" y="8440"/>
                    </a:lnTo>
                    <a:lnTo>
                      <a:pt x="5036" y="8292"/>
                    </a:lnTo>
                    <a:lnTo>
                      <a:pt x="4892" y="8144"/>
                    </a:lnTo>
                    <a:lnTo>
                      <a:pt x="4892" y="7996"/>
                    </a:lnTo>
                    <a:lnTo>
                      <a:pt x="4749" y="7848"/>
                    </a:lnTo>
                    <a:lnTo>
                      <a:pt x="4749" y="7700"/>
                    </a:lnTo>
                    <a:lnTo>
                      <a:pt x="4605" y="7552"/>
                    </a:lnTo>
                    <a:lnTo>
                      <a:pt x="4605" y="7256"/>
                    </a:lnTo>
                    <a:lnTo>
                      <a:pt x="4451" y="7108"/>
                    </a:lnTo>
                    <a:lnTo>
                      <a:pt x="4451" y="6960"/>
                    </a:lnTo>
                    <a:lnTo>
                      <a:pt x="4318" y="6811"/>
                    </a:lnTo>
                    <a:lnTo>
                      <a:pt x="4318" y="6515"/>
                    </a:lnTo>
                    <a:lnTo>
                      <a:pt x="4174" y="6367"/>
                    </a:lnTo>
                    <a:lnTo>
                      <a:pt x="4174" y="6219"/>
                    </a:lnTo>
                    <a:lnTo>
                      <a:pt x="4031" y="6071"/>
                    </a:lnTo>
                    <a:lnTo>
                      <a:pt x="4031" y="5923"/>
                    </a:lnTo>
                    <a:lnTo>
                      <a:pt x="3877" y="5627"/>
                    </a:lnTo>
                    <a:lnTo>
                      <a:pt x="3877" y="5479"/>
                    </a:lnTo>
                    <a:lnTo>
                      <a:pt x="3744" y="5331"/>
                    </a:lnTo>
                    <a:lnTo>
                      <a:pt x="3744" y="5183"/>
                    </a:lnTo>
                    <a:lnTo>
                      <a:pt x="3600" y="5035"/>
                    </a:lnTo>
                    <a:lnTo>
                      <a:pt x="3600" y="4886"/>
                    </a:lnTo>
                    <a:lnTo>
                      <a:pt x="3446" y="4590"/>
                    </a:lnTo>
                    <a:lnTo>
                      <a:pt x="3446" y="4294"/>
                    </a:lnTo>
                    <a:lnTo>
                      <a:pt x="3313" y="4146"/>
                    </a:lnTo>
                    <a:lnTo>
                      <a:pt x="3313" y="3702"/>
                    </a:lnTo>
                    <a:lnTo>
                      <a:pt x="3159" y="3554"/>
                    </a:lnTo>
                    <a:lnTo>
                      <a:pt x="3159" y="3406"/>
                    </a:lnTo>
                    <a:lnTo>
                      <a:pt x="3015" y="3258"/>
                    </a:lnTo>
                    <a:lnTo>
                      <a:pt x="3015" y="2962"/>
                    </a:lnTo>
                    <a:lnTo>
                      <a:pt x="2882" y="2813"/>
                    </a:lnTo>
                    <a:lnTo>
                      <a:pt x="2882" y="2517"/>
                    </a:lnTo>
                    <a:lnTo>
                      <a:pt x="2738" y="2517"/>
                    </a:lnTo>
                    <a:lnTo>
                      <a:pt x="2738" y="1925"/>
                    </a:lnTo>
                    <a:lnTo>
                      <a:pt x="2585" y="1925"/>
                    </a:lnTo>
                    <a:lnTo>
                      <a:pt x="2585" y="1629"/>
                    </a:lnTo>
                    <a:lnTo>
                      <a:pt x="2441" y="1629"/>
                    </a:lnTo>
                    <a:lnTo>
                      <a:pt x="2441" y="1481"/>
                    </a:lnTo>
                    <a:lnTo>
                      <a:pt x="2308" y="1481"/>
                    </a:lnTo>
                    <a:lnTo>
                      <a:pt x="2308" y="1185"/>
                    </a:lnTo>
                    <a:lnTo>
                      <a:pt x="2154" y="1185"/>
                    </a:lnTo>
                    <a:lnTo>
                      <a:pt x="2154" y="888"/>
                    </a:lnTo>
                    <a:lnTo>
                      <a:pt x="2010" y="888"/>
                    </a:lnTo>
                    <a:lnTo>
                      <a:pt x="1867" y="740"/>
                    </a:lnTo>
                    <a:lnTo>
                      <a:pt x="1867" y="592"/>
                    </a:lnTo>
                    <a:lnTo>
                      <a:pt x="1723" y="592"/>
                    </a:lnTo>
                    <a:lnTo>
                      <a:pt x="1723" y="444"/>
                    </a:lnTo>
                    <a:lnTo>
                      <a:pt x="1292" y="444"/>
                    </a:lnTo>
                    <a:lnTo>
                      <a:pt x="1292" y="296"/>
                    </a:lnTo>
                    <a:lnTo>
                      <a:pt x="1005" y="296"/>
                    </a:lnTo>
                    <a:lnTo>
                      <a:pt x="1005" y="148"/>
                    </a:lnTo>
                    <a:lnTo>
                      <a:pt x="154" y="148"/>
                    </a:lnTo>
                    <a:lnTo>
                      <a:pt x="0" y="0"/>
                    </a:lnTo>
                  </a:path>
                </a:pathLst>
              </a:custGeom>
              <a:noFill/>
              <a:ln w="6350" cap="flat">
                <a:solidFill>
                  <a:srgbClr val="000000"/>
                </a:solidFill>
                <a:prstDash val="sysDot"/>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531478" name="Group 22">
              <a:extLst>
                <a:ext uri="{FF2B5EF4-FFF2-40B4-BE49-F238E27FC236}">
                  <a16:creationId xmlns:a16="http://schemas.microsoft.com/office/drawing/2014/main" id="{CDE9C148-C616-6B58-92CE-DCFDD41E6338}"/>
                </a:ext>
              </a:extLst>
            </p:cNvPr>
            <p:cNvGrpSpPr>
              <a:grpSpLocks/>
            </p:cNvGrpSpPr>
            <p:nvPr/>
          </p:nvGrpSpPr>
          <p:grpSpPr bwMode="auto">
            <a:xfrm>
              <a:off x="1925" y="2907"/>
              <a:ext cx="1988" cy="1008"/>
              <a:chOff x="0" y="0"/>
              <a:chExt cx="20000" cy="20000"/>
            </a:xfrm>
          </p:grpSpPr>
          <p:sp>
            <p:nvSpPr>
              <p:cNvPr id="531479" name="Freeform 23">
                <a:extLst>
                  <a:ext uri="{FF2B5EF4-FFF2-40B4-BE49-F238E27FC236}">
                    <a16:creationId xmlns:a16="http://schemas.microsoft.com/office/drawing/2014/main" id="{7A999BA1-0D93-7779-C42C-948706771F7A}"/>
                  </a:ext>
                </a:extLst>
              </p:cNvPr>
              <p:cNvSpPr>
                <a:spLocks/>
              </p:cNvSpPr>
              <p:nvPr/>
            </p:nvSpPr>
            <p:spPr bwMode="auto">
              <a:xfrm>
                <a:off x="0" y="11"/>
                <a:ext cx="10182" cy="19989"/>
              </a:xfrm>
              <a:custGeom>
                <a:avLst/>
                <a:gdLst>
                  <a:gd name="T0" fmla="*/ 880 w 20000"/>
                  <a:gd name="T1" fmla="*/ 19803 h 20000"/>
                  <a:gd name="T2" fmla="*/ 1749 w 20000"/>
                  <a:gd name="T3" fmla="*/ 19629 h 20000"/>
                  <a:gd name="T4" fmla="*/ 2097 w 20000"/>
                  <a:gd name="T5" fmla="*/ 19257 h 20000"/>
                  <a:gd name="T6" fmla="*/ 2629 w 20000"/>
                  <a:gd name="T7" fmla="*/ 19082 h 20000"/>
                  <a:gd name="T8" fmla="*/ 3161 w 20000"/>
                  <a:gd name="T9" fmla="*/ 18711 h 20000"/>
                  <a:gd name="T10" fmla="*/ 3683 w 20000"/>
                  <a:gd name="T11" fmla="*/ 18536 h 20000"/>
                  <a:gd name="T12" fmla="*/ 4030 w 20000"/>
                  <a:gd name="T13" fmla="*/ 18176 h 20000"/>
                  <a:gd name="T14" fmla="*/ 4378 w 20000"/>
                  <a:gd name="T15" fmla="*/ 17990 h 20000"/>
                  <a:gd name="T16" fmla="*/ 4726 w 20000"/>
                  <a:gd name="T17" fmla="*/ 17630 h 20000"/>
                  <a:gd name="T18" fmla="*/ 5443 w 20000"/>
                  <a:gd name="T19" fmla="*/ 17258 h 20000"/>
                  <a:gd name="T20" fmla="*/ 5606 w 20000"/>
                  <a:gd name="T21" fmla="*/ 16898 h 20000"/>
                  <a:gd name="T22" fmla="*/ 6312 w 20000"/>
                  <a:gd name="T23" fmla="*/ 16712 h 20000"/>
                  <a:gd name="T24" fmla="*/ 6659 w 20000"/>
                  <a:gd name="T25" fmla="*/ 16352 h 20000"/>
                  <a:gd name="T26" fmla="*/ 6844 w 20000"/>
                  <a:gd name="T27" fmla="*/ 15991 h 20000"/>
                  <a:gd name="T28" fmla="*/ 7355 w 20000"/>
                  <a:gd name="T29" fmla="*/ 15631 h 20000"/>
                  <a:gd name="T30" fmla="*/ 7724 w 20000"/>
                  <a:gd name="T31" fmla="*/ 15445 h 20000"/>
                  <a:gd name="T32" fmla="*/ 8072 w 20000"/>
                  <a:gd name="T33" fmla="*/ 15085 h 20000"/>
                  <a:gd name="T34" fmla="*/ 8419 w 20000"/>
                  <a:gd name="T35" fmla="*/ 14899 h 20000"/>
                  <a:gd name="T36" fmla="*/ 8767 w 20000"/>
                  <a:gd name="T37" fmla="*/ 14539 h 20000"/>
                  <a:gd name="T38" fmla="*/ 8941 w 20000"/>
                  <a:gd name="T39" fmla="*/ 14178 h 20000"/>
                  <a:gd name="T40" fmla="*/ 9288 w 20000"/>
                  <a:gd name="T41" fmla="*/ 13807 h 20000"/>
                  <a:gd name="T42" fmla="*/ 9473 w 20000"/>
                  <a:gd name="T43" fmla="*/ 13446 h 20000"/>
                  <a:gd name="T44" fmla="*/ 9821 w 20000"/>
                  <a:gd name="T45" fmla="*/ 13261 h 20000"/>
                  <a:gd name="T46" fmla="*/ 9984 w 20000"/>
                  <a:gd name="T47" fmla="*/ 12900 h 20000"/>
                  <a:gd name="T48" fmla="*/ 10353 w 20000"/>
                  <a:gd name="T49" fmla="*/ 12714 h 20000"/>
                  <a:gd name="T50" fmla="*/ 10516 w 20000"/>
                  <a:gd name="T51" fmla="*/ 12354 h 20000"/>
                  <a:gd name="T52" fmla="*/ 10875 w 20000"/>
                  <a:gd name="T53" fmla="*/ 12179 h 20000"/>
                  <a:gd name="T54" fmla="*/ 11048 w 20000"/>
                  <a:gd name="T55" fmla="*/ 11808 h 20000"/>
                  <a:gd name="T56" fmla="*/ 11396 w 20000"/>
                  <a:gd name="T57" fmla="*/ 11633 h 20000"/>
                  <a:gd name="T58" fmla="*/ 11754 w 20000"/>
                  <a:gd name="T59" fmla="*/ 10901 h 20000"/>
                  <a:gd name="T60" fmla="*/ 12102 w 20000"/>
                  <a:gd name="T61" fmla="*/ 10715 h 20000"/>
                  <a:gd name="T62" fmla="*/ 12265 w 20000"/>
                  <a:gd name="T63" fmla="*/ 10180 h 20000"/>
                  <a:gd name="T64" fmla="*/ 12634 w 20000"/>
                  <a:gd name="T65" fmla="*/ 9995 h 20000"/>
                  <a:gd name="T66" fmla="*/ 12797 w 20000"/>
                  <a:gd name="T67" fmla="*/ 9448 h 20000"/>
                  <a:gd name="T68" fmla="*/ 13145 w 20000"/>
                  <a:gd name="T69" fmla="*/ 9088 h 20000"/>
                  <a:gd name="T70" fmla="*/ 13330 w 20000"/>
                  <a:gd name="T71" fmla="*/ 8542 h 20000"/>
                  <a:gd name="T72" fmla="*/ 13677 w 20000"/>
                  <a:gd name="T73" fmla="*/ 8181 h 20000"/>
                  <a:gd name="T74" fmla="*/ 13851 w 20000"/>
                  <a:gd name="T75" fmla="*/ 7635 h 20000"/>
                  <a:gd name="T76" fmla="*/ 14199 w 20000"/>
                  <a:gd name="T77" fmla="*/ 7264 h 20000"/>
                  <a:gd name="T78" fmla="*/ 14383 w 20000"/>
                  <a:gd name="T79" fmla="*/ 6729 h 20000"/>
                  <a:gd name="T80" fmla="*/ 14731 w 20000"/>
                  <a:gd name="T81" fmla="*/ 6182 h 20000"/>
                  <a:gd name="T82" fmla="*/ 14894 w 20000"/>
                  <a:gd name="T83" fmla="*/ 5451 h 20000"/>
                  <a:gd name="T84" fmla="*/ 15263 w 20000"/>
                  <a:gd name="T85" fmla="*/ 5090 h 20000"/>
                  <a:gd name="T86" fmla="*/ 15426 w 20000"/>
                  <a:gd name="T87" fmla="*/ 4358 h 20000"/>
                  <a:gd name="T88" fmla="*/ 15959 w 20000"/>
                  <a:gd name="T89" fmla="*/ 3637 h 20000"/>
                  <a:gd name="T90" fmla="*/ 16133 w 20000"/>
                  <a:gd name="T91" fmla="*/ 2906 h 20000"/>
                  <a:gd name="T92" fmla="*/ 16480 w 20000"/>
                  <a:gd name="T93" fmla="*/ 2731 h 20000"/>
                  <a:gd name="T94" fmla="*/ 16654 w 20000"/>
                  <a:gd name="T95" fmla="*/ 2185 h 20000"/>
                  <a:gd name="T96" fmla="*/ 17012 w 20000"/>
                  <a:gd name="T97" fmla="*/ 1999 h 20000"/>
                  <a:gd name="T98" fmla="*/ 17175 w 20000"/>
                  <a:gd name="T99" fmla="*/ 1453 h 20000"/>
                  <a:gd name="T100" fmla="*/ 17523 w 20000"/>
                  <a:gd name="T101" fmla="*/ 1267 h 20000"/>
                  <a:gd name="T102" fmla="*/ 17708 w 20000"/>
                  <a:gd name="T103" fmla="*/ 907 h 20000"/>
                  <a:gd name="T104" fmla="*/ 18055 w 20000"/>
                  <a:gd name="T105" fmla="*/ 732 h 20000"/>
                  <a:gd name="T106" fmla="*/ 18240 w 20000"/>
                  <a:gd name="T107" fmla="*/ 360 h 20000"/>
                  <a:gd name="T108" fmla="*/ 18935 w 20000"/>
                  <a:gd name="T109" fmla="*/ 186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000" h="20000">
                    <a:moveTo>
                      <a:pt x="0" y="19989"/>
                    </a:moveTo>
                    <a:lnTo>
                      <a:pt x="880" y="19989"/>
                    </a:lnTo>
                    <a:lnTo>
                      <a:pt x="880" y="19803"/>
                    </a:lnTo>
                    <a:lnTo>
                      <a:pt x="1228" y="19803"/>
                    </a:lnTo>
                    <a:lnTo>
                      <a:pt x="1228" y="19629"/>
                    </a:lnTo>
                    <a:lnTo>
                      <a:pt x="1749" y="19629"/>
                    </a:lnTo>
                    <a:lnTo>
                      <a:pt x="1749" y="19443"/>
                    </a:lnTo>
                    <a:lnTo>
                      <a:pt x="2097" y="19443"/>
                    </a:lnTo>
                    <a:lnTo>
                      <a:pt x="2097" y="19257"/>
                    </a:lnTo>
                    <a:lnTo>
                      <a:pt x="2281" y="19257"/>
                    </a:lnTo>
                    <a:lnTo>
                      <a:pt x="2281" y="19082"/>
                    </a:lnTo>
                    <a:lnTo>
                      <a:pt x="2629" y="19082"/>
                    </a:lnTo>
                    <a:lnTo>
                      <a:pt x="2629" y="18897"/>
                    </a:lnTo>
                    <a:lnTo>
                      <a:pt x="3161" y="18897"/>
                    </a:lnTo>
                    <a:lnTo>
                      <a:pt x="3161" y="18711"/>
                    </a:lnTo>
                    <a:lnTo>
                      <a:pt x="3324" y="18711"/>
                    </a:lnTo>
                    <a:lnTo>
                      <a:pt x="3324" y="18536"/>
                    </a:lnTo>
                    <a:lnTo>
                      <a:pt x="3683" y="18536"/>
                    </a:lnTo>
                    <a:lnTo>
                      <a:pt x="3683" y="18351"/>
                    </a:lnTo>
                    <a:lnTo>
                      <a:pt x="3857" y="18351"/>
                    </a:lnTo>
                    <a:lnTo>
                      <a:pt x="4030" y="18176"/>
                    </a:lnTo>
                    <a:lnTo>
                      <a:pt x="4215" y="18176"/>
                    </a:lnTo>
                    <a:lnTo>
                      <a:pt x="4215" y="17990"/>
                    </a:lnTo>
                    <a:lnTo>
                      <a:pt x="4378" y="17990"/>
                    </a:lnTo>
                    <a:lnTo>
                      <a:pt x="4563" y="17804"/>
                    </a:lnTo>
                    <a:lnTo>
                      <a:pt x="4726" y="17804"/>
                    </a:lnTo>
                    <a:lnTo>
                      <a:pt x="4726" y="17630"/>
                    </a:lnTo>
                    <a:lnTo>
                      <a:pt x="4910" y="17630"/>
                    </a:lnTo>
                    <a:lnTo>
                      <a:pt x="5258" y="17258"/>
                    </a:lnTo>
                    <a:lnTo>
                      <a:pt x="5443" y="17258"/>
                    </a:lnTo>
                    <a:lnTo>
                      <a:pt x="5443" y="17084"/>
                    </a:lnTo>
                    <a:lnTo>
                      <a:pt x="5606" y="17084"/>
                    </a:lnTo>
                    <a:lnTo>
                      <a:pt x="5606" y="16898"/>
                    </a:lnTo>
                    <a:lnTo>
                      <a:pt x="5964" y="16898"/>
                    </a:lnTo>
                    <a:lnTo>
                      <a:pt x="5964" y="16712"/>
                    </a:lnTo>
                    <a:lnTo>
                      <a:pt x="6312" y="16712"/>
                    </a:lnTo>
                    <a:lnTo>
                      <a:pt x="6312" y="16537"/>
                    </a:lnTo>
                    <a:lnTo>
                      <a:pt x="6486" y="16352"/>
                    </a:lnTo>
                    <a:lnTo>
                      <a:pt x="6659" y="16352"/>
                    </a:lnTo>
                    <a:lnTo>
                      <a:pt x="6659" y="16177"/>
                    </a:lnTo>
                    <a:lnTo>
                      <a:pt x="6844" y="16177"/>
                    </a:lnTo>
                    <a:lnTo>
                      <a:pt x="6844" y="15991"/>
                    </a:lnTo>
                    <a:lnTo>
                      <a:pt x="7192" y="15991"/>
                    </a:lnTo>
                    <a:lnTo>
                      <a:pt x="7355" y="15806"/>
                    </a:lnTo>
                    <a:lnTo>
                      <a:pt x="7355" y="15631"/>
                    </a:lnTo>
                    <a:lnTo>
                      <a:pt x="7539" y="15631"/>
                    </a:lnTo>
                    <a:lnTo>
                      <a:pt x="7539" y="15445"/>
                    </a:lnTo>
                    <a:lnTo>
                      <a:pt x="7724" y="15445"/>
                    </a:lnTo>
                    <a:lnTo>
                      <a:pt x="7887" y="15259"/>
                    </a:lnTo>
                    <a:lnTo>
                      <a:pt x="8072" y="15259"/>
                    </a:lnTo>
                    <a:lnTo>
                      <a:pt x="8072" y="15085"/>
                    </a:lnTo>
                    <a:lnTo>
                      <a:pt x="8235" y="15085"/>
                    </a:lnTo>
                    <a:lnTo>
                      <a:pt x="8235" y="14899"/>
                    </a:lnTo>
                    <a:lnTo>
                      <a:pt x="8419" y="14899"/>
                    </a:lnTo>
                    <a:lnTo>
                      <a:pt x="8419" y="14713"/>
                    </a:lnTo>
                    <a:lnTo>
                      <a:pt x="8593" y="14539"/>
                    </a:lnTo>
                    <a:lnTo>
                      <a:pt x="8767" y="14539"/>
                    </a:lnTo>
                    <a:lnTo>
                      <a:pt x="8767" y="14353"/>
                    </a:lnTo>
                    <a:lnTo>
                      <a:pt x="8941" y="14353"/>
                    </a:lnTo>
                    <a:lnTo>
                      <a:pt x="8941" y="14178"/>
                    </a:lnTo>
                    <a:lnTo>
                      <a:pt x="9115" y="13992"/>
                    </a:lnTo>
                    <a:lnTo>
                      <a:pt x="9115" y="13807"/>
                    </a:lnTo>
                    <a:lnTo>
                      <a:pt x="9288" y="13807"/>
                    </a:lnTo>
                    <a:lnTo>
                      <a:pt x="9288" y="13632"/>
                    </a:lnTo>
                    <a:lnTo>
                      <a:pt x="9473" y="13632"/>
                    </a:lnTo>
                    <a:lnTo>
                      <a:pt x="9473" y="13446"/>
                    </a:lnTo>
                    <a:lnTo>
                      <a:pt x="9636" y="13446"/>
                    </a:lnTo>
                    <a:lnTo>
                      <a:pt x="9636" y="13261"/>
                    </a:lnTo>
                    <a:lnTo>
                      <a:pt x="9821" y="13261"/>
                    </a:lnTo>
                    <a:lnTo>
                      <a:pt x="9821" y="13086"/>
                    </a:lnTo>
                    <a:lnTo>
                      <a:pt x="9984" y="13086"/>
                    </a:lnTo>
                    <a:lnTo>
                      <a:pt x="9984" y="12900"/>
                    </a:lnTo>
                    <a:lnTo>
                      <a:pt x="10168" y="12900"/>
                    </a:lnTo>
                    <a:lnTo>
                      <a:pt x="10168" y="12714"/>
                    </a:lnTo>
                    <a:lnTo>
                      <a:pt x="10353" y="12714"/>
                    </a:lnTo>
                    <a:lnTo>
                      <a:pt x="10353" y="12540"/>
                    </a:lnTo>
                    <a:lnTo>
                      <a:pt x="10516" y="12540"/>
                    </a:lnTo>
                    <a:lnTo>
                      <a:pt x="10516" y="12354"/>
                    </a:lnTo>
                    <a:lnTo>
                      <a:pt x="10701" y="12354"/>
                    </a:lnTo>
                    <a:lnTo>
                      <a:pt x="10701" y="12179"/>
                    </a:lnTo>
                    <a:lnTo>
                      <a:pt x="10875" y="12179"/>
                    </a:lnTo>
                    <a:lnTo>
                      <a:pt x="10875" y="11993"/>
                    </a:lnTo>
                    <a:lnTo>
                      <a:pt x="11048" y="11993"/>
                    </a:lnTo>
                    <a:lnTo>
                      <a:pt x="11048" y="11808"/>
                    </a:lnTo>
                    <a:lnTo>
                      <a:pt x="11222" y="11808"/>
                    </a:lnTo>
                    <a:lnTo>
                      <a:pt x="11222" y="11633"/>
                    </a:lnTo>
                    <a:lnTo>
                      <a:pt x="11396" y="11633"/>
                    </a:lnTo>
                    <a:lnTo>
                      <a:pt x="11396" y="11262"/>
                    </a:lnTo>
                    <a:lnTo>
                      <a:pt x="11754" y="11262"/>
                    </a:lnTo>
                    <a:lnTo>
                      <a:pt x="11754" y="10901"/>
                    </a:lnTo>
                    <a:lnTo>
                      <a:pt x="11917" y="10901"/>
                    </a:lnTo>
                    <a:lnTo>
                      <a:pt x="11917" y="10715"/>
                    </a:lnTo>
                    <a:lnTo>
                      <a:pt x="12102" y="10715"/>
                    </a:lnTo>
                    <a:lnTo>
                      <a:pt x="12102" y="10541"/>
                    </a:lnTo>
                    <a:lnTo>
                      <a:pt x="12265" y="10541"/>
                    </a:lnTo>
                    <a:lnTo>
                      <a:pt x="12265" y="10180"/>
                    </a:lnTo>
                    <a:lnTo>
                      <a:pt x="12450" y="10180"/>
                    </a:lnTo>
                    <a:lnTo>
                      <a:pt x="12450" y="9995"/>
                    </a:lnTo>
                    <a:lnTo>
                      <a:pt x="12634" y="9995"/>
                    </a:lnTo>
                    <a:lnTo>
                      <a:pt x="12634" y="9634"/>
                    </a:lnTo>
                    <a:lnTo>
                      <a:pt x="12797" y="9634"/>
                    </a:lnTo>
                    <a:lnTo>
                      <a:pt x="12797" y="9448"/>
                    </a:lnTo>
                    <a:lnTo>
                      <a:pt x="12982" y="9448"/>
                    </a:lnTo>
                    <a:lnTo>
                      <a:pt x="12982" y="9088"/>
                    </a:lnTo>
                    <a:lnTo>
                      <a:pt x="13145" y="9088"/>
                    </a:lnTo>
                    <a:lnTo>
                      <a:pt x="13145" y="8717"/>
                    </a:lnTo>
                    <a:lnTo>
                      <a:pt x="13330" y="8717"/>
                    </a:lnTo>
                    <a:lnTo>
                      <a:pt x="13330" y="8542"/>
                    </a:lnTo>
                    <a:lnTo>
                      <a:pt x="13504" y="8356"/>
                    </a:lnTo>
                    <a:lnTo>
                      <a:pt x="13504" y="8181"/>
                    </a:lnTo>
                    <a:lnTo>
                      <a:pt x="13677" y="8181"/>
                    </a:lnTo>
                    <a:lnTo>
                      <a:pt x="13677" y="7996"/>
                    </a:lnTo>
                    <a:lnTo>
                      <a:pt x="13851" y="7996"/>
                    </a:lnTo>
                    <a:lnTo>
                      <a:pt x="13851" y="7635"/>
                    </a:lnTo>
                    <a:lnTo>
                      <a:pt x="14025" y="7449"/>
                    </a:lnTo>
                    <a:lnTo>
                      <a:pt x="14025" y="7264"/>
                    </a:lnTo>
                    <a:lnTo>
                      <a:pt x="14199" y="7264"/>
                    </a:lnTo>
                    <a:lnTo>
                      <a:pt x="14199" y="6903"/>
                    </a:lnTo>
                    <a:lnTo>
                      <a:pt x="14383" y="6903"/>
                    </a:lnTo>
                    <a:lnTo>
                      <a:pt x="14383" y="6729"/>
                    </a:lnTo>
                    <a:lnTo>
                      <a:pt x="14546" y="6543"/>
                    </a:lnTo>
                    <a:lnTo>
                      <a:pt x="14546" y="6182"/>
                    </a:lnTo>
                    <a:lnTo>
                      <a:pt x="14731" y="6182"/>
                    </a:lnTo>
                    <a:lnTo>
                      <a:pt x="14731" y="5636"/>
                    </a:lnTo>
                    <a:lnTo>
                      <a:pt x="14894" y="5636"/>
                    </a:lnTo>
                    <a:lnTo>
                      <a:pt x="14894" y="5451"/>
                    </a:lnTo>
                    <a:lnTo>
                      <a:pt x="15079" y="5265"/>
                    </a:lnTo>
                    <a:lnTo>
                      <a:pt x="15079" y="5090"/>
                    </a:lnTo>
                    <a:lnTo>
                      <a:pt x="15263" y="5090"/>
                    </a:lnTo>
                    <a:lnTo>
                      <a:pt x="15263" y="4730"/>
                    </a:lnTo>
                    <a:lnTo>
                      <a:pt x="15426" y="4544"/>
                    </a:lnTo>
                    <a:lnTo>
                      <a:pt x="15426" y="4358"/>
                    </a:lnTo>
                    <a:lnTo>
                      <a:pt x="15611" y="4358"/>
                    </a:lnTo>
                    <a:lnTo>
                      <a:pt x="15611" y="3998"/>
                    </a:lnTo>
                    <a:lnTo>
                      <a:pt x="15959" y="3637"/>
                    </a:lnTo>
                    <a:lnTo>
                      <a:pt x="15959" y="3452"/>
                    </a:lnTo>
                    <a:lnTo>
                      <a:pt x="16133" y="3266"/>
                    </a:lnTo>
                    <a:lnTo>
                      <a:pt x="16133" y="2906"/>
                    </a:lnTo>
                    <a:lnTo>
                      <a:pt x="16306" y="2906"/>
                    </a:lnTo>
                    <a:lnTo>
                      <a:pt x="16306" y="2731"/>
                    </a:lnTo>
                    <a:lnTo>
                      <a:pt x="16480" y="2731"/>
                    </a:lnTo>
                    <a:lnTo>
                      <a:pt x="16480" y="2545"/>
                    </a:lnTo>
                    <a:lnTo>
                      <a:pt x="16654" y="2545"/>
                    </a:lnTo>
                    <a:lnTo>
                      <a:pt x="16654" y="2185"/>
                    </a:lnTo>
                    <a:lnTo>
                      <a:pt x="16828" y="2185"/>
                    </a:lnTo>
                    <a:lnTo>
                      <a:pt x="16828" y="1999"/>
                    </a:lnTo>
                    <a:lnTo>
                      <a:pt x="17012" y="1999"/>
                    </a:lnTo>
                    <a:lnTo>
                      <a:pt x="17012" y="1813"/>
                    </a:lnTo>
                    <a:lnTo>
                      <a:pt x="17175" y="1638"/>
                    </a:lnTo>
                    <a:lnTo>
                      <a:pt x="17175" y="1453"/>
                    </a:lnTo>
                    <a:lnTo>
                      <a:pt x="17360" y="1453"/>
                    </a:lnTo>
                    <a:lnTo>
                      <a:pt x="17360" y="1267"/>
                    </a:lnTo>
                    <a:lnTo>
                      <a:pt x="17523" y="1267"/>
                    </a:lnTo>
                    <a:lnTo>
                      <a:pt x="17523" y="1092"/>
                    </a:lnTo>
                    <a:lnTo>
                      <a:pt x="17708" y="1092"/>
                    </a:lnTo>
                    <a:lnTo>
                      <a:pt x="17708" y="907"/>
                    </a:lnTo>
                    <a:lnTo>
                      <a:pt x="17892" y="907"/>
                    </a:lnTo>
                    <a:lnTo>
                      <a:pt x="17892" y="732"/>
                    </a:lnTo>
                    <a:lnTo>
                      <a:pt x="18055" y="732"/>
                    </a:lnTo>
                    <a:lnTo>
                      <a:pt x="18055" y="546"/>
                    </a:lnTo>
                    <a:lnTo>
                      <a:pt x="18240" y="546"/>
                    </a:lnTo>
                    <a:lnTo>
                      <a:pt x="18240" y="360"/>
                    </a:lnTo>
                    <a:lnTo>
                      <a:pt x="18588" y="360"/>
                    </a:lnTo>
                    <a:lnTo>
                      <a:pt x="18588" y="186"/>
                    </a:lnTo>
                    <a:lnTo>
                      <a:pt x="18935" y="186"/>
                    </a:lnTo>
                    <a:lnTo>
                      <a:pt x="18935" y="0"/>
                    </a:lnTo>
                    <a:lnTo>
                      <a:pt x="19989" y="0"/>
                    </a:lnTo>
                  </a:path>
                </a:pathLst>
              </a:custGeom>
              <a:noFill/>
              <a:ln w="12700" cap="flat">
                <a:solidFill>
                  <a:srgbClr val="000000"/>
                </a:solidFill>
                <a:prstDash val="solid"/>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1480" name="Freeform 24">
                <a:extLst>
                  <a:ext uri="{FF2B5EF4-FFF2-40B4-BE49-F238E27FC236}">
                    <a16:creationId xmlns:a16="http://schemas.microsoft.com/office/drawing/2014/main" id="{5F6F3F6A-6A79-AF15-CA96-34557C017180}"/>
                  </a:ext>
                </a:extLst>
              </p:cNvPr>
              <p:cNvSpPr>
                <a:spLocks/>
              </p:cNvSpPr>
              <p:nvPr/>
            </p:nvSpPr>
            <p:spPr bwMode="auto">
              <a:xfrm>
                <a:off x="9818" y="0"/>
                <a:ext cx="10182" cy="19989"/>
              </a:xfrm>
              <a:custGeom>
                <a:avLst/>
                <a:gdLst>
                  <a:gd name="T0" fmla="*/ 19109 w 20000"/>
                  <a:gd name="T1" fmla="*/ 19803 h 20000"/>
                  <a:gd name="T2" fmla="*/ 18240 w 20000"/>
                  <a:gd name="T3" fmla="*/ 19629 h 20000"/>
                  <a:gd name="T4" fmla="*/ 17892 w 20000"/>
                  <a:gd name="T5" fmla="*/ 19257 h 20000"/>
                  <a:gd name="T6" fmla="*/ 17360 w 20000"/>
                  <a:gd name="T7" fmla="*/ 19082 h 20000"/>
                  <a:gd name="T8" fmla="*/ 16828 w 20000"/>
                  <a:gd name="T9" fmla="*/ 18711 h 20000"/>
                  <a:gd name="T10" fmla="*/ 16306 w 20000"/>
                  <a:gd name="T11" fmla="*/ 18536 h 20000"/>
                  <a:gd name="T12" fmla="*/ 15959 w 20000"/>
                  <a:gd name="T13" fmla="*/ 18176 h 20000"/>
                  <a:gd name="T14" fmla="*/ 15611 w 20000"/>
                  <a:gd name="T15" fmla="*/ 17990 h 20000"/>
                  <a:gd name="T16" fmla="*/ 15263 w 20000"/>
                  <a:gd name="T17" fmla="*/ 17630 h 20000"/>
                  <a:gd name="T18" fmla="*/ 14546 w 20000"/>
                  <a:gd name="T19" fmla="*/ 17258 h 20000"/>
                  <a:gd name="T20" fmla="*/ 14383 w 20000"/>
                  <a:gd name="T21" fmla="*/ 16898 h 20000"/>
                  <a:gd name="T22" fmla="*/ 13677 w 20000"/>
                  <a:gd name="T23" fmla="*/ 16712 h 20000"/>
                  <a:gd name="T24" fmla="*/ 13330 w 20000"/>
                  <a:gd name="T25" fmla="*/ 16352 h 20000"/>
                  <a:gd name="T26" fmla="*/ 13145 w 20000"/>
                  <a:gd name="T27" fmla="*/ 15991 h 20000"/>
                  <a:gd name="T28" fmla="*/ 12634 w 20000"/>
                  <a:gd name="T29" fmla="*/ 15631 h 20000"/>
                  <a:gd name="T30" fmla="*/ 12265 w 20000"/>
                  <a:gd name="T31" fmla="*/ 15445 h 20000"/>
                  <a:gd name="T32" fmla="*/ 11917 w 20000"/>
                  <a:gd name="T33" fmla="*/ 15085 h 20000"/>
                  <a:gd name="T34" fmla="*/ 11570 w 20000"/>
                  <a:gd name="T35" fmla="*/ 14899 h 20000"/>
                  <a:gd name="T36" fmla="*/ 11222 w 20000"/>
                  <a:gd name="T37" fmla="*/ 14539 h 20000"/>
                  <a:gd name="T38" fmla="*/ 11048 w 20000"/>
                  <a:gd name="T39" fmla="*/ 14178 h 20000"/>
                  <a:gd name="T40" fmla="*/ 10701 w 20000"/>
                  <a:gd name="T41" fmla="*/ 13807 h 20000"/>
                  <a:gd name="T42" fmla="*/ 10516 w 20000"/>
                  <a:gd name="T43" fmla="*/ 13446 h 20000"/>
                  <a:gd name="T44" fmla="*/ 10168 w 20000"/>
                  <a:gd name="T45" fmla="*/ 13261 h 20000"/>
                  <a:gd name="T46" fmla="*/ 9984 w 20000"/>
                  <a:gd name="T47" fmla="*/ 12900 h 20000"/>
                  <a:gd name="T48" fmla="*/ 9636 w 20000"/>
                  <a:gd name="T49" fmla="*/ 12714 h 20000"/>
                  <a:gd name="T50" fmla="*/ 9473 w 20000"/>
                  <a:gd name="T51" fmla="*/ 12354 h 20000"/>
                  <a:gd name="T52" fmla="*/ 9115 w 20000"/>
                  <a:gd name="T53" fmla="*/ 12179 h 20000"/>
                  <a:gd name="T54" fmla="*/ 8941 w 20000"/>
                  <a:gd name="T55" fmla="*/ 11808 h 20000"/>
                  <a:gd name="T56" fmla="*/ 8593 w 20000"/>
                  <a:gd name="T57" fmla="*/ 11633 h 20000"/>
                  <a:gd name="T58" fmla="*/ 8235 w 20000"/>
                  <a:gd name="T59" fmla="*/ 10901 h 20000"/>
                  <a:gd name="T60" fmla="*/ 7887 w 20000"/>
                  <a:gd name="T61" fmla="*/ 10715 h 20000"/>
                  <a:gd name="T62" fmla="*/ 7724 w 20000"/>
                  <a:gd name="T63" fmla="*/ 10180 h 20000"/>
                  <a:gd name="T64" fmla="*/ 7355 w 20000"/>
                  <a:gd name="T65" fmla="*/ 9995 h 20000"/>
                  <a:gd name="T66" fmla="*/ 7192 w 20000"/>
                  <a:gd name="T67" fmla="*/ 9448 h 20000"/>
                  <a:gd name="T68" fmla="*/ 6844 w 20000"/>
                  <a:gd name="T69" fmla="*/ 9088 h 20000"/>
                  <a:gd name="T70" fmla="*/ 6659 w 20000"/>
                  <a:gd name="T71" fmla="*/ 8542 h 20000"/>
                  <a:gd name="T72" fmla="*/ 6312 w 20000"/>
                  <a:gd name="T73" fmla="*/ 8181 h 20000"/>
                  <a:gd name="T74" fmla="*/ 6138 w 20000"/>
                  <a:gd name="T75" fmla="*/ 7635 h 20000"/>
                  <a:gd name="T76" fmla="*/ 5790 w 20000"/>
                  <a:gd name="T77" fmla="*/ 7264 h 20000"/>
                  <a:gd name="T78" fmla="*/ 5606 w 20000"/>
                  <a:gd name="T79" fmla="*/ 6729 h 20000"/>
                  <a:gd name="T80" fmla="*/ 5258 w 20000"/>
                  <a:gd name="T81" fmla="*/ 6182 h 20000"/>
                  <a:gd name="T82" fmla="*/ 5095 w 20000"/>
                  <a:gd name="T83" fmla="*/ 5451 h 20000"/>
                  <a:gd name="T84" fmla="*/ 4726 w 20000"/>
                  <a:gd name="T85" fmla="*/ 5090 h 20000"/>
                  <a:gd name="T86" fmla="*/ 4563 w 20000"/>
                  <a:gd name="T87" fmla="*/ 4358 h 20000"/>
                  <a:gd name="T88" fmla="*/ 4030 w 20000"/>
                  <a:gd name="T89" fmla="*/ 3637 h 20000"/>
                  <a:gd name="T90" fmla="*/ 3857 w 20000"/>
                  <a:gd name="T91" fmla="*/ 2906 h 20000"/>
                  <a:gd name="T92" fmla="*/ 3509 w 20000"/>
                  <a:gd name="T93" fmla="*/ 2731 h 20000"/>
                  <a:gd name="T94" fmla="*/ 3324 w 20000"/>
                  <a:gd name="T95" fmla="*/ 2185 h 20000"/>
                  <a:gd name="T96" fmla="*/ 2977 w 20000"/>
                  <a:gd name="T97" fmla="*/ 1999 h 20000"/>
                  <a:gd name="T98" fmla="*/ 2814 w 20000"/>
                  <a:gd name="T99" fmla="*/ 1453 h 20000"/>
                  <a:gd name="T100" fmla="*/ 2444 w 20000"/>
                  <a:gd name="T101" fmla="*/ 1267 h 20000"/>
                  <a:gd name="T102" fmla="*/ 2281 w 20000"/>
                  <a:gd name="T103" fmla="*/ 907 h 20000"/>
                  <a:gd name="T104" fmla="*/ 1934 w 20000"/>
                  <a:gd name="T105" fmla="*/ 732 h 20000"/>
                  <a:gd name="T106" fmla="*/ 1749 w 20000"/>
                  <a:gd name="T107" fmla="*/ 360 h 20000"/>
                  <a:gd name="T108" fmla="*/ 1054 w 20000"/>
                  <a:gd name="T109" fmla="*/ 186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000" h="20000">
                    <a:moveTo>
                      <a:pt x="19989" y="19989"/>
                    </a:moveTo>
                    <a:lnTo>
                      <a:pt x="19109" y="19989"/>
                    </a:lnTo>
                    <a:lnTo>
                      <a:pt x="19109" y="19803"/>
                    </a:lnTo>
                    <a:lnTo>
                      <a:pt x="18762" y="19803"/>
                    </a:lnTo>
                    <a:lnTo>
                      <a:pt x="18762" y="19629"/>
                    </a:lnTo>
                    <a:lnTo>
                      <a:pt x="18240" y="19629"/>
                    </a:lnTo>
                    <a:lnTo>
                      <a:pt x="18240" y="19443"/>
                    </a:lnTo>
                    <a:lnTo>
                      <a:pt x="17892" y="19443"/>
                    </a:lnTo>
                    <a:lnTo>
                      <a:pt x="17892" y="19257"/>
                    </a:lnTo>
                    <a:lnTo>
                      <a:pt x="17708" y="19257"/>
                    </a:lnTo>
                    <a:lnTo>
                      <a:pt x="17708" y="19082"/>
                    </a:lnTo>
                    <a:lnTo>
                      <a:pt x="17360" y="19082"/>
                    </a:lnTo>
                    <a:lnTo>
                      <a:pt x="17360" y="18897"/>
                    </a:lnTo>
                    <a:lnTo>
                      <a:pt x="16828" y="18897"/>
                    </a:lnTo>
                    <a:lnTo>
                      <a:pt x="16828" y="18711"/>
                    </a:lnTo>
                    <a:lnTo>
                      <a:pt x="16654" y="18711"/>
                    </a:lnTo>
                    <a:lnTo>
                      <a:pt x="16654" y="18536"/>
                    </a:lnTo>
                    <a:lnTo>
                      <a:pt x="16306" y="18536"/>
                    </a:lnTo>
                    <a:lnTo>
                      <a:pt x="16306" y="18351"/>
                    </a:lnTo>
                    <a:lnTo>
                      <a:pt x="16133" y="18351"/>
                    </a:lnTo>
                    <a:lnTo>
                      <a:pt x="15959" y="18176"/>
                    </a:lnTo>
                    <a:lnTo>
                      <a:pt x="15774" y="18176"/>
                    </a:lnTo>
                    <a:lnTo>
                      <a:pt x="15774" y="17990"/>
                    </a:lnTo>
                    <a:lnTo>
                      <a:pt x="15611" y="17990"/>
                    </a:lnTo>
                    <a:lnTo>
                      <a:pt x="15426" y="17804"/>
                    </a:lnTo>
                    <a:lnTo>
                      <a:pt x="15263" y="17804"/>
                    </a:lnTo>
                    <a:lnTo>
                      <a:pt x="15263" y="17630"/>
                    </a:lnTo>
                    <a:lnTo>
                      <a:pt x="15079" y="17630"/>
                    </a:lnTo>
                    <a:lnTo>
                      <a:pt x="14731" y="17258"/>
                    </a:lnTo>
                    <a:lnTo>
                      <a:pt x="14546" y="17258"/>
                    </a:lnTo>
                    <a:lnTo>
                      <a:pt x="14546" y="17084"/>
                    </a:lnTo>
                    <a:lnTo>
                      <a:pt x="14383" y="17084"/>
                    </a:lnTo>
                    <a:lnTo>
                      <a:pt x="14383" y="16898"/>
                    </a:lnTo>
                    <a:lnTo>
                      <a:pt x="14025" y="16898"/>
                    </a:lnTo>
                    <a:lnTo>
                      <a:pt x="14025" y="16712"/>
                    </a:lnTo>
                    <a:lnTo>
                      <a:pt x="13677" y="16712"/>
                    </a:lnTo>
                    <a:lnTo>
                      <a:pt x="13677" y="16537"/>
                    </a:lnTo>
                    <a:lnTo>
                      <a:pt x="13504" y="16352"/>
                    </a:lnTo>
                    <a:lnTo>
                      <a:pt x="13330" y="16352"/>
                    </a:lnTo>
                    <a:lnTo>
                      <a:pt x="13330" y="16177"/>
                    </a:lnTo>
                    <a:lnTo>
                      <a:pt x="13145" y="16177"/>
                    </a:lnTo>
                    <a:lnTo>
                      <a:pt x="13145" y="15991"/>
                    </a:lnTo>
                    <a:lnTo>
                      <a:pt x="12797" y="15991"/>
                    </a:lnTo>
                    <a:lnTo>
                      <a:pt x="12634" y="15806"/>
                    </a:lnTo>
                    <a:lnTo>
                      <a:pt x="12634" y="15631"/>
                    </a:lnTo>
                    <a:lnTo>
                      <a:pt x="12450" y="15631"/>
                    </a:lnTo>
                    <a:lnTo>
                      <a:pt x="12450" y="15445"/>
                    </a:lnTo>
                    <a:lnTo>
                      <a:pt x="12265" y="15445"/>
                    </a:lnTo>
                    <a:lnTo>
                      <a:pt x="12102" y="15259"/>
                    </a:lnTo>
                    <a:lnTo>
                      <a:pt x="11917" y="15259"/>
                    </a:lnTo>
                    <a:lnTo>
                      <a:pt x="11917" y="15085"/>
                    </a:lnTo>
                    <a:lnTo>
                      <a:pt x="11754" y="15085"/>
                    </a:lnTo>
                    <a:lnTo>
                      <a:pt x="11754" y="14899"/>
                    </a:lnTo>
                    <a:lnTo>
                      <a:pt x="11570" y="14899"/>
                    </a:lnTo>
                    <a:lnTo>
                      <a:pt x="11570" y="14713"/>
                    </a:lnTo>
                    <a:lnTo>
                      <a:pt x="11396" y="14539"/>
                    </a:lnTo>
                    <a:lnTo>
                      <a:pt x="11222" y="14539"/>
                    </a:lnTo>
                    <a:lnTo>
                      <a:pt x="11222" y="14353"/>
                    </a:lnTo>
                    <a:lnTo>
                      <a:pt x="11048" y="14353"/>
                    </a:lnTo>
                    <a:lnTo>
                      <a:pt x="11048" y="14178"/>
                    </a:lnTo>
                    <a:lnTo>
                      <a:pt x="10875" y="13992"/>
                    </a:lnTo>
                    <a:lnTo>
                      <a:pt x="10875" y="13807"/>
                    </a:lnTo>
                    <a:lnTo>
                      <a:pt x="10701" y="13807"/>
                    </a:lnTo>
                    <a:lnTo>
                      <a:pt x="10701" y="13632"/>
                    </a:lnTo>
                    <a:lnTo>
                      <a:pt x="10516" y="13632"/>
                    </a:lnTo>
                    <a:lnTo>
                      <a:pt x="10516" y="13446"/>
                    </a:lnTo>
                    <a:lnTo>
                      <a:pt x="10353" y="13446"/>
                    </a:lnTo>
                    <a:lnTo>
                      <a:pt x="10353" y="13261"/>
                    </a:lnTo>
                    <a:lnTo>
                      <a:pt x="10168" y="13261"/>
                    </a:lnTo>
                    <a:lnTo>
                      <a:pt x="10168" y="13086"/>
                    </a:lnTo>
                    <a:lnTo>
                      <a:pt x="9984" y="13086"/>
                    </a:lnTo>
                    <a:lnTo>
                      <a:pt x="9984" y="12900"/>
                    </a:lnTo>
                    <a:lnTo>
                      <a:pt x="9821" y="12900"/>
                    </a:lnTo>
                    <a:lnTo>
                      <a:pt x="9821" y="12714"/>
                    </a:lnTo>
                    <a:lnTo>
                      <a:pt x="9636" y="12714"/>
                    </a:lnTo>
                    <a:lnTo>
                      <a:pt x="9636" y="12540"/>
                    </a:lnTo>
                    <a:lnTo>
                      <a:pt x="9473" y="12540"/>
                    </a:lnTo>
                    <a:lnTo>
                      <a:pt x="9473" y="12354"/>
                    </a:lnTo>
                    <a:lnTo>
                      <a:pt x="9288" y="12354"/>
                    </a:lnTo>
                    <a:lnTo>
                      <a:pt x="9288" y="12179"/>
                    </a:lnTo>
                    <a:lnTo>
                      <a:pt x="9115" y="12179"/>
                    </a:lnTo>
                    <a:lnTo>
                      <a:pt x="9115" y="11993"/>
                    </a:lnTo>
                    <a:lnTo>
                      <a:pt x="8941" y="11993"/>
                    </a:lnTo>
                    <a:lnTo>
                      <a:pt x="8941" y="11808"/>
                    </a:lnTo>
                    <a:lnTo>
                      <a:pt x="8767" y="11808"/>
                    </a:lnTo>
                    <a:lnTo>
                      <a:pt x="8767" y="11633"/>
                    </a:lnTo>
                    <a:lnTo>
                      <a:pt x="8593" y="11633"/>
                    </a:lnTo>
                    <a:lnTo>
                      <a:pt x="8593" y="11262"/>
                    </a:lnTo>
                    <a:lnTo>
                      <a:pt x="8235" y="11262"/>
                    </a:lnTo>
                    <a:lnTo>
                      <a:pt x="8235" y="10901"/>
                    </a:lnTo>
                    <a:lnTo>
                      <a:pt x="8072" y="10901"/>
                    </a:lnTo>
                    <a:lnTo>
                      <a:pt x="8072" y="10715"/>
                    </a:lnTo>
                    <a:lnTo>
                      <a:pt x="7887" y="10715"/>
                    </a:lnTo>
                    <a:lnTo>
                      <a:pt x="7887" y="10541"/>
                    </a:lnTo>
                    <a:lnTo>
                      <a:pt x="7724" y="10541"/>
                    </a:lnTo>
                    <a:lnTo>
                      <a:pt x="7724" y="10180"/>
                    </a:lnTo>
                    <a:lnTo>
                      <a:pt x="7539" y="10180"/>
                    </a:lnTo>
                    <a:lnTo>
                      <a:pt x="7539" y="9995"/>
                    </a:lnTo>
                    <a:lnTo>
                      <a:pt x="7355" y="9995"/>
                    </a:lnTo>
                    <a:lnTo>
                      <a:pt x="7355" y="9634"/>
                    </a:lnTo>
                    <a:lnTo>
                      <a:pt x="7192" y="9634"/>
                    </a:lnTo>
                    <a:lnTo>
                      <a:pt x="7192" y="9448"/>
                    </a:lnTo>
                    <a:lnTo>
                      <a:pt x="7007" y="9448"/>
                    </a:lnTo>
                    <a:lnTo>
                      <a:pt x="7007" y="9088"/>
                    </a:lnTo>
                    <a:lnTo>
                      <a:pt x="6844" y="9088"/>
                    </a:lnTo>
                    <a:lnTo>
                      <a:pt x="6844" y="8717"/>
                    </a:lnTo>
                    <a:lnTo>
                      <a:pt x="6659" y="8717"/>
                    </a:lnTo>
                    <a:lnTo>
                      <a:pt x="6659" y="8542"/>
                    </a:lnTo>
                    <a:lnTo>
                      <a:pt x="6486" y="8356"/>
                    </a:lnTo>
                    <a:lnTo>
                      <a:pt x="6486" y="8181"/>
                    </a:lnTo>
                    <a:lnTo>
                      <a:pt x="6312" y="8181"/>
                    </a:lnTo>
                    <a:lnTo>
                      <a:pt x="6312" y="7996"/>
                    </a:lnTo>
                    <a:lnTo>
                      <a:pt x="6138" y="7996"/>
                    </a:lnTo>
                    <a:lnTo>
                      <a:pt x="6138" y="7635"/>
                    </a:lnTo>
                    <a:lnTo>
                      <a:pt x="5964" y="7449"/>
                    </a:lnTo>
                    <a:lnTo>
                      <a:pt x="5964" y="7264"/>
                    </a:lnTo>
                    <a:lnTo>
                      <a:pt x="5790" y="7264"/>
                    </a:lnTo>
                    <a:lnTo>
                      <a:pt x="5790" y="6903"/>
                    </a:lnTo>
                    <a:lnTo>
                      <a:pt x="5606" y="6903"/>
                    </a:lnTo>
                    <a:lnTo>
                      <a:pt x="5606" y="6729"/>
                    </a:lnTo>
                    <a:lnTo>
                      <a:pt x="5443" y="6543"/>
                    </a:lnTo>
                    <a:lnTo>
                      <a:pt x="5443" y="6182"/>
                    </a:lnTo>
                    <a:lnTo>
                      <a:pt x="5258" y="6182"/>
                    </a:lnTo>
                    <a:lnTo>
                      <a:pt x="5258" y="5636"/>
                    </a:lnTo>
                    <a:lnTo>
                      <a:pt x="5095" y="5636"/>
                    </a:lnTo>
                    <a:lnTo>
                      <a:pt x="5095" y="5451"/>
                    </a:lnTo>
                    <a:lnTo>
                      <a:pt x="4910" y="5265"/>
                    </a:lnTo>
                    <a:lnTo>
                      <a:pt x="4910" y="5090"/>
                    </a:lnTo>
                    <a:lnTo>
                      <a:pt x="4726" y="5090"/>
                    </a:lnTo>
                    <a:lnTo>
                      <a:pt x="4726" y="4730"/>
                    </a:lnTo>
                    <a:lnTo>
                      <a:pt x="4563" y="4544"/>
                    </a:lnTo>
                    <a:lnTo>
                      <a:pt x="4563" y="4358"/>
                    </a:lnTo>
                    <a:lnTo>
                      <a:pt x="4378" y="4358"/>
                    </a:lnTo>
                    <a:lnTo>
                      <a:pt x="4378" y="3998"/>
                    </a:lnTo>
                    <a:lnTo>
                      <a:pt x="4030" y="3637"/>
                    </a:lnTo>
                    <a:lnTo>
                      <a:pt x="4030" y="3452"/>
                    </a:lnTo>
                    <a:lnTo>
                      <a:pt x="3857" y="3266"/>
                    </a:lnTo>
                    <a:lnTo>
                      <a:pt x="3857" y="2906"/>
                    </a:lnTo>
                    <a:lnTo>
                      <a:pt x="3683" y="2906"/>
                    </a:lnTo>
                    <a:lnTo>
                      <a:pt x="3683" y="2731"/>
                    </a:lnTo>
                    <a:lnTo>
                      <a:pt x="3509" y="2731"/>
                    </a:lnTo>
                    <a:lnTo>
                      <a:pt x="3509" y="2545"/>
                    </a:lnTo>
                    <a:lnTo>
                      <a:pt x="3324" y="2545"/>
                    </a:lnTo>
                    <a:lnTo>
                      <a:pt x="3324" y="2185"/>
                    </a:lnTo>
                    <a:lnTo>
                      <a:pt x="3161" y="2185"/>
                    </a:lnTo>
                    <a:lnTo>
                      <a:pt x="3161" y="1999"/>
                    </a:lnTo>
                    <a:lnTo>
                      <a:pt x="2977" y="1999"/>
                    </a:lnTo>
                    <a:lnTo>
                      <a:pt x="2977" y="1813"/>
                    </a:lnTo>
                    <a:lnTo>
                      <a:pt x="2814" y="1638"/>
                    </a:lnTo>
                    <a:lnTo>
                      <a:pt x="2814" y="1453"/>
                    </a:lnTo>
                    <a:lnTo>
                      <a:pt x="2629" y="1453"/>
                    </a:lnTo>
                    <a:lnTo>
                      <a:pt x="2629" y="1267"/>
                    </a:lnTo>
                    <a:lnTo>
                      <a:pt x="2444" y="1267"/>
                    </a:lnTo>
                    <a:lnTo>
                      <a:pt x="2444" y="1092"/>
                    </a:lnTo>
                    <a:lnTo>
                      <a:pt x="2281" y="1092"/>
                    </a:lnTo>
                    <a:lnTo>
                      <a:pt x="2281" y="907"/>
                    </a:lnTo>
                    <a:lnTo>
                      <a:pt x="2097" y="907"/>
                    </a:lnTo>
                    <a:lnTo>
                      <a:pt x="2097" y="732"/>
                    </a:lnTo>
                    <a:lnTo>
                      <a:pt x="1934" y="732"/>
                    </a:lnTo>
                    <a:lnTo>
                      <a:pt x="1934" y="546"/>
                    </a:lnTo>
                    <a:lnTo>
                      <a:pt x="1749" y="546"/>
                    </a:lnTo>
                    <a:lnTo>
                      <a:pt x="1749" y="360"/>
                    </a:lnTo>
                    <a:lnTo>
                      <a:pt x="1401" y="360"/>
                    </a:lnTo>
                    <a:lnTo>
                      <a:pt x="1401" y="186"/>
                    </a:lnTo>
                    <a:lnTo>
                      <a:pt x="1054" y="186"/>
                    </a:lnTo>
                    <a:lnTo>
                      <a:pt x="1054" y="0"/>
                    </a:lnTo>
                    <a:lnTo>
                      <a:pt x="0" y="0"/>
                    </a:lnTo>
                  </a:path>
                </a:pathLst>
              </a:custGeom>
              <a:noFill/>
              <a:ln w="12700" cap="flat">
                <a:solidFill>
                  <a:srgbClr val="000000"/>
                </a:solidFill>
                <a:prstDash val="solid"/>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sp>
        <p:nvSpPr>
          <p:cNvPr id="531483" name="Text Box 27">
            <a:extLst>
              <a:ext uri="{FF2B5EF4-FFF2-40B4-BE49-F238E27FC236}">
                <a16:creationId xmlns:a16="http://schemas.microsoft.com/office/drawing/2014/main" id="{10734F1B-E9EF-600F-B223-FCD89D0E7146}"/>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6.3-15</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55A23A51-468B-F53D-6C6C-13FFB50962AE}"/>
              </a:ext>
            </a:extLst>
          </p:cNvPr>
          <p:cNvSpPr>
            <a:spLocks noGrp="1" noChangeArrowheads="1"/>
          </p:cNvSpPr>
          <p:nvPr>
            <p:ph type="title"/>
          </p:nvPr>
        </p:nvSpPr>
        <p:spPr/>
        <p:txBody>
          <a:bodyPr/>
          <a:lstStyle/>
          <a:p>
            <a:r>
              <a:rPr lang="en-US" altLang="en-US"/>
              <a:t>Line Graphs</a:t>
            </a:r>
          </a:p>
        </p:txBody>
      </p:sp>
      <p:sp>
        <p:nvSpPr>
          <p:cNvPr id="534531" name="Rectangle 3">
            <a:extLst>
              <a:ext uri="{FF2B5EF4-FFF2-40B4-BE49-F238E27FC236}">
                <a16:creationId xmlns:a16="http://schemas.microsoft.com/office/drawing/2014/main" id="{82D8EB84-7C48-99B3-04CC-B88F4E203694}"/>
              </a:ext>
            </a:extLst>
          </p:cNvPr>
          <p:cNvSpPr>
            <a:spLocks noGrp="1" noChangeArrowheads="1"/>
          </p:cNvSpPr>
          <p:nvPr>
            <p:ph type="body" idx="1"/>
          </p:nvPr>
        </p:nvSpPr>
        <p:spPr/>
        <p:txBody>
          <a:bodyPr/>
          <a:lstStyle/>
          <a:p>
            <a:pPr>
              <a:buFont typeface="Symbol" panose="05050102010706020507" pitchFamily="18" charset="2"/>
              <a:buNone/>
            </a:pPr>
            <a:r>
              <a:rPr lang="en-US" altLang="en-US"/>
              <a:t>1. Draw a vertical and a horizontal axis on a piece of graph paper.</a:t>
            </a:r>
          </a:p>
          <a:p>
            <a:pPr>
              <a:buFont typeface="Symbol" panose="05050102010706020507" pitchFamily="18" charset="2"/>
              <a:buNone/>
            </a:pPr>
            <a:r>
              <a:rPr lang="en-US" altLang="en-US"/>
              <a:t>2. Label the vertical axis with the variable being plotted.</a:t>
            </a:r>
          </a:p>
          <a:p>
            <a:pPr>
              <a:buFont typeface="Symbol" panose="05050102010706020507" pitchFamily="18" charset="2"/>
              <a:buNone/>
            </a:pPr>
            <a:r>
              <a:rPr lang="en-US" altLang="en-US"/>
              <a:t>3. Label the horizontal axis with the unit of time or order in which the numbers were collected (i.e. Day 1, 2, 3, . . ., Customer 1, 2, 3, . .  .  etc.).</a:t>
            </a:r>
          </a:p>
          <a:p>
            <a:pPr>
              <a:buFont typeface="Symbol" panose="05050102010706020507" pitchFamily="18" charset="2"/>
              <a:buNone/>
            </a:pPr>
            <a:r>
              <a:rPr lang="en-US" altLang="en-US"/>
              <a:t>4. Determine the scale of the vertical axis.  The top of this axis should be about 20 percent larger than the largest data value.  The bottom of this axis should be about 20 percent lower than the smallest data value.  This let’s you see the best picture of the process’ variability.  Label the axis in convenient intervals between these numbers.</a:t>
            </a:r>
          </a:p>
          <a:p>
            <a:pPr>
              <a:buFont typeface="Symbol" panose="05050102010706020507" pitchFamily="18" charset="2"/>
              <a:buNone/>
            </a:pPr>
            <a:r>
              <a:rPr lang="en-US" altLang="en-US"/>
              <a:t>5. Plot the data values on the graph number by number, preserving the order in which they occurred.</a:t>
            </a:r>
          </a:p>
          <a:p>
            <a:pPr>
              <a:buFont typeface="Symbol" panose="05050102010706020507" pitchFamily="18" charset="2"/>
              <a:buNone/>
            </a:pPr>
            <a:r>
              <a:rPr lang="en-US" altLang="en-US"/>
              <a:t>6. Connect the points on the graph.</a:t>
            </a:r>
          </a:p>
          <a:p>
            <a:pPr>
              <a:buFont typeface="Symbol" panose="05050102010706020507" pitchFamily="18" charset="2"/>
              <a:buNone/>
            </a:pPr>
            <a:r>
              <a:rPr lang="en-US" altLang="en-US"/>
              <a:t>7. (Optional) Calculate the mean of the data and draw this as a solid line through the data.  This turns the line graph into a run chart - trends and patterns are often easier to see with a run chart.</a:t>
            </a:r>
          </a:p>
        </p:txBody>
      </p:sp>
      <p:sp>
        <p:nvSpPr>
          <p:cNvPr id="534532" name="Text Box 4">
            <a:extLst>
              <a:ext uri="{FF2B5EF4-FFF2-40B4-BE49-F238E27FC236}">
                <a16:creationId xmlns:a16="http://schemas.microsoft.com/office/drawing/2014/main" id="{72E8EAEE-AA4A-A5DC-ABCC-23D51E87F059}"/>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6.3-17</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8" name="Rectangle 6">
            <a:extLst>
              <a:ext uri="{FF2B5EF4-FFF2-40B4-BE49-F238E27FC236}">
                <a16:creationId xmlns:a16="http://schemas.microsoft.com/office/drawing/2014/main" id="{C6524EEE-D5A8-7A7F-185B-ACE6E0904ECC}"/>
              </a:ext>
            </a:extLst>
          </p:cNvPr>
          <p:cNvSpPr>
            <a:spLocks noGrp="1" noChangeArrowheads="1"/>
          </p:cNvSpPr>
          <p:nvPr>
            <p:ph type="title"/>
          </p:nvPr>
        </p:nvSpPr>
        <p:spPr/>
        <p:txBody>
          <a:bodyPr/>
          <a:lstStyle/>
          <a:p>
            <a:r>
              <a:rPr lang="en-US" altLang="en-US"/>
              <a:t>Line Graph</a:t>
            </a:r>
          </a:p>
        </p:txBody>
      </p:sp>
      <p:pic>
        <p:nvPicPr>
          <p:cNvPr id="535557" name="Picture 5">
            <a:extLst>
              <a:ext uri="{FF2B5EF4-FFF2-40B4-BE49-F238E27FC236}">
                <a16:creationId xmlns:a16="http://schemas.microsoft.com/office/drawing/2014/main" id="{E5CE58E9-8F98-74F2-DFB0-49B8F499668A}"/>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1743075"/>
            <a:ext cx="7543800" cy="37433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5560" name="Text Box 8">
            <a:extLst>
              <a:ext uri="{FF2B5EF4-FFF2-40B4-BE49-F238E27FC236}">
                <a16:creationId xmlns:a16="http://schemas.microsoft.com/office/drawing/2014/main" id="{FBED4A54-D71E-0A7F-41A0-AC7D41A426D5}"/>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6.3-18</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a:extLst>
              <a:ext uri="{FF2B5EF4-FFF2-40B4-BE49-F238E27FC236}">
                <a16:creationId xmlns:a16="http://schemas.microsoft.com/office/drawing/2014/main" id="{3C2A05B8-1878-B9EE-620D-8E81E98F0429}"/>
              </a:ext>
            </a:extLst>
          </p:cNvPr>
          <p:cNvSpPr>
            <a:spLocks noGrp="1" noChangeArrowheads="1"/>
          </p:cNvSpPr>
          <p:nvPr>
            <p:ph type="title"/>
          </p:nvPr>
        </p:nvSpPr>
        <p:spPr/>
        <p:txBody>
          <a:bodyPr/>
          <a:lstStyle/>
          <a:p>
            <a:r>
              <a:rPr lang="en-US" altLang="en-US"/>
              <a:t>Run Charts</a:t>
            </a:r>
          </a:p>
        </p:txBody>
      </p:sp>
      <p:sp>
        <p:nvSpPr>
          <p:cNvPr id="538627" name="Rectangle 3">
            <a:extLst>
              <a:ext uri="{FF2B5EF4-FFF2-40B4-BE49-F238E27FC236}">
                <a16:creationId xmlns:a16="http://schemas.microsoft.com/office/drawing/2014/main" id="{C7CF9363-8305-77C9-B933-7F8BE2007DEA}"/>
              </a:ext>
            </a:extLst>
          </p:cNvPr>
          <p:cNvSpPr>
            <a:spLocks noGrp="1" noChangeArrowheads="1"/>
          </p:cNvSpPr>
          <p:nvPr>
            <p:ph type="body" idx="1"/>
          </p:nvPr>
        </p:nvSpPr>
        <p:spPr/>
        <p:txBody>
          <a:bodyPr/>
          <a:lstStyle/>
          <a:p>
            <a:pPr marL="381000" indent="-381000">
              <a:buFont typeface="Symbol" panose="05050102010706020507" pitchFamily="18" charset="2"/>
              <a:buAutoNum type="arabicPeriod"/>
            </a:pPr>
            <a:r>
              <a:rPr lang="en-US" altLang="en-US"/>
              <a:t>Draw a set of axis and label them with the time or sequence of the data on the X-axis and the measure on the Y-axis.</a:t>
            </a:r>
          </a:p>
          <a:p>
            <a:pPr marL="381000" indent="-381000">
              <a:buFont typeface="Symbol" panose="05050102010706020507" pitchFamily="18" charset="2"/>
              <a:buAutoNum type="arabicPeriod"/>
            </a:pPr>
            <a:r>
              <a:rPr lang="en-US" altLang="en-US"/>
              <a:t>Scale the Y-axis so it shows values 20% above and zero or 20% below the values to be plotted.</a:t>
            </a:r>
          </a:p>
          <a:p>
            <a:pPr marL="381000" indent="-381000">
              <a:buFont typeface="Symbol" panose="05050102010706020507" pitchFamily="18" charset="2"/>
              <a:buAutoNum type="arabicPeriod"/>
            </a:pPr>
            <a:r>
              <a:rPr lang="en-US" altLang="en-US"/>
              <a:t>Plot the data in the sequence they occurred and connect the data points with lines.  These lines denote that the data is sequential.  In order to evaluate variation, at least 25 data points are needed.  More is </a:t>
            </a:r>
          </a:p>
          <a:p>
            <a:pPr marL="381000" indent="-381000">
              <a:buFont typeface="Symbol" panose="05050102010706020507" pitchFamily="18" charset="2"/>
              <a:buAutoNum type="arabicPeriod"/>
            </a:pPr>
            <a:r>
              <a:rPr lang="en-US" altLang="en-US"/>
              <a:t>Calculate the mean and plot it on the graph as a reference.  Be sure to label the graph and show the source of the data. Note the mean value should be at least 5 or greater to be able to interpret the run chart for special causes.  It’s always good to show a target and the direction of improvement on graphs.</a:t>
            </a:r>
          </a:p>
        </p:txBody>
      </p:sp>
      <p:sp>
        <p:nvSpPr>
          <p:cNvPr id="538628" name="Text Box 4">
            <a:extLst>
              <a:ext uri="{FF2B5EF4-FFF2-40B4-BE49-F238E27FC236}">
                <a16:creationId xmlns:a16="http://schemas.microsoft.com/office/drawing/2014/main" id="{1C444690-BF73-71EC-3360-0B8250A22EEC}"/>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6.3-20</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a:extLst>
              <a:ext uri="{FF2B5EF4-FFF2-40B4-BE49-F238E27FC236}">
                <a16:creationId xmlns:a16="http://schemas.microsoft.com/office/drawing/2014/main" id="{71A17836-E75D-3607-D1FA-441F9858FD52}"/>
              </a:ext>
            </a:extLst>
          </p:cNvPr>
          <p:cNvSpPr>
            <a:spLocks noGrp="1" noChangeArrowheads="1"/>
          </p:cNvSpPr>
          <p:nvPr>
            <p:ph type="title"/>
          </p:nvPr>
        </p:nvSpPr>
        <p:spPr/>
        <p:txBody>
          <a:bodyPr/>
          <a:lstStyle/>
          <a:p>
            <a:r>
              <a:rPr lang="en-US" altLang="en-US"/>
              <a:t>Run Chart</a:t>
            </a:r>
          </a:p>
        </p:txBody>
      </p:sp>
      <p:grpSp>
        <p:nvGrpSpPr>
          <p:cNvPr id="540675" name="Group 3">
            <a:extLst>
              <a:ext uri="{FF2B5EF4-FFF2-40B4-BE49-F238E27FC236}">
                <a16:creationId xmlns:a16="http://schemas.microsoft.com/office/drawing/2014/main" id="{0FD20B73-F88A-890B-1FD7-1957AE513360}"/>
              </a:ext>
            </a:extLst>
          </p:cNvPr>
          <p:cNvGrpSpPr>
            <a:grpSpLocks/>
          </p:cNvGrpSpPr>
          <p:nvPr/>
        </p:nvGrpSpPr>
        <p:grpSpPr bwMode="auto">
          <a:xfrm>
            <a:off x="685800" y="1219200"/>
            <a:ext cx="7696200" cy="4468813"/>
            <a:chOff x="2985" y="9826"/>
            <a:chExt cx="7590" cy="4707"/>
          </a:xfrm>
        </p:grpSpPr>
        <p:grpSp>
          <p:nvGrpSpPr>
            <p:cNvPr id="540676" name="Group 4">
              <a:extLst>
                <a:ext uri="{FF2B5EF4-FFF2-40B4-BE49-F238E27FC236}">
                  <a16:creationId xmlns:a16="http://schemas.microsoft.com/office/drawing/2014/main" id="{F70DA7CE-B5FC-DBF5-225B-DE53A82563A3}"/>
                </a:ext>
              </a:extLst>
            </p:cNvPr>
            <p:cNvGrpSpPr>
              <a:grpSpLocks/>
            </p:cNvGrpSpPr>
            <p:nvPr/>
          </p:nvGrpSpPr>
          <p:grpSpPr bwMode="auto">
            <a:xfrm>
              <a:off x="2985" y="9826"/>
              <a:ext cx="6063" cy="4707"/>
              <a:chOff x="2640" y="1546"/>
              <a:chExt cx="7128" cy="5534"/>
            </a:xfrm>
          </p:grpSpPr>
          <p:sp>
            <p:nvSpPr>
              <p:cNvPr id="540677" name="Rectangle 5">
                <a:extLst>
                  <a:ext uri="{FF2B5EF4-FFF2-40B4-BE49-F238E27FC236}">
                    <a16:creationId xmlns:a16="http://schemas.microsoft.com/office/drawing/2014/main" id="{D89A5365-D245-D9EE-9C38-5D87D82EC741}"/>
                  </a:ext>
                </a:extLst>
              </p:cNvPr>
              <p:cNvSpPr>
                <a:spLocks noChangeArrowheads="1"/>
              </p:cNvSpPr>
              <p:nvPr/>
            </p:nvSpPr>
            <p:spPr bwMode="auto">
              <a:xfrm>
                <a:off x="2640" y="1546"/>
                <a:ext cx="7128" cy="5534"/>
              </a:xfrm>
              <a:prstGeom prst="rect">
                <a:avLst/>
              </a:prstGeom>
              <a:solidFill>
                <a:srgbClr val="FFFFFF"/>
              </a:solidFill>
              <a:ln w="0">
                <a:solidFill>
                  <a:srgbClr val="000000"/>
                </a:solidFill>
                <a:miter lim="800000"/>
                <a:headEnd/>
                <a:tailEnd/>
              </a:ln>
            </p:spPr>
            <p:txBody>
              <a:bodyPr/>
              <a:lstStyle/>
              <a:p>
                <a:endParaRPr lang="en-US"/>
              </a:p>
            </p:txBody>
          </p:sp>
          <p:sp>
            <p:nvSpPr>
              <p:cNvPr id="540678" name="Rectangle 6">
                <a:extLst>
                  <a:ext uri="{FF2B5EF4-FFF2-40B4-BE49-F238E27FC236}">
                    <a16:creationId xmlns:a16="http://schemas.microsoft.com/office/drawing/2014/main" id="{F2E56374-5D29-FAF5-7BB0-80BF1242CBC3}"/>
                  </a:ext>
                </a:extLst>
              </p:cNvPr>
              <p:cNvSpPr>
                <a:spLocks noChangeArrowheads="1"/>
              </p:cNvSpPr>
              <p:nvPr/>
            </p:nvSpPr>
            <p:spPr bwMode="auto">
              <a:xfrm>
                <a:off x="3763" y="2728"/>
                <a:ext cx="5808" cy="311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79" name="Line 7">
                <a:extLst>
                  <a:ext uri="{FF2B5EF4-FFF2-40B4-BE49-F238E27FC236}">
                    <a16:creationId xmlns:a16="http://schemas.microsoft.com/office/drawing/2014/main" id="{F4498BCA-2238-A402-D13F-1C145CC32ED0}"/>
                  </a:ext>
                </a:extLst>
              </p:cNvPr>
              <p:cNvSpPr>
                <a:spLocks noChangeShapeType="1"/>
              </p:cNvSpPr>
              <p:nvPr/>
            </p:nvSpPr>
            <p:spPr bwMode="auto">
              <a:xfrm>
                <a:off x="3763" y="5485"/>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0" name="Line 8">
                <a:extLst>
                  <a:ext uri="{FF2B5EF4-FFF2-40B4-BE49-F238E27FC236}">
                    <a16:creationId xmlns:a16="http://schemas.microsoft.com/office/drawing/2014/main" id="{D646B62F-2370-01C3-F78C-31BFED77392C}"/>
                  </a:ext>
                </a:extLst>
              </p:cNvPr>
              <p:cNvSpPr>
                <a:spLocks noChangeShapeType="1"/>
              </p:cNvSpPr>
              <p:nvPr/>
            </p:nvSpPr>
            <p:spPr bwMode="auto">
              <a:xfrm>
                <a:off x="3763" y="5150"/>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1" name="Line 9">
                <a:extLst>
                  <a:ext uri="{FF2B5EF4-FFF2-40B4-BE49-F238E27FC236}">
                    <a16:creationId xmlns:a16="http://schemas.microsoft.com/office/drawing/2014/main" id="{8125B051-D649-8CA3-EDA1-19EC8EE892E1}"/>
                  </a:ext>
                </a:extLst>
              </p:cNvPr>
              <p:cNvSpPr>
                <a:spLocks noChangeShapeType="1"/>
              </p:cNvSpPr>
              <p:nvPr/>
            </p:nvSpPr>
            <p:spPr bwMode="auto">
              <a:xfrm>
                <a:off x="3763" y="4795"/>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2" name="Line 10">
                <a:extLst>
                  <a:ext uri="{FF2B5EF4-FFF2-40B4-BE49-F238E27FC236}">
                    <a16:creationId xmlns:a16="http://schemas.microsoft.com/office/drawing/2014/main" id="{BFF77536-9CED-7857-B1E0-2EB3167C36DA}"/>
                  </a:ext>
                </a:extLst>
              </p:cNvPr>
              <p:cNvSpPr>
                <a:spLocks noChangeShapeType="1"/>
              </p:cNvSpPr>
              <p:nvPr/>
            </p:nvSpPr>
            <p:spPr bwMode="auto">
              <a:xfrm>
                <a:off x="3763" y="4461"/>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3" name="Line 11">
                <a:extLst>
                  <a:ext uri="{FF2B5EF4-FFF2-40B4-BE49-F238E27FC236}">
                    <a16:creationId xmlns:a16="http://schemas.microsoft.com/office/drawing/2014/main" id="{6299D3E4-BE8D-A30D-765D-7EE095764C0D}"/>
                  </a:ext>
                </a:extLst>
              </p:cNvPr>
              <p:cNvSpPr>
                <a:spLocks noChangeShapeType="1"/>
              </p:cNvSpPr>
              <p:nvPr/>
            </p:nvSpPr>
            <p:spPr bwMode="auto">
              <a:xfrm>
                <a:off x="3763" y="4106"/>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4" name="Line 12">
                <a:extLst>
                  <a:ext uri="{FF2B5EF4-FFF2-40B4-BE49-F238E27FC236}">
                    <a16:creationId xmlns:a16="http://schemas.microsoft.com/office/drawing/2014/main" id="{CC7A72DD-6D2F-5089-9443-BB1D48611469}"/>
                  </a:ext>
                </a:extLst>
              </p:cNvPr>
              <p:cNvSpPr>
                <a:spLocks noChangeShapeType="1"/>
              </p:cNvSpPr>
              <p:nvPr/>
            </p:nvSpPr>
            <p:spPr bwMode="auto">
              <a:xfrm>
                <a:off x="3763" y="3772"/>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5" name="Line 13">
                <a:extLst>
                  <a:ext uri="{FF2B5EF4-FFF2-40B4-BE49-F238E27FC236}">
                    <a16:creationId xmlns:a16="http://schemas.microsoft.com/office/drawing/2014/main" id="{F9C1F4B8-C423-52D6-88C6-E2EE7B1C70B8}"/>
                  </a:ext>
                </a:extLst>
              </p:cNvPr>
              <p:cNvSpPr>
                <a:spLocks noChangeShapeType="1"/>
              </p:cNvSpPr>
              <p:nvPr/>
            </p:nvSpPr>
            <p:spPr bwMode="auto">
              <a:xfrm>
                <a:off x="3763" y="3417"/>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6" name="Line 14">
                <a:extLst>
                  <a:ext uri="{FF2B5EF4-FFF2-40B4-BE49-F238E27FC236}">
                    <a16:creationId xmlns:a16="http://schemas.microsoft.com/office/drawing/2014/main" id="{3F645830-7A0A-9DE8-F919-CBD7228905E5}"/>
                  </a:ext>
                </a:extLst>
              </p:cNvPr>
              <p:cNvSpPr>
                <a:spLocks noChangeShapeType="1"/>
              </p:cNvSpPr>
              <p:nvPr/>
            </p:nvSpPr>
            <p:spPr bwMode="auto">
              <a:xfrm>
                <a:off x="3763" y="3082"/>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7" name="Line 15">
                <a:extLst>
                  <a:ext uri="{FF2B5EF4-FFF2-40B4-BE49-F238E27FC236}">
                    <a16:creationId xmlns:a16="http://schemas.microsoft.com/office/drawing/2014/main" id="{64EAC1A6-0010-1C56-3755-10CBB284C76A}"/>
                  </a:ext>
                </a:extLst>
              </p:cNvPr>
              <p:cNvSpPr>
                <a:spLocks noChangeShapeType="1"/>
              </p:cNvSpPr>
              <p:nvPr/>
            </p:nvSpPr>
            <p:spPr bwMode="auto">
              <a:xfrm>
                <a:off x="3763" y="2728"/>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88" name="Rectangle 16">
                <a:extLst>
                  <a:ext uri="{FF2B5EF4-FFF2-40B4-BE49-F238E27FC236}">
                    <a16:creationId xmlns:a16="http://schemas.microsoft.com/office/drawing/2014/main" id="{082A0B59-42BD-9440-3111-3F407AB801E3}"/>
                  </a:ext>
                </a:extLst>
              </p:cNvPr>
              <p:cNvSpPr>
                <a:spLocks noChangeArrowheads="1"/>
              </p:cNvSpPr>
              <p:nvPr/>
            </p:nvSpPr>
            <p:spPr bwMode="auto">
              <a:xfrm>
                <a:off x="3763" y="2728"/>
                <a:ext cx="5808" cy="3111"/>
              </a:xfrm>
              <a:prstGeom prst="rect">
                <a:avLst/>
              </a:prstGeom>
              <a:noFill/>
              <a:ln w="12700">
                <a:solidFill>
                  <a:srgbClr val="80808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0689" name="Line 17">
                <a:extLst>
                  <a:ext uri="{FF2B5EF4-FFF2-40B4-BE49-F238E27FC236}">
                    <a16:creationId xmlns:a16="http://schemas.microsoft.com/office/drawing/2014/main" id="{148E9D2F-A7FE-A643-171D-C271487FBD4F}"/>
                  </a:ext>
                </a:extLst>
              </p:cNvPr>
              <p:cNvSpPr>
                <a:spLocks noChangeShapeType="1"/>
              </p:cNvSpPr>
              <p:nvPr/>
            </p:nvSpPr>
            <p:spPr bwMode="auto">
              <a:xfrm>
                <a:off x="3763" y="2728"/>
                <a:ext cx="1" cy="31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0" name="Line 18">
                <a:extLst>
                  <a:ext uri="{FF2B5EF4-FFF2-40B4-BE49-F238E27FC236}">
                    <a16:creationId xmlns:a16="http://schemas.microsoft.com/office/drawing/2014/main" id="{A003223B-B09B-00E0-1DD1-AFA49161D2A8}"/>
                  </a:ext>
                </a:extLst>
              </p:cNvPr>
              <p:cNvSpPr>
                <a:spLocks noChangeShapeType="1"/>
              </p:cNvSpPr>
              <p:nvPr/>
            </p:nvSpPr>
            <p:spPr bwMode="auto">
              <a:xfrm>
                <a:off x="3704" y="5839"/>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1" name="Line 19">
                <a:extLst>
                  <a:ext uri="{FF2B5EF4-FFF2-40B4-BE49-F238E27FC236}">
                    <a16:creationId xmlns:a16="http://schemas.microsoft.com/office/drawing/2014/main" id="{B85C9462-C548-841D-1607-00EACDE37C6E}"/>
                  </a:ext>
                </a:extLst>
              </p:cNvPr>
              <p:cNvSpPr>
                <a:spLocks noChangeShapeType="1"/>
              </p:cNvSpPr>
              <p:nvPr/>
            </p:nvSpPr>
            <p:spPr bwMode="auto">
              <a:xfrm>
                <a:off x="3704" y="5485"/>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2" name="Line 20">
                <a:extLst>
                  <a:ext uri="{FF2B5EF4-FFF2-40B4-BE49-F238E27FC236}">
                    <a16:creationId xmlns:a16="http://schemas.microsoft.com/office/drawing/2014/main" id="{5B7B41C8-1D39-97D0-2E46-75995AB787BF}"/>
                  </a:ext>
                </a:extLst>
              </p:cNvPr>
              <p:cNvSpPr>
                <a:spLocks noChangeShapeType="1"/>
              </p:cNvSpPr>
              <p:nvPr/>
            </p:nvSpPr>
            <p:spPr bwMode="auto">
              <a:xfrm>
                <a:off x="3704" y="5150"/>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3" name="Line 21">
                <a:extLst>
                  <a:ext uri="{FF2B5EF4-FFF2-40B4-BE49-F238E27FC236}">
                    <a16:creationId xmlns:a16="http://schemas.microsoft.com/office/drawing/2014/main" id="{775F062C-79A3-CA1E-684E-B9F35DCD700F}"/>
                  </a:ext>
                </a:extLst>
              </p:cNvPr>
              <p:cNvSpPr>
                <a:spLocks noChangeShapeType="1"/>
              </p:cNvSpPr>
              <p:nvPr/>
            </p:nvSpPr>
            <p:spPr bwMode="auto">
              <a:xfrm>
                <a:off x="3704" y="4795"/>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4" name="Line 22">
                <a:extLst>
                  <a:ext uri="{FF2B5EF4-FFF2-40B4-BE49-F238E27FC236}">
                    <a16:creationId xmlns:a16="http://schemas.microsoft.com/office/drawing/2014/main" id="{BA495CF4-7AF4-9458-82C5-8C955C5BAA40}"/>
                  </a:ext>
                </a:extLst>
              </p:cNvPr>
              <p:cNvSpPr>
                <a:spLocks noChangeShapeType="1"/>
              </p:cNvSpPr>
              <p:nvPr/>
            </p:nvSpPr>
            <p:spPr bwMode="auto">
              <a:xfrm>
                <a:off x="3704" y="4461"/>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5" name="Line 23">
                <a:extLst>
                  <a:ext uri="{FF2B5EF4-FFF2-40B4-BE49-F238E27FC236}">
                    <a16:creationId xmlns:a16="http://schemas.microsoft.com/office/drawing/2014/main" id="{95294FD0-D539-9A50-65AC-84A1809FBD13}"/>
                  </a:ext>
                </a:extLst>
              </p:cNvPr>
              <p:cNvSpPr>
                <a:spLocks noChangeShapeType="1"/>
              </p:cNvSpPr>
              <p:nvPr/>
            </p:nvSpPr>
            <p:spPr bwMode="auto">
              <a:xfrm>
                <a:off x="3704" y="4106"/>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6" name="Line 24">
                <a:extLst>
                  <a:ext uri="{FF2B5EF4-FFF2-40B4-BE49-F238E27FC236}">
                    <a16:creationId xmlns:a16="http://schemas.microsoft.com/office/drawing/2014/main" id="{158ABFD2-0AFA-7E32-C1ED-82155DB65FFB}"/>
                  </a:ext>
                </a:extLst>
              </p:cNvPr>
              <p:cNvSpPr>
                <a:spLocks noChangeShapeType="1"/>
              </p:cNvSpPr>
              <p:nvPr/>
            </p:nvSpPr>
            <p:spPr bwMode="auto">
              <a:xfrm>
                <a:off x="3704" y="3772"/>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7" name="Line 25">
                <a:extLst>
                  <a:ext uri="{FF2B5EF4-FFF2-40B4-BE49-F238E27FC236}">
                    <a16:creationId xmlns:a16="http://schemas.microsoft.com/office/drawing/2014/main" id="{B7DD3C44-0B65-F5AB-E960-FAAEA174282B}"/>
                  </a:ext>
                </a:extLst>
              </p:cNvPr>
              <p:cNvSpPr>
                <a:spLocks noChangeShapeType="1"/>
              </p:cNvSpPr>
              <p:nvPr/>
            </p:nvSpPr>
            <p:spPr bwMode="auto">
              <a:xfrm>
                <a:off x="3704" y="3417"/>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8" name="Line 26">
                <a:extLst>
                  <a:ext uri="{FF2B5EF4-FFF2-40B4-BE49-F238E27FC236}">
                    <a16:creationId xmlns:a16="http://schemas.microsoft.com/office/drawing/2014/main" id="{99F10EE9-73F0-1A1A-EB5F-B15A5C17E8BC}"/>
                  </a:ext>
                </a:extLst>
              </p:cNvPr>
              <p:cNvSpPr>
                <a:spLocks noChangeShapeType="1"/>
              </p:cNvSpPr>
              <p:nvPr/>
            </p:nvSpPr>
            <p:spPr bwMode="auto">
              <a:xfrm>
                <a:off x="3704" y="3082"/>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699" name="Line 27">
                <a:extLst>
                  <a:ext uri="{FF2B5EF4-FFF2-40B4-BE49-F238E27FC236}">
                    <a16:creationId xmlns:a16="http://schemas.microsoft.com/office/drawing/2014/main" id="{6042425D-3EF7-A8E9-9656-553428A47BAC}"/>
                  </a:ext>
                </a:extLst>
              </p:cNvPr>
              <p:cNvSpPr>
                <a:spLocks noChangeShapeType="1"/>
              </p:cNvSpPr>
              <p:nvPr/>
            </p:nvSpPr>
            <p:spPr bwMode="auto">
              <a:xfrm>
                <a:off x="3704" y="2728"/>
                <a:ext cx="5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0" name="Line 28">
                <a:extLst>
                  <a:ext uri="{FF2B5EF4-FFF2-40B4-BE49-F238E27FC236}">
                    <a16:creationId xmlns:a16="http://schemas.microsoft.com/office/drawing/2014/main" id="{5E847A10-00D0-1BAD-9474-3BD4E054B981}"/>
                  </a:ext>
                </a:extLst>
              </p:cNvPr>
              <p:cNvSpPr>
                <a:spLocks noChangeShapeType="1"/>
              </p:cNvSpPr>
              <p:nvPr/>
            </p:nvSpPr>
            <p:spPr bwMode="auto">
              <a:xfrm>
                <a:off x="3763" y="5839"/>
                <a:ext cx="5808"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1" name="Line 29">
                <a:extLst>
                  <a:ext uri="{FF2B5EF4-FFF2-40B4-BE49-F238E27FC236}">
                    <a16:creationId xmlns:a16="http://schemas.microsoft.com/office/drawing/2014/main" id="{75809C49-2A59-82EC-C9FC-D9F15718EB19}"/>
                  </a:ext>
                </a:extLst>
              </p:cNvPr>
              <p:cNvSpPr>
                <a:spLocks noChangeShapeType="1"/>
              </p:cNvSpPr>
              <p:nvPr/>
            </p:nvSpPr>
            <p:spPr bwMode="auto">
              <a:xfrm flipV="1">
                <a:off x="376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2" name="Line 30">
                <a:extLst>
                  <a:ext uri="{FF2B5EF4-FFF2-40B4-BE49-F238E27FC236}">
                    <a16:creationId xmlns:a16="http://schemas.microsoft.com/office/drawing/2014/main" id="{3DCA615F-807D-488C-3245-9B266CC136A2}"/>
                  </a:ext>
                </a:extLst>
              </p:cNvPr>
              <p:cNvSpPr>
                <a:spLocks noChangeShapeType="1"/>
              </p:cNvSpPr>
              <p:nvPr/>
            </p:nvSpPr>
            <p:spPr bwMode="auto">
              <a:xfrm flipV="1">
                <a:off x="397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3" name="Line 31">
                <a:extLst>
                  <a:ext uri="{FF2B5EF4-FFF2-40B4-BE49-F238E27FC236}">
                    <a16:creationId xmlns:a16="http://schemas.microsoft.com/office/drawing/2014/main" id="{DAC34C15-6373-50A3-4E60-7698603F891F}"/>
                  </a:ext>
                </a:extLst>
              </p:cNvPr>
              <p:cNvSpPr>
                <a:spLocks noChangeShapeType="1"/>
              </p:cNvSpPr>
              <p:nvPr/>
            </p:nvSpPr>
            <p:spPr bwMode="auto">
              <a:xfrm flipV="1">
                <a:off x="421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4" name="Line 32">
                <a:extLst>
                  <a:ext uri="{FF2B5EF4-FFF2-40B4-BE49-F238E27FC236}">
                    <a16:creationId xmlns:a16="http://schemas.microsoft.com/office/drawing/2014/main" id="{0C512C68-AD3A-A8DA-B78F-64FB4236DC4C}"/>
                  </a:ext>
                </a:extLst>
              </p:cNvPr>
              <p:cNvSpPr>
                <a:spLocks noChangeShapeType="1"/>
              </p:cNvSpPr>
              <p:nvPr/>
            </p:nvSpPr>
            <p:spPr bwMode="auto">
              <a:xfrm flipV="1">
                <a:off x="443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5" name="Line 33">
                <a:extLst>
                  <a:ext uri="{FF2B5EF4-FFF2-40B4-BE49-F238E27FC236}">
                    <a16:creationId xmlns:a16="http://schemas.microsoft.com/office/drawing/2014/main" id="{2364E446-1F76-AA89-5E56-2BEBB8C8E768}"/>
                  </a:ext>
                </a:extLst>
              </p:cNvPr>
              <p:cNvSpPr>
                <a:spLocks noChangeShapeType="1"/>
              </p:cNvSpPr>
              <p:nvPr/>
            </p:nvSpPr>
            <p:spPr bwMode="auto">
              <a:xfrm flipV="1">
                <a:off x="464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6" name="Line 34">
                <a:extLst>
                  <a:ext uri="{FF2B5EF4-FFF2-40B4-BE49-F238E27FC236}">
                    <a16:creationId xmlns:a16="http://schemas.microsoft.com/office/drawing/2014/main" id="{A1FF12FB-A5A1-5350-AD7E-B1AB6005E2B0}"/>
                  </a:ext>
                </a:extLst>
              </p:cNvPr>
              <p:cNvSpPr>
                <a:spLocks noChangeShapeType="1"/>
              </p:cNvSpPr>
              <p:nvPr/>
            </p:nvSpPr>
            <p:spPr bwMode="auto">
              <a:xfrm flipV="1">
                <a:off x="4885"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7" name="Line 35">
                <a:extLst>
                  <a:ext uri="{FF2B5EF4-FFF2-40B4-BE49-F238E27FC236}">
                    <a16:creationId xmlns:a16="http://schemas.microsoft.com/office/drawing/2014/main" id="{F842459A-436A-FD8C-5144-7736D13C76B2}"/>
                  </a:ext>
                </a:extLst>
              </p:cNvPr>
              <p:cNvSpPr>
                <a:spLocks noChangeShapeType="1"/>
              </p:cNvSpPr>
              <p:nvPr/>
            </p:nvSpPr>
            <p:spPr bwMode="auto">
              <a:xfrm flipV="1">
                <a:off x="510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8" name="Line 36">
                <a:extLst>
                  <a:ext uri="{FF2B5EF4-FFF2-40B4-BE49-F238E27FC236}">
                    <a16:creationId xmlns:a16="http://schemas.microsoft.com/office/drawing/2014/main" id="{6178C459-2D7B-87D2-2B55-2AC5CC57C705}"/>
                  </a:ext>
                </a:extLst>
              </p:cNvPr>
              <p:cNvSpPr>
                <a:spLocks noChangeShapeType="1"/>
              </p:cNvSpPr>
              <p:nvPr/>
            </p:nvSpPr>
            <p:spPr bwMode="auto">
              <a:xfrm flipV="1">
                <a:off x="531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09" name="Line 37">
                <a:extLst>
                  <a:ext uri="{FF2B5EF4-FFF2-40B4-BE49-F238E27FC236}">
                    <a16:creationId xmlns:a16="http://schemas.microsoft.com/office/drawing/2014/main" id="{82CF6152-B5DA-2606-207D-8CE82D9046A8}"/>
                  </a:ext>
                </a:extLst>
              </p:cNvPr>
              <p:cNvSpPr>
                <a:spLocks noChangeShapeType="1"/>
              </p:cNvSpPr>
              <p:nvPr/>
            </p:nvSpPr>
            <p:spPr bwMode="auto">
              <a:xfrm flipV="1">
                <a:off x="555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0" name="Line 38">
                <a:extLst>
                  <a:ext uri="{FF2B5EF4-FFF2-40B4-BE49-F238E27FC236}">
                    <a16:creationId xmlns:a16="http://schemas.microsoft.com/office/drawing/2014/main" id="{52EF00D8-A3ED-4325-56D6-C6CA08249896}"/>
                  </a:ext>
                </a:extLst>
              </p:cNvPr>
              <p:cNvSpPr>
                <a:spLocks noChangeShapeType="1"/>
              </p:cNvSpPr>
              <p:nvPr/>
            </p:nvSpPr>
            <p:spPr bwMode="auto">
              <a:xfrm flipV="1">
                <a:off x="5771"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1" name="Line 39">
                <a:extLst>
                  <a:ext uri="{FF2B5EF4-FFF2-40B4-BE49-F238E27FC236}">
                    <a16:creationId xmlns:a16="http://schemas.microsoft.com/office/drawing/2014/main" id="{3FE81FFD-44CC-A140-FB81-29A9C3229302}"/>
                  </a:ext>
                </a:extLst>
              </p:cNvPr>
              <p:cNvSpPr>
                <a:spLocks noChangeShapeType="1"/>
              </p:cNvSpPr>
              <p:nvPr/>
            </p:nvSpPr>
            <p:spPr bwMode="auto">
              <a:xfrm flipV="1">
                <a:off x="598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2" name="Line 40">
                <a:extLst>
                  <a:ext uri="{FF2B5EF4-FFF2-40B4-BE49-F238E27FC236}">
                    <a16:creationId xmlns:a16="http://schemas.microsoft.com/office/drawing/2014/main" id="{5D558BD0-9DFB-8474-0505-572F860126C0}"/>
                  </a:ext>
                </a:extLst>
              </p:cNvPr>
              <p:cNvSpPr>
                <a:spLocks noChangeShapeType="1"/>
              </p:cNvSpPr>
              <p:nvPr/>
            </p:nvSpPr>
            <p:spPr bwMode="auto">
              <a:xfrm flipV="1">
                <a:off x="622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3" name="Line 41">
                <a:extLst>
                  <a:ext uri="{FF2B5EF4-FFF2-40B4-BE49-F238E27FC236}">
                    <a16:creationId xmlns:a16="http://schemas.microsoft.com/office/drawing/2014/main" id="{4CB9BF9E-D282-7734-19F5-BD4E793334CF}"/>
                  </a:ext>
                </a:extLst>
              </p:cNvPr>
              <p:cNvSpPr>
                <a:spLocks noChangeShapeType="1"/>
              </p:cNvSpPr>
              <p:nvPr/>
            </p:nvSpPr>
            <p:spPr bwMode="auto">
              <a:xfrm flipV="1">
                <a:off x="6440"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4" name="Line 42">
                <a:extLst>
                  <a:ext uri="{FF2B5EF4-FFF2-40B4-BE49-F238E27FC236}">
                    <a16:creationId xmlns:a16="http://schemas.microsoft.com/office/drawing/2014/main" id="{0F34E352-AF8B-C342-1643-C4D30717B0CC}"/>
                  </a:ext>
                </a:extLst>
              </p:cNvPr>
              <p:cNvSpPr>
                <a:spLocks noChangeShapeType="1"/>
              </p:cNvSpPr>
              <p:nvPr/>
            </p:nvSpPr>
            <p:spPr bwMode="auto">
              <a:xfrm flipV="1">
                <a:off x="6677"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5" name="Line 43">
                <a:extLst>
                  <a:ext uri="{FF2B5EF4-FFF2-40B4-BE49-F238E27FC236}">
                    <a16:creationId xmlns:a16="http://schemas.microsoft.com/office/drawing/2014/main" id="{3DF4D651-A30D-4E31-6E0C-C96373D5D691}"/>
                  </a:ext>
                </a:extLst>
              </p:cNvPr>
              <p:cNvSpPr>
                <a:spLocks noChangeShapeType="1"/>
              </p:cNvSpPr>
              <p:nvPr/>
            </p:nvSpPr>
            <p:spPr bwMode="auto">
              <a:xfrm flipV="1">
                <a:off x="689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6" name="Line 44">
                <a:extLst>
                  <a:ext uri="{FF2B5EF4-FFF2-40B4-BE49-F238E27FC236}">
                    <a16:creationId xmlns:a16="http://schemas.microsoft.com/office/drawing/2014/main" id="{DD789471-B175-71EA-64CE-F326718B8E5C}"/>
                  </a:ext>
                </a:extLst>
              </p:cNvPr>
              <p:cNvSpPr>
                <a:spLocks noChangeShapeType="1"/>
              </p:cNvSpPr>
              <p:nvPr/>
            </p:nvSpPr>
            <p:spPr bwMode="auto">
              <a:xfrm flipV="1">
                <a:off x="7110"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7" name="Line 45">
                <a:extLst>
                  <a:ext uri="{FF2B5EF4-FFF2-40B4-BE49-F238E27FC236}">
                    <a16:creationId xmlns:a16="http://schemas.microsoft.com/office/drawing/2014/main" id="{A78269E9-9748-6DA6-B3B5-48A98D5FB1F7}"/>
                  </a:ext>
                </a:extLst>
              </p:cNvPr>
              <p:cNvSpPr>
                <a:spLocks noChangeShapeType="1"/>
              </p:cNvSpPr>
              <p:nvPr/>
            </p:nvSpPr>
            <p:spPr bwMode="auto">
              <a:xfrm flipV="1">
                <a:off x="734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8" name="Line 46">
                <a:extLst>
                  <a:ext uri="{FF2B5EF4-FFF2-40B4-BE49-F238E27FC236}">
                    <a16:creationId xmlns:a16="http://schemas.microsoft.com/office/drawing/2014/main" id="{6B56E222-71B5-81C9-D9ED-01806F30ED90}"/>
                  </a:ext>
                </a:extLst>
              </p:cNvPr>
              <p:cNvSpPr>
                <a:spLocks noChangeShapeType="1"/>
              </p:cNvSpPr>
              <p:nvPr/>
            </p:nvSpPr>
            <p:spPr bwMode="auto">
              <a:xfrm flipV="1">
                <a:off x="7563"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19" name="Line 47">
                <a:extLst>
                  <a:ext uri="{FF2B5EF4-FFF2-40B4-BE49-F238E27FC236}">
                    <a16:creationId xmlns:a16="http://schemas.microsoft.com/office/drawing/2014/main" id="{E8095B66-D955-5183-5ABB-B203D1A21CEA}"/>
                  </a:ext>
                </a:extLst>
              </p:cNvPr>
              <p:cNvSpPr>
                <a:spLocks noChangeShapeType="1"/>
              </p:cNvSpPr>
              <p:nvPr/>
            </p:nvSpPr>
            <p:spPr bwMode="auto">
              <a:xfrm flipV="1">
                <a:off x="777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0" name="Line 48">
                <a:extLst>
                  <a:ext uri="{FF2B5EF4-FFF2-40B4-BE49-F238E27FC236}">
                    <a16:creationId xmlns:a16="http://schemas.microsoft.com/office/drawing/2014/main" id="{2F077A5E-8EEB-04ED-5830-0E38309229B9}"/>
                  </a:ext>
                </a:extLst>
              </p:cNvPr>
              <p:cNvSpPr>
                <a:spLocks noChangeShapeType="1"/>
              </p:cNvSpPr>
              <p:nvPr/>
            </p:nvSpPr>
            <p:spPr bwMode="auto">
              <a:xfrm flipV="1">
                <a:off x="8016"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1" name="Line 49">
                <a:extLst>
                  <a:ext uri="{FF2B5EF4-FFF2-40B4-BE49-F238E27FC236}">
                    <a16:creationId xmlns:a16="http://schemas.microsoft.com/office/drawing/2014/main" id="{C5BFCC71-1971-D1EB-0F20-16B003DB2A5B}"/>
                  </a:ext>
                </a:extLst>
              </p:cNvPr>
              <p:cNvSpPr>
                <a:spLocks noChangeShapeType="1"/>
              </p:cNvSpPr>
              <p:nvPr/>
            </p:nvSpPr>
            <p:spPr bwMode="auto">
              <a:xfrm flipV="1">
                <a:off x="823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2" name="Line 50">
                <a:extLst>
                  <a:ext uri="{FF2B5EF4-FFF2-40B4-BE49-F238E27FC236}">
                    <a16:creationId xmlns:a16="http://schemas.microsoft.com/office/drawing/2014/main" id="{C67ED861-6423-7DED-B55A-8CB7AC64A138}"/>
                  </a:ext>
                </a:extLst>
              </p:cNvPr>
              <p:cNvSpPr>
                <a:spLocks noChangeShapeType="1"/>
              </p:cNvSpPr>
              <p:nvPr/>
            </p:nvSpPr>
            <p:spPr bwMode="auto">
              <a:xfrm flipV="1">
                <a:off x="8449"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3" name="Line 51">
                <a:extLst>
                  <a:ext uri="{FF2B5EF4-FFF2-40B4-BE49-F238E27FC236}">
                    <a16:creationId xmlns:a16="http://schemas.microsoft.com/office/drawing/2014/main" id="{CFE6E60A-BCE1-0D1A-CE7C-657173C2FB1A}"/>
                  </a:ext>
                </a:extLst>
              </p:cNvPr>
              <p:cNvSpPr>
                <a:spLocks noChangeShapeType="1"/>
              </p:cNvSpPr>
              <p:nvPr/>
            </p:nvSpPr>
            <p:spPr bwMode="auto">
              <a:xfrm flipV="1">
                <a:off x="8685"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4" name="Line 52">
                <a:extLst>
                  <a:ext uri="{FF2B5EF4-FFF2-40B4-BE49-F238E27FC236}">
                    <a16:creationId xmlns:a16="http://schemas.microsoft.com/office/drawing/2014/main" id="{2879AAF0-9900-60DA-08AA-5C441CF68AD9}"/>
                  </a:ext>
                </a:extLst>
              </p:cNvPr>
              <p:cNvSpPr>
                <a:spLocks noChangeShapeType="1"/>
              </p:cNvSpPr>
              <p:nvPr/>
            </p:nvSpPr>
            <p:spPr bwMode="auto">
              <a:xfrm flipV="1">
                <a:off x="8902"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5" name="Line 53">
                <a:extLst>
                  <a:ext uri="{FF2B5EF4-FFF2-40B4-BE49-F238E27FC236}">
                    <a16:creationId xmlns:a16="http://schemas.microsoft.com/office/drawing/2014/main" id="{8BB28968-93C7-F8F0-2A85-B0CC4552756C}"/>
                  </a:ext>
                </a:extLst>
              </p:cNvPr>
              <p:cNvSpPr>
                <a:spLocks noChangeShapeType="1"/>
              </p:cNvSpPr>
              <p:nvPr/>
            </p:nvSpPr>
            <p:spPr bwMode="auto">
              <a:xfrm flipV="1">
                <a:off x="9118"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6" name="Line 54">
                <a:extLst>
                  <a:ext uri="{FF2B5EF4-FFF2-40B4-BE49-F238E27FC236}">
                    <a16:creationId xmlns:a16="http://schemas.microsoft.com/office/drawing/2014/main" id="{F87AEB40-760F-2D76-BFCC-E6F9DF06DA34}"/>
                  </a:ext>
                </a:extLst>
              </p:cNvPr>
              <p:cNvSpPr>
                <a:spLocks noChangeShapeType="1"/>
              </p:cNvSpPr>
              <p:nvPr/>
            </p:nvSpPr>
            <p:spPr bwMode="auto">
              <a:xfrm flipV="1">
                <a:off x="9354"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7" name="Line 55">
                <a:extLst>
                  <a:ext uri="{FF2B5EF4-FFF2-40B4-BE49-F238E27FC236}">
                    <a16:creationId xmlns:a16="http://schemas.microsoft.com/office/drawing/2014/main" id="{ED52F4C2-FA85-8F78-82FF-94181A4EC727}"/>
                  </a:ext>
                </a:extLst>
              </p:cNvPr>
              <p:cNvSpPr>
                <a:spLocks noChangeShapeType="1"/>
              </p:cNvSpPr>
              <p:nvPr/>
            </p:nvSpPr>
            <p:spPr bwMode="auto">
              <a:xfrm flipV="1">
                <a:off x="9571" y="5839"/>
                <a:ext cx="1" cy="59"/>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8" name="Line 56">
                <a:extLst>
                  <a:ext uri="{FF2B5EF4-FFF2-40B4-BE49-F238E27FC236}">
                    <a16:creationId xmlns:a16="http://schemas.microsoft.com/office/drawing/2014/main" id="{E7BE7D65-92FE-69D3-BF3F-92984B98650D}"/>
                  </a:ext>
                </a:extLst>
              </p:cNvPr>
              <p:cNvSpPr>
                <a:spLocks noChangeShapeType="1"/>
              </p:cNvSpPr>
              <p:nvPr/>
            </p:nvSpPr>
            <p:spPr bwMode="auto">
              <a:xfrm>
                <a:off x="3881" y="3240"/>
                <a:ext cx="216" cy="1043"/>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29" name="Line 57">
                <a:extLst>
                  <a:ext uri="{FF2B5EF4-FFF2-40B4-BE49-F238E27FC236}">
                    <a16:creationId xmlns:a16="http://schemas.microsoft.com/office/drawing/2014/main" id="{3676ACB5-883F-A545-38E9-6B496D2BC32A}"/>
                  </a:ext>
                </a:extLst>
              </p:cNvPr>
              <p:cNvSpPr>
                <a:spLocks noChangeShapeType="1"/>
              </p:cNvSpPr>
              <p:nvPr/>
            </p:nvSpPr>
            <p:spPr bwMode="auto">
              <a:xfrm>
                <a:off x="4097" y="4283"/>
                <a:ext cx="217" cy="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0" name="Line 58">
                <a:extLst>
                  <a:ext uri="{FF2B5EF4-FFF2-40B4-BE49-F238E27FC236}">
                    <a16:creationId xmlns:a16="http://schemas.microsoft.com/office/drawing/2014/main" id="{E94F46B4-904B-9652-6158-CD2ABC652E56}"/>
                  </a:ext>
                </a:extLst>
              </p:cNvPr>
              <p:cNvSpPr>
                <a:spLocks noChangeShapeType="1"/>
              </p:cNvSpPr>
              <p:nvPr/>
            </p:nvSpPr>
            <p:spPr bwMode="auto">
              <a:xfrm>
                <a:off x="4314" y="4283"/>
                <a:ext cx="236"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1" name="Line 59">
                <a:extLst>
                  <a:ext uri="{FF2B5EF4-FFF2-40B4-BE49-F238E27FC236}">
                    <a16:creationId xmlns:a16="http://schemas.microsoft.com/office/drawing/2014/main" id="{58F14FD8-E8E9-8BC6-9A02-F7C05DED8FF7}"/>
                  </a:ext>
                </a:extLst>
              </p:cNvPr>
              <p:cNvSpPr>
                <a:spLocks noChangeShapeType="1"/>
              </p:cNvSpPr>
              <p:nvPr/>
            </p:nvSpPr>
            <p:spPr bwMode="auto">
              <a:xfrm flipV="1">
                <a:off x="4550" y="3772"/>
                <a:ext cx="217"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2" name="Line 60">
                <a:extLst>
                  <a:ext uri="{FF2B5EF4-FFF2-40B4-BE49-F238E27FC236}">
                    <a16:creationId xmlns:a16="http://schemas.microsoft.com/office/drawing/2014/main" id="{10BF1D9B-C9BC-BF35-9A39-09BC48E7861E}"/>
                  </a:ext>
                </a:extLst>
              </p:cNvPr>
              <p:cNvSpPr>
                <a:spLocks noChangeShapeType="1"/>
              </p:cNvSpPr>
              <p:nvPr/>
            </p:nvSpPr>
            <p:spPr bwMode="auto">
              <a:xfrm flipV="1">
                <a:off x="4767" y="3417"/>
                <a:ext cx="216"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3" name="Line 61">
                <a:extLst>
                  <a:ext uri="{FF2B5EF4-FFF2-40B4-BE49-F238E27FC236}">
                    <a16:creationId xmlns:a16="http://schemas.microsoft.com/office/drawing/2014/main" id="{0F8A8642-E166-D570-AB66-381CCD90A0F8}"/>
                  </a:ext>
                </a:extLst>
              </p:cNvPr>
              <p:cNvSpPr>
                <a:spLocks noChangeShapeType="1"/>
              </p:cNvSpPr>
              <p:nvPr/>
            </p:nvSpPr>
            <p:spPr bwMode="auto">
              <a:xfrm>
                <a:off x="4983" y="3417"/>
                <a:ext cx="237"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4" name="Line 62">
                <a:extLst>
                  <a:ext uri="{FF2B5EF4-FFF2-40B4-BE49-F238E27FC236}">
                    <a16:creationId xmlns:a16="http://schemas.microsoft.com/office/drawing/2014/main" id="{E7AB609F-5C5F-1AA4-1197-8BE3E2A15751}"/>
                  </a:ext>
                </a:extLst>
              </p:cNvPr>
              <p:cNvSpPr>
                <a:spLocks noChangeShapeType="1"/>
              </p:cNvSpPr>
              <p:nvPr/>
            </p:nvSpPr>
            <p:spPr bwMode="auto">
              <a:xfrm>
                <a:off x="5220" y="4283"/>
                <a:ext cx="216" cy="178"/>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5" name="Line 63">
                <a:extLst>
                  <a:ext uri="{FF2B5EF4-FFF2-40B4-BE49-F238E27FC236}">
                    <a16:creationId xmlns:a16="http://schemas.microsoft.com/office/drawing/2014/main" id="{05ADDDD4-0490-4295-201F-04E0C8AE5B79}"/>
                  </a:ext>
                </a:extLst>
              </p:cNvPr>
              <p:cNvSpPr>
                <a:spLocks noChangeShapeType="1"/>
              </p:cNvSpPr>
              <p:nvPr/>
            </p:nvSpPr>
            <p:spPr bwMode="auto">
              <a:xfrm flipV="1">
                <a:off x="5436" y="3929"/>
                <a:ext cx="217" cy="53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6" name="Line 64">
                <a:extLst>
                  <a:ext uri="{FF2B5EF4-FFF2-40B4-BE49-F238E27FC236}">
                    <a16:creationId xmlns:a16="http://schemas.microsoft.com/office/drawing/2014/main" id="{59701816-E355-0C0C-2188-2B125B1D4613}"/>
                  </a:ext>
                </a:extLst>
              </p:cNvPr>
              <p:cNvSpPr>
                <a:spLocks noChangeShapeType="1"/>
              </p:cNvSpPr>
              <p:nvPr/>
            </p:nvSpPr>
            <p:spPr bwMode="auto">
              <a:xfrm>
                <a:off x="5653" y="3929"/>
                <a:ext cx="236" cy="177"/>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7" name="Line 65">
                <a:extLst>
                  <a:ext uri="{FF2B5EF4-FFF2-40B4-BE49-F238E27FC236}">
                    <a16:creationId xmlns:a16="http://schemas.microsoft.com/office/drawing/2014/main" id="{94CDF22F-0BD4-6367-BAD7-F6D8F282B65B}"/>
                  </a:ext>
                </a:extLst>
              </p:cNvPr>
              <p:cNvSpPr>
                <a:spLocks noChangeShapeType="1"/>
              </p:cNvSpPr>
              <p:nvPr/>
            </p:nvSpPr>
            <p:spPr bwMode="auto">
              <a:xfrm>
                <a:off x="5889" y="4106"/>
                <a:ext cx="217"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8" name="Line 66">
                <a:extLst>
                  <a:ext uri="{FF2B5EF4-FFF2-40B4-BE49-F238E27FC236}">
                    <a16:creationId xmlns:a16="http://schemas.microsoft.com/office/drawing/2014/main" id="{AD487250-BFAA-6CC4-C9FF-8D18245480F8}"/>
                  </a:ext>
                </a:extLst>
              </p:cNvPr>
              <p:cNvSpPr>
                <a:spLocks noChangeShapeType="1"/>
              </p:cNvSpPr>
              <p:nvPr/>
            </p:nvSpPr>
            <p:spPr bwMode="auto">
              <a:xfrm>
                <a:off x="6106" y="4461"/>
                <a:ext cx="216" cy="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39" name="Line 67">
                <a:extLst>
                  <a:ext uri="{FF2B5EF4-FFF2-40B4-BE49-F238E27FC236}">
                    <a16:creationId xmlns:a16="http://schemas.microsoft.com/office/drawing/2014/main" id="{AFB36132-7BB4-0B76-336E-D86478A7B295}"/>
                  </a:ext>
                </a:extLst>
              </p:cNvPr>
              <p:cNvSpPr>
                <a:spLocks noChangeShapeType="1"/>
              </p:cNvSpPr>
              <p:nvPr/>
            </p:nvSpPr>
            <p:spPr bwMode="auto">
              <a:xfrm>
                <a:off x="6322" y="4461"/>
                <a:ext cx="237" cy="33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0" name="Line 68">
                <a:extLst>
                  <a:ext uri="{FF2B5EF4-FFF2-40B4-BE49-F238E27FC236}">
                    <a16:creationId xmlns:a16="http://schemas.microsoft.com/office/drawing/2014/main" id="{84344C0C-3C47-054D-412B-63A2E34B3F71}"/>
                  </a:ext>
                </a:extLst>
              </p:cNvPr>
              <p:cNvSpPr>
                <a:spLocks noChangeShapeType="1"/>
              </p:cNvSpPr>
              <p:nvPr/>
            </p:nvSpPr>
            <p:spPr bwMode="auto">
              <a:xfrm flipV="1">
                <a:off x="6559" y="4283"/>
                <a:ext cx="216" cy="51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1" name="Line 69">
                <a:extLst>
                  <a:ext uri="{FF2B5EF4-FFF2-40B4-BE49-F238E27FC236}">
                    <a16:creationId xmlns:a16="http://schemas.microsoft.com/office/drawing/2014/main" id="{AB5AC8C4-1ED3-FFD7-3FBA-2C7519F918FA}"/>
                  </a:ext>
                </a:extLst>
              </p:cNvPr>
              <p:cNvSpPr>
                <a:spLocks noChangeShapeType="1"/>
              </p:cNvSpPr>
              <p:nvPr/>
            </p:nvSpPr>
            <p:spPr bwMode="auto">
              <a:xfrm flipV="1">
                <a:off x="6775" y="3417"/>
                <a:ext cx="236" cy="866"/>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2" name="Line 70">
                <a:extLst>
                  <a:ext uri="{FF2B5EF4-FFF2-40B4-BE49-F238E27FC236}">
                    <a16:creationId xmlns:a16="http://schemas.microsoft.com/office/drawing/2014/main" id="{70A4159C-AF78-F32E-56DE-F5750C3C1FCA}"/>
                  </a:ext>
                </a:extLst>
              </p:cNvPr>
              <p:cNvSpPr>
                <a:spLocks noChangeShapeType="1"/>
              </p:cNvSpPr>
              <p:nvPr/>
            </p:nvSpPr>
            <p:spPr bwMode="auto">
              <a:xfrm>
                <a:off x="7011" y="3417"/>
                <a:ext cx="217" cy="355"/>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3" name="Line 71">
                <a:extLst>
                  <a:ext uri="{FF2B5EF4-FFF2-40B4-BE49-F238E27FC236}">
                    <a16:creationId xmlns:a16="http://schemas.microsoft.com/office/drawing/2014/main" id="{B83D3B3B-E1DC-7014-649D-5FEC6D36F2A9}"/>
                  </a:ext>
                </a:extLst>
              </p:cNvPr>
              <p:cNvSpPr>
                <a:spLocks noChangeShapeType="1"/>
              </p:cNvSpPr>
              <p:nvPr/>
            </p:nvSpPr>
            <p:spPr bwMode="auto">
              <a:xfrm flipV="1">
                <a:off x="7228" y="2905"/>
                <a:ext cx="217" cy="867"/>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4" name="Line 72">
                <a:extLst>
                  <a:ext uri="{FF2B5EF4-FFF2-40B4-BE49-F238E27FC236}">
                    <a16:creationId xmlns:a16="http://schemas.microsoft.com/office/drawing/2014/main" id="{C8758B05-B9EB-206D-D5B1-4D79D5BEEE61}"/>
                  </a:ext>
                </a:extLst>
              </p:cNvPr>
              <p:cNvSpPr>
                <a:spLocks noChangeShapeType="1"/>
              </p:cNvSpPr>
              <p:nvPr/>
            </p:nvSpPr>
            <p:spPr bwMode="auto">
              <a:xfrm>
                <a:off x="7445" y="2905"/>
                <a:ext cx="236" cy="1890"/>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5" name="Line 73">
                <a:extLst>
                  <a:ext uri="{FF2B5EF4-FFF2-40B4-BE49-F238E27FC236}">
                    <a16:creationId xmlns:a16="http://schemas.microsoft.com/office/drawing/2014/main" id="{3008EDB7-AC3E-A3F6-193D-0C59729C9668}"/>
                  </a:ext>
                </a:extLst>
              </p:cNvPr>
              <p:cNvSpPr>
                <a:spLocks noChangeShapeType="1"/>
              </p:cNvSpPr>
              <p:nvPr/>
            </p:nvSpPr>
            <p:spPr bwMode="auto">
              <a:xfrm flipV="1">
                <a:off x="7681" y="3772"/>
                <a:ext cx="216" cy="1023"/>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6" name="Line 74">
                <a:extLst>
                  <a:ext uri="{FF2B5EF4-FFF2-40B4-BE49-F238E27FC236}">
                    <a16:creationId xmlns:a16="http://schemas.microsoft.com/office/drawing/2014/main" id="{D7EF9914-292E-0610-A419-501A386AC8DF}"/>
                  </a:ext>
                </a:extLst>
              </p:cNvPr>
              <p:cNvSpPr>
                <a:spLocks noChangeShapeType="1"/>
              </p:cNvSpPr>
              <p:nvPr/>
            </p:nvSpPr>
            <p:spPr bwMode="auto">
              <a:xfrm>
                <a:off x="7897" y="3772"/>
                <a:ext cx="217" cy="689"/>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7" name="Line 75">
                <a:extLst>
                  <a:ext uri="{FF2B5EF4-FFF2-40B4-BE49-F238E27FC236}">
                    <a16:creationId xmlns:a16="http://schemas.microsoft.com/office/drawing/2014/main" id="{45E62BE8-5918-8AB1-29E5-7A68F4AEA2B1}"/>
                  </a:ext>
                </a:extLst>
              </p:cNvPr>
              <p:cNvSpPr>
                <a:spLocks noChangeShapeType="1"/>
              </p:cNvSpPr>
              <p:nvPr/>
            </p:nvSpPr>
            <p:spPr bwMode="auto">
              <a:xfrm flipV="1">
                <a:off x="8114" y="3240"/>
                <a:ext cx="236" cy="1221"/>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8" name="Line 76">
                <a:extLst>
                  <a:ext uri="{FF2B5EF4-FFF2-40B4-BE49-F238E27FC236}">
                    <a16:creationId xmlns:a16="http://schemas.microsoft.com/office/drawing/2014/main" id="{696700BF-C137-B9FB-4EC5-9502E441EFA3}"/>
                  </a:ext>
                </a:extLst>
              </p:cNvPr>
              <p:cNvSpPr>
                <a:spLocks noChangeShapeType="1"/>
              </p:cNvSpPr>
              <p:nvPr/>
            </p:nvSpPr>
            <p:spPr bwMode="auto">
              <a:xfrm>
                <a:off x="8350" y="3240"/>
                <a:ext cx="217" cy="35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9" name="Line 77">
                <a:extLst>
                  <a:ext uri="{FF2B5EF4-FFF2-40B4-BE49-F238E27FC236}">
                    <a16:creationId xmlns:a16="http://schemas.microsoft.com/office/drawing/2014/main" id="{0C488125-5AE0-3913-42AA-A30F04842238}"/>
                  </a:ext>
                </a:extLst>
              </p:cNvPr>
              <p:cNvSpPr>
                <a:spLocks noChangeShapeType="1"/>
              </p:cNvSpPr>
              <p:nvPr/>
            </p:nvSpPr>
            <p:spPr bwMode="auto">
              <a:xfrm flipV="1">
                <a:off x="8567" y="3082"/>
                <a:ext cx="216" cy="512"/>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0" name="Line 78">
                <a:extLst>
                  <a:ext uri="{FF2B5EF4-FFF2-40B4-BE49-F238E27FC236}">
                    <a16:creationId xmlns:a16="http://schemas.microsoft.com/office/drawing/2014/main" id="{162DBAD2-7558-9551-058E-EF1B32002101}"/>
                  </a:ext>
                </a:extLst>
              </p:cNvPr>
              <p:cNvSpPr>
                <a:spLocks noChangeShapeType="1"/>
              </p:cNvSpPr>
              <p:nvPr/>
            </p:nvSpPr>
            <p:spPr bwMode="auto">
              <a:xfrm>
                <a:off x="8783" y="3082"/>
                <a:ext cx="237" cy="1379"/>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1" name="Line 79">
                <a:extLst>
                  <a:ext uri="{FF2B5EF4-FFF2-40B4-BE49-F238E27FC236}">
                    <a16:creationId xmlns:a16="http://schemas.microsoft.com/office/drawing/2014/main" id="{3C0D40E5-6DB4-6D5F-EA5A-141D7001A594}"/>
                  </a:ext>
                </a:extLst>
              </p:cNvPr>
              <p:cNvSpPr>
                <a:spLocks noChangeShapeType="1"/>
              </p:cNvSpPr>
              <p:nvPr/>
            </p:nvSpPr>
            <p:spPr bwMode="auto">
              <a:xfrm>
                <a:off x="9020" y="4461"/>
                <a:ext cx="216" cy="334"/>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2" name="Line 80">
                <a:extLst>
                  <a:ext uri="{FF2B5EF4-FFF2-40B4-BE49-F238E27FC236}">
                    <a16:creationId xmlns:a16="http://schemas.microsoft.com/office/drawing/2014/main" id="{979ACFB0-08A0-9F2A-C521-6E037C7C4135}"/>
                  </a:ext>
                </a:extLst>
              </p:cNvPr>
              <p:cNvSpPr>
                <a:spLocks noChangeShapeType="1"/>
              </p:cNvSpPr>
              <p:nvPr/>
            </p:nvSpPr>
            <p:spPr bwMode="auto">
              <a:xfrm flipV="1">
                <a:off x="9236" y="3417"/>
                <a:ext cx="217" cy="1378"/>
              </a:xfrm>
              <a:prstGeom prst="line">
                <a:avLst/>
              </a:prstGeom>
              <a:noFill/>
              <a:ln w="12700">
                <a:solidFill>
                  <a:srgbClr val="00008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3" name="Line 81">
                <a:extLst>
                  <a:ext uri="{FF2B5EF4-FFF2-40B4-BE49-F238E27FC236}">
                    <a16:creationId xmlns:a16="http://schemas.microsoft.com/office/drawing/2014/main" id="{05C46A38-9626-BAA8-6ABB-6BF2066B10F8}"/>
                  </a:ext>
                </a:extLst>
              </p:cNvPr>
              <p:cNvSpPr>
                <a:spLocks noChangeShapeType="1"/>
              </p:cNvSpPr>
              <p:nvPr/>
            </p:nvSpPr>
            <p:spPr bwMode="auto">
              <a:xfrm>
                <a:off x="3881"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4" name="Line 82">
                <a:extLst>
                  <a:ext uri="{FF2B5EF4-FFF2-40B4-BE49-F238E27FC236}">
                    <a16:creationId xmlns:a16="http://schemas.microsoft.com/office/drawing/2014/main" id="{131502CB-E76F-D290-8D62-F55E2B132E1D}"/>
                  </a:ext>
                </a:extLst>
              </p:cNvPr>
              <p:cNvSpPr>
                <a:spLocks noChangeShapeType="1"/>
              </p:cNvSpPr>
              <p:nvPr/>
            </p:nvSpPr>
            <p:spPr bwMode="auto">
              <a:xfrm>
                <a:off x="4097"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5" name="Line 83">
                <a:extLst>
                  <a:ext uri="{FF2B5EF4-FFF2-40B4-BE49-F238E27FC236}">
                    <a16:creationId xmlns:a16="http://schemas.microsoft.com/office/drawing/2014/main" id="{25EBC48A-317A-0232-7B55-D3FE6236B3C3}"/>
                  </a:ext>
                </a:extLst>
              </p:cNvPr>
              <p:cNvSpPr>
                <a:spLocks noChangeShapeType="1"/>
              </p:cNvSpPr>
              <p:nvPr/>
            </p:nvSpPr>
            <p:spPr bwMode="auto">
              <a:xfrm flipV="1">
                <a:off x="4314" y="3988"/>
                <a:ext cx="236" cy="20"/>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6" name="Line 84">
                <a:extLst>
                  <a:ext uri="{FF2B5EF4-FFF2-40B4-BE49-F238E27FC236}">
                    <a16:creationId xmlns:a16="http://schemas.microsoft.com/office/drawing/2014/main" id="{25EBC6E3-8A4F-D65A-DCF5-C549BF6279F1}"/>
                  </a:ext>
                </a:extLst>
              </p:cNvPr>
              <p:cNvSpPr>
                <a:spLocks noChangeShapeType="1"/>
              </p:cNvSpPr>
              <p:nvPr/>
            </p:nvSpPr>
            <p:spPr bwMode="auto">
              <a:xfrm>
                <a:off x="4550" y="3988"/>
                <a:ext cx="217" cy="20"/>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7" name="Line 85">
                <a:extLst>
                  <a:ext uri="{FF2B5EF4-FFF2-40B4-BE49-F238E27FC236}">
                    <a16:creationId xmlns:a16="http://schemas.microsoft.com/office/drawing/2014/main" id="{DB411980-6591-BE85-1F8E-F16040DD7874}"/>
                  </a:ext>
                </a:extLst>
              </p:cNvPr>
              <p:cNvSpPr>
                <a:spLocks noChangeShapeType="1"/>
              </p:cNvSpPr>
              <p:nvPr/>
            </p:nvSpPr>
            <p:spPr bwMode="auto">
              <a:xfrm>
                <a:off x="4767"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8" name="Line 86">
                <a:extLst>
                  <a:ext uri="{FF2B5EF4-FFF2-40B4-BE49-F238E27FC236}">
                    <a16:creationId xmlns:a16="http://schemas.microsoft.com/office/drawing/2014/main" id="{EA715496-8018-00C3-5C7B-00DA2B37E137}"/>
                  </a:ext>
                </a:extLst>
              </p:cNvPr>
              <p:cNvSpPr>
                <a:spLocks noChangeShapeType="1"/>
              </p:cNvSpPr>
              <p:nvPr/>
            </p:nvSpPr>
            <p:spPr bwMode="auto">
              <a:xfrm>
                <a:off x="4983"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9" name="Line 87">
                <a:extLst>
                  <a:ext uri="{FF2B5EF4-FFF2-40B4-BE49-F238E27FC236}">
                    <a16:creationId xmlns:a16="http://schemas.microsoft.com/office/drawing/2014/main" id="{B5AA896C-35DE-17BA-E0CB-1E36AEAC68F9}"/>
                  </a:ext>
                </a:extLst>
              </p:cNvPr>
              <p:cNvSpPr>
                <a:spLocks noChangeShapeType="1"/>
              </p:cNvSpPr>
              <p:nvPr/>
            </p:nvSpPr>
            <p:spPr bwMode="auto">
              <a:xfrm>
                <a:off x="5220"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0" name="Line 88">
                <a:extLst>
                  <a:ext uri="{FF2B5EF4-FFF2-40B4-BE49-F238E27FC236}">
                    <a16:creationId xmlns:a16="http://schemas.microsoft.com/office/drawing/2014/main" id="{4EED40D9-7CAF-C7F9-E9A6-7CD96CAF9C61}"/>
                  </a:ext>
                </a:extLst>
              </p:cNvPr>
              <p:cNvSpPr>
                <a:spLocks noChangeShapeType="1"/>
              </p:cNvSpPr>
              <p:nvPr/>
            </p:nvSpPr>
            <p:spPr bwMode="auto">
              <a:xfrm>
                <a:off x="5436"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1" name="Line 89">
                <a:extLst>
                  <a:ext uri="{FF2B5EF4-FFF2-40B4-BE49-F238E27FC236}">
                    <a16:creationId xmlns:a16="http://schemas.microsoft.com/office/drawing/2014/main" id="{48B0C3EB-668F-9BC8-CDD3-9EBD986A9746}"/>
                  </a:ext>
                </a:extLst>
              </p:cNvPr>
              <p:cNvSpPr>
                <a:spLocks noChangeShapeType="1"/>
              </p:cNvSpPr>
              <p:nvPr/>
            </p:nvSpPr>
            <p:spPr bwMode="auto">
              <a:xfrm>
                <a:off x="5653"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2" name="Line 90">
                <a:extLst>
                  <a:ext uri="{FF2B5EF4-FFF2-40B4-BE49-F238E27FC236}">
                    <a16:creationId xmlns:a16="http://schemas.microsoft.com/office/drawing/2014/main" id="{3C102277-53D1-5747-53C4-1631DE0DB824}"/>
                  </a:ext>
                </a:extLst>
              </p:cNvPr>
              <p:cNvSpPr>
                <a:spLocks noChangeShapeType="1"/>
              </p:cNvSpPr>
              <p:nvPr/>
            </p:nvSpPr>
            <p:spPr bwMode="auto">
              <a:xfrm>
                <a:off x="5889"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3" name="Line 91">
                <a:extLst>
                  <a:ext uri="{FF2B5EF4-FFF2-40B4-BE49-F238E27FC236}">
                    <a16:creationId xmlns:a16="http://schemas.microsoft.com/office/drawing/2014/main" id="{CB38FA4D-78D5-CB04-F971-225FFC81AB96}"/>
                  </a:ext>
                </a:extLst>
              </p:cNvPr>
              <p:cNvSpPr>
                <a:spLocks noChangeShapeType="1"/>
              </p:cNvSpPr>
              <p:nvPr/>
            </p:nvSpPr>
            <p:spPr bwMode="auto">
              <a:xfrm>
                <a:off x="6106"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4" name="Line 92">
                <a:extLst>
                  <a:ext uri="{FF2B5EF4-FFF2-40B4-BE49-F238E27FC236}">
                    <a16:creationId xmlns:a16="http://schemas.microsoft.com/office/drawing/2014/main" id="{D01A8DF5-06EF-5941-1036-2ACDCFB617C0}"/>
                  </a:ext>
                </a:extLst>
              </p:cNvPr>
              <p:cNvSpPr>
                <a:spLocks noChangeShapeType="1"/>
              </p:cNvSpPr>
              <p:nvPr/>
            </p:nvSpPr>
            <p:spPr bwMode="auto">
              <a:xfrm>
                <a:off x="6322"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5" name="Line 93">
                <a:extLst>
                  <a:ext uri="{FF2B5EF4-FFF2-40B4-BE49-F238E27FC236}">
                    <a16:creationId xmlns:a16="http://schemas.microsoft.com/office/drawing/2014/main" id="{C72756FF-3218-025F-F80F-0187EF69F07B}"/>
                  </a:ext>
                </a:extLst>
              </p:cNvPr>
              <p:cNvSpPr>
                <a:spLocks noChangeShapeType="1"/>
              </p:cNvSpPr>
              <p:nvPr/>
            </p:nvSpPr>
            <p:spPr bwMode="auto">
              <a:xfrm>
                <a:off x="6559"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6" name="Line 94">
                <a:extLst>
                  <a:ext uri="{FF2B5EF4-FFF2-40B4-BE49-F238E27FC236}">
                    <a16:creationId xmlns:a16="http://schemas.microsoft.com/office/drawing/2014/main" id="{C3504D62-993B-0FBB-E180-BC73E67E3F61}"/>
                  </a:ext>
                </a:extLst>
              </p:cNvPr>
              <p:cNvSpPr>
                <a:spLocks noChangeShapeType="1"/>
              </p:cNvSpPr>
              <p:nvPr/>
            </p:nvSpPr>
            <p:spPr bwMode="auto">
              <a:xfrm>
                <a:off x="6775"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7" name="Line 95">
                <a:extLst>
                  <a:ext uri="{FF2B5EF4-FFF2-40B4-BE49-F238E27FC236}">
                    <a16:creationId xmlns:a16="http://schemas.microsoft.com/office/drawing/2014/main" id="{3B8F364E-4A12-E4B6-7EDB-404AE8E3A365}"/>
                  </a:ext>
                </a:extLst>
              </p:cNvPr>
              <p:cNvSpPr>
                <a:spLocks noChangeShapeType="1"/>
              </p:cNvSpPr>
              <p:nvPr/>
            </p:nvSpPr>
            <p:spPr bwMode="auto">
              <a:xfrm>
                <a:off x="7011"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8" name="Line 96">
                <a:extLst>
                  <a:ext uri="{FF2B5EF4-FFF2-40B4-BE49-F238E27FC236}">
                    <a16:creationId xmlns:a16="http://schemas.microsoft.com/office/drawing/2014/main" id="{DA1A140C-597F-88B1-1580-F788A4D51ABF}"/>
                  </a:ext>
                </a:extLst>
              </p:cNvPr>
              <p:cNvSpPr>
                <a:spLocks noChangeShapeType="1"/>
              </p:cNvSpPr>
              <p:nvPr/>
            </p:nvSpPr>
            <p:spPr bwMode="auto">
              <a:xfrm>
                <a:off x="7228"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9" name="Line 97">
                <a:extLst>
                  <a:ext uri="{FF2B5EF4-FFF2-40B4-BE49-F238E27FC236}">
                    <a16:creationId xmlns:a16="http://schemas.microsoft.com/office/drawing/2014/main" id="{91F32076-4946-60EF-8383-2A2389E31E2F}"/>
                  </a:ext>
                </a:extLst>
              </p:cNvPr>
              <p:cNvSpPr>
                <a:spLocks noChangeShapeType="1"/>
              </p:cNvSpPr>
              <p:nvPr/>
            </p:nvSpPr>
            <p:spPr bwMode="auto">
              <a:xfrm>
                <a:off x="7445"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0" name="Line 98">
                <a:extLst>
                  <a:ext uri="{FF2B5EF4-FFF2-40B4-BE49-F238E27FC236}">
                    <a16:creationId xmlns:a16="http://schemas.microsoft.com/office/drawing/2014/main" id="{324CD6DD-808C-F3F4-081D-D7355A58DDD9}"/>
                  </a:ext>
                </a:extLst>
              </p:cNvPr>
              <p:cNvSpPr>
                <a:spLocks noChangeShapeType="1"/>
              </p:cNvSpPr>
              <p:nvPr/>
            </p:nvSpPr>
            <p:spPr bwMode="auto">
              <a:xfrm>
                <a:off x="7681"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1" name="Line 99">
                <a:extLst>
                  <a:ext uri="{FF2B5EF4-FFF2-40B4-BE49-F238E27FC236}">
                    <a16:creationId xmlns:a16="http://schemas.microsoft.com/office/drawing/2014/main" id="{DC78825E-A268-EA79-D9BF-731EE204BB8A}"/>
                  </a:ext>
                </a:extLst>
              </p:cNvPr>
              <p:cNvSpPr>
                <a:spLocks noChangeShapeType="1"/>
              </p:cNvSpPr>
              <p:nvPr/>
            </p:nvSpPr>
            <p:spPr bwMode="auto">
              <a:xfrm>
                <a:off x="7897"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2" name="Line 100">
                <a:extLst>
                  <a:ext uri="{FF2B5EF4-FFF2-40B4-BE49-F238E27FC236}">
                    <a16:creationId xmlns:a16="http://schemas.microsoft.com/office/drawing/2014/main" id="{9B61F8E9-3B14-19A7-4C90-502842EBD7FF}"/>
                  </a:ext>
                </a:extLst>
              </p:cNvPr>
              <p:cNvSpPr>
                <a:spLocks noChangeShapeType="1"/>
              </p:cNvSpPr>
              <p:nvPr/>
            </p:nvSpPr>
            <p:spPr bwMode="auto">
              <a:xfrm>
                <a:off x="8114" y="4008"/>
                <a:ext cx="23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3" name="Line 101">
                <a:extLst>
                  <a:ext uri="{FF2B5EF4-FFF2-40B4-BE49-F238E27FC236}">
                    <a16:creationId xmlns:a16="http://schemas.microsoft.com/office/drawing/2014/main" id="{E0BFE2A9-9434-5523-A1CA-3D45ED2E8B58}"/>
                  </a:ext>
                </a:extLst>
              </p:cNvPr>
              <p:cNvSpPr>
                <a:spLocks noChangeShapeType="1"/>
              </p:cNvSpPr>
              <p:nvPr/>
            </p:nvSpPr>
            <p:spPr bwMode="auto">
              <a:xfrm>
                <a:off x="8350"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4" name="Line 102">
                <a:extLst>
                  <a:ext uri="{FF2B5EF4-FFF2-40B4-BE49-F238E27FC236}">
                    <a16:creationId xmlns:a16="http://schemas.microsoft.com/office/drawing/2014/main" id="{60E5824F-D36F-77A1-BD8F-F1B83D8C8F23}"/>
                  </a:ext>
                </a:extLst>
              </p:cNvPr>
              <p:cNvSpPr>
                <a:spLocks noChangeShapeType="1"/>
              </p:cNvSpPr>
              <p:nvPr/>
            </p:nvSpPr>
            <p:spPr bwMode="auto">
              <a:xfrm>
                <a:off x="8567"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5" name="Line 103">
                <a:extLst>
                  <a:ext uri="{FF2B5EF4-FFF2-40B4-BE49-F238E27FC236}">
                    <a16:creationId xmlns:a16="http://schemas.microsoft.com/office/drawing/2014/main" id="{BC7267E1-DF40-4890-1701-77CF9D9E8850}"/>
                  </a:ext>
                </a:extLst>
              </p:cNvPr>
              <p:cNvSpPr>
                <a:spLocks noChangeShapeType="1"/>
              </p:cNvSpPr>
              <p:nvPr/>
            </p:nvSpPr>
            <p:spPr bwMode="auto">
              <a:xfrm>
                <a:off x="8783" y="4008"/>
                <a:ext cx="23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6" name="Line 104">
                <a:extLst>
                  <a:ext uri="{FF2B5EF4-FFF2-40B4-BE49-F238E27FC236}">
                    <a16:creationId xmlns:a16="http://schemas.microsoft.com/office/drawing/2014/main" id="{E223C1F6-4351-2FA3-EA8B-D46BCF798668}"/>
                  </a:ext>
                </a:extLst>
              </p:cNvPr>
              <p:cNvSpPr>
                <a:spLocks noChangeShapeType="1"/>
              </p:cNvSpPr>
              <p:nvPr/>
            </p:nvSpPr>
            <p:spPr bwMode="auto">
              <a:xfrm>
                <a:off x="9020" y="4008"/>
                <a:ext cx="216"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7" name="Line 105">
                <a:extLst>
                  <a:ext uri="{FF2B5EF4-FFF2-40B4-BE49-F238E27FC236}">
                    <a16:creationId xmlns:a16="http://schemas.microsoft.com/office/drawing/2014/main" id="{2224FB95-B6FE-E884-B1A9-1555242DA2CB}"/>
                  </a:ext>
                </a:extLst>
              </p:cNvPr>
              <p:cNvSpPr>
                <a:spLocks noChangeShapeType="1"/>
              </p:cNvSpPr>
              <p:nvPr/>
            </p:nvSpPr>
            <p:spPr bwMode="auto">
              <a:xfrm>
                <a:off x="9236" y="4008"/>
                <a:ext cx="217" cy="1"/>
              </a:xfrm>
              <a:prstGeom prst="line">
                <a:avLst/>
              </a:prstGeom>
              <a:noFill/>
              <a:ln w="37465">
                <a:solidFill>
                  <a:srgbClr val="33333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78" name="Freeform 106">
                <a:extLst>
                  <a:ext uri="{FF2B5EF4-FFF2-40B4-BE49-F238E27FC236}">
                    <a16:creationId xmlns:a16="http://schemas.microsoft.com/office/drawing/2014/main" id="{D69A19F4-6D97-9417-04A2-1F2F6E5384F1}"/>
                  </a:ext>
                </a:extLst>
              </p:cNvPr>
              <p:cNvSpPr>
                <a:spLocks/>
              </p:cNvSpPr>
              <p:nvPr/>
            </p:nvSpPr>
            <p:spPr bwMode="auto">
              <a:xfrm>
                <a:off x="3822" y="3181"/>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79" name="Freeform 107">
                <a:extLst>
                  <a:ext uri="{FF2B5EF4-FFF2-40B4-BE49-F238E27FC236}">
                    <a16:creationId xmlns:a16="http://schemas.microsoft.com/office/drawing/2014/main" id="{728D3E65-370F-47A2-8404-FC4AEF34B3A9}"/>
                  </a:ext>
                </a:extLst>
              </p:cNvPr>
              <p:cNvSpPr>
                <a:spLocks/>
              </p:cNvSpPr>
              <p:nvPr/>
            </p:nvSpPr>
            <p:spPr bwMode="auto">
              <a:xfrm>
                <a:off x="4038"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0" name="Freeform 108">
                <a:extLst>
                  <a:ext uri="{FF2B5EF4-FFF2-40B4-BE49-F238E27FC236}">
                    <a16:creationId xmlns:a16="http://schemas.microsoft.com/office/drawing/2014/main" id="{E9A25580-8A84-2AAB-58A6-5DF9B11F6E1B}"/>
                  </a:ext>
                </a:extLst>
              </p:cNvPr>
              <p:cNvSpPr>
                <a:spLocks/>
              </p:cNvSpPr>
              <p:nvPr/>
            </p:nvSpPr>
            <p:spPr bwMode="auto">
              <a:xfrm>
                <a:off x="4255"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1" name="Freeform 109">
                <a:extLst>
                  <a:ext uri="{FF2B5EF4-FFF2-40B4-BE49-F238E27FC236}">
                    <a16:creationId xmlns:a16="http://schemas.microsoft.com/office/drawing/2014/main" id="{0BC39045-BC23-5E38-6565-035AE45D2EFA}"/>
                  </a:ext>
                </a:extLst>
              </p:cNvPr>
              <p:cNvSpPr>
                <a:spLocks/>
              </p:cNvSpPr>
              <p:nvPr/>
            </p:nvSpPr>
            <p:spPr bwMode="auto">
              <a:xfrm>
                <a:off x="4491" y="4579"/>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2" name="Freeform 110">
                <a:extLst>
                  <a:ext uri="{FF2B5EF4-FFF2-40B4-BE49-F238E27FC236}">
                    <a16:creationId xmlns:a16="http://schemas.microsoft.com/office/drawing/2014/main" id="{3D229569-64BD-6FC4-52D2-431C60DAEDBD}"/>
                  </a:ext>
                </a:extLst>
              </p:cNvPr>
              <p:cNvSpPr>
                <a:spLocks/>
              </p:cNvSpPr>
              <p:nvPr/>
            </p:nvSpPr>
            <p:spPr bwMode="auto">
              <a:xfrm>
                <a:off x="4708"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3" name="Freeform 111">
                <a:extLst>
                  <a:ext uri="{FF2B5EF4-FFF2-40B4-BE49-F238E27FC236}">
                    <a16:creationId xmlns:a16="http://schemas.microsoft.com/office/drawing/2014/main" id="{87D0AF0A-28CF-FEE8-88D8-EEF8E94C4C3D}"/>
                  </a:ext>
                </a:extLst>
              </p:cNvPr>
              <p:cNvSpPr>
                <a:spLocks/>
              </p:cNvSpPr>
              <p:nvPr/>
            </p:nvSpPr>
            <p:spPr bwMode="auto">
              <a:xfrm>
                <a:off x="4924" y="3358"/>
                <a:ext cx="119" cy="118"/>
              </a:xfrm>
              <a:custGeom>
                <a:avLst/>
                <a:gdLst>
                  <a:gd name="T0" fmla="*/ 59 w 119"/>
                  <a:gd name="T1" fmla="*/ 0 h 118"/>
                  <a:gd name="T2" fmla="*/ 119 w 119"/>
                  <a:gd name="T3" fmla="*/ 59 h 118"/>
                  <a:gd name="T4" fmla="*/ 59 w 119"/>
                  <a:gd name="T5" fmla="*/ 118 h 118"/>
                  <a:gd name="T6" fmla="*/ 0 w 119"/>
                  <a:gd name="T7" fmla="*/ 59 h 118"/>
                  <a:gd name="T8" fmla="*/ 59 w 119"/>
                  <a:gd name="T9" fmla="*/ 0 h 118"/>
                </a:gdLst>
                <a:ahLst/>
                <a:cxnLst>
                  <a:cxn ang="0">
                    <a:pos x="T0" y="T1"/>
                  </a:cxn>
                  <a:cxn ang="0">
                    <a:pos x="T2" y="T3"/>
                  </a:cxn>
                  <a:cxn ang="0">
                    <a:pos x="T4" y="T5"/>
                  </a:cxn>
                  <a:cxn ang="0">
                    <a:pos x="T6" y="T7"/>
                  </a:cxn>
                  <a:cxn ang="0">
                    <a:pos x="T8" y="T9"/>
                  </a:cxn>
                </a:cxnLst>
                <a:rect l="0" t="0" r="r" b="b"/>
                <a:pathLst>
                  <a:path w="119" h="118">
                    <a:moveTo>
                      <a:pt x="59" y="0"/>
                    </a:moveTo>
                    <a:lnTo>
                      <a:pt x="119"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4" name="Freeform 112">
                <a:extLst>
                  <a:ext uri="{FF2B5EF4-FFF2-40B4-BE49-F238E27FC236}">
                    <a16:creationId xmlns:a16="http://schemas.microsoft.com/office/drawing/2014/main" id="{F5C104B9-E57B-BCBE-64AD-A1682A5E0BF9}"/>
                  </a:ext>
                </a:extLst>
              </p:cNvPr>
              <p:cNvSpPr>
                <a:spLocks/>
              </p:cNvSpPr>
              <p:nvPr/>
            </p:nvSpPr>
            <p:spPr bwMode="auto">
              <a:xfrm>
                <a:off x="5161"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5" name="Freeform 113">
                <a:extLst>
                  <a:ext uri="{FF2B5EF4-FFF2-40B4-BE49-F238E27FC236}">
                    <a16:creationId xmlns:a16="http://schemas.microsoft.com/office/drawing/2014/main" id="{0777BDAF-7AC6-F1A2-F3EA-B1D911251ABD}"/>
                  </a:ext>
                </a:extLst>
              </p:cNvPr>
              <p:cNvSpPr>
                <a:spLocks/>
              </p:cNvSpPr>
              <p:nvPr/>
            </p:nvSpPr>
            <p:spPr bwMode="auto">
              <a:xfrm>
                <a:off x="5377"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6" name="Freeform 114">
                <a:extLst>
                  <a:ext uri="{FF2B5EF4-FFF2-40B4-BE49-F238E27FC236}">
                    <a16:creationId xmlns:a16="http://schemas.microsoft.com/office/drawing/2014/main" id="{DE85DE35-302A-5CDE-9F05-12C262ECB822}"/>
                  </a:ext>
                </a:extLst>
              </p:cNvPr>
              <p:cNvSpPr>
                <a:spLocks/>
              </p:cNvSpPr>
              <p:nvPr/>
            </p:nvSpPr>
            <p:spPr bwMode="auto">
              <a:xfrm>
                <a:off x="5594" y="3870"/>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7" name="Freeform 115">
                <a:extLst>
                  <a:ext uri="{FF2B5EF4-FFF2-40B4-BE49-F238E27FC236}">
                    <a16:creationId xmlns:a16="http://schemas.microsoft.com/office/drawing/2014/main" id="{2E649DAA-33D3-2EDB-3A31-501FFB150710}"/>
                  </a:ext>
                </a:extLst>
              </p:cNvPr>
              <p:cNvSpPr>
                <a:spLocks/>
              </p:cNvSpPr>
              <p:nvPr/>
            </p:nvSpPr>
            <p:spPr bwMode="auto">
              <a:xfrm>
                <a:off x="5830" y="4047"/>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8" name="Freeform 116">
                <a:extLst>
                  <a:ext uri="{FF2B5EF4-FFF2-40B4-BE49-F238E27FC236}">
                    <a16:creationId xmlns:a16="http://schemas.microsoft.com/office/drawing/2014/main" id="{DDF038FA-CD46-5ABE-23B1-BB12180CE410}"/>
                  </a:ext>
                </a:extLst>
              </p:cNvPr>
              <p:cNvSpPr>
                <a:spLocks/>
              </p:cNvSpPr>
              <p:nvPr/>
            </p:nvSpPr>
            <p:spPr bwMode="auto">
              <a:xfrm>
                <a:off x="6047"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89" name="Freeform 117">
                <a:extLst>
                  <a:ext uri="{FF2B5EF4-FFF2-40B4-BE49-F238E27FC236}">
                    <a16:creationId xmlns:a16="http://schemas.microsoft.com/office/drawing/2014/main" id="{BB4BAD4F-6028-A41A-0E1F-D4C64DD7C500}"/>
                  </a:ext>
                </a:extLst>
              </p:cNvPr>
              <p:cNvSpPr>
                <a:spLocks/>
              </p:cNvSpPr>
              <p:nvPr/>
            </p:nvSpPr>
            <p:spPr bwMode="auto">
              <a:xfrm>
                <a:off x="6263"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0" name="Freeform 118">
                <a:extLst>
                  <a:ext uri="{FF2B5EF4-FFF2-40B4-BE49-F238E27FC236}">
                    <a16:creationId xmlns:a16="http://schemas.microsoft.com/office/drawing/2014/main" id="{6B6CA430-89CB-D12F-5779-758C68BD79E0}"/>
                  </a:ext>
                </a:extLst>
              </p:cNvPr>
              <p:cNvSpPr>
                <a:spLocks/>
              </p:cNvSpPr>
              <p:nvPr/>
            </p:nvSpPr>
            <p:spPr bwMode="auto">
              <a:xfrm>
                <a:off x="6499" y="4736"/>
                <a:ext cx="119" cy="118"/>
              </a:xfrm>
              <a:custGeom>
                <a:avLst/>
                <a:gdLst>
                  <a:gd name="T0" fmla="*/ 60 w 119"/>
                  <a:gd name="T1" fmla="*/ 0 h 118"/>
                  <a:gd name="T2" fmla="*/ 119 w 119"/>
                  <a:gd name="T3" fmla="*/ 59 h 118"/>
                  <a:gd name="T4" fmla="*/ 60 w 119"/>
                  <a:gd name="T5" fmla="*/ 118 h 118"/>
                  <a:gd name="T6" fmla="*/ 0 w 119"/>
                  <a:gd name="T7" fmla="*/ 59 h 118"/>
                  <a:gd name="T8" fmla="*/ 60 w 119"/>
                  <a:gd name="T9" fmla="*/ 0 h 118"/>
                </a:gdLst>
                <a:ahLst/>
                <a:cxnLst>
                  <a:cxn ang="0">
                    <a:pos x="T0" y="T1"/>
                  </a:cxn>
                  <a:cxn ang="0">
                    <a:pos x="T2" y="T3"/>
                  </a:cxn>
                  <a:cxn ang="0">
                    <a:pos x="T4" y="T5"/>
                  </a:cxn>
                  <a:cxn ang="0">
                    <a:pos x="T6" y="T7"/>
                  </a:cxn>
                  <a:cxn ang="0">
                    <a:pos x="T8" y="T9"/>
                  </a:cxn>
                </a:cxnLst>
                <a:rect l="0" t="0" r="r" b="b"/>
                <a:pathLst>
                  <a:path w="119" h="118">
                    <a:moveTo>
                      <a:pt x="60" y="0"/>
                    </a:moveTo>
                    <a:lnTo>
                      <a:pt x="119" y="59"/>
                    </a:lnTo>
                    <a:lnTo>
                      <a:pt x="60" y="118"/>
                    </a:lnTo>
                    <a:lnTo>
                      <a:pt x="0" y="59"/>
                    </a:lnTo>
                    <a:lnTo>
                      <a:pt x="60"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1" name="Freeform 119">
                <a:extLst>
                  <a:ext uri="{FF2B5EF4-FFF2-40B4-BE49-F238E27FC236}">
                    <a16:creationId xmlns:a16="http://schemas.microsoft.com/office/drawing/2014/main" id="{2FDCB0B8-28E4-CFE9-80DE-870FB879BB88}"/>
                  </a:ext>
                </a:extLst>
              </p:cNvPr>
              <p:cNvSpPr>
                <a:spLocks/>
              </p:cNvSpPr>
              <p:nvPr/>
            </p:nvSpPr>
            <p:spPr bwMode="auto">
              <a:xfrm>
                <a:off x="6716" y="4224"/>
                <a:ext cx="118" cy="119"/>
              </a:xfrm>
              <a:custGeom>
                <a:avLst/>
                <a:gdLst>
                  <a:gd name="T0" fmla="*/ 59 w 118"/>
                  <a:gd name="T1" fmla="*/ 0 h 119"/>
                  <a:gd name="T2" fmla="*/ 118 w 118"/>
                  <a:gd name="T3" fmla="*/ 59 h 119"/>
                  <a:gd name="T4" fmla="*/ 59 w 118"/>
                  <a:gd name="T5" fmla="*/ 119 h 119"/>
                  <a:gd name="T6" fmla="*/ 0 w 118"/>
                  <a:gd name="T7" fmla="*/ 59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59"/>
                    </a:lnTo>
                    <a:lnTo>
                      <a:pt x="59" y="119"/>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2" name="Freeform 120">
                <a:extLst>
                  <a:ext uri="{FF2B5EF4-FFF2-40B4-BE49-F238E27FC236}">
                    <a16:creationId xmlns:a16="http://schemas.microsoft.com/office/drawing/2014/main" id="{4908A9AA-A180-4482-682A-63EB0B23CC59}"/>
                  </a:ext>
                </a:extLst>
              </p:cNvPr>
              <p:cNvSpPr>
                <a:spLocks/>
              </p:cNvSpPr>
              <p:nvPr/>
            </p:nvSpPr>
            <p:spPr bwMode="auto">
              <a:xfrm>
                <a:off x="6952" y="3358"/>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3" name="Freeform 121">
                <a:extLst>
                  <a:ext uri="{FF2B5EF4-FFF2-40B4-BE49-F238E27FC236}">
                    <a16:creationId xmlns:a16="http://schemas.microsoft.com/office/drawing/2014/main" id="{C20CB61A-8AAD-4A10-6600-9B97E4EF6D7F}"/>
                  </a:ext>
                </a:extLst>
              </p:cNvPr>
              <p:cNvSpPr>
                <a:spLocks/>
              </p:cNvSpPr>
              <p:nvPr/>
            </p:nvSpPr>
            <p:spPr bwMode="auto">
              <a:xfrm>
                <a:off x="7169"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4" name="Freeform 122">
                <a:extLst>
                  <a:ext uri="{FF2B5EF4-FFF2-40B4-BE49-F238E27FC236}">
                    <a16:creationId xmlns:a16="http://schemas.microsoft.com/office/drawing/2014/main" id="{CA1DDC63-AB70-D453-30EB-2A2FE119C007}"/>
                  </a:ext>
                </a:extLst>
              </p:cNvPr>
              <p:cNvSpPr>
                <a:spLocks/>
              </p:cNvSpPr>
              <p:nvPr/>
            </p:nvSpPr>
            <p:spPr bwMode="auto">
              <a:xfrm>
                <a:off x="7385" y="2846"/>
                <a:ext cx="119" cy="118"/>
              </a:xfrm>
              <a:custGeom>
                <a:avLst/>
                <a:gdLst>
                  <a:gd name="T0" fmla="*/ 60 w 119"/>
                  <a:gd name="T1" fmla="*/ 0 h 118"/>
                  <a:gd name="T2" fmla="*/ 119 w 119"/>
                  <a:gd name="T3" fmla="*/ 59 h 118"/>
                  <a:gd name="T4" fmla="*/ 60 w 119"/>
                  <a:gd name="T5" fmla="*/ 118 h 118"/>
                  <a:gd name="T6" fmla="*/ 0 w 119"/>
                  <a:gd name="T7" fmla="*/ 59 h 118"/>
                  <a:gd name="T8" fmla="*/ 60 w 119"/>
                  <a:gd name="T9" fmla="*/ 0 h 118"/>
                </a:gdLst>
                <a:ahLst/>
                <a:cxnLst>
                  <a:cxn ang="0">
                    <a:pos x="T0" y="T1"/>
                  </a:cxn>
                  <a:cxn ang="0">
                    <a:pos x="T2" y="T3"/>
                  </a:cxn>
                  <a:cxn ang="0">
                    <a:pos x="T4" y="T5"/>
                  </a:cxn>
                  <a:cxn ang="0">
                    <a:pos x="T6" y="T7"/>
                  </a:cxn>
                  <a:cxn ang="0">
                    <a:pos x="T8" y="T9"/>
                  </a:cxn>
                </a:cxnLst>
                <a:rect l="0" t="0" r="r" b="b"/>
                <a:pathLst>
                  <a:path w="119" h="118">
                    <a:moveTo>
                      <a:pt x="60" y="0"/>
                    </a:moveTo>
                    <a:lnTo>
                      <a:pt x="119" y="59"/>
                    </a:lnTo>
                    <a:lnTo>
                      <a:pt x="60" y="118"/>
                    </a:lnTo>
                    <a:lnTo>
                      <a:pt x="0" y="59"/>
                    </a:lnTo>
                    <a:lnTo>
                      <a:pt x="60"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5" name="Freeform 123">
                <a:extLst>
                  <a:ext uri="{FF2B5EF4-FFF2-40B4-BE49-F238E27FC236}">
                    <a16:creationId xmlns:a16="http://schemas.microsoft.com/office/drawing/2014/main" id="{E44F6A86-DB15-D721-8B7D-D4EB98CB38FF}"/>
                  </a:ext>
                </a:extLst>
              </p:cNvPr>
              <p:cNvSpPr>
                <a:spLocks/>
              </p:cNvSpPr>
              <p:nvPr/>
            </p:nvSpPr>
            <p:spPr bwMode="auto">
              <a:xfrm>
                <a:off x="7622" y="4736"/>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6" name="Freeform 124">
                <a:extLst>
                  <a:ext uri="{FF2B5EF4-FFF2-40B4-BE49-F238E27FC236}">
                    <a16:creationId xmlns:a16="http://schemas.microsoft.com/office/drawing/2014/main" id="{685484B5-D389-2E83-70CE-8B8602903A64}"/>
                  </a:ext>
                </a:extLst>
              </p:cNvPr>
              <p:cNvSpPr>
                <a:spLocks/>
              </p:cNvSpPr>
              <p:nvPr/>
            </p:nvSpPr>
            <p:spPr bwMode="auto">
              <a:xfrm>
                <a:off x="7838" y="3712"/>
                <a:ext cx="118" cy="119"/>
              </a:xfrm>
              <a:custGeom>
                <a:avLst/>
                <a:gdLst>
                  <a:gd name="T0" fmla="*/ 59 w 118"/>
                  <a:gd name="T1" fmla="*/ 0 h 119"/>
                  <a:gd name="T2" fmla="*/ 118 w 118"/>
                  <a:gd name="T3" fmla="*/ 60 h 119"/>
                  <a:gd name="T4" fmla="*/ 59 w 118"/>
                  <a:gd name="T5" fmla="*/ 119 h 119"/>
                  <a:gd name="T6" fmla="*/ 0 w 118"/>
                  <a:gd name="T7" fmla="*/ 60 h 119"/>
                  <a:gd name="T8" fmla="*/ 59 w 118"/>
                  <a:gd name="T9" fmla="*/ 0 h 119"/>
                </a:gdLst>
                <a:ahLst/>
                <a:cxnLst>
                  <a:cxn ang="0">
                    <a:pos x="T0" y="T1"/>
                  </a:cxn>
                  <a:cxn ang="0">
                    <a:pos x="T2" y="T3"/>
                  </a:cxn>
                  <a:cxn ang="0">
                    <a:pos x="T4" y="T5"/>
                  </a:cxn>
                  <a:cxn ang="0">
                    <a:pos x="T6" y="T7"/>
                  </a:cxn>
                  <a:cxn ang="0">
                    <a:pos x="T8" y="T9"/>
                  </a:cxn>
                </a:cxnLst>
                <a:rect l="0" t="0" r="r" b="b"/>
                <a:pathLst>
                  <a:path w="118" h="119">
                    <a:moveTo>
                      <a:pt x="59" y="0"/>
                    </a:moveTo>
                    <a:lnTo>
                      <a:pt x="118" y="60"/>
                    </a:lnTo>
                    <a:lnTo>
                      <a:pt x="59" y="119"/>
                    </a:lnTo>
                    <a:lnTo>
                      <a:pt x="0" y="60"/>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7" name="Freeform 125">
                <a:extLst>
                  <a:ext uri="{FF2B5EF4-FFF2-40B4-BE49-F238E27FC236}">
                    <a16:creationId xmlns:a16="http://schemas.microsoft.com/office/drawing/2014/main" id="{2023B88B-A855-20B1-FAC0-53CAB639CF20}"/>
                  </a:ext>
                </a:extLst>
              </p:cNvPr>
              <p:cNvSpPr>
                <a:spLocks/>
              </p:cNvSpPr>
              <p:nvPr/>
            </p:nvSpPr>
            <p:spPr bwMode="auto">
              <a:xfrm>
                <a:off x="8055"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8" name="Freeform 126">
                <a:extLst>
                  <a:ext uri="{FF2B5EF4-FFF2-40B4-BE49-F238E27FC236}">
                    <a16:creationId xmlns:a16="http://schemas.microsoft.com/office/drawing/2014/main" id="{0345CC26-58F0-F652-18E1-403E8D6D4DD0}"/>
                  </a:ext>
                </a:extLst>
              </p:cNvPr>
              <p:cNvSpPr>
                <a:spLocks/>
              </p:cNvSpPr>
              <p:nvPr/>
            </p:nvSpPr>
            <p:spPr bwMode="auto">
              <a:xfrm>
                <a:off x="8291" y="3181"/>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799" name="Freeform 127">
                <a:extLst>
                  <a:ext uri="{FF2B5EF4-FFF2-40B4-BE49-F238E27FC236}">
                    <a16:creationId xmlns:a16="http://schemas.microsoft.com/office/drawing/2014/main" id="{FDD674F0-030F-9F9F-39B3-A24E2F4614EC}"/>
                  </a:ext>
                </a:extLst>
              </p:cNvPr>
              <p:cNvSpPr>
                <a:spLocks/>
              </p:cNvSpPr>
              <p:nvPr/>
            </p:nvSpPr>
            <p:spPr bwMode="auto">
              <a:xfrm>
                <a:off x="8508" y="3535"/>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800" name="Freeform 128">
                <a:extLst>
                  <a:ext uri="{FF2B5EF4-FFF2-40B4-BE49-F238E27FC236}">
                    <a16:creationId xmlns:a16="http://schemas.microsoft.com/office/drawing/2014/main" id="{A872F311-DA4B-FCF5-56E8-A4E6CDAD5614}"/>
                  </a:ext>
                </a:extLst>
              </p:cNvPr>
              <p:cNvSpPr>
                <a:spLocks/>
              </p:cNvSpPr>
              <p:nvPr/>
            </p:nvSpPr>
            <p:spPr bwMode="auto">
              <a:xfrm>
                <a:off x="8724" y="3023"/>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801" name="Freeform 129">
                <a:extLst>
                  <a:ext uri="{FF2B5EF4-FFF2-40B4-BE49-F238E27FC236}">
                    <a16:creationId xmlns:a16="http://schemas.microsoft.com/office/drawing/2014/main" id="{2AA0C0FE-3B44-C363-2BFC-88813CEBDB55}"/>
                  </a:ext>
                </a:extLst>
              </p:cNvPr>
              <p:cNvSpPr>
                <a:spLocks/>
              </p:cNvSpPr>
              <p:nvPr/>
            </p:nvSpPr>
            <p:spPr bwMode="auto">
              <a:xfrm>
                <a:off x="8961" y="4402"/>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802" name="Freeform 130">
                <a:extLst>
                  <a:ext uri="{FF2B5EF4-FFF2-40B4-BE49-F238E27FC236}">
                    <a16:creationId xmlns:a16="http://schemas.microsoft.com/office/drawing/2014/main" id="{1749C9FB-8CC7-B135-E7D7-0E84B390CEDA}"/>
                  </a:ext>
                </a:extLst>
              </p:cNvPr>
              <p:cNvSpPr>
                <a:spLocks/>
              </p:cNvSpPr>
              <p:nvPr/>
            </p:nvSpPr>
            <p:spPr bwMode="auto">
              <a:xfrm>
                <a:off x="9177" y="4736"/>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803" name="Freeform 131">
                <a:extLst>
                  <a:ext uri="{FF2B5EF4-FFF2-40B4-BE49-F238E27FC236}">
                    <a16:creationId xmlns:a16="http://schemas.microsoft.com/office/drawing/2014/main" id="{D48B9DAE-77A4-D482-FBE5-7C387AB5F3E1}"/>
                  </a:ext>
                </a:extLst>
              </p:cNvPr>
              <p:cNvSpPr>
                <a:spLocks/>
              </p:cNvSpPr>
              <p:nvPr/>
            </p:nvSpPr>
            <p:spPr bwMode="auto">
              <a:xfrm>
                <a:off x="9394" y="3358"/>
                <a:ext cx="118" cy="118"/>
              </a:xfrm>
              <a:custGeom>
                <a:avLst/>
                <a:gdLst>
                  <a:gd name="T0" fmla="*/ 59 w 118"/>
                  <a:gd name="T1" fmla="*/ 0 h 118"/>
                  <a:gd name="T2" fmla="*/ 118 w 118"/>
                  <a:gd name="T3" fmla="*/ 59 h 118"/>
                  <a:gd name="T4" fmla="*/ 59 w 118"/>
                  <a:gd name="T5" fmla="*/ 118 h 118"/>
                  <a:gd name="T6" fmla="*/ 0 w 118"/>
                  <a:gd name="T7" fmla="*/ 59 h 118"/>
                  <a:gd name="T8" fmla="*/ 59 w 118"/>
                  <a:gd name="T9" fmla="*/ 0 h 118"/>
                </a:gdLst>
                <a:ahLst/>
                <a:cxnLst>
                  <a:cxn ang="0">
                    <a:pos x="T0" y="T1"/>
                  </a:cxn>
                  <a:cxn ang="0">
                    <a:pos x="T2" y="T3"/>
                  </a:cxn>
                  <a:cxn ang="0">
                    <a:pos x="T4" y="T5"/>
                  </a:cxn>
                  <a:cxn ang="0">
                    <a:pos x="T6" y="T7"/>
                  </a:cxn>
                  <a:cxn ang="0">
                    <a:pos x="T8" y="T9"/>
                  </a:cxn>
                </a:cxnLst>
                <a:rect l="0" t="0" r="r" b="b"/>
                <a:pathLst>
                  <a:path w="118" h="118">
                    <a:moveTo>
                      <a:pt x="59" y="0"/>
                    </a:moveTo>
                    <a:lnTo>
                      <a:pt x="118" y="59"/>
                    </a:lnTo>
                    <a:lnTo>
                      <a:pt x="59" y="118"/>
                    </a:lnTo>
                    <a:lnTo>
                      <a:pt x="0" y="59"/>
                    </a:lnTo>
                    <a:lnTo>
                      <a:pt x="59" y="0"/>
                    </a:lnTo>
                    <a:close/>
                  </a:path>
                </a:pathLst>
              </a:custGeom>
              <a:solidFill>
                <a:srgbClr val="000080"/>
              </a:solidFill>
              <a:ln w="12700">
                <a:solidFill>
                  <a:srgbClr val="000080"/>
                </a:solidFill>
                <a:prstDash val="solid"/>
                <a:round/>
                <a:headEnd/>
                <a:tailEnd/>
              </a:ln>
            </p:spPr>
            <p:txBody>
              <a:bodyPr/>
              <a:lstStyle/>
              <a:p>
                <a:endParaRPr lang="en-US"/>
              </a:p>
            </p:txBody>
          </p:sp>
          <p:sp>
            <p:nvSpPr>
              <p:cNvPr id="540804" name="Rectangle 132">
                <a:extLst>
                  <a:ext uri="{FF2B5EF4-FFF2-40B4-BE49-F238E27FC236}">
                    <a16:creationId xmlns:a16="http://schemas.microsoft.com/office/drawing/2014/main" id="{D2435315-D568-5B6C-BBF8-05849C879CFB}"/>
                  </a:ext>
                </a:extLst>
              </p:cNvPr>
              <p:cNvSpPr>
                <a:spLocks noChangeArrowheads="1"/>
              </p:cNvSpPr>
              <p:nvPr/>
            </p:nvSpPr>
            <p:spPr bwMode="auto">
              <a:xfrm>
                <a:off x="5298" y="1762"/>
                <a:ext cx="154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Defects/Unit</a:t>
                </a:r>
                <a:endParaRPr lang="en-US" altLang="en-US" sz="1700">
                  <a:latin typeface="Arial" panose="020B0604020202020204" pitchFamily="34" charset="0"/>
                </a:endParaRPr>
              </a:p>
            </p:txBody>
          </p:sp>
          <p:sp>
            <p:nvSpPr>
              <p:cNvPr id="540805" name="Rectangle 133">
                <a:extLst>
                  <a:ext uri="{FF2B5EF4-FFF2-40B4-BE49-F238E27FC236}">
                    <a16:creationId xmlns:a16="http://schemas.microsoft.com/office/drawing/2014/main" id="{9637A38C-1072-B0C4-D0B1-E37417F93308}"/>
                  </a:ext>
                </a:extLst>
              </p:cNvPr>
              <p:cNvSpPr>
                <a:spLocks noChangeArrowheads="1"/>
              </p:cNvSpPr>
              <p:nvPr/>
            </p:nvSpPr>
            <p:spPr bwMode="auto">
              <a:xfrm>
                <a:off x="3487" y="570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0</a:t>
                </a:r>
                <a:endParaRPr lang="en-US" altLang="en-US" sz="1700">
                  <a:latin typeface="Arial" panose="020B0604020202020204" pitchFamily="34" charset="0"/>
                </a:endParaRPr>
              </a:p>
            </p:txBody>
          </p:sp>
          <p:sp>
            <p:nvSpPr>
              <p:cNvPr id="540806" name="Rectangle 134">
                <a:extLst>
                  <a:ext uri="{FF2B5EF4-FFF2-40B4-BE49-F238E27FC236}">
                    <a16:creationId xmlns:a16="http://schemas.microsoft.com/office/drawing/2014/main" id="{67AD0016-DA44-A698-7004-29AF4CD226EA}"/>
                  </a:ext>
                </a:extLst>
              </p:cNvPr>
              <p:cNvSpPr>
                <a:spLocks noChangeArrowheads="1"/>
              </p:cNvSpPr>
              <p:nvPr/>
            </p:nvSpPr>
            <p:spPr bwMode="auto">
              <a:xfrm>
                <a:off x="3487" y="5346"/>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2</a:t>
                </a:r>
                <a:endParaRPr lang="en-US" altLang="en-US" sz="1700">
                  <a:latin typeface="Arial" panose="020B0604020202020204" pitchFamily="34" charset="0"/>
                </a:endParaRPr>
              </a:p>
            </p:txBody>
          </p:sp>
          <p:sp>
            <p:nvSpPr>
              <p:cNvPr id="540807" name="Rectangle 135">
                <a:extLst>
                  <a:ext uri="{FF2B5EF4-FFF2-40B4-BE49-F238E27FC236}">
                    <a16:creationId xmlns:a16="http://schemas.microsoft.com/office/drawing/2014/main" id="{23B222CF-31A7-C0DE-2C43-039F36952207}"/>
                  </a:ext>
                </a:extLst>
              </p:cNvPr>
              <p:cNvSpPr>
                <a:spLocks noChangeArrowheads="1"/>
              </p:cNvSpPr>
              <p:nvPr/>
            </p:nvSpPr>
            <p:spPr bwMode="auto">
              <a:xfrm>
                <a:off x="3487" y="501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4</a:t>
                </a:r>
                <a:endParaRPr lang="en-US" altLang="en-US" sz="1700">
                  <a:latin typeface="Arial" panose="020B0604020202020204" pitchFamily="34" charset="0"/>
                </a:endParaRPr>
              </a:p>
            </p:txBody>
          </p:sp>
          <p:sp>
            <p:nvSpPr>
              <p:cNvPr id="540808" name="Rectangle 136">
                <a:extLst>
                  <a:ext uri="{FF2B5EF4-FFF2-40B4-BE49-F238E27FC236}">
                    <a16:creationId xmlns:a16="http://schemas.microsoft.com/office/drawing/2014/main" id="{2844A404-C9CD-1F9F-8AEB-622005F9E370}"/>
                  </a:ext>
                </a:extLst>
              </p:cNvPr>
              <p:cNvSpPr>
                <a:spLocks noChangeArrowheads="1"/>
              </p:cNvSpPr>
              <p:nvPr/>
            </p:nvSpPr>
            <p:spPr bwMode="auto">
              <a:xfrm>
                <a:off x="3487" y="4656"/>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6</a:t>
                </a:r>
                <a:endParaRPr lang="en-US" altLang="en-US" sz="1700">
                  <a:latin typeface="Arial" panose="020B0604020202020204" pitchFamily="34" charset="0"/>
                </a:endParaRPr>
              </a:p>
            </p:txBody>
          </p:sp>
          <p:sp>
            <p:nvSpPr>
              <p:cNvPr id="540809" name="Rectangle 137">
                <a:extLst>
                  <a:ext uri="{FF2B5EF4-FFF2-40B4-BE49-F238E27FC236}">
                    <a16:creationId xmlns:a16="http://schemas.microsoft.com/office/drawing/2014/main" id="{F94F1DCB-8444-9481-6FBD-731F32A22E15}"/>
                  </a:ext>
                </a:extLst>
              </p:cNvPr>
              <p:cNvSpPr>
                <a:spLocks noChangeArrowheads="1"/>
              </p:cNvSpPr>
              <p:nvPr/>
            </p:nvSpPr>
            <p:spPr bwMode="auto">
              <a:xfrm>
                <a:off x="3487" y="4322"/>
                <a:ext cx="123"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8</a:t>
                </a:r>
                <a:endParaRPr lang="en-US" altLang="en-US" sz="1700">
                  <a:latin typeface="Arial" panose="020B0604020202020204" pitchFamily="34" charset="0"/>
                </a:endParaRPr>
              </a:p>
            </p:txBody>
          </p:sp>
          <p:sp>
            <p:nvSpPr>
              <p:cNvPr id="540810" name="Rectangle 138">
                <a:extLst>
                  <a:ext uri="{FF2B5EF4-FFF2-40B4-BE49-F238E27FC236}">
                    <a16:creationId xmlns:a16="http://schemas.microsoft.com/office/drawing/2014/main" id="{D3A7E915-5C4F-E5C4-433E-D9BCB1C221BD}"/>
                  </a:ext>
                </a:extLst>
              </p:cNvPr>
              <p:cNvSpPr>
                <a:spLocks noChangeArrowheads="1"/>
              </p:cNvSpPr>
              <p:nvPr/>
            </p:nvSpPr>
            <p:spPr bwMode="auto">
              <a:xfrm>
                <a:off x="3369" y="3970"/>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10</a:t>
                </a:r>
                <a:endParaRPr lang="en-US" altLang="en-US" sz="1700">
                  <a:latin typeface="Arial" panose="020B0604020202020204" pitchFamily="34" charset="0"/>
                </a:endParaRPr>
              </a:p>
            </p:txBody>
          </p:sp>
          <p:sp>
            <p:nvSpPr>
              <p:cNvPr id="540811" name="Rectangle 139">
                <a:extLst>
                  <a:ext uri="{FF2B5EF4-FFF2-40B4-BE49-F238E27FC236}">
                    <a16:creationId xmlns:a16="http://schemas.microsoft.com/office/drawing/2014/main" id="{49B06EEE-A61D-3BBD-B2A2-791323B0E6E4}"/>
                  </a:ext>
                </a:extLst>
              </p:cNvPr>
              <p:cNvSpPr>
                <a:spLocks noChangeArrowheads="1"/>
              </p:cNvSpPr>
              <p:nvPr/>
            </p:nvSpPr>
            <p:spPr bwMode="auto">
              <a:xfrm>
                <a:off x="3369" y="3634"/>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12</a:t>
                </a:r>
                <a:endParaRPr lang="en-US" altLang="en-US" sz="1700">
                  <a:latin typeface="Arial" panose="020B0604020202020204" pitchFamily="34" charset="0"/>
                </a:endParaRPr>
              </a:p>
            </p:txBody>
          </p:sp>
          <p:sp>
            <p:nvSpPr>
              <p:cNvPr id="540812" name="Rectangle 140">
                <a:extLst>
                  <a:ext uri="{FF2B5EF4-FFF2-40B4-BE49-F238E27FC236}">
                    <a16:creationId xmlns:a16="http://schemas.microsoft.com/office/drawing/2014/main" id="{C9460D73-30FC-565D-70D1-889DA27E4EDE}"/>
                  </a:ext>
                </a:extLst>
              </p:cNvPr>
              <p:cNvSpPr>
                <a:spLocks noChangeArrowheads="1"/>
              </p:cNvSpPr>
              <p:nvPr/>
            </p:nvSpPr>
            <p:spPr bwMode="auto">
              <a:xfrm>
                <a:off x="3369" y="3280"/>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14</a:t>
                </a:r>
                <a:endParaRPr lang="en-US" altLang="en-US" sz="1700">
                  <a:latin typeface="Arial" panose="020B0604020202020204" pitchFamily="34" charset="0"/>
                </a:endParaRPr>
              </a:p>
            </p:txBody>
          </p:sp>
          <p:sp>
            <p:nvSpPr>
              <p:cNvPr id="540813" name="Rectangle 141">
                <a:extLst>
                  <a:ext uri="{FF2B5EF4-FFF2-40B4-BE49-F238E27FC236}">
                    <a16:creationId xmlns:a16="http://schemas.microsoft.com/office/drawing/2014/main" id="{96EBC88F-4070-AB76-D6BA-2D1B5E780713}"/>
                  </a:ext>
                </a:extLst>
              </p:cNvPr>
              <p:cNvSpPr>
                <a:spLocks noChangeArrowheads="1"/>
              </p:cNvSpPr>
              <p:nvPr/>
            </p:nvSpPr>
            <p:spPr bwMode="auto">
              <a:xfrm>
                <a:off x="3369" y="2944"/>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16</a:t>
                </a:r>
                <a:endParaRPr lang="en-US" altLang="en-US" sz="1700">
                  <a:latin typeface="Arial" panose="020B0604020202020204" pitchFamily="34" charset="0"/>
                </a:endParaRPr>
              </a:p>
            </p:txBody>
          </p:sp>
          <p:sp>
            <p:nvSpPr>
              <p:cNvPr id="540814" name="Rectangle 142">
                <a:extLst>
                  <a:ext uri="{FF2B5EF4-FFF2-40B4-BE49-F238E27FC236}">
                    <a16:creationId xmlns:a16="http://schemas.microsoft.com/office/drawing/2014/main" id="{3794CB8D-8DB0-7931-0F3E-360A0ADBADD6}"/>
                  </a:ext>
                </a:extLst>
              </p:cNvPr>
              <p:cNvSpPr>
                <a:spLocks noChangeArrowheads="1"/>
              </p:cNvSpPr>
              <p:nvPr/>
            </p:nvSpPr>
            <p:spPr bwMode="auto">
              <a:xfrm>
                <a:off x="3369" y="2592"/>
                <a:ext cx="246"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18</a:t>
                </a:r>
                <a:endParaRPr lang="en-US" altLang="en-US" sz="1700">
                  <a:latin typeface="Arial" panose="020B0604020202020204" pitchFamily="34" charset="0"/>
                </a:endParaRPr>
              </a:p>
            </p:txBody>
          </p:sp>
          <p:sp>
            <p:nvSpPr>
              <p:cNvPr id="540815" name="Rectangle 143">
                <a:extLst>
                  <a:ext uri="{FF2B5EF4-FFF2-40B4-BE49-F238E27FC236}">
                    <a16:creationId xmlns:a16="http://schemas.microsoft.com/office/drawing/2014/main" id="{E85EBB54-DF6A-094E-B22C-03167F7C462E}"/>
                  </a:ext>
                </a:extLst>
              </p:cNvPr>
              <p:cNvSpPr>
                <a:spLocks noChangeArrowheads="1"/>
              </p:cNvSpPr>
              <p:nvPr/>
            </p:nvSpPr>
            <p:spPr bwMode="auto">
              <a:xfrm>
                <a:off x="3822"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a:t>
                </a:r>
                <a:endParaRPr lang="en-US" altLang="en-US" sz="1700">
                  <a:latin typeface="Arial" panose="020B0604020202020204" pitchFamily="34" charset="0"/>
                </a:endParaRPr>
              </a:p>
            </p:txBody>
          </p:sp>
          <p:sp>
            <p:nvSpPr>
              <p:cNvPr id="540816" name="Rectangle 144">
                <a:extLst>
                  <a:ext uri="{FF2B5EF4-FFF2-40B4-BE49-F238E27FC236}">
                    <a16:creationId xmlns:a16="http://schemas.microsoft.com/office/drawing/2014/main" id="{0F9C1087-833F-D4E1-8A17-C7403027C413}"/>
                  </a:ext>
                </a:extLst>
              </p:cNvPr>
              <p:cNvSpPr>
                <a:spLocks noChangeArrowheads="1"/>
              </p:cNvSpPr>
              <p:nvPr/>
            </p:nvSpPr>
            <p:spPr bwMode="auto">
              <a:xfrm>
                <a:off x="4254"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3</a:t>
                </a:r>
                <a:endParaRPr lang="en-US" altLang="en-US" sz="1700">
                  <a:latin typeface="Arial" panose="020B0604020202020204" pitchFamily="34" charset="0"/>
                </a:endParaRPr>
              </a:p>
            </p:txBody>
          </p:sp>
          <p:sp>
            <p:nvSpPr>
              <p:cNvPr id="540817" name="Rectangle 145">
                <a:extLst>
                  <a:ext uri="{FF2B5EF4-FFF2-40B4-BE49-F238E27FC236}">
                    <a16:creationId xmlns:a16="http://schemas.microsoft.com/office/drawing/2014/main" id="{186CDEC9-81E2-D6B9-392C-508291B43EC7}"/>
                  </a:ext>
                </a:extLst>
              </p:cNvPr>
              <p:cNvSpPr>
                <a:spLocks noChangeArrowheads="1"/>
              </p:cNvSpPr>
              <p:nvPr/>
            </p:nvSpPr>
            <p:spPr bwMode="auto">
              <a:xfrm>
                <a:off x="4709"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5</a:t>
                </a:r>
                <a:endParaRPr lang="en-US" altLang="en-US" sz="1700">
                  <a:latin typeface="Arial" panose="020B0604020202020204" pitchFamily="34" charset="0"/>
                </a:endParaRPr>
              </a:p>
            </p:txBody>
          </p:sp>
          <p:sp>
            <p:nvSpPr>
              <p:cNvPr id="540818" name="Rectangle 146">
                <a:extLst>
                  <a:ext uri="{FF2B5EF4-FFF2-40B4-BE49-F238E27FC236}">
                    <a16:creationId xmlns:a16="http://schemas.microsoft.com/office/drawing/2014/main" id="{1AAC3D40-0B8E-0E8F-A63F-259A5A4BFC5C}"/>
                  </a:ext>
                </a:extLst>
              </p:cNvPr>
              <p:cNvSpPr>
                <a:spLocks noChangeArrowheads="1"/>
              </p:cNvSpPr>
              <p:nvPr/>
            </p:nvSpPr>
            <p:spPr bwMode="auto">
              <a:xfrm>
                <a:off x="5161" y="6016"/>
                <a:ext cx="124"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7</a:t>
                </a:r>
                <a:endParaRPr lang="en-US" altLang="en-US" sz="1700">
                  <a:latin typeface="Arial" panose="020B0604020202020204" pitchFamily="34" charset="0"/>
                </a:endParaRPr>
              </a:p>
            </p:txBody>
          </p:sp>
          <p:sp>
            <p:nvSpPr>
              <p:cNvPr id="540819" name="Rectangle 147">
                <a:extLst>
                  <a:ext uri="{FF2B5EF4-FFF2-40B4-BE49-F238E27FC236}">
                    <a16:creationId xmlns:a16="http://schemas.microsoft.com/office/drawing/2014/main" id="{9A812F2D-EBE8-5DCC-2CA9-94B501AD5843}"/>
                  </a:ext>
                </a:extLst>
              </p:cNvPr>
              <p:cNvSpPr>
                <a:spLocks noChangeArrowheads="1"/>
              </p:cNvSpPr>
              <p:nvPr/>
            </p:nvSpPr>
            <p:spPr bwMode="auto">
              <a:xfrm>
                <a:off x="5594" y="6016"/>
                <a:ext cx="123"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9</a:t>
                </a:r>
                <a:endParaRPr lang="en-US" altLang="en-US" sz="1700">
                  <a:latin typeface="Arial" panose="020B0604020202020204" pitchFamily="34" charset="0"/>
                </a:endParaRPr>
              </a:p>
            </p:txBody>
          </p:sp>
          <p:sp>
            <p:nvSpPr>
              <p:cNvPr id="540820" name="Rectangle 148">
                <a:extLst>
                  <a:ext uri="{FF2B5EF4-FFF2-40B4-BE49-F238E27FC236}">
                    <a16:creationId xmlns:a16="http://schemas.microsoft.com/office/drawing/2014/main" id="{8174DDF9-AEFD-1BB5-B2BE-3072B4079E42}"/>
                  </a:ext>
                </a:extLst>
              </p:cNvPr>
              <p:cNvSpPr>
                <a:spLocks noChangeArrowheads="1"/>
              </p:cNvSpPr>
              <p:nvPr/>
            </p:nvSpPr>
            <p:spPr bwMode="auto">
              <a:xfrm>
                <a:off x="5988"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11</a:t>
                </a:r>
                <a:endParaRPr lang="en-US" altLang="en-US" sz="1700">
                  <a:latin typeface="Arial" panose="020B0604020202020204" pitchFamily="34" charset="0"/>
                </a:endParaRPr>
              </a:p>
            </p:txBody>
          </p:sp>
          <p:sp>
            <p:nvSpPr>
              <p:cNvPr id="540821" name="Rectangle 149">
                <a:extLst>
                  <a:ext uri="{FF2B5EF4-FFF2-40B4-BE49-F238E27FC236}">
                    <a16:creationId xmlns:a16="http://schemas.microsoft.com/office/drawing/2014/main" id="{7FA00BC5-8C53-1CE7-3A1B-916DC6BBA8C1}"/>
                  </a:ext>
                </a:extLst>
              </p:cNvPr>
              <p:cNvSpPr>
                <a:spLocks noChangeArrowheads="1"/>
              </p:cNvSpPr>
              <p:nvPr/>
            </p:nvSpPr>
            <p:spPr bwMode="auto">
              <a:xfrm>
                <a:off x="6440"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13</a:t>
                </a:r>
                <a:endParaRPr lang="en-US" altLang="en-US" sz="1700">
                  <a:latin typeface="Arial" panose="020B0604020202020204" pitchFamily="34" charset="0"/>
                </a:endParaRPr>
              </a:p>
            </p:txBody>
          </p:sp>
          <p:sp>
            <p:nvSpPr>
              <p:cNvPr id="540822" name="Rectangle 150">
                <a:extLst>
                  <a:ext uri="{FF2B5EF4-FFF2-40B4-BE49-F238E27FC236}">
                    <a16:creationId xmlns:a16="http://schemas.microsoft.com/office/drawing/2014/main" id="{C54CAAC5-337A-C416-FF65-F447E744CA8E}"/>
                  </a:ext>
                </a:extLst>
              </p:cNvPr>
              <p:cNvSpPr>
                <a:spLocks noChangeArrowheads="1"/>
              </p:cNvSpPr>
              <p:nvPr/>
            </p:nvSpPr>
            <p:spPr bwMode="auto">
              <a:xfrm>
                <a:off x="6893"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15</a:t>
                </a:r>
                <a:endParaRPr lang="en-US" altLang="en-US" sz="1700">
                  <a:latin typeface="Arial" panose="020B0604020202020204" pitchFamily="34" charset="0"/>
                </a:endParaRPr>
              </a:p>
            </p:txBody>
          </p:sp>
          <p:sp>
            <p:nvSpPr>
              <p:cNvPr id="540823" name="Rectangle 151">
                <a:extLst>
                  <a:ext uri="{FF2B5EF4-FFF2-40B4-BE49-F238E27FC236}">
                    <a16:creationId xmlns:a16="http://schemas.microsoft.com/office/drawing/2014/main" id="{F8BA539A-CDBD-642F-653B-F4AEFA90BAFD}"/>
                  </a:ext>
                </a:extLst>
              </p:cNvPr>
              <p:cNvSpPr>
                <a:spLocks noChangeArrowheads="1"/>
              </p:cNvSpPr>
              <p:nvPr/>
            </p:nvSpPr>
            <p:spPr bwMode="auto">
              <a:xfrm>
                <a:off x="7326"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17</a:t>
                </a:r>
                <a:endParaRPr lang="en-US" altLang="en-US" sz="1700">
                  <a:latin typeface="Arial" panose="020B0604020202020204" pitchFamily="34" charset="0"/>
                </a:endParaRPr>
              </a:p>
            </p:txBody>
          </p:sp>
          <p:sp>
            <p:nvSpPr>
              <p:cNvPr id="540824" name="Rectangle 152">
                <a:extLst>
                  <a:ext uri="{FF2B5EF4-FFF2-40B4-BE49-F238E27FC236}">
                    <a16:creationId xmlns:a16="http://schemas.microsoft.com/office/drawing/2014/main" id="{9BB5C31B-1B1E-9668-175B-5004657850E8}"/>
                  </a:ext>
                </a:extLst>
              </p:cNvPr>
              <p:cNvSpPr>
                <a:spLocks noChangeArrowheads="1"/>
              </p:cNvSpPr>
              <p:nvPr/>
            </p:nvSpPr>
            <p:spPr bwMode="auto">
              <a:xfrm>
                <a:off x="7778"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19</a:t>
                </a:r>
                <a:endParaRPr lang="en-US" altLang="en-US" sz="1700">
                  <a:latin typeface="Arial" panose="020B0604020202020204" pitchFamily="34" charset="0"/>
                </a:endParaRPr>
              </a:p>
            </p:txBody>
          </p:sp>
          <p:sp>
            <p:nvSpPr>
              <p:cNvPr id="540825" name="Rectangle 153">
                <a:extLst>
                  <a:ext uri="{FF2B5EF4-FFF2-40B4-BE49-F238E27FC236}">
                    <a16:creationId xmlns:a16="http://schemas.microsoft.com/office/drawing/2014/main" id="{BABAE8AD-9CEE-B72A-77BC-AF8FC7ADD4A3}"/>
                  </a:ext>
                </a:extLst>
              </p:cNvPr>
              <p:cNvSpPr>
                <a:spLocks noChangeArrowheads="1"/>
              </p:cNvSpPr>
              <p:nvPr/>
            </p:nvSpPr>
            <p:spPr bwMode="auto">
              <a:xfrm>
                <a:off x="8231"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21</a:t>
                </a:r>
                <a:endParaRPr lang="en-US" altLang="en-US" sz="1700">
                  <a:latin typeface="Arial" panose="020B0604020202020204" pitchFamily="34" charset="0"/>
                </a:endParaRPr>
              </a:p>
            </p:txBody>
          </p:sp>
          <p:sp>
            <p:nvSpPr>
              <p:cNvPr id="540826" name="Rectangle 154">
                <a:extLst>
                  <a:ext uri="{FF2B5EF4-FFF2-40B4-BE49-F238E27FC236}">
                    <a16:creationId xmlns:a16="http://schemas.microsoft.com/office/drawing/2014/main" id="{167EECCA-4BA5-90C3-8D76-421C3F396449}"/>
                  </a:ext>
                </a:extLst>
              </p:cNvPr>
              <p:cNvSpPr>
                <a:spLocks noChangeArrowheads="1"/>
              </p:cNvSpPr>
              <p:nvPr/>
            </p:nvSpPr>
            <p:spPr bwMode="auto">
              <a:xfrm>
                <a:off x="8666" y="6016"/>
                <a:ext cx="246"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23</a:t>
                </a:r>
                <a:endParaRPr lang="en-US" altLang="en-US" sz="1700">
                  <a:latin typeface="Arial" panose="020B0604020202020204" pitchFamily="34" charset="0"/>
                </a:endParaRPr>
              </a:p>
            </p:txBody>
          </p:sp>
          <p:sp>
            <p:nvSpPr>
              <p:cNvPr id="540827" name="Rectangle 155">
                <a:extLst>
                  <a:ext uri="{FF2B5EF4-FFF2-40B4-BE49-F238E27FC236}">
                    <a16:creationId xmlns:a16="http://schemas.microsoft.com/office/drawing/2014/main" id="{36DC47E8-9077-49D9-8798-08BABF955C27}"/>
                  </a:ext>
                </a:extLst>
              </p:cNvPr>
              <p:cNvSpPr>
                <a:spLocks noChangeArrowheads="1"/>
              </p:cNvSpPr>
              <p:nvPr/>
            </p:nvSpPr>
            <p:spPr bwMode="auto">
              <a:xfrm>
                <a:off x="9118" y="6016"/>
                <a:ext cx="247"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500">
                    <a:latin typeface="Arial" panose="020B0604020202020204" pitchFamily="34" charset="0"/>
                    <a:ea typeface="Batang" panose="02030600000101010101" pitchFamily="18" charset="-127"/>
                  </a:rPr>
                  <a:t>25</a:t>
                </a:r>
                <a:endParaRPr lang="en-US" altLang="en-US" sz="1700">
                  <a:latin typeface="Arial" panose="020B0604020202020204" pitchFamily="34" charset="0"/>
                </a:endParaRPr>
              </a:p>
            </p:txBody>
          </p:sp>
          <p:sp>
            <p:nvSpPr>
              <p:cNvPr id="540828" name="Rectangle 156">
                <a:extLst>
                  <a:ext uri="{FF2B5EF4-FFF2-40B4-BE49-F238E27FC236}">
                    <a16:creationId xmlns:a16="http://schemas.microsoft.com/office/drawing/2014/main" id="{54F02536-2C46-CD23-0101-91BC782935E0}"/>
                  </a:ext>
                </a:extLst>
              </p:cNvPr>
              <p:cNvSpPr>
                <a:spLocks noChangeArrowheads="1"/>
              </p:cNvSpPr>
              <p:nvPr/>
            </p:nvSpPr>
            <p:spPr bwMode="auto">
              <a:xfrm>
                <a:off x="5809" y="6449"/>
                <a:ext cx="1414"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Unit Number</a:t>
                </a:r>
                <a:endParaRPr lang="en-US" altLang="en-US" sz="1700">
                  <a:latin typeface="Arial" panose="020B0604020202020204" pitchFamily="34" charset="0"/>
                </a:endParaRPr>
              </a:p>
            </p:txBody>
          </p:sp>
          <p:sp>
            <p:nvSpPr>
              <p:cNvPr id="540829" name="Rectangle 157">
                <a:extLst>
                  <a:ext uri="{FF2B5EF4-FFF2-40B4-BE49-F238E27FC236}">
                    <a16:creationId xmlns:a16="http://schemas.microsoft.com/office/drawing/2014/main" id="{276C0EFA-A157-CFD4-AF95-62F5C3DB1580}"/>
                  </a:ext>
                </a:extLst>
              </p:cNvPr>
              <p:cNvSpPr>
                <a:spLocks noChangeArrowheads="1"/>
              </p:cNvSpPr>
              <p:nvPr/>
            </p:nvSpPr>
            <p:spPr bwMode="auto">
              <a:xfrm rot="16200000">
                <a:off x="2613" y="4101"/>
                <a:ext cx="908"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Defects</a:t>
                </a:r>
                <a:endParaRPr lang="en-US" altLang="en-US" sz="1700">
                  <a:latin typeface="Arial" panose="020B0604020202020204" pitchFamily="34" charset="0"/>
                </a:endParaRPr>
              </a:p>
            </p:txBody>
          </p:sp>
          <p:sp>
            <p:nvSpPr>
              <p:cNvPr id="540830" name="Rectangle 158">
                <a:extLst>
                  <a:ext uri="{FF2B5EF4-FFF2-40B4-BE49-F238E27FC236}">
                    <a16:creationId xmlns:a16="http://schemas.microsoft.com/office/drawing/2014/main" id="{08545DB6-2C43-D1C6-4202-52BD24B664F7}"/>
                  </a:ext>
                </a:extLst>
              </p:cNvPr>
              <p:cNvSpPr>
                <a:spLocks noChangeArrowheads="1"/>
              </p:cNvSpPr>
              <p:nvPr/>
            </p:nvSpPr>
            <p:spPr bwMode="auto">
              <a:xfrm>
                <a:off x="2640" y="1546"/>
                <a:ext cx="7128" cy="5534"/>
              </a:xfrm>
              <a:prstGeom prst="rect">
                <a:avLst/>
              </a:prstGeom>
              <a:noFill/>
              <a:ln w="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40831" name="Text Box 159">
              <a:extLst>
                <a:ext uri="{FF2B5EF4-FFF2-40B4-BE49-F238E27FC236}">
                  <a16:creationId xmlns:a16="http://schemas.microsoft.com/office/drawing/2014/main" id="{56319B8A-EC63-9DE0-ECE9-471305DCBB5B}"/>
                </a:ext>
              </a:extLst>
            </p:cNvPr>
            <p:cNvSpPr txBox="1">
              <a:spLocks noChangeArrowheads="1"/>
            </p:cNvSpPr>
            <p:nvPr/>
          </p:nvSpPr>
          <p:spPr bwMode="auto">
            <a:xfrm>
              <a:off x="7665" y="9900"/>
              <a:ext cx="810" cy="360"/>
            </a:xfrm>
            <a:prstGeom prst="rect">
              <a:avLst/>
            </a:prstGeom>
            <a:solidFill>
              <a:srgbClr val="FFFFFF"/>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a:latin typeface="Arial" panose="020B0604020202020204" pitchFamily="34" charset="0"/>
                  <a:ea typeface="Batang" panose="02030600000101010101" pitchFamily="18" charset="-127"/>
                </a:rPr>
                <a:t>Good</a:t>
              </a:r>
              <a:endParaRPr lang="en-US" altLang="en-US" sz="1700">
                <a:latin typeface="Arial" panose="020B0604020202020204" pitchFamily="34" charset="0"/>
              </a:endParaRPr>
            </a:p>
          </p:txBody>
        </p:sp>
        <p:sp>
          <p:nvSpPr>
            <p:cNvPr id="540832" name="Line 160">
              <a:extLst>
                <a:ext uri="{FF2B5EF4-FFF2-40B4-BE49-F238E27FC236}">
                  <a16:creationId xmlns:a16="http://schemas.microsoft.com/office/drawing/2014/main" id="{9BD93258-46DD-BD53-8F38-3A1DD305C025}"/>
                </a:ext>
              </a:extLst>
            </p:cNvPr>
            <p:cNvSpPr>
              <a:spLocks noChangeShapeType="1"/>
            </p:cNvSpPr>
            <p:nvPr/>
          </p:nvSpPr>
          <p:spPr bwMode="auto">
            <a:xfrm>
              <a:off x="8070" y="10260"/>
              <a:ext cx="0" cy="36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0833" name="Text Box 161">
              <a:extLst>
                <a:ext uri="{FF2B5EF4-FFF2-40B4-BE49-F238E27FC236}">
                  <a16:creationId xmlns:a16="http://schemas.microsoft.com/office/drawing/2014/main" id="{F90D4502-E692-7B39-C3A0-0031A1CCEBBF}"/>
                </a:ext>
              </a:extLst>
            </p:cNvPr>
            <p:cNvSpPr txBox="1">
              <a:spLocks noChangeArrowheads="1"/>
            </p:cNvSpPr>
            <p:nvPr/>
          </p:nvSpPr>
          <p:spPr bwMode="auto">
            <a:xfrm>
              <a:off x="9150" y="13050"/>
              <a:ext cx="1425" cy="795"/>
            </a:xfrm>
            <a:prstGeom prst="rect">
              <a:avLst/>
            </a:prstGeom>
            <a:solidFill>
              <a:srgbClr val="FFFFFF"/>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Data Collected:</a:t>
              </a:r>
            </a:p>
            <a:p>
              <a:pPr eaLnBrk="1" hangingPunct="1"/>
              <a:r>
                <a:rPr lang="en-US" altLang="ko-KR" sz="1400">
                  <a:latin typeface="Arial" panose="020B0604020202020204" pitchFamily="34" charset="0"/>
                  <a:ea typeface="Batang" panose="02030600000101010101" pitchFamily="18" charset="-127"/>
                </a:rPr>
                <a:t>7/29-8/3</a:t>
              </a:r>
            </a:p>
            <a:p>
              <a:pPr eaLnBrk="1" hangingPunct="1"/>
              <a:r>
                <a:rPr lang="en-US" altLang="ko-KR" sz="1400">
                  <a:latin typeface="Arial" panose="020B0604020202020204" pitchFamily="34" charset="0"/>
                  <a:ea typeface="Batang" panose="02030600000101010101" pitchFamily="18" charset="-127"/>
                </a:rPr>
                <a:t>A. J. Carr</a:t>
              </a:r>
              <a:endParaRPr lang="en-US" altLang="en-US" sz="2100">
                <a:latin typeface="Arial" panose="020B0604020202020204" pitchFamily="34" charset="0"/>
              </a:endParaRPr>
            </a:p>
          </p:txBody>
        </p:sp>
      </p:grpSp>
      <p:sp>
        <p:nvSpPr>
          <p:cNvPr id="540834" name="Text Box 162">
            <a:extLst>
              <a:ext uri="{FF2B5EF4-FFF2-40B4-BE49-F238E27FC236}">
                <a16:creationId xmlns:a16="http://schemas.microsoft.com/office/drawing/2014/main" id="{D77052C0-7267-AA80-DB21-6687D6F2B1E5}"/>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6.3-20</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37C754D9-B2FA-CD61-940B-F73ED8D2F2A1}"/>
              </a:ext>
            </a:extLst>
          </p:cNvPr>
          <p:cNvSpPr>
            <a:spLocks noGrp="1" noChangeArrowheads="1"/>
          </p:cNvSpPr>
          <p:nvPr>
            <p:ph type="title"/>
          </p:nvPr>
        </p:nvSpPr>
        <p:spPr/>
        <p:txBody>
          <a:bodyPr/>
          <a:lstStyle/>
          <a:p>
            <a:r>
              <a:rPr lang="en-US" altLang="en-US"/>
              <a:t>Interpretation</a:t>
            </a:r>
          </a:p>
        </p:txBody>
      </p:sp>
      <p:sp>
        <p:nvSpPr>
          <p:cNvPr id="541700" name="Rectangle 4">
            <a:extLst>
              <a:ext uri="{FF2B5EF4-FFF2-40B4-BE49-F238E27FC236}">
                <a16:creationId xmlns:a16="http://schemas.microsoft.com/office/drawing/2014/main" id="{0FD7B44A-0115-799F-05E1-07D8D2DEDCD7}"/>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1699" name="Object 3">
            <a:extLst>
              <a:ext uri="{FF2B5EF4-FFF2-40B4-BE49-F238E27FC236}">
                <a16:creationId xmlns:a16="http://schemas.microsoft.com/office/drawing/2014/main" id="{DD5152A4-C53A-9587-A808-8AF816EE0211}"/>
              </a:ext>
            </a:extLst>
          </p:cNvPr>
          <p:cNvGraphicFramePr>
            <a:graphicFrameLocks noChangeAspect="1"/>
          </p:cNvGraphicFramePr>
          <p:nvPr/>
        </p:nvGraphicFramePr>
        <p:xfrm>
          <a:off x="304800" y="990600"/>
          <a:ext cx="5334000" cy="1741488"/>
        </p:xfrm>
        <a:graphic>
          <a:graphicData uri="http://schemas.openxmlformats.org/presentationml/2006/ole">
            <mc:AlternateContent xmlns:mc="http://schemas.openxmlformats.org/markup-compatibility/2006">
              <mc:Choice xmlns:v="urn:schemas-microsoft-com:vml" Requires="v">
                <p:oleObj name="Microsoft Drawing" r:id="rId2" imgW="4583113" imgH="1497013" progId="MSDraw">
                  <p:embed/>
                </p:oleObj>
              </mc:Choice>
              <mc:Fallback>
                <p:oleObj name="Microsoft Drawing" r:id="rId2" imgW="4583113" imgH="1497013" progId="MSDraw">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90600"/>
                        <a:ext cx="5334000" cy="1741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1702" name="Rectangle 6">
            <a:extLst>
              <a:ext uri="{FF2B5EF4-FFF2-40B4-BE49-F238E27FC236}">
                <a16:creationId xmlns:a16="http://schemas.microsoft.com/office/drawing/2014/main" id="{D21A6193-F76D-4330-3A5C-5FC605485792}"/>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1701" name="Object 5">
            <a:extLst>
              <a:ext uri="{FF2B5EF4-FFF2-40B4-BE49-F238E27FC236}">
                <a16:creationId xmlns:a16="http://schemas.microsoft.com/office/drawing/2014/main" id="{8831D7A0-E935-6E78-955C-13D02AC7708C}"/>
              </a:ext>
            </a:extLst>
          </p:cNvPr>
          <p:cNvGraphicFramePr>
            <a:graphicFrameLocks noChangeAspect="1"/>
          </p:cNvGraphicFramePr>
          <p:nvPr/>
        </p:nvGraphicFramePr>
        <p:xfrm>
          <a:off x="4038600" y="2933700"/>
          <a:ext cx="4762500" cy="1714500"/>
        </p:xfrm>
        <a:graphic>
          <a:graphicData uri="http://schemas.openxmlformats.org/presentationml/2006/ole">
            <mc:AlternateContent xmlns:mc="http://schemas.openxmlformats.org/markup-compatibility/2006">
              <mc:Choice xmlns:v="urn:schemas-microsoft-com:vml" Requires="v">
                <p:oleObj name="Microsoft Drawing" r:id="rId4" imgW="4151313" imgH="1497013" progId="MSDraw">
                  <p:embed/>
                </p:oleObj>
              </mc:Choice>
              <mc:Fallback>
                <p:oleObj name="Microsoft Drawing" r:id="rId4" imgW="4151313" imgH="1497013" progId="MSDraw">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38600" y="2933700"/>
                        <a:ext cx="4762500" cy="1714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1704" name="Rectangle 8">
            <a:extLst>
              <a:ext uri="{FF2B5EF4-FFF2-40B4-BE49-F238E27FC236}">
                <a16:creationId xmlns:a16="http://schemas.microsoft.com/office/drawing/2014/main" id="{DFBCB290-9E49-ED43-E731-21C0FAFF9E13}"/>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1703" name="Object 7">
            <a:extLst>
              <a:ext uri="{FF2B5EF4-FFF2-40B4-BE49-F238E27FC236}">
                <a16:creationId xmlns:a16="http://schemas.microsoft.com/office/drawing/2014/main" id="{A77F3C78-DFC1-6FFE-51E6-CD2BE0B7636B}"/>
              </a:ext>
            </a:extLst>
          </p:cNvPr>
          <p:cNvGraphicFramePr>
            <a:graphicFrameLocks noChangeAspect="1"/>
          </p:cNvGraphicFramePr>
          <p:nvPr/>
        </p:nvGraphicFramePr>
        <p:xfrm>
          <a:off x="304800" y="4622800"/>
          <a:ext cx="5105400" cy="1825625"/>
        </p:xfrm>
        <a:graphic>
          <a:graphicData uri="http://schemas.openxmlformats.org/presentationml/2006/ole">
            <mc:AlternateContent xmlns:mc="http://schemas.openxmlformats.org/markup-compatibility/2006">
              <mc:Choice xmlns:v="urn:schemas-microsoft-com:vml" Requires="v">
                <p:oleObj name="Microsoft Drawing" r:id="rId6" imgW="4179888" imgH="1497013" progId="MSDraw">
                  <p:embed/>
                </p:oleObj>
              </mc:Choice>
              <mc:Fallback>
                <p:oleObj name="Microsoft Drawing" r:id="rId6" imgW="4179888" imgH="1497013" progId="MSDraw">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800" y="4622800"/>
                        <a:ext cx="5105400" cy="182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1705" name="Text Box 9">
            <a:extLst>
              <a:ext uri="{FF2B5EF4-FFF2-40B4-BE49-F238E27FC236}">
                <a16:creationId xmlns:a16="http://schemas.microsoft.com/office/drawing/2014/main" id="{F6BF4B24-2C72-3001-C336-01933B6377D7}"/>
              </a:ext>
            </a:extLst>
          </p:cNvPr>
          <p:cNvSpPr txBox="1">
            <a:spLocks noChangeArrowheads="1"/>
          </p:cNvSpPr>
          <p:nvPr/>
        </p:nvSpPr>
        <p:spPr bwMode="auto">
          <a:xfrm>
            <a:off x="6172200" y="5486400"/>
            <a:ext cx="26558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FF0000"/>
                </a:solidFill>
                <a:latin typeface="Arial" panose="020B0604020202020204" pitchFamily="34" charset="0"/>
              </a:rPr>
              <a:t>Also: Extreme Values</a:t>
            </a:r>
          </a:p>
        </p:txBody>
      </p:sp>
      <p:sp>
        <p:nvSpPr>
          <p:cNvPr id="541706" name="Text Box 10">
            <a:extLst>
              <a:ext uri="{FF2B5EF4-FFF2-40B4-BE49-F238E27FC236}">
                <a16:creationId xmlns:a16="http://schemas.microsoft.com/office/drawing/2014/main" id="{29B24037-EE22-C7CA-EE9F-BA6336E8A3EB}"/>
              </a:ext>
            </a:extLst>
          </p:cNvPr>
          <p:cNvSpPr txBox="1">
            <a:spLocks noChangeArrowheads="1"/>
          </p:cNvSpPr>
          <p:nvPr/>
        </p:nvSpPr>
        <p:spPr bwMode="auto">
          <a:xfrm>
            <a:off x="6781800" y="6324600"/>
            <a:ext cx="186531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 21-22</a:t>
            </a:r>
            <a:endParaRPr lang="en-US" altLang="en-US" sz="13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a:extLst>
              <a:ext uri="{FF2B5EF4-FFF2-40B4-BE49-F238E27FC236}">
                <a16:creationId xmlns:a16="http://schemas.microsoft.com/office/drawing/2014/main" id="{D8155CB8-8C07-32A2-5C14-3643A59FB7BD}"/>
              </a:ext>
            </a:extLst>
          </p:cNvPr>
          <p:cNvSpPr>
            <a:spLocks noGrp="1" noChangeArrowheads="1"/>
          </p:cNvSpPr>
          <p:nvPr>
            <p:ph type="title"/>
          </p:nvPr>
        </p:nvSpPr>
        <p:spPr/>
        <p:txBody>
          <a:bodyPr/>
          <a:lstStyle/>
          <a:p>
            <a:r>
              <a:rPr lang="en-US" altLang="en-US"/>
              <a:t>Frequency Charts</a:t>
            </a:r>
          </a:p>
        </p:txBody>
      </p:sp>
      <p:sp>
        <p:nvSpPr>
          <p:cNvPr id="542724" name="Line 4">
            <a:extLst>
              <a:ext uri="{FF2B5EF4-FFF2-40B4-BE49-F238E27FC236}">
                <a16:creationId xmlns:a16="http://schemas.microsoft.com/office/drawing/2014/main" id="{32B4D25A-5D78-33A8-4A98-EC7FECAD0EFF}"/>
              </a:ext>
            </a:extLst>
          </p:cNvPr>
          <p:cNvSpPr>
            <a:spLocks noChangeShapeType="1"/>
          </p:cNvSpPr>
          <p:nvPr/>
        </p:nvSpPr>
        <p:spPr bwMode="auto">
          <a:xfrm flipV="1">
            <a:off x="1728788" y="1938338"/>
            <a:ext cx="1587" cy="2468562"/>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25" name="Line 5">
            <a:extLst>
              <a:ext uri="{FF2B5EF4-FFF2-40B4-BE49-F238E27FC236}">
                <a16:creationId xmlns:a16="http://schemas.microsoft.com/office/drawing/2014/main" id="{350DD53A-85E9-1D50-F89A-3E224319B4D8}"/>
              </a:ext>
            </a:extLst>
          </p:cNvPr>
          <p:cNvSpPr>
            <a:spLocks noChangeShapeType="1"/>
          </p:cNvSpPr>
          <p:nvPr/>
        </p:nvSpPr>
        <p:spPr bwMode="auto">
          <a:xfrm>
            <a:off x="1430338" y="4230688"/>
            <a:ext cx="4610100" cy="158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26" name="Line 6">
            <a:extLst>
              <a:ext uri="{FF2B5EF4-FFF2-40B4-BE49-F238E27FC236}">
                <a16:creationId xmlns:a16="http://schemas.microsoft.com/office/drawing/2014/main" id="{82B816C6-417F-4D81-3D26-E035B522E4F4}"/>
              </a:ext>
            </a:extLst>
          </p:cNvPr>
          <p:cNvSpPr>
            <a:spLocks noChangeShapeType="1"/>
          </p:cNvSpPr>
          <p:nvPr/>
        </p:nvSpPr>
        <p:spPr bwMode="auto">
          <a:xfrm>
            <a:off x="2127250" y="4230688"/>
            <a:ext cx="1588"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27" name="Line 7">
            <a:extLst>
              <a:ext uri="{FF2B5EF4-FFF2-40B4-BE49-F238E27FC236}">
                <a16:creationId xmlns:a16="http://schemas.microsoft.com/office/drawing/2014/main" id="{C68ACED6-801A-6FC9-6E82-753CA8B2532D}"/>
              </a:ext>
            </a:extLst>
          </p:cNvPr>
          <p:cNvSpPr>
            <a:spLocks noChangeShapeType="1"/>
          </p:cNvSpPr>
          <p:nvPr/>
        </p:nvSpPr>
        <p:spPr bwMode="auto">
          <a:xfrm>
            <a:off x="2544763" y="4230688"/>
            <a:ext cx="1587"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28" name="Line 8">
            <a:extLst>
              <a:ext uri="{FF2B5EF4-FFF2-40B4-BE49-F238E27FC236}">
                <a16:creationId xmlns:a16="http://schemas.microsoft.com/office/drawing/2014/main" id="{664095FF-1226-45BA-E50C-9F6057146119}"/>
              </a:ext>
            </a:extLst>
          </p:cNvPr>
          <p:cNvSpPr>
            <a:spLocks noChangeShapeType="1"/>
          </p:cNvSpPr>
          <p:nvPr/>
        </p:nvSpPr>
        <p:spPr bwMode="auto">
          <a:xfrm>
            <a:off x="2962275" y="4230688"/>
            <a:ext cx="1588"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29" name="Line 9">
            <a:extLst>
              <a:ext uri="{FF2B5EF4-FFF2-40B4-BE49-F238E27FC236}">
                <a16:creationId xmlns:a16="http://schemas.microsoft.com/office/drawing/2014/main" id="{7BCCB988-F3A9-F8C1-C14A-342FFD1AC4C1}"/>
              </a:ext>
            </a:extLst>
          </p:cNvPr>
          <p:cNvSpPr>
            <a:spLocks noChangeShapeType="1"/>
          </p:cNvSpPr>
          <p:nvPr/>
        </p:nvSpPr>
        <p:spPr bwMode="auto">
          <a:xfrm>
            <a:off x="3379788" y="4230688"/>
            <a:ext cx="1587"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0" name="Line 10">
            <a:extLst>
              <a:ext uri="{FF2B5EF4-FFF2-40B4-BE49-F238E27FC236}">
                <a16:creationId xmlns:a16="http://schemas.microsoft.com/office/drawing/2014/main" id="{6F2D9B8B-5B73-AFA5-7EC9-EF3A8C218A88}"/>
              </a:ext>
            </a:extLst>
          </p:cNvPr>
          <p:cNvSpPr>
            <a:spLocks noChangeShapeType="1"/>
          </p:cNvSpPr>
          <p:nvPr/>
        </p:nvSpPr>
        <p:spPr bwMode="auto">
          <a:xfrm>
            <a:off x="3797300" y="4230688"/>
            <a:ext cx="1588"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1" name="Line 11">
            <a:extLst>
              <a:ext uri="{FF2B5EF4-FFF2-40B4-BE49-F238E27FC236}">
                <a16:creationId xmlns:a16="http://schemas.microsoft.com/office/drawing/2014/main" id="{D4CADD10-CB7F-DBD3-0698-3568E987B23C}"/>
              </a:ext>
            </a:extLst>
          </p:cNvPr>
          <p:cNvSpPr>
            <a:spLocks noChangeShapeType="1"/>
          </p:cNvSpPr>
          <p:nvPr/>
        </p:nvSpPr>
        <p:spPr bwMode="auto">
          <a:xfrm>
            <a:off x="4214813" y="4230688"/>
            <a:ext cx="1587"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2" name="Line 12">
            <a:extLst>
              <a:ext uri="{FF2B5EF4-FFF2-40B4-BE49-F238E27FC236}">
                <a16:creationId xmlns:a16="http://schemas.microsoft.com/office/drawing/2014/main" id="{AB8095A4-CCDC-6F1C-6B78-39ACE96544F7}"/>
              </a:ext>
            </a:extLst>
          </p:cNvPr>
          <p:cNvSpPr>
            <a:spLocks noChangeShapeType="1"/>
          </p:cNvSpPr>
          <p:nvPr/>
        </p:nvSpPr>
        <p:spPr bwMode="auto">
          <a:xfrm>
            <a:off x="4632325" y="4230688"/>
            <a:ext cx="1588"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3" name="Line 13">
            <a:extLst>
              <a:ext uri="{FF2B5EF4-FFF2-40B4-BE49-F238E27FC236}">
                <a16:creationId xmlns:a16="http://schemas.microsoft.com/office/drawing/2014/main" id="{863AB2BF-063E-2553-CEB6-E8F68641956D}"/>
              </a:ext>
            </a:extLst>
          </p:cNvPr>
          <p:cNvSpPr>
            <a:spLocks noChangeShapeType="1"/>
          </p:cNvSpPr>
          <p:nvPr/>
        </p:nvSpPr>
        <p:spPr bwMode="auto">
          <a:xfrm>
            <a:off x="5049838" y="4230688"/>
            <a:ext cx="0"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4" name="Line 14">
            <a:extLst>
              <a:ext uri="{FF2B5EF4-FFF2-40B4-BE49-F238E27FC236}">
                <a16:creationId xmlns:a16="http://schemas.microsoft.com/office/drawing/2014/main" id="{13E170C1-7EF5-5BE2-B536-53437378E9B0}"/>
              </a:ext>
            </a:extLst>
          </p:cNvPr>
          <p:cNvSpPr>
            <a:spLocks noChangeShapeType="1"/>
          </p:cNvSpPr>
          <p:nvPr/>
        </p:nvSpPr>
        <p:spPr bwMode="auto">
          <a:xfrm>
            <a:off x="5467350" y="4230688"/>
            <a:ext cx="0" cy="1254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35" name="Rectangle 15">
            <a:extLst>
              <a:ext uri="{FF2B5EF4-FFF2-40B4-BE49-F238E27FC236}">
                <a16:creationId xmlns:a16="http://schemas.microsoft.com/office/drawing/2014/main" id="{9D3B31AC-C99C-9123-7AD0-FAA20B7FDAFA}"/>
              </a:ext>
            </a:extLst>
          </p:cNvPr>
          <p:cNvSpPr>
            <a:spLocks noChangeArrowheads="1"/>
          </p:cNvSpPr>
          <p:nvPr/>
        </p:nvSpPr>
        <p:spPr bwMode="auto">
          <a:xfrm>
            <a:off x="533400" y="1565275"/>
            <a:ext cx="1770063"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Frequency</a:t>
            </a:r>
            <a:endParaRPr lang="en-US" altLang="en-US" sz="2500">
              <a:latin typeface="Arial" panose="020B0604020202020204" pitchFamily="34" charset="0"/>
            </a:endParaRPr>
          </a:p>
        </p:txBody>
      </p:sp>
      <p:sp>
        <p:nvSpPr>
          <p:cNvPr id="542736" name="Rectangle 16">
            <a:extLst>
              <a:ext uri="{FF2B5EF4-FFF2-40B4-BE49-F238E27FC236}">
                <a16:creationId xmlns:a16="http://schemas.microsoft.com/office/drawing/2014/main" id="{37241BCB-A376-C473-95F3-D1044793E7A0}"/>
              </a:ext>
            </a:extLst>
          </p:cNvPr>
          <p:cNvSpPr>
            <a:spLocks noChangeArrowheads="1"/>
          </p:cNvSpPr>
          <p:nvPr/>
        </p:nvSpPr>
        <p:spPr bwMode="auto">
          <a:xfrm>
            <a:off x="6164263" y="4305300"/>
            <a:ext cx="2293937"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Number of Shipping Errors (each Day)</a:t>
            </a:r>
            <a:endParaRPr lang="en-US" altLang="en-US" sz="2500">
              <a:latin typeface="Arial" panose="020B0604020202020204" pitchFamily="34" charset="0"/>
            </a:endParaRPr>
          </a:p>
        </p:txBody>
      </p:sp>
      <p:sp>
        <p:nvSpPr>
          <p:cNvPr id="542737" name="Rectangle 17">
            <a:extLst>
              <a:ext uri="{FF2B5EF4-FFF2-40B4-BE49-F238E27FC236}">
                <a16:creationId xmlns:a16="http://schemas.microsoft.com/office/drawing/2014/main" id="{052C11CD-64DC-73E3-F019-434A6DCD426B}"/>
              </a:ext>
            </a:extLst>
          </p:cNvPr>
          <p:cNvSpPr>
            <a:spLocks noChangeArrowheads="1"/>
          </p:cNvSpPr>
          <p:nvPr/>
        </p:nvSpPr>
        <p:spPr bwMode="auto">
          <a:xfrm>
            <a:off x="1752600" y="4405313"/>
            <a:ext cx="4298950" cy="374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800">
                <a:latin typeface="Arial" panose="020B0604020202020204" pitchFamily="34" charset="0"/>
                <a:ea typeface="Batang" panose="02030600000101010101" pitchFamily="18" charset="-127"/>
              </a:rPr>
              <a:t>   </a:t>
            </a:r>
            <a:r>
              <a:rPr lang="en-US" altLang="ko-KR" sz="1800">
                <a:latin typeface="Arial" panose="020B0604020202020204" pitchFamily="34" charset="0"/>
                <a:ea typeface="Batang" panose="02030600000101010101" pitchFamily="18" charset="-127"/>
              </a:rPr>
              <a:t>1     2    3     4     5     6     7    8     9</a:t>
            </a:r>
            <a:endParaRPr lang="en-US" altLang="en-US" sz="1900">
              <a:latin typeface="Arial" panose="020B0604020202020204" pitchFamily="34" charset="0"/>
            </a:endParaRPr>
          </a:p>
        </p:txBody>
      </p:sp>
      <p:grpSp>
        <p:nvGrpSpPr>
          <p:cNvPr id="542738" name="Group 18">
            <a:extLst>
              <a:ext uri="{FF2B5EF4-FFF2-40B4-BE49-F238E27FC236}">
                <a16:creationId xmlns:a16="http://schemas.microsoft.com/office/drawing/2014/main" id="{1DA0320B-3BA2-B596-18BA-866F115226E7}"/>
              </a:ext>
            </a:extLst>
          </p:cNvPr>
          <p:cNvGrpSpPr>
            <a:grpSpLocks/>
          </p:cNvGrpSpPr>
          <p:nvPr/>
        </p:nvGrpSpPr>
        <p:grpSpPr bwMode="auto">
          <a:xfrm>
            <a:off x="1628775" y="2138363"/>
            <a:ext cx="150813" cy="1671637"/>
            <a:chOff x="0" y="0"/>
            <a:chExt cx="20000" cy="19302"/>
          </a:xfrm>
        </p:grpSpPr>
        <p:sp>
          <p:nvSpPr>
            <p:cNvPr id="542739" name="Line 19">
              <a:extLst>
                <a:ext uri="{FF2B5EF4-FFF2-40B4-BE49-F238E27FC236}">
                  <a16:creationId xmlns:a16="http://schemas.microsoft.com/office/drawing/2014/main" id="{53A61637-FDE4-A0A0-0BB6-06B8502281C3}"/>
                </a:ext>
              </a:extLst>
            </p:cNvPr>
            <p:cNvSpPr>
              <a:spLocks noChangeShapeType="1"/>
            </p:cNvSpPr>
            <p:nvPr/>
          </p:nvSpPr>
          <p:spPr bwMode="auto">
            <a:xfrm>
              <a:off x="0" y="0"/>
              <a:ext cx="20000" cy="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0" name="Line 20">
              <a:extLst>
                <a:ext uri="{FF2B5EF4-FFF2-40B4-BE49-F238E27FC236}">
                  <a16:creationId xmlns:a16="http://schemas.microsoft.com/office/drawing/2014/main" id="{B2784846-5804-4CCE-6061-64AEE13ED6BC}"/>
                </a:ext>
              </a:extLst>
            </p:cNvPr>
            <p:cNvSpPr>
              <a:spLocks noChangeShapeType="1"/>
            </p:cNvSpPr>
            <p:nvPr/>
          </p:nvSpPr>
          <p:spPr bwMode="auto">
            <a:xfrm>
              <a:off x="0" y="4822"/>
              <a:ext cx="20000" cy="14"/>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1" name="Line 21">
              <a:extLst>
                <a:ext uri="{FF2B5EF4-FFF2-40B4-BE49-F238E27FC236}">
                  <a16:creationId xmlns:a16="http://schemas.microsoft.com/office/drawing/2014/main" id="{9BD7DF79-60F5-A134-3F01-5E1A540250E2}"/>
                </a:ext>
              </a:extLst>
            </p:cNvPr>
            <p:cNvSpPr>
              <a:spLocks noChangeShapeType="1"/>
            </p:cNvSpPr>
            <p:nvPr/>
          </p:nvSpPr>
          <p:spPr bwMode="auto">
            <a:xfrm>
              <a:off x="0" y="9644"/>
              <a:ext cx="20000" cy="14"/>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2" name="Line 22">
              <a:extLst>
                <a:ext uri="{FF2B5EF4-FFF2-40B4-BE49-F238E27FC236}">
                  <a16:creationId xmlns:a16="http://schemas.microsoft.com/office/drawing/2014/main" id="{1C01A20B-BF5C-40E3-4CA3-28B8321770F5}"/>
                </a:ext>
              </a:extLst>
            </p:cNvPr>
            <p:cNvSpPr>
              <a:spLocks noChangeShapeType="1"/>
            </p:cNvSpPr>
            <p:nvPr/>
          </p:nvSpPr>
          <p:spPr bwMode="auto">
            <a:xfrm>
              <a:off x="0" y="14468"/>
              <a:ext cx="20000" cy="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3" name="Line 23">
              <a:extLst>
                <a:ext uri="{FF2B5EF4-FFF2-40B4-BE49-F238E27FC236}">
                  <a16:creationId xmlns:a16="http://schemas.microsoft.com/office/drawing/2014/main" id="{C95A46A2-67C8-633F-F67D-E02AFBBE2DEB}"/>
                </a:ext>
              </a:extLst>
            </p:cNvPr>
            <p:cNvSpPr>
              <a:spLocks noChangeShapeType="1"/>
            </p:cNvSpPr>
            <p:nvPr/>
          </p:nvSpPr>
          <p:spPr bwMode="auto">
            <a:xfrm>
              <a:off x="0" y="19290"/>
              <a:ext cx="20000" cy="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42744" name="Rectangle 24">
            <a:extLst>
              <a:ext uri="{FF2B5EF4-FFF2-40B4-BE49-F238E27FC236}">
                <a16:creationId xmlns:a16="http://schemas.microsoft.com/office/drawing/2014/main" id="{46B21143-DFF6-DAA9-C151-4F99E932C641}"/>
              </a:ext>
            </a:extLst>
          </p:cNvPr>
          <p:cNvSpPr>
            <a:spLocks noChangeArrowheads="1"/>
          </p:cNvSpPr>
          <p:nvPr/>
        </p:nvSpPr>
        <p:spPr bwMode="auto">
          <a:xfrm>
            <a:off x="1055688" y="2012950"/>
            <a:ext cx="450850" cy="2070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r" eaLnBrk="1" hangingPunct="1">
              <a:spcAft>
                <a:spcPct val="10000"/>
              </a:spcAft>
            </a:pPr>
            <a:r>
              <a:rPr lang="en-US" altLang="ko-KR">
                <a:latin typeface="Arial" panose="020B0604020202020204" pitchFamily="34" charset="0"/>
                <a:ea typeface="Batang" panose="02030600000101010101" pitchFamily="18" charset="-127"/>
              </a:rPr>
              <a:t>25</a:t>
            </a:r>
          </a:p>
          <a:p>
            <a:pPr algn="r" eaLnBrk="1" hangingPunct="1">
              <a:spcAft>
                <a:spcPct val="10000"/>
              </a:spcAft>
            </a:pPr>
            <a:r>
              <a:rPr lang="en-US" altLang="ko-KR">
                <a:latin typeface="Arial" panose="020B0604020202020204" pitchFamily="34" charset="0"/>
                <a:ea typeface="Batang" panose="02030600000101010101" pitchFamily="18" charset="-127"/>
              </a:rPr>
              <a:t>20</a:t>
            </a:r>
          </a:p>
          <a:p>
            <a:pPr algn="r" eaLnBrk="1" hangingPunct="1">
              <a:spcAft>
                <a:spcPct val="10000"/>
              </a:spcAft>
            </a:pPr>
            <a:r>
              <a:rPr lang="en-US" altLang="ko-KR">
                <a:latin typeface="Arial" panose="020B0604020202020204" pitchFamily="34" charset="0"/>
                <a:ea typeface="Batang" panose="02030600000101010101" pitchFamily="18" charset="-127"/>
              </a:rPr>
              <a:t>15</a:t>
            </a:r>
          </a:p>
          <a:p>
            <a:pPr algn="r" eaLnBrk="1" hangingPunct="1">
              <a:spcAft>
                <a:spcPct val="10000"/>
              </a:spcAft>
            </a:pPr>
            <a:r>
              <a:rPr lang="en-US" altLang="ko-KR">
                <a:latin typeface="Arial" panose="020B0604020202020204" pitchFamily="34" charset="0"/>
                <a:ea typeface="Batang" panose="02030600000101010101" pitchFamily="18" charset="-127"/>
              </a:rPr>
              <a:t>10</a:t>
            </a:r>
          </a:p>
          <a:p>
            <a:pPr algn="r" eaLnBrk="1" hangingPunct="1">
              <a:spcAft>
                <a:spcPct val="10000"/>
              </a:spcAft>
            </a:pPr>
            <a:r>
              <a:rPr lang="en-US" altLang="ko-KR">
                <a:latin typeface="Arial" panose="020B0604020202020204" pitchFamily="34" charset="0"/>
                <a:ea typeface="Batang" panose="02030600000101010101" pitchFamily="18" charset="-127"/>
              </a:rPr>
              <a:t>5</a:t>
            </a:r>
            <a:endParaRPr lang="en-US" altLang="en-US" sz="2500">
              <a:latin typeface="Arial" panose="020B0604020202020204" pitchFamily="34" charset="0"/>
            </a:endParaRPr>
          </a:p>
        </p:txBody>
      </p:sp>
      <p:sp>
        <p:nvSpPr>
          <p:cNvPr id="542745" name="Line 25">
            <a:extLst>
              <a:ext uri="{FF2B5EF4-FFF2-40B4-BE49-F238E27FC236}">
                <a16:creationId xmlns:a16="http://schemas.microsoft.com/office/drawing/2014/main" id="{0C2CD500-DEE7-53D5-5AB3-6418474B8A3F}"/>
              </a:ext>
            </a:extLst>
          </p:cNvPr>
          <p:cNvSpPr>
            <a:spLocks noChangeShapeType="1"/>
          </p:cNvSpPr>
          <p:nvPr/>
        </p:nvSpPr>
        <p:spPr bwMode="auto">
          <a:xfrm flipV="1">
            <a:off x="2127250" y="3157538"/>
            <a:ext cx="1588" cy="1079500"/>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6" name="Line 26">
            <a:extLst>
              <a:ext uri="{FF2B5EF4-FFF2-40B4-BE49-F238E27FC236}">
                <a16:creationId xmlns:a16="http://schemas.microsoft.com/office/drawing/2014/main" id="{F2F756A0-9D05-E2C2-6709-B7C673149CD8}"/>
              </a:ext>
            </a:extLst>
          </p:cNvPr>
          <p:cNvSpPr>
            <a:spLocks noChangeShapeType="1"/>
          </p:cNvSpPr>
          <p:nvPr/>
        </p:nvSpPr>
        <p:spPr bwMode="auto">
          <a:xfrm flipV="1">
            <a:off x="2544763" y="2441575"/>
            <a:ext cx="1587" cy="1793875"/>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7" name="Line 27">
            <a:extLst>
              <a:ext uri="{FF2B5EF4-FFF2-40B4-BE49-F238E27FC236}">
                <a16:creationId xmlns:a16="http://schemas.microsoft.com/office/drawing/2014/main" id="{09CDEF17-F069-7F3E-4000-8DF440D39646}"/>
              </a:ext>
            </a:extLst>
          </p:cNvPr>
          <p:cNvSpPr>
            <a:spLocks noChangeShapeType="1"/>
          </p:cNvSpPr>
          <p:nvPr/>
        </p:nvSpPr>
        <p:spPr bwMode="auto">
          <a:xfrm flipV="1">
            <a:off x="2962275" y="2181225"/>
            <a:ext cx="1588" cy="2054225"/>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8" name="Line 28">
            <a:extLst>
              <a:ext uri="{FF2B5EF4-FFF2-40B4-BE49-F238E27FC236}">
                <a16:creationId xmlns:a16="http://schemas.microsoft.com/office/drawing/2014/main" id="{18AA9278-E06A-B76F-4B67-43ECE5BD8794}"/>
              </a:ext>
            </a:extLst>
          </p:cNvPr>
          <p:cNvSpPr>
            <a:spLocks noChangeShapeType="1"/>
          </p:cNvSpPr>
          <p:nvPr/>
        </p:nvSpPr>
        <p:spPr bwMode="auto">
          <a:xfrm flipV="1">
            <a:off x="3379788" y="2790825"/>
            <a:ext cx="1587" cy="1444625"/>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49" name="Line 29">
            <a:extLst>
              <a:ext uri="{FF2B5EF4-FFF2-40B4-BE49-F238E27FC236}">
                <a16:creationId xmlns:a16="http://schemas.microsoft.com/office/drawing/2014/main" id="{09913879-4A99-F68C-21BE-8FBD5882D1D5}"/>
              </a:ext>
            </a:extLst>
          </p:cNvPr>
          <p:cNvSpPr>
            <a:spLocks noChangeShapeType="1"/>
          </p:cNvSpPr>
          <p:nvPr/>
        </p:nvSpPr>
        <p:spPr bwMode="auto">
          <a:xfrm flipV="1">
            <a:off x="3797300" y="3522663"/>
            <a:ext cx="1588" cy="714375"/>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0" name="Line 30">
            <a:extLst>
              <a:ext uri="{FF2B5EF4-FFF2-40B4-BE49-F238E27FC236}">
                <a16:creationId xmlns:a16="http://schemas.microsoft.com/office/drawing/2014/main" id="{6E36254D-EDFE-2022-4F2A-DE3BCBA7D56E}"/>
              </a:ext>
            </a:extLst>
          </p:cNvPr>
          <p:cNvSpPr>
            <a:spLocks noChangeShapeType="1"/>
          </p:cNvSpPr>
          <p:nvPr/>
        </p:nvSpPr>
        <p:spPr bwMode="auto">
          <a:xfrm flipV="1">
            <a:off x="4214813" y="3990975"/>
            <a:ext cx="1587" cy="244475"/>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1" name="Line 31">
            <a:extLst>
              <a:ext uri="{FF2B5EF4-FFF2-40B4-BE49-F238E27FC236}">
                <a16:creationId xmlns:a16="http://schemas.microsoft.com/office/drawing/2014/main" id="{04B03DD5-8F50-D968-34CB-48F2962AD072}"/>
              </a:ext>
            </a:extLst>
          </p:cNvPr>
          <p:cNvSpPr>
            <a:spLocks noChangeShapeType="1"/>
          </p:cNvSpPr>
          <p:nvPr/>
        </p:nvSpPr>
        <p:spPr bwMode="auto">
          <a:xfrm flipV="1">
            <a:off x="4632325" y="4113213"/>
            <a:ext cx="1588" cy="122237"/>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2" name="Line 32">
            <a:extLst>
              <a:ext uri="{FF2B5EF4-FFF2-40B4-BE49-F238E27FC236}">
                <a16:creationId xmlns:a16="http://schemas.microsoft.com/office/drawing/2014/main" id="{8D66E1E6-2A7C-C279-4450-413FF3D83124}"/>
              </a:ext>
            </a:extLst>
          </p:cNvPr>
          <p:cNvSpPr>
            <a:spLocks noChangeShapeType="1"/>
          </p:cNvSpPr>
          <p:nvPr/>
        </p:nvSpPr>
        <p:spPr bwMode="auto">
          <a:xfrm flipV="1">
            <a:off x="5049838" y="4148138"/>
            <a:ext cx="0" cy="87312"/>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3" name="Oval 33">
            <a:extLst>
              <a:ext uri="{FF2B5EF4-FFF2-40B4-BE49-F238E27FC236}">
                <a16:creationId xmlns:a16="http://schemas.microsoft.com/office/drawing/2014/main" id="{2AE55AFF-FDFC-6B85-31C5-60611348DB62}"/>
              </a:ext>
            </a:extLst>
          </p:cNvPr>
          <p:cNvSpPr>
            <a:spLocks noChangeArrowheads="1"/>
          </p:cNvSpPr>
          <p:nvPr/>
        </p:nvSpPr>
        <p:spPr bwMode="auto">
          <a:xfrm>
            <a:off x="2084388" y="3114675"/>
            <a:ext cx="88900" cy="87313"/>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4" name="Oval 34">
            <a:extLst>
              <a:ext uri="{FF2B5EF4-FFF2-40B4-BE49-F238E27FC236}">
                <a16:creationId xmlns:a16="http://schemas.microsoft.com/office/drawing/2014/main" id="{EE6B52BF-7133-1D74-BA2B-0341123BCA10}"/>
              </a:ext>
            </a:extLst>
          </p:cNvPr>
          <p:cNvSpPr>
            <a:spLocks noChangeArrowheads="1"/>
          </p:cNvSpPr>
          <p:nvPr/>
        </p:nvSpPr>
        <p:spPr bwMode="auto">
          <a:xfrm>
            <a:off x="2501900" y="2390775"/>
            <a:ext cx="88900" cy="88900"/>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5" name="Oval 35">
            <a:extLst>
              <a:ext uri="{FF2B5EF4-FFF2-40B4-BE49-F238E27FC236}">
                <a16:creationId xmlns:a16="http://schemas.microsoft.com/office/drawing/2014/main" id="{0B7493A1-007D-CD1C-8194-C05854FAB71F}"/>
              </a:ext>
            </a:extLst>
          </p:cNvPr>
          <p:cNvSpPr>
            <a:spLocks noChangeArrowheads="1"/>
          </p:cNvSpPr>
          <p:nvPr/>
        </p:nvSpPr>
        <p:spPr bwMode="auto">
          <a:xfrm>
            <a:off x="2919413" y="2130425"/>
            <a:ext cx="88900" cy="87313"/>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6" name="Oval 36">
            <a:extLst>
              <a:ext uri="{FF2B5EF4-FFF2-40B4-BE49-F238E27FC236}">
                <a16:creationId xmlns:a16="http://schemas.microsoft.com/office/drawing/2014/main" id="{2FC37459-62D9-786D-D508-DD096A8F02F8}"/>
              </a:ext>
            </a:extLst>
          </p:cNvPr>
          <p:cNvSpPr>
            <a:spLocks noChangeArrowheads="1"/>
          </p:cNvSpPr>
          <p:nvPr/>
        </p:nvSpPr>
        <p:spPr bwMode="auto">
          <a:xfrm>
            <a:off x="3336925" y="2738438"/>
            <a:ext cx="88900" cy="87312"/>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7" name="Oval 37">
            <a:extLst>
              <a:ext uri="{FF2B5EF4-FFF2-40B4-BE49-F238E27FC236}">
                <a16:creationId xmlns:a16="http://schemas.microsoft.com/office/drawing/2014/main" id="{FA9DBA65-BA9E-69DD-633B-AA36C4208C8D}"/>
              </a:ext>
            </a:extLst>
          </p:cNvPr>
          <p:cNvSpPr>
            <a:spLocks noChangeArrowheads="1"/>
          </p:cNvSpPr>
          <p:nvPr/>
        </p:nvSpPr>
        <p:spPr bwMode="auto">
          <a:xfrm>
            <a:off x="3754438" y="3470275"/>
            <a:ext cx="87312" cy="87313"/>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8" name="Oval 38">
            <a:extLst>
              <a:ext uri="{FF2B5EF4-FFF2-40B4-BE49-F238E27FC236}">
                <a16:creationId xmlns:a16="http://schemas.microsoft.com/office/drawing/2014/main" id="{CB7C640C-288B-DD6E-3DB3-7E3BE868FBAA}"/>
              </a:ext>
            </a:extLst>
          </p:cNvPr>
          <p:cNvSpPr>
            <a:spLocks noChangeArrowheads="1"/>
          </p:cNvSpPr>
          <p:nvPr/>
        </p:nvSpPr>
        <p:spPr bwMode="auto">
          <a:xfrm>
            <a:off x="4171950" y="3932238"/>
            <a:ext cx="87313" cy="87312"/>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59" name="Oval 39">
            <a:extLst>
              <a:ext uri="{FF2B5EF4-FFF2-40B4-BE49-F238E27FC236}">
                <a16:creationId xmlns:a16="http://schemas.microsoft.com/office/drawing/2014/main" id="{12C6353D-FAEA-5869-1666-3599A8F4F37D}"/>
              </a:ext>
            </a:extLst>
          </p:cNvPr>
          <p:cNvSpPr>
            <a:spLocks noChangeArrowheads="1"/>
          </p:cNvSpPr>
          <p:nvPr/>
        </p:nvSpPr>
        <p:spPr bwMode="auto">
          <a:xfrm>
            <a:off x="4589463" y="4062413"/>
            <a:ext cx="87312" cy="87312"/>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60" name="Oval 40">
            <a:extLst>
              <a:ext uri="{FF2B5EF4-FFF2-40B4-BE49-F238E27FC236}">
                <a16:creationId xmlns:a16="http://schemas.microsoft.com/office/drawing/2014/main" id="{6A7BFADF-974E-D24D-5AD9-ECFC1C9E4A24}"/>
              </a:ext>
            </a:extLst>
          </p:cNvPr>
          <p:cNvSpPr>
            <a:spLocks noChangeArrowheads="1"/>
          </p:cNvSpPr>
          <p:nvPr/>
        </p:nvSpPr>
        <p:spPr bwMode="auto">
          <a:xfrm>
            <a:off x="5006975" y="4095750"/>
            <a:ext cx="87313" cy="88900"/>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61" name="Rectangle 41">
            <a:extLst>
              <a:ext uri="{FF2B5EF4-FFF2-40B4-BE49-F238E27FC236}">
                <a16:creationId xmlns:a16="http://schemas.microsoft.com/office/drawing/2014/main" id="{9D572715-4228-9A29-5695-A3DB3FAE61E9}"/>
              </a:ext>
            </a:extLst>
          </p:cNvPr>
          <p:cNvSpPr>
            <a:spLocks noChangeArrowheads="1"/>
          </p:cNvSpPr>
          <p:nvPr/>
        </p:nvSpPr>
        <p:spPr bwMode="auto">
          <a:xfrm>
            <a:off x="5616575" y="2909888"/>
            <a:ext cx="1196975" cy="596900"/>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a:latin typeface="Arial" panose="020B0604020202020204" pitchFamily="34" charset="0"/>
                <a:ea typeface="Batang" panose="02030600000101010101" pitchFamily="18" charset="-127"/>
              </a:rPr>
              <a:t>Date: 1/2/96</a:t>
            </a:r>
          </a:p>
          <a:p>
            <a:pPr eaLnBrk="1" hangingPunct="1"/>
            <a:r>
              <a:rPr lang="en-US" altLang="ko-KR" sz="1600">
                <a:latin typeface="Arial" panose="020B0604020202020204" pitchFamily="34" charset="0"/>
                <a:ea typeface="Batang" panose="02030600000101010101" pitchFamily="18" charset="-127"/>
              </a:rPr>
              <a:t>Prep’d: NPO</a:t>
            </a:r>
            <a:endParaRPr lang="en-US" altLang="en-US" sz="2100">
              <a:latin typeface="Arial" panose="020B0604020202020204" pitchFamily="34" charset="0"/>
            </a:endParaRPr>
          </a:p>
        </p:txBody>
      </p:sp>
      <p:sp>
        <p:nvSpPr>
          <p:cNvPr id="542762" name="Line 42">
            <a:extLst>
              <a:ext uri="{FF2B5EF4-FFF2-40B4-BE49-F238E27FC236}">
                <a16:creationId xmlns:a16="http://schemas.microsoft.com/office/drawing/2014/main" id="{AA3411CE-2E0A-A2C9-127F-F50025ED5FC7}"/>
              </a:ext>
            </a:extLst>
          </p:cNvPr>
          <p:cNvSpPr>
            <a:spLocks noChangeShapeType="1"/>
          </p:cNvSpPr>
          <p:nvPr/>
        </p:nvSpPr>
        <p:spPr bwMode="auto">
          <a:xfrm flipV="1">
            <a:off x="3049588" y="1838325"/>
            <a:ext cx="1587" cy="2468563"/>
          </a:xfrm>
          <a:prstGeom prst="line">
            <a:avLst/>
          </a:prstGeom>
          <a:noFill/>
          <a:ln w="28575">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2763" name="Rectangle 43">
            <a:extLst>
              <a:ext uri="{FF2B5EF4-FFF2-40B4-BE49-F238E27FC236}">
                <a16:creationId xmlns:a16="http://schemas.microsoft.com/office/drawing/2014/main" id="{917808BC-1E17-32E6-1BB0-F82AC2E3BC4E}"/>
              </a:ext>
            </a:extLst>
          </p:cNvPr>
          <p:cNvSpPr>
            <a:spLocks noChangeArrowheads="1"/>
          </p:cNvSpPr>
          <p:nvPr/>
        </p:nvSpPr>
        <p:spPr bwMode="auto">
          <a:xfrm>
            <a:off x="3124200" y="1712913"/>
            <a:ext cx="2816225"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Average = 3.2 errors/day</a:t>
            </a:r>
            <a:endParaRPr lang="en-US" altLang="en-US" sz="2100">
              <a:latin typeface="Arial" panose="020B0604020202020204" pitchFamily="34" charset="0"/>
            </a:endParaRPr>
          </a:p>
        </p:txBody>
      </p:sp>
      <p:sp>
        <p:nvSpPr>
          <p:cNvPr id="542764" name="Text Box 44">
            <a:extLst>
              <a:ext uri="{FF2B5EF4-FFF2-40B4-BE49-F238E27FC236}">
                <a16:creationId xmlns:a16="http://schemas.microsoft.com/office/drawing/2014/main" id="{B84C4505-1949-9BF0-35B7-9D117B6AC98D}"/>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6.3-23</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95E33AD4-7635-62A4-CE08-0FECE6AE2BF8}"/>
              </a:ext>
            </a:extLst>
          </p:cNvPr>
          <p:cNvSpPr>
            <a:spLocks noGrp="1" noChangeArrowheads="1"/>
          </p:cNvSpPr>
          <p:nvPr>
            <p:ph type="title"/>
          </p:nvPr>
        </p:nvSpPr>
        <p:spPr/>
        <p:txBody>
          <a:bodyPr/>
          <a:lstStyle/>
          <a:p>
            <a:r>
              <a:rPr lang="en-US" altLang="en-US"/>
              <a:t>Objectives</a:t>
            </a:r>
          </a:p>
        </p:txBody>
      </p:sp>
      <p:sp>
        <p:nvSpPr>
          <p:cNvPr id="553987" name="Rectangle 3">
            <a:extLst>
              <a:ext uri="{FF2B5EF4-FFF2-40B4-BE49-F238E27FC236}">
                <a16:creationId xmlns:a16="http://schemas.microsoft.com/office/drawing/2014/main" id="{CE0D6A21-DAD3-7B27-38EE-071370B0D65B}"/>
              </a:ext>
            </a:extLst>
          </p:cNvPr>
          <p:cNvSpPr>
            <a:spLocks noGrp="1" noChangeArrowheads="1"/>
          </p:cNvSpPr>
          <p:nvPr>
            <p:ph type="body" idx="1"/>
          </p:nvPr>
        </p:nvSpPr>
        <p:spPr/>
        <p:txBody>
          <a:bodyPr/>
          <a:lstStyle/>
          <a:p>
            <a:r>
              <a:rPr lang="en-US" altLang="en-US"/>
              <a:t>Understand the difference between common and special cause variation</a:t>
            </a:r>
          </a:p>
          <a:p>
            <a:r>
              <a:rPr lang="en-US" altLang="en-US"/>
              <a:t>Be able to make the correct improvement decision when faced with special and common cause variation</a:t>
            </a:r>
          </a:p>
          <a:p>
            <a:r>
              <a:rPr lang="en-US" altLang="en-US"/>
              <a:t>Be able to determine whether data is continuous or discrete in nature</a:t>
            </a:r>
          </a:p>
          <a:p>
            <a:r>
              <a:rPr lang="en-US" altLang="en-US"/>
              <a:t>Be able to select and calculate the “best” measure of central tendency and variation</a:t>
            </a:r>
          </a:p>
          <a:p>
            <a:r>
              <a:rPr lang="en-US" altLang="en-US"/>
              <a:t>Be able to develop and interpret line, and run charts</a:t>
            </a:r>
          </a:p>
          <a:p>
            <a:r>
              <a:rPr lang="en-US" altLang="en-US"/>
              <a:t>Be able to develop and interpret frequency and histogram charts</a:t>
            </a:r>
          </a:p>
          <a:p>
            <a:r>
              <a:rPr lang="en-US" altLang="en-US"/>
              <a:t>Be able to combine variation associated with process factors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8" name="Rectangle 4">
            <a:extLst>
              <a:ext uri="{FF2B5EF4-FFF2-40B4-BE49-F238E27FC236}">
                <a16:creationId xmlns:a16="http://schemas.microsoft.com/office/drawing/2014/main" id="{FAA49F00-3F68-12BC-7E65-9C7FEA074511}"/>
              </a:ext>
            </a:extLst>
          </p:cNvPr>
          <p:cNvSpPr>
            <a:spLocks noGrp="1" noChangeArrowheads="1"/>
          </p:cNvSpPr>
          <p:nvPr>
            <p:ph type="title"/>
          </p:nvPr>
        </p:nvSpPr>
        <p:spPr/>
        <p:txBody>
          <a:bodyPr/>
          <a:lstStyle/>
          <a:p>
            <a:r>
              <a:rPr lang="en-US" altLang="en-US"/>
              <a:t>Histogram</a:t>
            </a:r>
          </a:p>
        </p:txBody>
      </p:sp>
      <p:sp>
        <p:nvSpPr>
          <p:cNvPr id="543752" name="Rectangle 8">
            <a:extLst>
              <a:ext uri="{FF2B5EF4-FFF2-40B4-BE49-F238E27FC236}">
                <a16:creationId xmlns:a16="http://schemas.microsoft.com/office/drawing/2014/main" id="{75F96233-7AEC-A187-FB49-A6344130B972}"/>
              </a:ext>
            </a:extLst>
          </p:cNvPr>
          <p:cNvSpPr>
            <a:spLocks noChangeArrowheads="1"/>
          </p:cNvSpPr>
          <p:nvPr/>
        </p:nvSpPr>
        <p:spPr bwMode="auto">
          <a:xfrm>
            <a:off x="838200" y="1033463"/>
            <a:ext cx="603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3753" name="Line 9">
            <a:extLst>
              <a:ext uri="{FF2B5EF4-FFF2-40B4-BE49-F238E27FC236}">
                <a16:creationId xmlns:a16="http://schemas.microsoft.com/office/drawing/2014/main" id="{736260F7-180D-BE2F-448D-19EF87D4013D}"/>
              </a:ext>
            </a:extLst>
          </p:cNvPr>
          <p:cNvSpPr>
            <a:spLocks noChangeShapeType="1"/>
          </p:cNvSpPr>
          <p:nvPr/>
        </p:nvSpPr>
        <p:spPr bwMode="auto">
          <a:xfrm flipH="1">
            <a:off x="1081088" y="5335588"/>
            <a:ext cx="60325" cy="317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4" name="Line 10">
            <a:extLst>
              <a:ext uri="{FF2B5EF4-FFF2-40B4-BE49-F238E27FC236}">
                <a16:creationId xmlns:a16="http://schemas.microsoft.com/office/drawing/2014/main" id="{10A292A1-83D5-A04B-107C-D0E16B148B35}"/>
              </a:ext>
            </a:extLst>
          </p:cNvPr>
          <p:cNvSpPr>
            <a:spLocks noChangeShapeType="1"/>
          </p:cNvSpPr>
          <p:nvPr/>
        </p:nvSpPr>
        <p:spPr bwMode="auto">
          <a:xfrm flipH="1">
            <a:off x="1081088" y="4660900"/>
            <a:ext cx="60325" cy="158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5" name="Line 11">
            <a:extLst>
              <a:ext uri="{FF2B5EF4-FFF2-40B4-BE49-F238E27FC236}">
                <a16:creationId xmlns:a16="http://schemas.microsoft.com/office/drawing/2014/main" id="{7E72B795-174D-8A19-F692-943A287D24C3}"/>
              </a:ext>
            </a:extLst>
          </p:cNvPr>
          <p:cNvSpPr>
            <a:spLocks noChangeShapeType="1"/>
          </p:cNvSpPr>
          <p:nvPr/>
        </p:nvSpPr>
        <p:spPr bwMode="auto">
          <a:xfrm flipH="1">
            <a:off x="1081088" y="3973513"/>
            <a:ext cx="60325" cy="15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6" name="Line 12">
            <a:extLst>
              <a:ext uri="{FF2B5EF4-FFF2-40B4-BE49-F238E27FC236}">
                <a16:creationId xmlns:a16="http://schemas.microsoft.com/office/drawing/2014/main" id="{D9FAD7A3-CF18-B7F5-3E0D-49D66CD91837}"/>
              </a:ext>
            </a:extLst>
          </p:cNvPr>
          <p:cNvSpPr>
            <a:spLocks noChangeShapeType="1"/>
          </p:cNvSpPr>
          <p:nvPr/>
        </p:nvSpPr>
        <p:spPr bwMode="auto">
          <a:xfrm flipH="1">
            <a:off x="1081088" y="3297238"/>
            <a:ext cx="60325" cy="317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7" name="Line 13">
            <a:extLst>
              <a:ext uri="{FF2B5EF4-FFF2-40B4-BE49-F238E27FC236}">
                <a16:creationId xmlns:a16="http://schemas.microsoft.com/office/drawing/2014/main" id="{6FC43CDF-4E21-4D0E-C017-60384EE4F1F2}"/>
              </a:ext>
            </a:extLst>
          </p:cNvPr>
          <p:cNvSpPr>
            <a:spLocks noChangeShapeType="1"/>
          </p:cNvSpPr>
          <p:nvPr/>
        </p:nvSpPr>
        <p:spPr bwMode="auto">
          <a:xfrm flipH="1">
            <a:off x="1081088" y="2611438"/>
            <a:ext cx="60325" cy="15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8" name="Line 14">
            <a:extLst>
              <a:ext uri="{FF2B5EF4-FFF2-40B4-BE49-F238E27FC236}">
                <a16:creationId xmlns:a16="http://schemas.microsoft.com/office/drawing/2014/main" id="{3B318402-AEC2-9BB9-1435-D386EBEA8B39}"/>
              </a:ext>
            </a:extLst>
          </p:cNvPr>
          <p:cNvSpPr>
            <a:spLocks noChangeShapeType="1"/>
          </p:cNvSpPr>
          <p:nvPr/>
        </p:nvSpPr>
        <p:spPr bwMode="auto">
          <a:xfrm flipH="1">
            <a:off x="1081088" y="1924050"/>
            <a:ext cx="60325" cy="158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759" name="Rectangle 15">
            <a:extLst>
              <a:ext uri="{FF2B5EF4-FFF2-40B4-BE49-F238E27FC236}">
                <a16:creationId xmlns:a16="http://schemas.microsoft.com/office/drawing/2014/main" id="{93711AAF-4712-332D-5D93-0D891B2A5292}"/>
              </a:ext>
            </a:extLst>
          </p:cNvPr>
          <p:cNvSpPr>
            <a:spLocks noChangeArrowheads="1"/>
          </p:cNvSpPr>
          <p:nvPr/>
        </p:nvSpPr>
        <p:spPr bwMode="auto">
          <a:xfrm>
            <a:off x="828675" y="5276850"/>
            <a:ext cx="192088"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60" name="Rectangle 16">
            <a:extLst>
              <a:ext uri="{FF2B5EF4-FFF2-40B4-BE49-F238E27FC236}">
                <a16:creationId xmlns:a16="http://schemas.microsoft.com/office/drawing/2014/main" id="{77EE2608-EC0A-A456-043A-CECC9382D76C}"/>
              </a:ext>
            </a:extLst>
          </p:cNvPr>
          <p:cNvSpPr>
            <a:spLocks noChangeArrowheads="1"/>
          </p:cNvSpPr>
          <p:nvPr/>
        </p:nvSpPr>
        <p:spPr bwMode="auto">
          <a:xfrm>
            <a:off x="593725" y="5241925"/>
            <a:ext cx="2825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0.0</a:t>
            </a:r>
            <a:endParaRPr lang="en-US" altLang="en-US" sz="2100">
              <a:latin typeface="Arial" panose="020B0604020202020204" pitchFamily="34" charset="0"/>
            </a:endParaRPr>
          </a:p>
        </p:txBody>
      </p:sp>
      <p:sp>
        <p:nvSpPr>
          <p:cNvPr id="543761" name="Rectangle 17">
            <a:extLst>
              <a:ext uri="{FF2B5EF4-FFF2-40B4-BE49-F238E27FC236}">
                <a16:creationId xmlns:a16="http://schemas.microsoft.com/office/drawing/2014/main" id="{35D83846-4AB6-343E-FC73-1477C96E2435}"/>
              </a:ext>
            </a:extLst>
          </p:cNvPr>
          <p:cNvSpPr>
            <a:spLocks noChangeArrowheads="1"/>
          </p:cNvSpPr>
          <p:nvPr/>
        </p:nvSpPr>
        <p:spPr bwMode="auto">
          <a:xfrm>
            <a:off x="1081088" y="529748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43762" name="Rectangle 18">
            <a:extLst>
              <a:ext uri="{FF2B5EF4-FFF2-40B4-BE49-F238E27FC236}">
                <a16:creationId xmlns:a16="http://schemas.microsoft.com/office/drawing/2014/main" id="{B9EF0990-E041-17D4-8771-41EBE450AB80}"/>
              </a:ext>
            </a:extLst>
          </p:cNvPr>
          <p:cNvSpPr>
            <a:spLocks noChangeArrowheads="1"/>
          </p:cNvSpPr>
          <p:nvPr/>
        </p:nvSpPr>
        <p:spPr bwMode="auto">
          <a:xfrm>
            <a:off x="828675" y="4600575"/>
            <a:ext cx="192088"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63" name="Rectangle 19">
            <a:extLst>
              <a:ext uri="{FF2B5EF4-FFF2-40B4-BE49-F238E27FC236}">
                <a16:creationId xmlns:a16="http://schemas.microsoft.com/office/drawing/2014/main" id="{99A2B43D-9929-0A75-000E-1C485BC9BF60}"/>
              </a:ext>
            </a:extLst>
          </p:cNvPr>
          <p:cNvSpPr>
            <a:spLocks noChangeArrowheads="1"/>
          </p:cNvSpPr>
          <p:nvPr/>
        </p:nvSpPr>
        <p:spPr bwMode="auto">
          <a:xfrm>
            <a:off x="593725" y="4567238"/>
            <a:ext cx="2825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6.0</a:t>
            </a:r>
            <a:endParaRPr lang="en-US" altLang="en-US" sz="2100">
              <a:latin typeface="Arial" panose="020B0604020202020204" pitchFamily="34" charset="0"/>
            </a:endParaRPr>
          </a:p>
        </p:txBody>
      </p:sp>
      <p:sp>
        <p:nvSpPr>
          <p:cNvPr id="543764" name="Rectangle 20">
            <a:extLst>
              <a:ext uri="{FF2B5EF4-FFF2-40B4-BE49-F238E27FC236}">
                <a16:creationId xmlns:a16="http://schemas.microsoft.com/office/drawing/2014/main" id="{84077067-AB6B-D19D-E874-027C1E942411}"/>
              </a:ext>
            </a:extLst>
          </p:cNvPr>
          <p:cNvSpPr>
            <a:spLocks noChangeArrowheads="1"/>
          </p:cNvSpPr>
          <p:nvPr/>
        </p:nvSpPr>
        <p:spPr bwMode="auto">
          <a:xfrm>
            <a:off x="1081088" y="46228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65" name="Rectangle 21">
            <a:extLst>
              <a:ext uri="{FF2B5EF4-FFF2-40B4-BE49-F238E27FC236}">
                <a16:creationId xmlns:a16="http://schemas.microsoft.com/office/drawing/2014/main" id="{3F29B0D2-8BEE-3863-4FB3-5D0F2304E22B}"/>
              </a:ext>
            </a:extLst>
          </p:cNvPr>
          <p:cNvSpPr>
            <a:spLocks noChangeArrowheads="1"/>
          </p:cNvSpPr>
          <p:nvPr/>
        </p:nvSpPr>
        <p:spPr bwMode="auto">
          <a:xfrm>
            <a:off x="790575" y="3914775"/>
            <a:ext cx="230188"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66" name="Rectangle 22">
            <a:extLst>
              <a:ext uri="{FF2B5EF4-FFF2-40B4-BE49-F238E27FC236}">
                <a16:creationId xmlns:a16="http://schemas.microsoft.com/office/drawing/2014/main" id="{59907D6F-BEAA-3838-7802-6D4C6ACDC622}"/>
              </a:ext>
            </a:extLst>
          </p:cNvPr>
          <p:cNvSpPr>
            <a:spLocks noChangeArrowheads="1"/>
          </p:cNvSpPr>
          <p:nvPr/>
        </p:nvSpPr>
        <p:spPr bwMode="auto">
          <a:xfrm>
            <a:off x="533400" y="3881438"/>
            <a:ext cx="3952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12.0</a:t>
            </a:r>
            <a:endParaRPr lang="en-US" altLang="en-US" sz="2100">
              <a:latin typeface="Arial" panose="020B0604020202020204" pitchFamily="34" charset="0"/>
            </a:endParaRPr>
          </a:p>
        </p:txBody>
      </p:sp>
      <p:sp>
        <p:nvSpPr>
          <p:cNvPr id="543767" name="Rectangle 23">
            <a:extLst>
              <a:ext uri="{FF2B5EF4-FFF2-40B4-BE49-F238E27FC236}">
                <a16:creationId xmlns:a16="http://schemas.microsoft.com/office/drawing/2014/main" id="{32CBC1EA-5A1E-D841-F5EB-1CEBA39F7844}"/>
              </a:ext>
            </a:extLst>
          </p:cNvPr>
          <p:cNvSpPr>
            <a:spLocks noChangeArrowheads="1"/>
          </p:cNvSpPr>
          <p:nvPr/>
        </p:nvSpPr>
        <p:spPr bwMode="auto">
          <a:xfrm>
            <a:off x="1081088" y="3937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68" name="Rectangle 24">
            <a:extLst>
              <a:ext uri="{FF2B5EF4-FFF2-40B4-BE49-F238E27FC236}">
                <a16:creationId xmlns:a16="http://schemas.microsoft.com/office/drawing/2014/main" id="{BDFE579E-F1DB-EFCA-E4C1-B5FD2736B82E}"/>
              </a:ext>
            </a:extLst>
          </p:cNvPr>
          <p:cNvSpPr>
            <a:spLocks noChangeArrowheads="1"/>
          </p:cNvSpPr>
          <p:nvPr/>
        </p:nvSpPr>
        <p:spPr bwMode="auto">
          <a:xfrm>
            <a:off x="790575" y="3236913"/>
            <a:ext cx="230188"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69" name="Rectangle 25">
            <a:extLst>
              <a:ext uri="{FF2B5EF4-FFF2-40B4-BE49-F238E27FC236}">
                <a16:creationId xmlns:a16="http://schemas.microsoft.com/office/drawing/2014/main" id="{FADDF710-8D35-62E7-3F7C-9B1223D1E8FE}"/>
              </a:ext>
            </a:extLst>
          </p:cNvPr>
          <p:cNvSpPr>
            <a:spLocks noChangeArrowheads="1"/>
          </p:cNvSpPr>
          <p:nvPr/>
        </p:nvSpPr>
        <p:spPr bwMode="auto">
          <a:xfrm>
            <a:off x="533400" y="3203575"/>
            <a:ext cx="3952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18.0</a:t>
            </a:r>
            <a:endParaRPr lang="en-US" altLang="en-US" sz="2100">
              <a:latin typeface="Arial" panose="020B0604020202020204" pitchFamily="34" charset="0"/>
            </a:endParaRPr>
          </a:p>
        </p:txBody>
      </p:sp>
      <p:sp>
        <p:nvSpPr>
          <p:cNvPr id="543770" name="Rectangle 26">
            <a:extLst>
              <a:ext uri="{FF2B5EF4-FFF2-40B4-BE49-F238E27FC236}">
                <a16:creationId xmlns:a16="http://schemas.microsoft.com/office/drawing/2014/main" id="{FCD5AEFF-7AC6-49EC-FC01-B99D7B88A365}"/>
              </a:ext>
            </a:extLst>
          </p:cNvPr>
          <p:cNvSpPr>
            <a:spLocks noChangeArrowheads="1"/>
          </p:cNvSpPr>
          <p:nvPr/>
        </p:nvSpPr>
        <p:spPr bwMode="auto">
          <a:xfrm>
            <a:off x="1081088" y="32591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71" name="Rectangle 27">
            <a:extLst>
              <a:ext uri="{FF2B5EF4-FFF2-40B4-BE49-F238E27FC236}">
                <a16:creationId xmlns:a16="http://schemas.microsoft.com/office/drawing/2014/main" id="{CDBC1AFA-7A9A-2D2F-DB3F-571DB7447AAD}"/>
              </a:ext>
            </a:extLst>
          </p:cNvPr>
          <p:cNvSpPr>
            <a:spLocks noChangeArrowheads="1"/>
          </p:cNvSpPr>
          <p:nvPr/>
        </p:nvSpPr>
        <p:spPr bwMode="auto">
          <a:xfrm>
            <a:off x="762000" y="2549525"/>
            <a:ext cx="258763"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72" name="Rectangle 28">
            <a:extLst>
              <a:ext uri="{FF2B5EF4-FFF2-40B4-BE49-F238E27FC236}">
                <a16:creationId xmlns:a16="http://schemas.microsoft.com/office/drawing/2014/main" id="{20043FF1-A15D-62EB-C4E1-0E6C4D602566}"/>
              </a:ext>
            </a:extLst>
          </p:cNvPr>
          <p:cNvSpPr>
            <a:spLocks noChangeArrowheads="1"/>
          </p:cNvSpPr>
          <p:nvPr/>
        </p:nvSpPr>
        <p:spPr bwMode="auto">
          <a:xfrm>
            <a:off x="533400" y="2516188"/>
            <a:ext cx="3952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24.0</a:t>
            </a:r>
            <a:endParaRPr lang="en-US" altLang="en-US" sz="2100">
              <a:latin typeface="Arial" panose="020B0604020202020204" pitchFamily="34" charset="0"/>
            </a:endParaRPr>
          </a:p>
        </p:txBody>
      </p:sp>
      <p:sp>
        <p:nvSpPr>
          <p:cNvPr id="543773" name="Rectangle 29">
            <a:extLst>
              <a:ext uri="{FF2B5EF4-FFF2-40B4-BE49-F238E27FC236}">
                <a16:creationId xmlns:a16="http://schemas.microsoft.com/office/drawing/2014/main" id="{28EF94A1-2E06-13A9-90C8-4E5DDA88F69F}"/>
              </a:ext>
            </a:extLst>
          </p:cNvPr>
          <p:cNvSpPr>
            <a:spLocks noChangeArrowheads="1"/>
          </p:cNvSpPr>
          <p:nvPr/>
        </p:nvSpPr>
        <p:spPr bwMode="auto">
          <a:xfrm>
            <a:off x="1081088" y="257175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74" name="Rectangle 30">
            <a:extLst>
              <a:ext uri="{FF2B5EF4-FFF2-40B4-BE49-F238E27FC236}">
                <a16:creationId xmlns:a16="http://schemas.microsoft.com/office/drawing/2014/main" id="{8E27D001-A614-0543-59E5-C976F12E9F86}"/>
              </a:ext>
            </a:extLst>
          </p:cNvPr>
          <p:cNvSpPr>
            <a:spLocks noChangeArrowheads="1"/>
          </p:cNvSpPr>
          <p:nvPr/>
        </p:nvSpPr>
        <p:spPr bwMode="auto">
          <a:xfrm>
            <a:off x="762000" y="1863725"/>
            <a:ext cx="258763"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75" name="Rectangle 31">
            <a:extLst>
              <a:ext uri="{FF2B5EF4-FFF2-40B4-BE49-F238E27FC236}">
                <a16:creationId xmlns:a16="http://schemas.microsoft.com/office/drawing/2014/main" id="{26E2DA16-1D2B-6845-BC06-3A7EC810E9F5}"/>
              </a:ext>
            </a:extLst>
          </p:cNvPr>
          <p:cNvSpPr>
            <a:spLocks noChangeArrowheads="1"/>
          </p:cNvSpPr>
          <p:nvPr/>
        </p:nvSpPr>
        <p:spPr bwMode="auto">
          <a:xfrm>
            <a:off x="533400" y="1828800"/>
            <a:ext cx="3952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30.0</a:t>
            </a:r>
            <a:endParaRPr lang="en-US" altLang="en-US" sz="2100">
              <a:latin typeface="Arial" panose="020B0604020202020204" pitchFamily="34" charset="0"/>
            </a:endParaRPr>
          </a:p>
        </p:txBody>
      </p:sp>
      <p:sp>
        <p:nvSpPr>
          <p:cNvPr id="543776" name="Rectangle 32">
            <a:extLst>
              <a:ext uri="{FF2B5EF4-FFF2-40B4-BE49-F238E27FC236}">
                <a16:creationId xmlns:a16="http://schemas.microsoft.com/office/drawing/2014/main" id="{AA7495EA-B55C-B035-ADD3-79D76E364662}"/>
              </a:ext>
            </a:extLst>
          </p:cNvPr>
          <p:cNvSpPr>
            <a:spLocks noChangeArrowheads="1"/>
          </p:cNvSpPr>
          <p:nvPr/>
        </p:nvSpPr>
        <p:spPr bwMode="auto">
          <a:xfrm>
            <a:off x="1081088" y="1884363"/>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77" name="Rectangle 33">
            <a:extLst>
              <a:ext uri="{FF2B5EF4-FFF2-40B4-BE49-F238E27FC236}">
                <a16:creationId xmlns:a16="http://schemas.microsoft.com/office/drawing/2014/main" id="{61E44339-A423-77BE-AEA6-2E12A0242722}"/>
              </a:ext>
            </a:extLst>
          </p:cNvPr>
          <p:cNvSpPr>
            <a:spLocks noChangeArrowheads="1"/>
          </p:cNvSpPr>
          <p:nvPr/>
        </p:nvSpPr>
        <p:spPr bwMode="auto">
          <a:xfrm>
            <a:off x="3205163" y="5716588"/>
            <a:ext cx="1709737"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78" name="Rectangle 34">
            <a:extLst>
              <a:ext uri="{FF2B5EF4-FFF2-40B4-BE49-F238E27FC236}">
                <a16:creationId xmlns:a16="http://schemas.microsoft.com/office/drawing/2014/main" id="{F8992890-B025-2ADC-7C1E-28CF362AB65A}"/>
              </a:ext>
            </a:extLst>
          </p:cNvPr>
          <p:cNvSpPr>
            <a:spLocks noChangeArrowheads="1"/>
          </p:cNvSpPr>
          <p:nvPr/>
        </p:nvSpPr>
        <p:spPr bwMode="auto">
          <a:xfrm>
            <a:off x="3527425" y="5745163"/>
            <a:ext cx="17287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Fill Weights (lbs)</a:t>
            </a:r>
            <a:endParaRPr lang="en-US" altLang="en-US" sz="1900" b="1">
              <a:latin typeface="Arial" panose="020B0604020202020204" pitchFamily="34" charset="0"/>
            </a:endParaRPr>
          </a:p>
        </p:txBody>
      </p:sp>
      <p:sp>
        <p:nvSpPr>
          <p:cNvPr id="543779" name="Rectangle 35">
            <a:extLst>
              <a:ext uri="{FF2B5EF4-FFF2-40B4-BE49-F238E27FC236}">
                <a16:creationId xmlns:a16="http://schemas.microsoft.com/office/drawing/2014/main" id="{3313F9BE-EDA4-BF49-24A1-A55971341086}"/>
              </a:ext>
            </a:extLst>
          </p:cNvPr>
          <p:cNvSpPr>
            <a:spLocks noChangeArrowheads="1"/>
          </p:cNvSpPr>
          <p:nvPr/>
        </p:nvSpPr>
        <p:spPr bwMode="auto">
          <a:xfrm>
            <a:off x="4587875" y="5745163"/>
            <a:ext cx="381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3780" name="Rectangle 36">
            <a:extLst>
              <a:ext uri="{FF2B5EF4-FFF2-40B4-BE49-F238E27FC236}">
                <a16:creationId xmlns:a16="http://schemas.microsoft.com/office/drawing/2014/main" id="{59E2B798-CDB3-BFB1-4C5A-EBCCF94D4139}"/>
              </a:ext>
            </a:extLst>
          </p:cNvPr>
          <p:cNvSpPr>
            <a:spLocks noChangeArrowheads="1"/>
          </p:cNvSpPr>
          <p:nvPr/>
        </p:nvSpPr>
        <p:spPr bwMode="auto">
          <a:xfrm>
            <a:off x="1543050" y="5386388"/>
            <a:ext cx="287338"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81" name="Rectangle 37">
            <a:extLst>
              <a:ext uri="{FF2B5EF4-FFF2-40B4-BE49-F238E27FC236}">
                <a16:creationId xmlns:a16="http://schemas.microsoft.com/office/drawing/2014/main" id="{2870EAEA-2B25-1827-BFDD-9E8A23A128D0}"/>
              </a:ext>
            </a:extLst>
          </p:cNvPr>
          <p:cNvSpPr>
            <a:spLocks noChangeArrowheads="1"/>
          </p:cNvSpPr>
          <p:nvPr/>
        </p:nvSpPr>
        <p:spPr bwMode="auto">
          <a:xfrm>
            <a:off x="1609725" y="5407025"/>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5.5</a:t>
            </a:r>
            <a:endParaRPr lang="en-US" altLang="en-US" sz="1700">
              <a:latin typeface="Arial" panose="020B0604020202020204" pitchFamily="34" charset="0"/>
            </a:endParaRPr>
          </a:p>
        </p:txBody>
      </p:sp>
      <p:sp>
        <p:nvSpPr>
          <p:cNvPr id="543782" name="Rectangle 38">
            <a:extLst>
              <a:ext uri="{FF2B5EF4-FFF2-40B4-BE49-F238E27FC236}">
                <a16:creationId xmlns:a16="http://schemas.microsoft.com/office/drawing/2014/main" id="{F85A8650-09BB-6D8A-5FC3-0597BF41C991}"/>
              </a:ext>
            </a:extLst>
          </p:cNvPr>
          <p:cNvSpPr>
            <a:spLocks noChangeArrowheads="1"/>
          </p:cNvSpPr>
          <p:nvPr/>
        </p:nvSpPr>
        <p:spPr bwMode="auto">
          <a:xfrm>
            <a:off x="1760538" y="54070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83" name="Rectangle 39">
            <a:extLst>
              <a:ext uri="{FF2B5EF4-FFF2-40B4-BE49-F238E27FC236}">
                <a16:creationId xmlns:a16="http://schemas.microsoft.com/office/drawing/2014/main" id="{1CB04F5D-DE79-D686-1C61-71C5D8EC445C}"/>
              </a:ext>
            </a:extLst>
          </p:cNvPr>
          <p:cNvSpPr>
            <a:spLocks noChangeArrowheads="1"/>
          </p:cNvSpPr>
          <p:nvPr/>
        </p:nvSpPr>
        <p:spPr bwMode="auto">
          <a:xfrm>
            <a:off x="2066925" y="5505450"/>
            <a:ext cx="3270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84" name="Rectangle 40">
            <a:extLst>
              <a:ext uri="{FF2B5EF4-FFF2-40B4-BE49-F238E27FC236}">
                <a16:creationId xmlns:a16="http://schemas.microsoft.com/office/drawing/2014/main" id="{AA5301AD-69B9-B769-1C41-53E8002C23B6}"/>
              </a:ext>
            </a:extLst>
          </p:cNvPr>
          <p:cNvSpPr>
            <a:spLocks noChangeArrowheads="1"/>
          </p:cNvSpPr>
          <p:nvPr/>
        </p:nvSpPr>
        <p:spPr bwMode="auto">
          <a:xfrm>
            <a:off x="2152650" y="5527675"/>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6.0</a:t>
            </a:r>
            <a:endParaRPr lang="en-US" altLang="en-US" sz="1700">
              <a:latin typeface="Arial" panose="020B0604020202020204" pitchFamily="34" charset="0"/>
            </a:endParaRPr>
          </a:p>
        </p:txBody>
      </p:sp>
      <p:sp>
        <p:nvSpPr>
          <p:cNvPr id="543785" name="Rectangle 41">
            <a:extLst>
              <a:ext uri="{FF2B5EF4-FFF2-40B4-BE49-F238E27FC236}">
                <a16:creationId xmlns:a16="http://schemas.microsoft.com/office/drawing/2014/main" id="{9370EA7B-3A65-DFA8-2402-C2572734BA46}"/>
              </a:ext>
            </a:extLst>
          </p:cNvPr>
          <p:cNvSpPr>
            <a:spLocks noChangeArrowheads="1"/>
          </p:cNvSpPr>
          <p:nvPr/>
        </p:nvSpPr>
        <p:spPr bwMode="auto">
          <a:xfrm>
            <a:off x="2303463" y="552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86" name="Rectangle 42">
            <a:extLst>
              <a:ext uri="{FF2B5EF4-FFF2-40B4-BE49-F238E27FC236}">
                <a16:creationId xmlns:a16="http://schemas.microsoft.com/office/drawing/2014/main" id="{8A2A530F-4F06-E2D4-AF93-114ACA2EC91D}"/>
              </a:ext>
            </a:extLst>
          </p:cNvPr>
          <p:cNvSpPr>
            <a:spLocks noChangeArrowheads="1"/>
          </p:cNvSpPr>
          <p:nvPr/>
        </p:nvSpPr>
        <p:spPr bwMode="auto">
          <a:xfrm>
            <a:off x="2617788" y="5386388"/>
            <a:ext cx="3111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87" name="Rectangle 43">
            <a:extLst>
              <a:ext uri="{FF2B5EF4-FFF2-40B4-BE49-F238E27FC236}">
                <a16:creationId xmlns:a16="http://schemas.microsoft.com/office/drawing/2014/main" id="{D07C019E-1554-9A9A-E17D-BA340A30EA4A}"/>
              </a:ext>
            </a:extLst>
          </p:cNvPr>
          <p:cNvSpPr>
            <a:spLocks noChangeArrowheads="1"/>
          </p:cNvSpPr>
          <p:nvPr/>
        </p:nvSpPr>
        <p:spPr bwMode="auto">
          <a:xfrm>
            <a:off x="2697163" y="540702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6.5</a:t>
            </a:r>
            <a:endParaRPr lang="en-US" altLang="en-US" sz="1700">
              <a:latin typeface="Arial" panose="020B0604020202020204" pitchFamily="34" charset="0"/>
            </a:endParaRPr>
          </a:p>
        </p:txBody>
      </p:sp>
      <p:sp>
        <p:nvSpPr>
          <p:cNvPr id="543788" name="Rectangle 44">
            <a:extLst>
              <a:ext uri="{FF2B5EF4-FFF2-40B4-BE49-F238E27FC236}">
                <a16:creationId xmlns:a16="http://schemas.microsoft.com/office/drawing/2014/main" id="{A9202E72-AFB2-370A-A6A1-0852D79ED29B}"/>
              </a:ext>
            </a:extLst>
          </p:cNvPr>
          <p:cNvSpPr>
            <a:spLocks noChangeArrowheads="1"/>
          </p:cNvSpPr>
          <p:nvPr/>
        </p:nvSpPr>
        <p:spPr bwMode="auto">
          <a:xfrm>
            <a:off x="2847975" y="54070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89" name="Rectangle 45">
            <a:extLst>
              <a:ext uri="{FF2B5EF4-FFF2-40B4-BE49-F238E27FC236}">
                <a16:creationId xmlns:a16="http://schemas.microsoft.com/office/drawing/2014/main" id="{AD076D0A-2A55-CDEF-1A40-45128134B2AE}"/>
              </a:ext>
            </a:extLst>
          </p:cNvPr>
          <p:cNvSpPr>
            <a:spLocks noChangeArrowheads="1"/>
          </p:cNvSpPr>
          <p:nvPr/>
        </p:nvSpPr>
        <p:spPr bwMode="auto">
          <a:xfrm>
            <a:off x="3152775" y="5505450"/>
            <a:ext cx="3270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90" name="Rectangle 46">
            <a:extLst>
              <a:ext uri="{FF2B5EF4-FFF2-40B4-BE49-F238E27FC236}">
                <a16:creationId xmlns:a16="http://schemas.microsoft.com/office/drawing/2014/main" id="{AA9A812F-2A17-51EC-E498-2C240D4DC4FB}"/>
              </a:ext>
            </a:extLst>
          </p:cNvPr>
          <p:cNvSpPr>
            <a:spLocks noChangeArrowheads="1"/>
          </p:cNvSpPr>
          <p:nvPr/>
        </p:nvSpPr>
        <p:spPr bwMode="auto">
          <a:xfrm>
            <a:off x="3238500" y="5527675"/>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7.0</a:t>
            </a:r>
            <a:endParaRPr lang="en-US" altLang="en-US" sz="1700">
              <a:latin typeface="Arial" panose="020B0604020202020204" pitchFamily="34" charset="0"/>
            </a:endParaRPr>
          </a:p>
        </p:txBody>
      </p:sp>
      <p:sp>
        <p:nvSpPr>
          <p:cNvPr id="543791" name="Rectangle 47">
            <a:extLst>
              <a:ext uri="{FF2B5EF4-FFF2-40B4-BE49-F238E27FC236}">
                <a16:creationId xmlns:a16="http://schemas.microsoft.com/office/drawing/2014/main" id="{F070C2B3-E0DA-CB87-8B65-4EDA72CE2165}"/>
              </a:ext>
            </a:extLst>
          </p:cNvPr>
          <p:cNvSpPr>
            <a:spLocks noChangeArrowheads="1"/>
          </p:cNvSpPr>
          <p:nvPr/>
        </p:nvSpPr>
        <p:spPr bwMode="auto">
          <a:xfrm>
            <a:off x="3389313" y="552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92" name="Rectangle 48">
            <a:extLst>
              <a:ext uri="{FF2B5EF4-FFF2-40B4-BE49-F238E27FC236}">
                <a16:creationId xmlns:a16="http://schemas.microsoft.com/office/drawing/2014/main" id="{A01B2682-8152-5EA0-1F29-05EFC0B07DB1}"/>
              </a:ext>
            </a:extLst>
          </p:cNvPr>
          <p:cNvSpPr>
            <a:spLocks noChangeArrowheads="1"/>
          </p:cNvSpPr>
          <p:nvPr/>
        </p:nvSpPr>
        <p:spPr bwMode="auto">
          <a:xfrm>
            <a:off x="3709988" y="5386388"/>
            <a:ext cx="2984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93" name="Rectangle 49">
            <a:extLst>
              <a:ext uri="{FF2B5EF4-FFF2-40B4-BE49-F238E27FC236}">
                <a16:creationId xmlns:a16="http://schemas.microsoft.com/office/drawing/2014/main" id="{AB9119CF-2B34-570B-E644-350081B7F716}"/>
              </a:ext>
            </a:extLst>
          </p:cNvPr>
          <p:cNvSpPr>
            <a:spLocks noChangeArrowheads="1"/>
          </p:cNvSpPr>
          <p:nvPr/>
        </p:nvSpPr>
        <p:spPr bwMode="auto">
          <a:xfrm>
            <a:off x="3783013" y="540702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7.5</a:t>
            </a:r>
            <a:endParaRPr lang="en-US" altLang="en-US" sz="1700">
              <a:latin typeface="Arial" panose="020B0604020202020204" pitchFamily="34" charset="0"/>
            </a:endParaRPr>
          </a:p>
        </p:txBody>
      </p:sp>
      <p:sp>
        <p:nvSpPr>
          <p:cNvPr id="543794" name="Rectangle 50">
            <a:extLst>
              <a:ext uri="{FF2B5EF4-FFF2-40B4-BE49-F238E27FC236}">
                <a16:creationId xmlns:a16="http://schemas.microsoft.com/office/drawing/2014/main" id="{198D55E6-49A5-CE50-BBBB-84C08E8B3D8C}"/>
              </a:ext>
            </a:extLst>
          </p:cNvPr>
          <p:cNvSpPr>
            <a:spLocks noChangeArrowheads="1"/>
          </p:cNvSpPr>
          <p:nvPr/>
        </p:nvSpPr>
        <p:spPr bwMode="auto">
          <a:xfrm>
            <a:off x="3933825" y="54070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95" name="Rectangle 51">
            <a:extLst>
              <a:ext uri="{FF2B5EF4-FFF2-40B4-BE49-F238E27FC236}">
                <a16:creationId xmlns:a16="http://schemas.microsoft.com/office/drawing/2014/main" id="{E2D716D7-C735-BCD0-DACF-F1EB3CB1B378}"/>
              </a:ext>
            </a:extLst>
          </p:cNvPr>
          <p:cNvSpPr>
            <a:spLocks noChangeArrowheads="1"/>
          </p:cNvSpPr>
          <p:nvPr/>
        </p:nvSpPr>
        <p:spPr bwMode="auto">
          <a:xfrm>
            <a:off x="4241800" y="5505450"/>
            <a:ext cx="323850"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96" name="Rectangle 52">
            <a:extLst>
              <a:ext uri="{FF2B5EF4-FFF2-40B4-BE49-F238E27FC236}">
                <a16:creationId xmlns:a16="http://schemas.microsoft.com/office/drawing/2014/main" id="{5D964AFD-4F52-7985-79BA-133D9E625E2E}"/>
              </a:ext>
            </a:extLst>
          </p:cNvPr>
          <p:cNvSpPr>
            <a:spLocks noChangeArrowheads="1"/>
          </p:cNvSpPr>
          <p:nvPr/>
        </p:nvSpPr>
        <p:spPr bwMode="auto">
          <a:xfrm>
            <a:off x="4327525" y="5527675"/>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8.0</a:t>
            </a:r>
            <a:endParaRPr lang="en-US" altLang="en-US" sz="1700">
              <a:latin typeface="Arial" panose="020B0604020202020204" pitchFamily="34" charset="0"/>
            </a:endParaRPr>
          </a:p>
        </p:txBody>
      </p:sp>
      <p:sp>
        <p:nvSpPr>
          <p:cNvPr id="543797" name="Rectangle 53">
            <a:extLst>
              <a:ext uri="{FF2B5EF4-FFF2-40B4-BE49-F238E27FC236}">
                <a16:creationId xmlns:a16="http://schemas.microsoft.com/office/drawing/2014/main" id="{F66EEAB5-9AF5-108B-49CE-7AA2DC54C6A3}"/>
              </a:ext>
            </a:extLst>
          </p:cNvPr>
          <p:cNvSpPr>
            <a:spLocks noChangeArrowheads="1"/>
          </p:cNvSpPr>
          <p:nvPr/>
        </p:nvSpPr>
        <p:spPr bwMode="auto">
          <a:xfrm>
            <a:off x="4478338" y="552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798" name="Rectangle 54">
            <a:extLst>
              <a:ext uri="{FF2B5EF4-FFF2-40B4-BE49-F238E27FC236}">
                <a16:creationId xmlns:a16="http://schemas.microsoft.com/office/drawing/2014/main" id="{CAFEE00C-CD4B-F6E5-7038-0084950AA45E}"/>
              </a:ext>
            </a:extLst>
          </p:cNvPr>
          <p:cNvSpPr>
            <a:spLocks noChangeArrowheads="1"/>
          </p:cNvSpPr>
          <p:nvPr/>
        </p:nvSpPr>
        <p:spPr bwMode="auto">
          <a:xfrm>
            <a:off x="4770438" y="5386388"/>
            <a:ext cx="35242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799" name="Rectangle 55">
            <a:extLst>
              <a:ext uri="{FF2B5EF4-FFF2-40B4-BE49-F238E27FC236}">
                <a16:creationId xmlns:a16="http://schemas.microsoft.com/office/drawing/2014/main" id="{D5FD5AA6-FF6D-6FB0-89F8-23F49749EC22}"/>
              </a:ext>
            </a:extLst>
          </p:cNvPr>
          <p:cNvSpPr>
            <a:spLocks noChangeArrowheads="1"/>
          </p:cNvSpPr>
          <p:nvPr/>
        </p:nvSpPr>
        <p:spPr bwMode="auto">
          <a:xfrm>
            <a:off x="4868863" y="540702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8.5</a:t>
            </a:r>
            <a:endParaRPr lang="en-US" altLang="en-US" sz="1700">
              <a:latin typeface="Arial" panose="020B0604020202020204" pitchFamily="34" charset="0"/>
            </a:endParaRPr>
          </a:p>
        </p:txBody>
      </p:sp>
      <p:sp>
        <p:nvSpPr>
          <p:cNvPr id="543800" name="Rectangle 56">
            <a:extLst>
              <a:ext uri="{FF2B5EF4-FFF2-40B4-BE49-F238E27FC236}">
                <a16:creationId xmlns:a16="http://schemas.microsoft.com/office/drawing/2014/main" id="{852F3DCE-6A77-4986-D1BD-53683CAD5F96}"/>
              </a:ext>
            </a:extLst>
          </p:cNvPr>
          <p:cNvSpPr>
            <a:spLocks noChangeArrowheads="1"/>
          </p:cNvSpPr>
          <p:nvPr/>
        </p:nvSpPr>
        <p:spPr bwMode="auto">
          <a:xfrm>
            <a:off x="5019675" y="54070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801" name="Rectangle 57">
            <a:extLst>
              <a:ext uri="{FF2B5EF4-FFF2-40B4-BE49-F238E27FC236}">
                <a16:creationId xmlns:a16="http://schemas.microsoft.com/office/drawing/2014/main" id="{23DE7C66-34C3-4E99-00D9-863164C084CA}"/>
              </a:ext>
            </a:extLst>
          </p:cNvPr>
          <p:cNvSpPr>
            <a:spLocks noChangeArrowheads="1"/>
          </p:cNvSpPr>
          <p:nvPr/>
        </p:nvSpPr>
        <p:spPr bwMode="auto">
          <a:xfrm>
            <a:off x="5308600" y="5505450"/>
            <a:ext cx="3651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02" name="Rectangle 58">
            <a:extLst>
              <a:ext uri="{FF2B5EF4-FFF2-40B4-BE49-F238E27FC236}">
                <a16:creationId xmlns:a16="http://schemas.microsoft.com/office/drawing/2014/main" id="{AE8637F6-99BE-1F59-6511-D5F84C7D2888}"/>
              </a:ext>
            </a:extLst>
          </p:cNvPr>
          <p:cNvSpPr>
            <a:spLocks noChangeArrowheads="1"/>
          </p:cNvSpPr>
          <p:nvPr/>
        </p:nvSpPr>
        <p:spPr bwMode="auto">
          <a:xfrm>
            <a:off x="5411788" y="5527675"/>
            <a:ext cx="2111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9.0</a:t>
            </a:r>
            <a:endParaRPr lang="en-US" altLang="en-US" sz="1700">
              <a:latin typeface="Arial" panose="020B0604020202020204" pitchFamily="34" charset="0"/>
            </a:endParaRPr>
          </a:p>
        </p:txBody>
      </p:sp>
      <p:sp>
        <p:nvSpPr>
          <p:cNvPr id="543803" name="Rectangle 59">
            <a:extLst>
              <a:ext uri="{FF2B5EF4-FFF2-40B4-BE49-F238E27FC236}">
                <a16:creationId xmlns:a16="http://schemas.microsoft.com/office/drawing/2014/main" id="{FD082460-3915-30C3-7A95-C32B5E02B174}"/>
              </a:ext>
            </a:extLst>
          </p:cNvPr>
          <p:cNvSpPr>
            <a:spLocks noChangeArrowheads="1"/>
          </p:cNvSpPr>
          <p:nvPr/>
        </p:nvSpPr>
        <p:spPr bwMode="auto">
          <a:xfrm>
            <a:off x="5562600" y="552767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804" name="Rectangle 60">
            <a:extLst>
              <a:ext uri="{FF2B5EF4-FFF2-40B4-BE49-F238E27FC236}">
                <a16:creationId xmlns:a16="http://schemas.microsoft.com/office/drawing/2014/main" id="{FAB95A97-2BF7-A76D-EE92-55D6A05AB0CE}"/>
              </a:ext>
            </a:extLst>
          </p:cNvPr>
          <p:cNvSpPr>
            <a:spLocks noChangeArrowheads="1"/>
          </p:cNvSpPr>
          <p:nvPr/>
        </p:nvSpPr>
        <p:spPr bwMode="auto">
          <a:xfrm>
            <a:off x="5856288" y="5386388"/>
            <a:ext cx="354012"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05" name="Rectangle 61">
            <a:extLst>
              <a:ext uri="{FF2B5EF4-FFF2-40B4-BE49-F238E27FC236}">
                <a16:creationId xmlns:a16="http://schemas.microsoft.com/office/drawing/2014/main" id="{4334ED2E-08DA-D5D4-D2D3-A393E1463C73}"/>
              </a:ext>
            </a:extLst>
          </p:cNvPr>
          <p:cNvSpPr>
            <a:spLocks noChangeArrowheads="1"/>
          </p:cNvSpPr>
          <p:nvPr/>
        </p:nvSpPr>
        <p:spPr bwMode="auto">
          <a:xfrm>
            <a:off x="5956300" y="5407025"/>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9.5</a:t>
            </a:r>
            <a:endParaRPr lang="en-US" altLang="en-US" sz="1700">
              <a:latin typeface="Arial" panose="020B0604020202020204" pitchFamily="34" charset="0"/>
            </a:endParaRPr>
          </a:p>
        </p:txBody>
      </p:sp>
      <p:sp>
        <p:nvSpPr>
          <p:cNvPr id="543806" name="Rectangle 62">
            <a:extLst>
              <a:ext uri="{FF2B5EF4-FFF2-40B4-BE49-F238E27FC236}">
                <a16:creationId xmlns:a16="http://schemas.microsoft.com/office/drawing/2014/main" id="{74C8DB10-773D-14CB-7251-F66A8C17BD91}"/>
              </a:ext>
            </a:extLst>
          </p:cNvPr>
          <p:cNvSpPr>
            <a:spLocks noChangeArrowheads="1"/>
          </p:cNvSpPr>
          <p:nvPr/>
        </p:nvSpPr>
        <p:spPr bwMode="auto">
          <a:xfrm>
            <a:off x="6107113" y="54070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807" name="Rectangle 63">
            <a:extLst>
              <a:ext uri="{FF2B5EF4-FFF2-40B4-BE49-F238E27FC236}">
                <a16:creationId xmlns:a16="http://schemas.microsoft.com/office/drawing/2014/main" id="{90FB0707-405F-6392-42ED-3A0E0DB6F12C}"/>
              </a:ext>
            </a:extLst>
          </p:cNvPr>
          <p:cNvSpPr>
            <a:spLocks noChangeArrowheads="1"/>
          </p:cNvSpPr>
          <p:nvPr/>
        </p:nvSpPr>
        <p:spPr bwMode="auto">
          <a:xfrm>
            <a:off x="6399213" y="5505450"/>
            <a:ext cx="352425" cy="1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08" name="Rectangle 64">
            <a:extLst>
              <a:ext uri="{FF2B5EF4-FFF2-40B4-BE49-F238E27FC236}">
                <a16:creationId xmlns:a16="http://schemas.microsoft.com/office/drawing/2014/main" id="{5650065E-5709-D1C1-B553-5194F3E7E9B9}"/>
              </a:ext>
            </a:extLst>
          </p:cNvPr>
          <p:cNvSpPr>
            <a:spLocks noChangeArrowheads="1"/>
          </p:cNvSpPr>
          <p:nvPr/>
        </p:nvSpPr>
        <p:spPr bwMode="auto">
          <a:xfrm>
            <a:off x="6467475" y="5527675"/>
            <a:ext cx="2952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10.0</a:t>
            </a:r>
            <a:endParaRPr lang="en-US" altLang="en-US" sz="1700">
              <a:latin typeface="Arial" panose="020B0604020202020204" pitchFamily="34" charset="0"/>
            </a:endParaRPr>
          </a:p>
        </p:txBody>
      </p:sp>
      <p:sp>
        <p:nvSpPr>
          <p:cNvPr id="543809" name="Rectangle 65">
            <a:extLst>
              <a:ext uri="{FF2B5EF4-FFF2-40B4-BE49-F238E27FC236}">
                <a16:creationId xmlns:a16="http://schemas.microsoft.com/office/drawing/2014/main" id="{F8E8322D-2CD6-C6B8-2E3E-7B62F0123ABD}"/>
              </a:ext>
            </a:extLst>
          </p:cNvPr>
          <p:cNvSpPr>
            <a:spLocks noChangeArrowheads="1"/>
          </p:cNvSpPr>
          <p:nvPr/>
        </p:nvSpPr>
        <p:spPr bwMode="auto">
          <a:xfrm>
            <a:off x="6678613" y="552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810" name="Rectangle 66">
            <a:extLst>
              <a:ext uri="{FF2B5EF4-FFF2-40B4-BE49-F238E27FC236}">
                <a16:creationId xmlns:a16="http://schemas.microsoft.com/office/drawing/2014/main" id="{88A0202C-926A-3585-EDB2-C075EDB183BE}"/>
              </a:ext>
            </a:extLst>
          </p:cNvPr>
          <p:cNvSpPr>
            <a:spLocks noChangeArrowheads="1"/>
          </p:cNvSpPr>
          <p:nvPr/>
        </p:nvSpPr>
        <p:spPr bwMode="auto">
          <a:xfrm>
            <a:off x="6943725" y="5386388"/>
            <a:ext cx="352425"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11" name="Rectangle 67">
            <a:extLst>
              <a:ext uri="{FF2B5EF4-FFF2-40B4-BE49-F238E27FC236}">
                <a16:creationId xmlns:a16="http://schemas.microsoft.com/office/drawing/2014/main" id="{8264C8E5-DC07-59BA-CAC1-2B6A4C08FCD4}"/>
              </a:ext>
            </a:extLst>
          </p:cNvPr>
          <p:cNvSpPr>
            <a:spLocks noChangeArrowheads="1"/>
          </p:cNvSpPr>
          <p:nvPr/>
        </p:nvSpPr>
        <p:spPr bwMode="auto">
          <a:xfrm>
            <a:off x="7011988" y="5407025"/>
            <a:ext cx="2952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10.5</a:t>
            </a:r>
            <a:endParaRPr lang="en-US" altLang="en-US" sz="1700">
              <a:latin typeface="Arial" panose="020B0604020202020204" pitchFamily="34" charset="0"/>
            </a:endParaRPr>
          </a:p>
        </p:txBody>
      </p:sp>
      <p:sp>
        <p:nvSpPr>
          <p:cNvPr id="543812" name="Rectangle 68">
            <a:extLst>
              <a:ext uri="{FF2B5EF4-FFF2-40B4-BE49-F238E27FC236}">
                <a16:creationId xmlns:a16="http://schemas.microsoft.com/office/drawing/2014/main" id="{053A09B5-6F73-04FB-F6C5-91407773F98A}"/>
              </a:ext>
            </a:extLst>
          </p:cNvPr>
          <p:cNvSpPr>
            <a:spLocks noChangeArrowheads="1"/>
          </p:cNvSpPr>
          <p:nvPr/>
        </p:nvSpPr>
        <p:spPr bwMode="auto">
          <a:xfrm>
            <a:off x="7223125" y="54070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43813" name="Line 69">
            <a:extLst>
              <a:ext uri="{FF2B5EF4-FFF2-40B4-BE49-F238E27FC236}">
                <a16:creationId xmlns:a16="http://schemas.microsoft.com/office/drawing/2014/main" id="{F3ED60A5-5C71-8577-E7F6-EA992E6D095F}"/>
              </a:ext>
            </a:extLst>
          </p:cNvPr>
          <p:cNvSpPr>
            <a:spLocks noChangeShapeType="1"/>
          </p:cNvSpPr>
          <p:nvPr/>
        </p:nvSpPr>
        <p:spPr bwMode="auto">
          <a:xfrm>
            <a:off x="1141413" y="5335588"/>
            <a:ext cx="1587"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4" name="Line 70">
            <a:extLst>
              <a:ext uri="{FF2B5EF4-FFF2-40B4-BE49-F238E27FC236}">
                <a16:creationId xmlns:a16="http://schemas.microsoft.com/office/drawing/2014/main" id="{28E0CBE6-21FC-A032-5DA2-19256078816A}"/>
              </a:ext>
            </a:extLst>
          </p:cNvPr>
          <p:cNvSpPr>
            <a:spLocks noChangeShapeType="1"/>
          </p:cNvSpPr>
          <p:nvPr/>
        </p:nvSpPr>
        <p:spPr bwMode="auto">
          <a:xfrm>
            <a:off x="1685925" y="5335588"/>
            <a:ext cx="1588"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5" name="Line 71">
            <a:extLst>
              <a:ext uri="{FF2B5EF4-FFF2-40B4-BE49-F238E27FC236}">
                <a16:creationId xmlns:a16="http://schemas.microsoft.com/office/drawing/2014/main" id="{83180D8A-F1A6-BF49-BF3A-3FF886FEA830}"/>
              </a:ext>
            </a:extLst>
          </p:cNvPr>
          <p:cNvSpPr>
            <a:spLocks noChangeShapeType="1"/>
          </p:cNvSpPr>
          <p:nvPr/>
        </p:nvSpPr>
        <p:spPr bwMode="auto">
          <a:xfrm>
            <a:off x="2227263" y="5335588"/>
            <a:ext cx="3175"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6" name="Line 72">
            <a:extLst>
              <a:ext uri="{FF2B5EF4-FFF2-40B4-BE49-F238E27FC236}">
                <a16:creationId xmlns:a16="http://schemas.microsoft.com/office/drawing/2014/main" id="{62904744-772B-467D-A629-721F929401B9}"/>
              </a:ext>
            </a:extLst>
          </p:cNvPr>
          <p:cNvSpPr>
            <a:spLocks noChangeShapeType="1"/>
          </p:cNvSpPr>
          <p:nvPr/>
        </p:nvSpPr>
        <p:spPr bwMode="auto">
          <a:xfrm>
            <a:off x="2771775" y="5335588"/>
            <a:ext cx="1588"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7" name="Line 73">
            <a:extLst>
              <a:ext uri="{FF2B5EF4-FFF2-40B4-BE49-F238E27FC236}">
                <a16:creationId xmlns:a16="http://schemas.microsoft.com/office/drawing/2014/main" id="{8D48240E-B6DC-9E08-79F1-B110441F7C78}"/>
              </a:ext>
            </a:extLst>
          </p:cNvPr>
          <p:cNvSpPr>
            <a:spLocks noChangeShapeType="1"/>
          </p:cNvSpPr>
          <p:nvPr/>
        </p:nvSpPr>
        <p:spPr bwMode="auto">
          <a:xfrm>
            <a:off x="3314700" y="5335588"/>
            <a:ext cx="1588"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8" name="Line 74">
            <a:extLst>
              <a:ext uri="{FF2B5EF4-FFF2-40B4-BE49-F238E27FC236}">
                <a16:creationId xmlns:a16="http://schemas.microsoft.com/office/drawing/2014/main" id="{F9626524-DA74-2112-E296-A29272198D9F}"/>
              </a:ext>
            </a:extLst>
          </p:cNvPr>
          <p:cNvSpPr>
            <a:spLocks noChangeShapeType="1"/>
          </p:cNvSpPr>
          <p:nvPr/>
        </p:nvSpPr>
        <p:spPr bwMode="auto">
          <a:xfrm>
            <a:off x="3859213" y="5335588"/>
            <a:ext cx="1587"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19" name="Line 75">
            <a:extLst>
              <a:ext uri="{FF2B5EF4-FFF2-40B4-BE49-F238E27FC236}">
                <a16:creationId xmlns:a16="http://schemas.microsoft.com/office/drawing/2014/main" id="{B6F92E7F-A771-E177-B2C6-40E63E6B908E}"/>
              </a:ext>
            </a:extLst>
          </p:cNvPr>
          <p:cNvSpPr>
            <a:spLocks noChangeShapeType="1"/>
          </p:cNvSpPr>
          <p:nvPr/>
        </p:nvSpPr>
        <p:spPr bwMode="auto">
          <a:xfrm>
            <a:off x="4402138" y="5335588"/>
            <a:ext cx="1587"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20" name="Line 76">
            <a:extLst>
              <a:ext uri="{FF2B5EF4-FFF2-40B4-BE49-F238E27FC236}">
                <a16:creationId xmlns:a16="http://schemas.microsoft.com/office/drawing/2014/main" id="{130AACD1-7792-147F-BA67-F00FC05FBDB6}"/>
              </a:ext>
            </a:extLst>
          </p:cNvPr>
          <p:cNvSpPr>
            <a:spLocks noChangeShapeType="1"/>
          </p:cNvSpPr>
          <p:nvPr/>
        </p:nvSpPr>
        <p:spPr bwMode="auto">
          <a:xfrm>
            <a:off x="4945063" y="5335588"/>
            <a:ext cx="1587"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21" name="Line 77">
            <a:extLst>
              <a:ext uri="{FF2B5EF4-FFF2-40B4-BE49-F238E27FC236}">
                <a16:creationId xmlns:a16="http://schemas.microsoft.com/office/drawing/2014/main" id="{C82F0F74-6142-964C-122C-887557B168F2}"/>
              </a:ext>
            </a:extLst>
          </p:cNvPr>
          <p:cNvSpPr>
            <a:spLocks noChangeShapeType="1"/>
          </p:cNvSpPr>
          <p:nvPr/>
        </p:nvSpPr>
        <p:spPr bwMode="auto">
          <a:xfrm>
            <a:off x="5489575" y="5335588"/>
            <a:ext cx="1588"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22" name="Line 78">
            <a:extLst>
              <a:ext uri="{FF2B5EF4-FFF2-40B4-BE49-F238E27FC236}">
                <a16:creationId xmlns:a16="http://schemas.microsoft.com/office/drawing/2014/main" id="{177995D7-BED6-B6BD-2207-822E25263CB4}"/>
              </a:ext>
            </a:extLst>
          </p:cNvPr>
          <p:cNvSpPr>
            <a:spLocks noChangeShapeType="1"/>
          </p:cNvSpPr>
          <p:nvPr/>
        </p:nvSpPr>
        <p:spPr bwMode="auto">
          <a:xfrm>
            <a:off x="6030913" y="5335588"/>
            <a:ext cx="3175"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23" name="Line 79">
            <a:extLst>
              <a:ext uri="{FF2B5EF4-FFF2-40B4-BE49-F238E27FC236}">
                <a16:creationId xmlns:a16="http://schemas.microsoft.com/office/drawing/2014/main" id="{662FCEA7-A6B9-C1A2-A1C1-CFB0DF311E40}"/>
              </a:ext>
            </a:extLst>
          </p:cNvPr>
          <p:cNvSpPr>
            <a:spLocks noChangeShapeType="1"/>
          </p:cNvSpPr>
          <p:nvPr/>
        </p:nvSpPr>
        <p:spPr bwMode="auto">
          <a:xfrm>
            <a:off x="6575425" y="5335588"/>
            <a:ext cx="1588" cy="396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3824" name="Rectangle 80">
            <a:extLst>
              <a:ext uri="{FF2B5EF4-FFF2-40B4-BE49-F238E27FC236}">
                <a16:creationId xmlns:a16="http://schemas.microsoft.com/office/drawing/2014/main" id="{749A6916-E8F8-2813-46CB-A2B3AA9B2EB2}"/>
              </a:ext>
            </a:extLst>
          </p:cNvPr>
          <p:cNvSpPr>
            <a:spLocks noChangeArrowheads="1"/>
          </p:cNvSpPr>
          <p:nvPr/>
        </p:nvSpPr>
        <p:spPr bwMode="auto">
          <a:xfrm>
            <a:off x="1685925" y="5103813"/>
            <a:ext cx="546100" cy="236537"/>
          </a:xfrm>
          <a:prstGeom prst="rect">
            <a:avLst/>
          </a:prstGeom>
          <a:solidFill>
            <a:srgbClr val="FFFF99"/>
          </a:solidFill>
          <a:ln w="11113">
            <a:solidFill>
              <a:srgbClr val="000000"/>
            </a:solidFill>
            <a:miter lim="800000"/>
            <a:headEnd/>
            <a:tailEnd/>
          </a:ln>
        </p:spPr>
        <p:txBody>
          <a:bodyPr/>
          <a:lstStyle/>
          <a:p>
            <a:endParaRPr lang="en-US"/>
          </a:p>
        </p:txBody>
      </p:sp>
      <p:sp>
        <p:nvSpPr>
          <p:cNvPr id="543825" name="Rectangle 81">
            <a:extLst>
              <a:ext uri="{FF2B5EF4-FFF2-40B4-BE49-F238E27FC236}">
                <a16:creationId xmlns:a16="http://schemas.microsoft.com/office/drawing/2014/main" id="{F1CFFA6A-3FAD-86C7-A37F-BA434C079BA9}"/>
              </a:ext>
            </a:extLst>
          </p:cNvPr>
          <p:cNvSpPr>
            <a:spLocks noChangeArrowheads="1"/>
          </p:cNvSpPr>
          <p:nvPr/>
        </p:nvSpPr>
        <p:spPr bwMode="auto">
          <a:xfrm>
            <a:off x="2227263" y="4422775"/>
            <a:ext cx="547687" cy="917575"/>
          </a:xfrm>
          <a:prstGeom prst="rect">
            <a:avLst/>
          </a:prstGeom>
          <a:solidFill>
            <a:srgbClr val="FFFF99"/>
          </a:solidFill>
          <a:ln w="11113">
            <a:solidFill>
              <a:srgbClr val="000000"/>
            </a:solidFill>
            <a:miter lim="800000"/>
            <a:headEnd/>
            <a:tailEnd/>
          </a:ln>
        </p:spPr>
        <p:txBody>
          <a:bodyPr/>
          <a:lstStyle/>
          <a:p>
            <a:endParaRPr lang="en-US"/>
          </a:p>
        </p:txBody>
      </p:sp>
      <p:sp>
        <p:nvSpPr>
          <p:cNvPr id="543826" name="Rectangle 82">
            <a:extLst>
              <a:ext uri="{FF2B5EF4-FFF2-40B4-BE49-F238E27FC236}">
                <a16:creationId xmlns:a16="http://schemas.microsoft.com/office/drawing/2014/main" id="{958B30D9-B12E-33A8-42CD-B92DC67008E3}"/>
              </a:ext>
            </a:extLst>
          </p:cNvPr>
          <p:cNvSpPr>
            <a:spLocks noChangeArrowheads="1"/>
          </p:cNvSpPr>
          <p:nvPr/>
        </p:nvSpPr>
        <p:spPr bwMode="auto">
          <a:xfrm>
            <a:off x="2771775" y="3517900"/>
            <a:ext cx="546100" cy="1822450"/>
          </a:xfrm>
          <a:prstGeom prst="rect">
            <a:avLst/>
          </a:prstGeom>
          <a:solidFill>
            <a:srgbClr val="FFFF99"/>
          </a:solidFill>
          <a:ln w="11113">
            <a:solidFill>
              <a:srgbClr val="000000"/>
            </a:solidFill>
            <a:miter lim="800000"/>
            <a:headEnd/>
            <a:tailEnd/>
          </a:ln>
        </p:spPr>
        <p:txBody>
          <a:bodyPr/>
          <a:lstStyle/>
          <a:p>
            <a:endParaRPr lang="en-US"/>
          </a:p>
        </p:txBody>
      </p:sp>
      <p:sp>
        <p:nvSpPr>
          <p:cNvPr id="543827" name="Rectangle 83">
            <a:extLst>
              <a:ext uri="{FF2B5EF4-FFF2-40B4-BE49-F238E27FC236}">
                <a16:creationId xmlns:a16="http://schemas.microsoft.com/office/drawing/2014/main" id="{7DFD722E-3ED7-12E5-D5D2-FD7B9C63939D}"/>
              </a:ext>
            </a:extLst>
          </p:cNvPr>
          <p:cNvSpPr>
            <a:spLocks noChangeArrowheads="1"/>
          </p:cNvSpPr>
          <p:nvPr/>
        </p:nvSpPr>
        <p:spPr bwMode="auto">
          <a:xfrm>
            <a:off x="3314700" y="2263775"/>
            <a:ext cx="546100" cy="3076575"/>
          </a:xfrm>
          <a:prstGeom prst="rect">
            <a:avLst/>
          </a:prstGeom>
          <a:solidFill>
            <a:srgbClr val="FFFF99"/>
          </a:solidFill>
          <a:ln w="11113">
            <a:solidFill>
              <a:srgbClr val="000000"/>
            </a:solidFill>
            <a:miter lim="800000"/>
            <a:headEnd/>
            <a:tailEnd/>
          </a:ln>
        </p:spPr>
        <p:txBody>
          <a:bodyPr/>
          <a:lstStyle/>
          <a:p>
            <a:endParaRPr lang="en-US"/>
          </a:p>
        </p:txBody>
      </p:sp>
      <p:sp>
        <p:nvSpPr>
          <p:cNvPr id="543828" name="Rectangle 84">
            <a:extLst>
              <a:ext uri="{FF2B5EF4-FFF2-40B4-BE49-F238E27FC236}">
                <a16:creationId xmlns:a16="http://schemas.microsoft.com/office/drawing/2014/main" id="{90826BE6-5AE8-EABE-F0A9-AE2C3F7C5444}"/>
              </a:ext>
            </a:extLst>
          </p:cNvPr>
          <p:cNvSpPr>
            <a:spLocks noChangeArrowheads="1"/>
          </p:cNvSpPr>
          <p:nvPr/>
        </p:nvSpPr>
        <p:spPr bwMode="auto">
          <a:xfrm>
            <a:off x="3859213" y="2495550"/>
            <a:ext cx="546100" cy="2844800"/>
          </a:xfrm>
          <a:prstGeom prst="rect">
            <a:avLst/>
          </a:prstGeom>
          <a:solidFill>
            <a:srgbClr val="FFFF99"/>
          </a:solidFill>
          <a:ln w="11113">
            <a:solidFill>
              <a:srgbClr val="000000"/>
            </a:solidFill>
            <a:miter lim="800000"/>
            <a:headEnd/>
            <a:tailEnd/>
          </a:ln>
        </p:spPr>
        <p:txBody>
          <a:bodyPr/>
          <a:lstStyle/>
          <a:p>
            <a:endParaRPr lang="en-US"/>
          </a:p>
        </p:txBody>
      </p:sp>
      <p:sp>
        <p:nvSpPr>
          <p:cNvPr id="543829" name="Rectangle 85">
            <a:extLst>
              <a:ext uri="{FF2B5EF4-FFF2-40B4-BE49-F238E27FC236}">
                <a16:creationId xmlns:a16="http://schemas.microsoft.com/office/drawing/2014/main" id="{86BE0FFA-144E-201A-8315-AC9FA6306540}"/>
              </a:ext>
            </a:extLst>
          </p:cNvPr>
          <p:cNvSpPr>
            <a:spLocks noChangeArrowheads="1"/>
          </p:cNvSpPr>
          <p:nvPr/>
        </p:nvSpPr>
        <p:spPr bwMode="auto">
          <a:xfrm>
            <a:off x="4402138" y="3294063"/>
            <a:ext cx="547687" cy="2046287"/>
          </a:xfrm>
          <a:prstGeom prst="rect">
            <a:avLst/>
          </a:prstGeom>
          <a:solidFill>
            <a:srgbClr val="FFFF99"/>
          </a:solidFill>
          <a:ln w="11113">
            <a:solidFill>
              <a:srgbClr val="000000"/>
            </a:solidFill>
            <a:miter lim="800000"/>
            <a:headEnd/>
            <a:tailEnd/>
          </a:ln>
        </p:spPr>
        <p:txBody>
          <a:bodyPr/>
          <a:lstStyle/>
          <a:p>
            <a:endParaRPr lang="en-US"/>
          </a:p>
        </p:txBody>
      </p:sp>
      <p:sp>
        <p:nvSpPr>
          <p:cNvPr id="543830" name="Rectangle 86">
            <a:extLst>
              <a:ext uri="{FF2B5EF4-FFF2-40B4-BE49-F238E27FC236}">
                <a16:creationId xmlns:a16="http://schemas.microsoft.com/office/drawing/2014/main" id="{E71A5E65-0978-35DB-F10B-C654C04C8022}"/>
              </a:ext>
            </a:extLst>
          </p:cNvPr>
          <p:cNvSpPr>
            <a:spLocks noChangeArrowheads="1"/>
          </p:cNvSpPr>
          <p:nvPr/>
        </p:nvSpPr>
        <p:spPr bwMode="auto">
          <a:xfrm>
            <a:off x="4945063" y="4206875"/>
            <a:ext cx="546100" cy="1133475"/>
          </a:xfrm>
          <a:prstGeom prst="rect">
            <a:avLst/>
          </a:prstGeom>
          <a:solidFill>
            <a:srgbClr val="FFFF99"/>
          </a:solidFill>
          <a:ln w="11113">
            <a:solidFill>
              <a:srgbClr val="000000"/>
            </a:solidFill>
            <a:miter lim="800000"/>
            <a:headEnd/>
            <a:tailEnd/>
          </a:ln>
        </p:spPr>
        <p:txBody>
          <a:bodyPr/>
          <a:lstStyle/>
          <a:p>
            <a:endParaRPr lang="en-US"/>
          </a:p>
        </p:txBody>
      </p:sp>
      <p:sp>
        <p:nvSpPr>
          <p:cNvPr id="543831" name="Rectangle 87">
            <a:extLst>
              <a:ext uri="{FF2B5EF4-FFF2-40B4-BE49-F238E27FC236}">
                <a16:creationId xmlns:a16="http://schemas.microsoft.com/office/drawing/2014/main" id="{1728ADC3-DB5A-DB2F-3E5F-EB143D19D357}"/>
              </a:ext>
            </a:extLst>
          </p:cNvPr>
          <p:cNvSpPr>
            <a:spLocks noChangeArrowheads="1"/>
          </p:cNvSpPr>
          <p:nvPr/>
        </p:nvSpPr>
        <p:spPr bwMode="auto">
          <a:xfrm>
            <a:off x="5489575" y="4654550"/>
            <a:ext cx="546100" cy="685800"/>
          </a:xfrm>
          <a:prstGeom prst="rect">
            <a:avLst/>
          </a:prstGeom>
          <a:solidFill>
            <a:srgbClr val="FFFF99"/>
          </a:solidFill>
          <a:ln w="11113">
            <a:solidFill>
              <a:srgbClr val="000000"/>
            </a:solidFill>
            <a:miter lim="800000"/>
            <a:headEnd/>
            <a:tailEnd/>
          </a:ln>
        </p:spPr>
        <p:txBody>
          <a:bodyPr/>
          <a:lstStyle/>
          <a:p>
            <a:endParaRPr lang="en-US"/>
          </a:p>
        </p:txBody>
      </p:sp>
      <p:sp>
        <p:nvSpPr>
          <p:cNvPr id="543832" name="Rectangle 88">
            <a:extLst>
              <a:ext uri="{FF2B5EF4-FFF2-40B4-BE49-F238E27FC236}">
                <a16:creationId xmlns:a16="http://schemas.microsoft.com/office/drawing/2014/main" id="{AC10BBE9-DB25-FDE3-9EB1-D08E32ED82C9}"/>
              </a:ext>
            </a:extLst>
          </p:cNvPr>
          <p:cNvSpPr>
            <a:spLocks noChangeArrowheads="1"/>
          </p:cNvSpPr>
          <p:nvPr/>
        </p:nvSpPr>
        <p:spPr bwMode="auto">
          <a:xfrm>
            <a:off x="6030913" y="5119688"/>
            <a:ext cx="546100" cy="220662"/>
          </a:xfrm>
          <a:prstGeom prst="rect">
            <a:avLst/>
          </a:prstGeom>
          <a:solidFill>
            <a:srgbClr val="FFFF99"/>
          </a:solidFill>
          <a:ln w="11113">
            <a:solidFill>
              <a:srgbClr val="000000"/>
            </a:solidFill>
            <a:miter lim="800000"/>
            <a:headEnd/>
            <a:tailEnd/>
          </a:ln>
        </p:spPr>
        <p:txBody>
          <a:bodyPr/>
          <a:lstStyle/>
          <a:p>
            <a:endParaRPr lang="en-US"/>
          </a:p>
        </p:txBody>
      </p:sp>
      <p:sp>
        <p:nvSpPr>
          <p:cNvPr id="543833" name="Rectangle 89">
            <a:extLst>
              <a:ext uri="{FF2B5EF4-FFF2-40B4-BE49-F238E27FC236}">
                <a16:creationId xmlns:a16="http://schemas.microsoft.com/office/drawing/2014/main" id="{EC68A01D-A295-F14B-CCBC-B69F0758F129}"/>
              </a:ext>
            </a:extLst>
          </p:cNvPr>
          <p:cNvSpPr>
            <a:spLocks noChangeArrowheads="1"/>
          </p:cNvSpPr>
          <p:nvPr/>
        </p:nvSpPr>
        <p:spPr bwMode="auto">
          <a:xfrm>
            <a:off x="6575425" y="5229225"/>
            <a:ext cx="546100" cy="111125"/>
          </a:xfrm>
          <a:prstGeom prst="rect">
            <a:avLst/>
          </a:prstGeom>
          <a:solidFill>
            <a:srgbClr val="FFFF99"/>
          </a:solidFill>
          <a:ln w="11113">
            <a:solidFill>
              <a:srgbClr val="000000"/>
            </a:solidFill>
            <a:miter lim="800000"/>
            <a:headEnd/>
            <a:tailEnd/>
          </a:ln>
        </p:spPr>
        <p:txBody>
          <a:bodyPr/>
          <a:lstStyle/>
          <a:p>
            <a:endParaRPr lang="en-US"/>
          </a:p>
        </p:txBody>
      </p:sp>
      <p:sp>
        <p:nvSpPr>
          <p:cNvPr id="543834" name="Rectangle 90">
            <a:extLst>
              <a:ext uri="{FF2B5EF4-FFF2-40B4-BE49-F238E27FC236}">
                <a16:creationId xmlns:a16="http://schemas.microsoft.com/office/drawing/2014/main" id="{78B34D1E-8991-391F-023D-F40C590296E8}"/>
              </a:ext>
            </a:extLst>
          </p:cNvPr>
          <p:cNvSpPr>
            <a:spLocks noChangeArrowheads="1"/>
          </p:cNvSpPr>
          <p:nvPr/>
        </p:nvSpPr>
        <p:spPr bwMode="auto">
          <a:xfrm>
            <a:off x="1430338" y="990600"/>
            <a:ext cx="5643562"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35" name="Rectangle 91">
            <a:extLst>
              <a:ext uri="{FF2B5EF4-FFF2-40B4-BE49-F238E27FC236}">
                <a16:creationId xmlns:a16="http://schemas.microsoft.com/office/drawing/2014/main" id="{2227B25A-F176-93B6-88A4-E65A46C5A776}"/>
              </a:ext>
            </a:extLst>
          </p:cNvPr>
          <p:cNvSpPr>
            <a:spLocks noChangeArrowheads="1"/>
          </p:cNvSpPr>
          <p:nvPr/>
        </p:nvSpPr>
        <p:spPr bwMode="auto">
          <a:xfrm>
            <a:off x="1638300" y="1033463"/>
            <a:ext cx="10445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Histogram </a:t>
            </a:r>
            <a:endParaRPr lang="en-US" altLang="en-US" sz="1300">
              <a:latin typeface="Arial" panose="020B0604020202020204" pitchFamily="34" charset="0"/>
            </a:endParaRPr>
          </a:p>
        </p:txBody>
      </p:sp>
      <p:sp>
        <p:nvSpPr>
          <p:cNvPr id="543836" name="Rectangle 92">
            <a:extLst>
              <a:ext uri="{FF2B5EF4-FFF2-40B4-BE49-F238E27FC236}">
                <a16:creationId xmlns:a16="http://schemas.microsoft.com/office/drawing/2014/main" id="{41012601-4CF6-137B-8090-4C23BEB5EA01}"/>
              </a:ext>
            </a:extLst>
          </p:cNvPr>
          <p:cNvSpPr>
            <a:spLocks noChangeArrowheads="1"/>
          </p:cNvSpPr>
          <p:nvPr/>
        </p:nvSpPr>
        <p:spPr bwMode="auto">
          <a:xfrm>
            <a:off x="2600325" y="1033463"/>
            <a:ext cx="12065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3837" name="Rectangle 93">
            <a:extLst>
              <a:ext uri="{FF2B5EF4-FFF2-40B4-BE49-F238E27FC236}">
                <a16:creationId xmlns:a16="http://schemas.microsoft.com/office/drawing/2014/main" id="{AA5C0652-3684-B148-86F3-761709333644}"/>
              </a:ext>
            </a:extLst>
          </p:cNvPr>
          <p:cNvSpPr>
            <a:spLocks noChangeArrowheads="1"/>
          </p:cNvSpPr>
          <p:nvPr/>
        </p:nvSpPr>
        <p:spPr bwMode="auto">
          <a:xfrm>
            <a:off x="2708275" y="1033463"/>
            <a:ext cx="279876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Refrigerant Fill Weights (lb.) </a:t>
            </a:r>
            <a:endParaRPr lang="en-US" altLang="en-US" sz="1300">
              <a:latin typeface="Arial" panose="020B0604020202020204" pitchFamily="34" charset="0"/>
            </a:endParaRPr>
          </a:p>
        </p:txBody>
      </p:sp>
      <p:sp>
        <p:nvSpPr>
          <p:cNvPr id="543838" name="Rectangle 94">
            <a:extLst>
              <a:ext uri="{FF2B5EF4-FFF2-40B4-BE49-F238E27FC236}">
                <a16:creationId xmlns:a16="http://schemas.microsoft.com/office/drawing/2014/main" id="{D133EC3B-724B-C1EC-3503-62B96B45F40C}"/>
              </a:ext>
            </a:extLst>
          </p:cNvPr>
          <p:cNvSpPr>
            <a:spLocks noChangeArrowheads="1"/>
          </p:cNvSpPr>
          <p:nvPr/>
        </p:nvSpPr>
        <p:spPr bwMode="auto">
          <a:xfrm>
            <a:off x="5334000" y="1033463"/>
            <a:ext cx="120650"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3839" name="Rectangle 95">
            <a:extLst>
              <a:ext uri="{FF2B5EF4-FFF2-40B4-BE49-F238E27FC236}">
                <a16:creationId xmlns:a16="http://schemas.microsoft.com/office/drawing/2014/main" id="{0BCFD56E-37D9-A833-43F6-DCF53347CE04}"/>
              </a:ext>
            </a:extLst>
          </p:cNvPr>
          <p:cNvSpPr>
            <a:spLocks noChangeArrowheads="1"/>
          </p:cNvSpPr>
          <p:nvPr/>
        </p:nvSpPr>
        <p:spPr bwMode="auto">
          <a:xfrm>
            <a:off x="5441950" y="1033463"/>
            <a:ext cx="1611313"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Manual Process</a:t>
            </a:r>
            <a:endParaRPr lang="en-US" altLang="en-US" sz="1300">
              <a:latin typeface="Arial" panose="020B0604020202020204" pitchFamily="34" charset="0"/>
            </a:endParaRPr>
          </a:p>
        </p:txBody>
      </p:sp>
      <p:sp>
        <p:nvSpPr>
          <p:cNvPr id="543840" name="Rectangle 96">
            <a:extLst>
              <a:ext uri="{FF2B5EF4-FFF2-40B4-BE49-F238E27FC236}">
                <a16:creationId xmlns:a16="http://schemas.microsoft.com/office/drawing/2014/main" id="{D8BB8D7E-E850-5BA9-18D2-37C08F2A148A}"/>
              </a:ext>
            </a:extLst>
          </p:cNvPr>
          <p:cNvSpPr>
            <a:spLocks noChangeArrowheads="1"/>
          </p:cNvSpPr>
          <p:nvPr/>
        </p:nvSpPr>
        <p:spPr bwMode="auto">
          <a:xfrm>
            <a:off x="6861175" y="1033463"/>
            <a:ext cx="603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43843" name="Group 99">
            <a:extLst>
              <a:ext uri="{FF2B5EF4-FFF2-40B4-BE49-F238E27FC236}">
                <a16:creationId xmlns:a16="http://schemas.microsoft.com/office/drawing/2014/main" id="{C64AF6E8-20ED-FAC9-9E81-19ECDB68101C}"/>
              </a:ext>
            </a:extLst>
          </p:cNvPr>
          <p:cNvGrpSpPr>
            <a:grpSpLocks/>
          </p:cNvGrpSpPr>
          <p:nvPr/>
        </p:nvGrpSpPr>
        <p:grpSpPr bwMode="auto">
          <a:xfrm>
            <a:off x="1120775" y="5268913"/>
            <a:ext cx="6537325" cy="127000"/>
            <a:chOff x="706" y="3319"/>
            <a:chExt cx="4118" cy="80"/>
          </a:xfrm>
        </p:grpSpPr>
        <p:sp>
          <p:nvSpPr>
            <p:cNvPr id="543841" name="Rectangle 97">
              <a:extLst>
                <a:ext uri="{FF2B5EF4-FFF2-40B4-BE49-F238E27FC236}">
                  <a16:creationId xmlns:a16="http://schemas.microsoft.com/office/drawing/2014/main" id="{399DCDCB-FB2B-9316-24FA-E0C19B2FAE85}"/>
                </a:ext>
              </a:extLst>
            </p:cNvPr>
            <p:cNvSpPr>
              <a:spLocks noChangeArrowheads="1"/>
            </p:cNvSpPr>
            <p:nvPr/>
          </p:nvSpPr>
          <p:spPr bwMode="auto">
            <a:xfrm>
              <a:off x="706" y="3348"/>
              <a:ext cx="3996"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42" name="Freeform 98">
              <a:extLst>
                <a:ext uri="{FF2B5EF4-FFF2-40B4-BE49-F238E27FC236}">
                  <a16:creationId xmlns:a16="http://schemas.microsoft.com/office/drawing/2014/main" id="{7FC7CA19-1B36-9DF8-3551-AC593A3B49C7}"/>
                </a:ext>
              </a:extLst>
            </p:cNvPr>
            <p:cNvSpPr>
              <a:spLocks/>
            </p:cNvSpPr>
            <p:nvPr/>
          </p:nvSpPr>
          <p:spPr bwMode="auto">
            <a:xfrm>
              <a:off x="4699" y="3319"/>
              <a:ext cx="125" cy="80"/>
            </a:xfrm>
            <a:custGeom>
              <a:avLst/>
              <a:gdLst>
                <a:gd name="T0" fmla="*/ 0 w 125"/>
                <a:gd name="T1" fmla="*/ 80 h 80"/>
                <a:gd name="T2" fmla="*/ 125 w 125"/>
                <a:gd name="T3" fmla="*/ 41 h 80"/>
                <a:gd name="T4" fmla="*/ 0 w 125"/>
                <a:gd name="T5" fmla="*/ 0 h 80"/>
                <a:gd name="T6" fmla="*/ 0 w 125"/>
                <a:gd name="T7" fmla="*/ 80 h 80"/>
              </a:gdLst>
              <a:ahLst/>
              <a:cxnLst>
                <a:cxn ang="0">
                  <a:pos x="T0" y="T1"/>
                </a:cxn>
                <a:cxn ang="0">
                  <a:pos x="T2" y="T3"/>
                </a:cxn>
                <a:cxn ang="0">
                  <a:pos x="T4" y="T5"/>
                </a:cxn>
                <a:cxn ang="0">
                  <a:pos x="T6" y="T7"/>
                </a:cxn>
              </a:cxnLst>
              <a:rect l="0" t="0" r="r" b="b"/>
              <a:pathLst>
                <a:path w="125" h="80">
                  <a:moveTo>
                    <a:pt x="0" y="80"/>
                  </a:moveTo>
                  <a:lnTo>
                    <a:pt x="125" y="41"/>
                  </a:lnTo>
                  <a:lnTo>
                    <a:pt x="0" y="0"/>
                  </a:lnTo>
                  <a:lnTo>
                    <a:pt x="0"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43846" name="Group 102">
            <a:extLst>
              <a:ext uri="{FF2B5EF4-FFF2-40B4-BE49-F238E27FC236}">
                <a16:creationId xmlns:a16="http://schemas.microsoft.com/office/drawing/2014/main" id="{8AE48C8D-7917-4B09-C816-A8C872C5EB38}"/>
              </a:ext>
            </a:extLst>
          </p:cNvPr>
          <p:cNvGrpSpPr>
            <a:grpSpLocks/>
          </p:cNvGrpSpPr>
          <p:nvPr/>
        </p:nvGrpSpPr>
        <p:grpSpPr bwMode="auto">
          <a:xfrm>
            <a:off x="1085850" y="1609725"/>
            <a:ext cx="127000" cy="3803650"/>
            <a:chOff x="684" y="1014"/>
            <a:chExt cx="80" cy="2396"/>
          </a:xfrm>
        </p:grpSpPr>
        <p:sp>
          <p:nvSpPr>
            <p:cNvPr id="543844" name="Freeform 100">
              <a:extLst>
                <a:ext uri="{FF2B5EF4-FFF2-40B4-BE49-F238E27FC236}">
                  <a16:creationId xmlns:a16="http://schemas.microsoft.com/office/drawing/2014/main" id="{958C8666-3038-4197-BDF4-F4358B33013E}"/>
                </a:ext>
              </a:extLst>
            </p:cNvPr>
            <p:cNvSpPr>
              <a:spLocks/>
            </p:cNvSpPr>
            <p:nvPr/>
          </p:nvSpPr>
          <p:spPr bwMode="auto">
            <a:xfrm>
              <a:off x="711" y="1133"/>
              <a:ext cx="24" cy="2277"/>
            </a:xfrm>
            <a:custGeom>
              <a:avLst/>
              <a:gdLst>
                <a:gd name="T0" fmla="*/ 0 w 24"/>
                <a:gd name="T1" fmla="*/ 2277 h 2277"/>
                <a:gd name="T2" fmla="*/ 23 w 24"/>
                <a:gd name="T3" fmla="*/ 2277 h 2277"/>
                <a:gd name="T4" fmla="*/ 24 w 24"/>
                <a:gd name="T5" fmla="*/ 0 h 2277"/>
                <a:gd name="T6" fmla="*/ 1 w 24"/>
                <a:gd name="T7" fmla="*/ 0 h 2277"/>
                <a:gd name="T8" fmla="*/ 0 w 24"/>
                <a:gd name="T9" fmla="*/ 2277 h 2277"/>
              </a:gdLst>
              <a:ahLst/>
              <a:cxnLst>
                <a:cxn ang="0">
                  <a:pos x="T0" y="T1"/>
                </a:cxn>
                <a:cxn ang="0">
                  <a:pos x="T2" y="T3"/>
                </a:cxn>
                <a:cxn ang="0">
                  <a:pos x="T4" y="T5"/>
                </a:cxn>
                <a:cxn ang="0">
                  <a:pos x="T6" y="T7"/>
                </a:cxn>
                <a:cxn ang="0">
                  <a:pos x="T8" y="T9"/>
                </a:cxn>
              </a:cxnLst>
              <a:rect l="0" t="0" r="r" b="b"/>
              <a:pathLst>
                <a:path w="24" h="2277">
                  <a:moveTo>
                    <a:pt x="0" y="2277"/>
                  </a:moveTo>
                  <a:lnTo>
                    <a:pt x="23" y="2277"/>
                  </a:lnTo>
                  <a:lnTo>
                    <a:pt x="24" y="0"/>
                  </a:lnTo>
                  <a:lnTo>
                    <a:pt x="1" y="0"/>
                  </a:lnTo>
                  <a:lnTo>
                    <a:pt x="0" y="227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3845" name="Freeform 101">
              <a:extLst>
                <a:ext uri="{FF2B5EF4-FFF2-40B4-BE49-F238E27FC236}">
                  <a16:creationId xmlns:a16="http://schemas.microsoft.com/office/drawing/2014/main" id="{CAAC48BB-987C-36EC-9127-6EC4B5ED9BAE}"/>
                </a:ext>
              </a:extLst>
            </p:cNvPr>
            <p:cNvSpPr>
              <a:spLocks/>
            </p:cNvSpPr>
            <p:nvPr/>
          </p:nvSpPr>
          <p:spPr bwMode="auto">
            <a:xfrm>
              <a:off x="684" y="1014"/>
              <a:ext cx="80" cy="123"/>
            </a:xfrm>
            <a:custGeom>
              <a:avLst/>
              <a:gdLst>
                <a:gd name="T0" fmla="*/ 80 w 80"/>
                <a:gd name="T1" fmla="*/ 123 h 123"/>
                <a:gd name="T2" fmla="*/ 39 w 80"/>
                <a:gd name="T3" fmla="*/ 0 h 123"/>
                <a:gd name="T4" fmla="*/ 0 w 80"/>
                <a:gd name="T5" fmla="*/ 123 h 123"/>
                <a:gd name="T6" fmla="*/ 80 w 80"/>
                <a:gd name="T7" fmla="*/ 123 h 123"/>
              </a:gdLst>
              <a:ahLst/>
              <a:cxnLst>
                <a:cxn ang="0">
                  <a:pos x="T0" y="T1"/>
                </a:cxn>
                <a:cxn ang="0">
                  <a:pos x="T2" y="T3"/>
                </a:cxn>
                <a:cxn ang="0">
                  <a:pos x="T4" y="T5"/>
                </a:cxn>
                <a:cxn ang="0">
                  <a:pos x="T6" y="T7"/>
                </a:cxn>
              </a:cxnLst>
              <a:rect l="0" t="0" r="r" b="b"/>
              <a:pathLst>
                <a:path w="80" h="123">
                  <a:moveTo>
                    <a:pt x="80" y="123"/>
                  </a:moveTo>
                  <a:lnTo>
                    <a:pt x="39" y="0"/>
                  </a:lnTo>
                  <a:lnTo>
                    <a:pt x="0" y="123"/>
                  </a:lnTo>
                  <a:lnTo>
                    <a:pt x="80"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3847" name="Rectangle 103">
            <a:extLst>
              <a:ext uri="{FF2B5EF4-FFF2-40B4-BE49-F238E27FC236}">
                <a16:creationId xmlns:a16="http://schemas.microsoft.com/office/drawing/2014/main" id="{BC8FC370-04E7-7A90-D25C-3F3E3E5AC88A}"/>
              </a:ext>
            </a:extLst>
          </p:cNvPr>
          <p:cNvSpPr>
            <a:spLocks noChangeArrowheads="1"/>
          </p:cNvSpPr>
          <p:nvPr/>
        </p:nvSpPr>
        <p:spPr bwMode="auto">
          <a:xfrm>
            <a:off x="1254125" y="1609725"/>
            <a:ext cx="83661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848" name="Rectangle 104">
            <a:extLst>
              <a:ext uri="{FF2B5EF4-FFF2-40B4-BE49-F238E27FC236}">
                <a16:creationId xmlns:a16="http://schemas.microsoft.com/office/drawing/2014/main" id="{39E00A6B-3190-AB6B-DB81-E98D458150AD}"/>
              </a:ext>
            </a:extLst>
          </p:cNvPr>
          <p:cNvSpPr>
            <a:spLocks noChangeArrowheads="1"/>
          </p:cNvSpPr>
          <p:nvPr/>
        </p:nvSpPr>
        <p:spPr bwMode="auto">
          <a:xfrm>
            <a:off x="1254125" y="1646238"/>
            <a:ext cx="1155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Frequency</a:t>
            </a:r>
            <a:endParaRPr lang="en-US" altLang="en-US" sz="1700" b="1">
              <a:latin typeface="Arial" panose="020B0604020202020204" pitchFamily="34" charset="0"/>
            </a:endParaRPr>
          </a:p>
        </p:txBody>
      </p:sp>
      <p:sp>
        <p:nvSpPr>
          <p:cNvPr id="543849" name="Rectangle 105">
            <a:extLst>
              <a:ext uri="{FF2B5EF4-FFF2-40B4-BE49-F238E27FC236}">
                <a16:creationId xmlns:a16="http://schemas.microsoft.com/office/drawing/2014/main" id="{B942BB82-F4F1-9C3D-4937-08FE2C8A34BE}"/>
              </a:ext>
            </a:extLst>
          </p:cNvPr>
          <p:cNvSpPr>
            <a:spLocks noChangeArrowheads="1"/>
          </p:cNvSpPr>
          <p:nvPr/>
        </p:nvSpPr>
        <p:spPr bwMode="auto">
          <a:xfrm>
            <a:off x="2012950" y="164623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44050" name="Group 306">
            <a:extLst>
              <a:ext uri="{FF2B5EF4-FFF2-40B4-BE49-F238E27FC236}">
                <a16:creationId xmlns:a16="http://schemas.microsoft.com/office/drawing/2014/main" id="{6055D055-4A1D-9531-A5BC-02C11D949495}"/>
              </a:ext>
            </a:extLst>
          </p:cNvPr>
          <p:cNvGrpSpPr>
            <a:grpSpLocks/>
          </p:cNvGrpSpPr>
          <p:nvPr/>
        </p:nvGrpSpPr>
        <p:grpSpPr bwMode="auto">
          <a:xfrm>
            <a:off x="3965575" y="1971675"/>
            <a:ext cx="9525" cy="3430588"/>
            <a:chOff x="2498" y="1242"/>
            <a:chExt cx="6" cy="2161"/>
          </a:xfrm>
        </p:grpSpPr>
        <p:sp>
          <p:nvSpPr>
            <p:cNvPr id="543850" name="Freeform 106">
              <a:extLst>
                <a:ext uri="{FF2B5EF4-FFF2-40B4-BE49-F238E27FC236}">
                  <a16:creationId xmlns:a16="http://schemas.microsoft.com/office/drawing/2014/main" id="{9303C124-3110-02F8-F9A7-F9A2150C41EC}"/>
                </a:ext>
              </a:extLst>
            </p:cNvPr>
            <p:cNvSpPr>
              <a:spLocks/>
            </p:cNvSpPr>
            <p:nvPr/>
          </p:nvSpPr>
          <p:spPr bwMode="auto">
            <a:xfrm>
              <a:off x="2498" y="339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1" name="Freeform 107">
              <a:extLst>
                <a:ext uri="{FF2B5EF4-FFF2-40B4-BE49-F238E27FC236}">
                  <a16:creationId xmlns:a16="http://schemas.microsoft.com/office/drawing/2014/main" id="{7628A57B-3ECE-415E-07FC-8500470E6FF6}"/>
                </a:ext>
              </a:extLst>
            </p:cNvPr>
            <p:cNvSpPr>
              <a:spLocks/>
            </p:cNvSpPr>
            <p:nvPr/>
          </p:nvSpPr>
          <p:spPr bwMode="auto">
            <a:xfrm>
              <a:off x="2498" y="3387"/>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2" name="Freeform 108">
              <a:extLst>
                <a:ext uri="{FF2B5EF4-FFF2-40B4-BE49-F238E27FC236}">
                  <a16:creationId xmlns:a16="http://schemas.microsoft.com/office/drawing/2014/main" id="{030BE3BD-005E-6C08-297C-3F6F2B02DCAD}"/>
                </a:ext>
              </a:extLst>
            </p:cNvPr>
            <p:cNvSpPr>
              <a:spLocks/>
            </p:cNvSpPr>
            <p:nvPr/>
          </p:nvSpPr>
          <p:spPr bwMode="auto">
            <a:xfrm>
              <a:off x="2498" y="337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3" name="Freeform 109">
              <a:extLst>
                <a:ext uri="{FF2B5EF4-FFF2-40B4-BE49-F238E27FC236}">
                  <a16:creationId xmlns:a16="http://schemas.microsoft.com/office/drawing/2014/main" id="{E7A6B350-0467-22C0-8189-33C1A06F13F1}"/>
                </a:ext>
              </a:extLst>
            </p:cNvPr>
            <p:cNvSpPr>
              <a:spLocks/>
            </p:cNvSpPr>
            <p:nvPr/>
          </p:nvSpPr>
          <p:spPr bwMode="auto">
            <a:xfrm>
              <a:off x="2498" y="336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4" name="Freeform 110">
              <a:extLst>
                <a:ext uri="{FF2B5EF4-FFF2-40B4-BE49-F238E27FC236}">
                  <a16:creationId xmlns:a16="http://schemas.microsoft.com/office/drawing/2014/main" id="{15DEDBF0-2ED7-0B00-26AD-261160D4C58F}"/>
                </a:ext>
              </a:extLst>
            </p:cNvPr>
            <p:cNvSpPr>
              <a:spLocks/>
            </p:cNvSpPr>
            <p:nvPr/>
          </p:nvSpPr>
          <p:spPr bwMode="auto">
            <a:xfrm>
              <a:off x="2498" y="335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5" name="Freeform 111">
              <a:extLst>
                <a:ext uri="{FF2B5EF4-FFF2-40B4-BE49-F238E27FC236}">
                  <a16:creationId xmlns:a16="http://schemas.microsoft.com/office/drawing/2014/main" id="{4458466B-8C14-9DD7-FAF2-BDF0F17AC774}"/>
                </a:ext>
              </a:extLst>
            </p:cNvPr>
            <p:cNvSpPr>
              <a:spLocks/>
            </p:cNvSpPr>
            <p:nvPr/>
          </p:nvSpPr>
          <p:spPr bwMode="auto">
            <a:xfrm>
              <a:off x="2498" y="334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6" name="Freeform 112">
              <a:extLst>
                <a:ext uri="{FF2B5EF4-FFF2-40B4-BE49-F238E27FC236}">
                  <a16:creationId xmlns:a16="http://schemas.microsoft.com/office/drawing/2014/main" id="{01484EE2-9196-394C-B2A8-C11F84531F12}"/>
                </a:ext>
              </a:extLst>
            </p:cNvPr>
            <p:cNvSpPr>
              <a:spLocks/>
            </p:cNvSpPr>
            <p:nvPr/>
          </p:nvSpPr>
          <p:spPr bwMode="auto">
            <a:xfrm>
              <a:off x="2498" y="333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7" name="Freeform 113">
              <a:extLst>
                <a:ext uri="{FF2B5EF4-FFF2-40B4-BE49-F238E27FC236}">
                  <a16:creationId xmlns:a16="http://schemas.microsoft.com/office/drawing/2014/main" id="{CFC0CA83-4121-3E29-2A7A-A2EAD7A5D124}"/>
                </a:ext>
              </a:extLst>
            </p:cNvPr>
            <p:cNvSpPr>
              <a:spLocks/>
            </p:cNvSpPr>
            <p:nvPr/>
          </p:nvSpPr>
          <p:spPr bwMode="auto">
            <a:xfrm>
              <a:off x="2498" y="3322"/>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8" name="Freeform 114">
              <a:extLst>
                <a:ext uri="{FF2B5EF4-FFF2-40B4-BE49-F238E27FC236}">
                  <a16:creationId xmlns:a16="http://schemas.microsoft.com/office/drawing/2014/main" id="{94CCAF3B-C505-6F43-33E1-97538BFBB8DC}"/>
                </a:ext>
              </a:extLst>
            </p:cNvPr>
            <p:cNvSpPr>
              <a:spLocks/>
            </p:cNvSpPr>
            <p:nvPr/>
          </p:nvSpPr>
          <p:spPr bwMode="auto">
            <a:xfrm>
              <a:off x="2498" y="331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59" name="Freeform 115">
              <a:extLst>
                <a:ext uri="{FF2B5EF4-FFF2-40B4-BE49-F238E27FC236}">
                  <a16:creationId xmlns:a16="http://schemas.microsoft.com/office/drawing/2014/main" id="{EA598831-C6CA-3990-A454-B5EC4A1CC64C}"/>
                </a:ext>
              </a:extLst>
            </p:cNvPr>
            <p:cNvSpPr>
              <a:spLocks/>
            </p:cNvSpPr>
            <p:nvPr/>
          </p:nvSpPr>
          <p:spPr bwMode="auto">
            <a:xfrm>
              <a:off x="2498" y="330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0" name="Freeform 116">
              <a:extLst>
                <a:ext uri="{FF2B5EF4-FFF2-40B4-BE49-F238E27FC236}">
                  <a16:creationId xmlns:a16="http://schemas.microsoft.com/office/drawing/2014/main" id="{2B62F68D-86A2-7FA3-EA2F-BDB1192C5923}"/>
                </a:ext>
              </a:extLst>
            </p:cNvPr>
            <p:cNvSpPr>
              <a:spLocks/>
            </p:cNvSpPr>
            <p:nvPr/>
          </p:nvSpPr>
          <p:spPr bwMode="auto">
            <a:xfrm>
              <a:off x="2498" y="329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1" name="Freeform 117">
              <a:extLst>
                <a:ext uri="{FF2B5EF4-FFF2-40B4-BE49-F238E27FC236}">
                  <a16:creationId xmlns:a16="http://schemas.microsoft.com/office/drawing/2014/main" id="{A973306C-DDF4-9225-073B-694256E16433}"/>
                </a:ext>
              </a:extLst>
            </p:cNvPr>
            <p:cNvSpPr>
              <a:spLocks/>
            </p:cNvSpPr>
            <p:nvPr/>
          </p:nvSpPr>
          <p:spPr bwMode="auto">
            <a:xfrm>
              <a:off x="2498" y="327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2" name="Freeform 118">
              <a:extLst>
                <a:ext uri="{FF2B5EF4-FFF2-40B4-BE49-F238E27FC236}">
                  <a16:creationId xmlns:a16="http://schemas.microsoft.com/office/drawing/2014/main" id="{2A239DE7-7E16-82BB-97B9-F91723BF7BF3}"/>
                </a:ext>
              </a:extLst>
            </p:cNvPr>
            <p:cNvSpPr>
              <a:spLocks/>
            </p:cNvSpPr>
            <p:nvPr/>
          </p:nvSpPr>
          <p:spPr bwMode="auto">
            <a:xfrm>
              <a:off x="2498" y="326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3" name="Freeform 119">
              <a:extLst>
                <a:ext uri="{FF2B5EF4-FFF2-40B4-BE49-F238E27FC236}">
                  <a16:creationId xmlns:a16="http://schemas.microsoft.com/office/drawing/2014/main" id="{FC852EB5-8EA4-8431-20EA-F273D61AFC49}"/>
                </a:ext>
              </a:extLst>
            </p:cNvPr>
            <p:cNvSpPr>
              <a:spLocks/>
            </p:cNvSpPr>
            <p:nvPr/>
          </p:nvSpPr>
          <p:spPr bwMode="auto">
            <a:xfrm>
              <a:off x="2498" y="3257"/>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4" name="Freeform 120">
              <a:extLst>
                <a:ext uri="{FF2B5EF4-FFF2-40B4-BE49-F238E27FC236}">
                  <a16:creationId xmlns:a16="http://schemas.microsoft.com/office/drawing/2014/main" id="{EFF570F3-9FF5-87E3-207E-73477EC5323B}"/>
                </a:ext>
              </a:extLst>
            </p:cNvPr>
            <p:cNvSpPr>
              <a:spLocks/>
            </p:cNvSpPr>
            <p:nvPr/>
          </p:nvSpPr>
          <p:spPr bwMode="auto">
            <a:xfrm>
              <a:off x="2498" y="324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5" name="Freeform 121">
              <a:extLst>
                <a:ext uri="{FF2B5EF4-FFF2-40B4-BE49-F238E27FC236}">
                  <a16:creationId xmlns:a16="http://schemas.microsoft.com/office/drawing/2014/main" id="{A5563D70-5B81-4845-1ED6-EB3F322D5E97}"/>
                </a:ext>
              </a:extLst>
            </p:cNvPr>
            <p:cNvSpPr>
              <a:spLocks/>
            </p:cNvSpPr>
            <p:nvPr/>
          </p:nvSpPr>
          <p:spPr bwMode="auto">
            <a:xfrm>
              <a:off x="2498" y="323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6" name="Freeform 122">
              <a:extLst>
                <a:ext uri="{FF2B5EF4-FFF2-40B4-BE49-F238E27FC236}">
                  <a16:creationId xmlns:a16="http://schemas.microsoft.com/office/drawing/2014/main" id="{10509F03-E1DB-AA0C-C5DC-F04A5EAC0418}"/>
                </a:ext>
              </a:extLst>
            </p:cNvPr>
            <p:cNvSpPr>
              <a:spLocks/>
            </p:cNvSpPr>
            <p:nvPr/>
          </p:nvSpPr>
          <p:spPr bwMode="auto">
            <a:xfrm>
              <a:off x="2498" y="322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7" name="Freeform 123">
              <a:extLst>
                <a:ext uri="{FF2B5EF4-FFF2-40B4-BE49-F238E27FC236}">
                  <a16:creationId xmlns:a16="http://schemas.microsoft.com/office/drawing/2014/main" id="{4F41E8E2-4B41-9BBF-18B3-FB323C97D541}"/>
                </a:ext>
              </a:extLst>
            </p:cNvPr>
            <p:cNvSpPr>
              <a:spLocks/>
            </p:cNvSpPr>
            <p:nvPr/>
          </p:nvSpPr>
          <p:spPr bwMode="auto">
            <a:xfrm>
              <a:off x="2498" y="321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8" name="Freeform 124">
              <a:extLst>
                <a:ext uri="{FF2B5EF4-FFF2-40B4-BE49-F238E27FC236}">
                  <a16:creationId xmlns:a16="http://schemas.microsoft.com/office/drawing/2014/main" id="{FBF269C4-D7DD-CF98-2B9D-B6360B29EEAF}"/>
                </a:ext>
              </a:extLst>
            </p:cNvPr>
            <p:cNvSpPr>
              <a:spLocks/>
            </p:cNvSpPr>
            <p:nvPr/>
          </p:nvSpPr>
          <p:spPr bwMode="auto">
            <a:xfrm>
              <a:off x="2498" y="320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69" name="Freeform 125">
              <a:extLst>
                <a:ext uri="{FF2B5EF4-FFF2-40B4-BE49-F238E27FC236}">
                  <a16:creationId xmlns:a16="http://schemas.microsoft.com/office/drawing/2014/main" id="{B7A82815-8EA2-1484-43EC-64991ADB4E97}"/>
                </a:ext>
              </a:extLst>
            </p:cNvPr>
            <p:cNvSpPr>
              <a:spLocks/>
            </p:cNvSpPr>
            <p:nvPr/>
          </p:nvSpPr>
          <p:spPr bwMode="auto">
            <a:xfrm>
              <a:off x="2498" y="3192"/>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0" name="Freeform 126">
              <a:extLst>
                <a:ext uri="{FF2B5EF4-FFF2-40B4-BE49-F238E27FC236}">
                  <a16:creationId xmlns:a16="http://schemas.microsoft.com/office/drawing/2014/main" id="{6AC46B67-AB08-6E2B-E484-56A13D6124B8}"/>
                </a:ext>
              </a:extLst>
            </p:cNvPr>
            <p:cNvSpPr>
              <a:spLocks/>
            </p:cNvSpPr>
            <p:nvPr/>
          </p:nvSpPr>
          <p:spPr bwMode="auto">
            <a:xfrm>
              <a:off x="2498" y="318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1" name="Freeform 127">
              <a:extLst>
                <a:ext uri="{FF2B5EF4-FFF2-40B4-BE49-F238E27FC236}">
                  <a16:creationId xmlns:a16="http://schemas.microsoft.com/office/drawing/2014/main" id="{A86280A8-BBC0-BD02-DC07-50AFCF720779}"/>
                </a:ext>
              </a:extLst>
            </p:cNvPr>
            <p:cNvSpPr>
              <a:spLocks/>
            </p:cNvSpPr>
            <p:nvPr/>
          </p:nvSpPr>
          <p:spPr bwMode="auto">
            <a:xfrm>
              <a:off x="2498" y="317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2" name="Freeform 128">
              <a:extLst>
                <a:ext uri="{FF2B5EF4-FFF2-40B4-BE49-F238E27FC236}">
                  <a16:creationId xmlns:a16="http://schemas.microsoft.com/office/drawing/2014/main" id="{6C908F2C-29EA-67FF-D552-80DEB32C2AA0}"/>
                </a:ext>
              </a:extLst>
            </p:cNvPr>
            <p:cNvSpPr>
              <a:spLocks/>
            </p:cNvSpPr>
            <p:nvPr/>
          </p:nvSpPr>
          <p:spPr bwMode="auto">
            <a:xfrm>
              <a:off x="2498" y="316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3" name="Freeform 129">
              <a:extLst>
                <a:ext uri="{FF2B5EF4-FFF2-40B4-BE49-F238E27FC236}">
                  <a16:creationId xmlns:a16="http://schemas.microsoft.com/office/drawing/2014/main" id="{4E39E835-688C-69B0-E20B-1367EDF9151F}"/>
                </a:ext>
              </a:extLst>
            </p:cNvPr>
            <p:cNvSpPr>
              <a:spLocks/>
            </p:cNvSpPr>
            <p:nvPr/>
          </p:nvSpPr>
          <p:spPr bwMode="auto">
            <a:xfrm>
              <a:off x="2498" y="314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4" name="Freeform 130">
              <a:extLst>
                <a:ext uri="{FF2B5EF4-FFF2-40B4-BE49-F238E27FC236}">
                  <a16:creationId xmlns:a16="http://schemas.microsoft.com/office/drawing/2014/main" id="{C51516DF-7144-092C-B3E1-5125A0A80A15}"/>
                </a:ext>
              </a:extLst>
            </p:cNvPr>
            <p:cNvSpPr>
              <a:spLocks/>
            </p:cNvSpPr>
            <p:nvPr/>
          </p:nvSpPr>
          <p:spPr bwMode="auto">
            <a:xfrm>
              <a:off x="2498" y="313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5" name="Freeform 131">
              <a:extLst>
                <a:ext uri="{FF2B5EF4-FFF2-40B4-BE49-F238E27FC236}">
                  <a16:creationId xmlns:a16="http://schemas.microsoft.com/office/drawing/2014/main" id="{0361C6DF-1BE8-EAE9-256F-526C7B740135}"/>
                </a:ext>
              </a:extLst>
            </p:cNvPr>
            <p:cNvSpPr>
              <a:spLocks/>
            </p:cNvSpPr>
            <p:nvPr/>
          </p:nvSpPr>
          <p:spPr bwMode="auto">
            <a:xfrm>
              <a:off x="2498" y="3127"/>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6" name="Freeform 132">
              <a:extLst>
                <a:ext uri="{FF2B5EF4-FFF2-40B4-BE49-F238E27FC236}">
                  <a16:creationId xmlns:a16="http://schemas.microsoft.com/office/drawing/2014/main" id="{257D76C9-4E3F-4511-983C-33588259E74D}"/>
                </a:ext>
              </a:extLst>
            </p:cNvPr>
            <p:cNvSpPr>
              <a:spLocks/>
            </p:cNvSpPr>
            <p:nvPr/>
          </p:nvSpPr>
          <p:spPr bwMode="auto">
            <a:xfrm>
              <a:off x="2498" y="311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7" name="Freeform 133">
              <a:extLst>
                <a:ext uri="{FF2B5EF4-FFF2-40B4-BE49-F238E27FC236}">
                  <a16:creationId xmlns:a16="http://schemas.microsoft.com/office/drawing/2014/main" id="{417F2C9D-9C9C-0851-3CD2-D0BCEC34941E}"/>
                </a:ext>
              </a:extLst>
            </p:cNvPr>
            <p:cNvSpPr>
              <a:spLocks/>
            </p:cNvSpPr>
            <p:nvPr/>
          </p:nvSpPr>
          <p:spPr bwMode="auto">
            <a:xfrm>
              <a:off x="2498" y="3105"/>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8" name="Freeform 134">
              <a:extLst>
                <a:ext uri="{FF2B5EF4-FFF2-40B4-BE49-F238E27FC236}">
                  <a16:creationId xmlns:a16="http://schemas.microsoft.com/office/drawing/2014/main" id="{5AD87B6D-62C4-C669-404B-25B96C1BF1B8}"/>
                </a:ext>
              </a:extLst>
            </p:cNvPr>
            <p:cNvSpPr>
              <a:spLocks/>
            </p:cNvSpPr>
            <p:nvPr/>
          </p:nvSpPr>
          <p:spPr bwMode="auto">
            <a:xfrm>
              <a:off x="2498" y="309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79" name="Freeform 135">
              <a:extLst>
                <a:ext uri="{FF2B5EF4-FFF2-40B4-BE49-F238E27FC236}">
                  <a16:creationId xmlns:a16="http://schemas.microsoft.com/office/drawing/2014/main" id="{096A2134-D6E3-E564-FE88-5386162AF6BB}"/>
                </a:ext>
              </a:extLst>
            </p:cNvPr>
            <p:cNvSpPr>
              <a:spLocks/>
            </p:cNvSpPr>
            <p:nvPr/>
          </p:nvSpPr>
          <p:spPr bwMode="auto">
            <a:xfrm>
              <a:off x="2498" y="308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0" name="Freeform 136">
              <a:extLst>
                <a:ext uri="{FF2B5EF4-FFF2-40B4-BE49-F238E27FC236}">
                  <a16:creationId xmlns:a16="http://schemas.microsoft.com/office/drawing/2014/main" id="{1BEBF393-04FF-9DCC-7D89-1C5D5D00150E}"/>
                </a:ext>
              </a:extLst>
            </p:cNvPr>
            <p:cNvSpPr>
              <a:spLocks/>
            </p:cNvSpPr>
            <p:nvPr/>
          </p:nvSpPr>
          <p:spPr bwMode="auto">
            <a:xfrm>
              <a:off x="2498" y="307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1" name="Freeform 137">
              <a:extLst>
                <a:ext uri="{FF2B5EF4-FFF2-40B4-BE49-F238E27FC236}">
                  <a16:creationId xmlns:a16="http://schemas.microsoft.com/office/drawing/2014/main" id="{08E6E60A-EF8B-59EE-3BBF-0E606366CD5F}"/>
                </a:ext>
              </a:extLst>
            </p:cNvPr>
            <p:cNvSpPr>
              <a:spLocks/>
            </p:cNvSpPr>
            <p:nvPr/>
          </p:nvSpPr>
          <p:spPr bwMode="auto">
            <a:xfrm>
              <a:off x="2498" y="3062"/>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2" name="Freeform 138">
              <a:extLst>
                <a:ext uri="{FF2B5EF4-FFF2-40B4-BE49-F238E27FC236}">
                  <a16:creationId xmlns:a16="http://schemas.microsoft.com/office/drawing/2014/main" id="{0CDB4F05-A9E8-6A56-E3B6-FE385E993A00}"/>
                </a:ext>
              </a:extLst>
            </p:cNvPr>
            <p:cNvSpPr>
              <a:spLocks/>
            </p:cNvSpPr>
            <p:nvPr/>
          </p:nvSpPr>
          <p:spPr bwMode="auto">
            <a:xfrm>
              <a:off x="2498" y="305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3" name="Freeform 139">
              <a:extLst>
                <a:ext uri="{FF2B5EF4-FFF2-40B4-BE49-F238E27FC236}">
                  <a16:creationId xmlns:a16="http://schemas.microsoft.com/office/drawing/2014/main" id="{EAC12718-450E-D1A8-B59F-F624C84E1A0E}"/>
                </a:ext>
              </a:extLst>
            </p:cNvPr>
            <p:cNvSpPr>
              <a:spLocks/>
            </p:cNvSpPr>
            <p:nvPr/>
          </p:nvSpPr>
          <p:spPr bwMode="auto">
            <a:xfrm>
              <a:off x="2498" y="3040"/>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4" name="Freeform 140">
              <a:extLst>
                <a:ext uri="{FF2B5EF4-FFF2-40B4-BE49-F238E27FC236}">
                  <a16:creationId xmlns:a16="http://schemas.microsoft.com/office/drawing/2014/main" id="{23746360-487A-4A0D-38C8-D352510413A4}"/>
                </a:ext>
              </a:extLst>
            </p:cNvPr>
            <p:cNvSpPr>
              <a:spLocks/>
            </p:cNvSpPr>
            <p:nvPr/>
          </p:nvSpPr>
          <p:spPr bwMode="auto">
            <a:xfrm>
              <a:off x="2498" y="303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5" name="Freeform 141">
              <a:extLst>
                <a:ext uri="{FF2B5EF4-FFF2-40B4-BE49-F238E27FC236}">
                  <a16:creationId xmlns:a16="http://schemas.microsoft.com/office/drawing/2014/main" id="{91BC0482-B730-E47B-7C2E-C000C557E105}"/>
                </a:ext>
              </a:extLst>
            </p:cNvPr>
            <p:cNvSpPr>
              <a:spLocks/>
            </p:cNvSpPr>
            <p:nvPr/>
          </p:nvSpPr>
          <p:spPr bwMode="auto">
            <a:xfrm>
              <a:off x="2498" y="301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6" name="Freeform 142">
              <a:extLst>
                <a:ext uri="{FF2B5EF4-FFF2-40B4-BE49-F238E27FC236}">
                  <a16:creationId xmlns:a16="http://schemas.microsoft.com/office/drawing/2014/main" id="{496430FA-4176-2E27-6EEE-E1D2B3DD7322}"/>
                </a:ext>
              </a:extLst>
            </p:cNvPr>
            <p:cNvSpPr>
              <a:spLocks/>
            </p:cNvSpPr>
            <p:nvPr/>
          </p:nvSpPr>
          <p:spPr bwMode="auto">
            <a:xfrm>
              <a:off x="2498" y="300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7" name="Freeform 143">
              <a:extLst>
                <a:ext uri="{FF2B5EF4-FFF2-40B4-BE49-F238E27FC236}">
                  <a16:creationId xmlns:a16="http://schemas.microsoft.com/office/drawing/2014/main" id="{440CFEF9-A697-C492-793D-806DFD172087}"/>
                </a:ext>
              </a:extLst>
            </p:cNvPr>
            <p:cNvSpPr>
              <a:spLocks/>
            </p:cNvSpPr>
            <p:nvPr/>
          </p:nvSpPr>
          <p:spPr bwMode="auto">
            <a:xfrm>
              <a:off x="2498" y="2997"/>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8" name="Freeform 144">
              <a:extLst>
                <a:ext uri="{FF2B5EF4-FFF2-40B4-BE49-F238E27FC236}">
                  <a16:creationId xmlns:a16="http://schemas.microsoft.com/office/drawing/2014/main" id="{D71FE207-DDD2-3005-1529-CA1FD7402A89}"/>
                </a:ext>
              </a:extLst>
            </p:cNvPr>
            <p:cNvSpPr>
              <a:spLocks/>
            </p:cNvSpPr>
            <p:nvPr/>
          </p:nvSpPr>
          <p:spPr bwMode="auto">
            <a:xfrm>
              <a:off x="2498" y="298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89" name="Freeform 145">
              <a:extLst>
                <a:ext uri="{FF2B5EF4-FFF2-40B4-BE49-F238E27FC236}">
                  <a16:creationId xmlns:a16="http://schemas.microsoft.com/office/drawing/2014/main" id="{F6D4B839-8C57-E63F-E704-ECE52A907B8A}"/>
                </a:ext>
              </a:extLst>
            </p:cNvPr>
            <p:cNvSpPr>
              <a:spLocks/>
            </p:cNvSpPr>
            <p:nvPr/>
          </p:nvSpPr>
          <p:spPr bwMode="auto">
            <a:xfrm>
              <a:off x="2498" y="2975"/>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0" name="Freeform 146">
              <a:extLst>
                <a:ext uri="{FF2B5EF4-FFF2-40B4-BE49-F238E27FC236}">
                  <a16:creationId xmlns:a16="http://schemas.microsoft.com/office/drawing/2014/main" id="{8A21737B-6CB7-542D-F110-E427E67E2413}"/>
                </a:ext>
              </a:extLst>
            </p:cNvPr>
            <p:cNvSpPr>
              <a:spLocks/>
            </p:cNvSpPr>
            <p:nvPr/>
          </p:nvSpPr>
          <p:spPr bwMode="auto">
            <a:xfrm>
              <a:off x="2498" y="296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1" name="Freeform 147">
              <a:extLst>
                <a:ext uri="{FF2B5EF4-FFF2-40B4-BE49-F238E27FC236}">
                  <a16:creationId xmlns:a16="http://schemas.microsoft.com/office/drawing/2014/main" id="{C757B89C-C1EC-133E-9E6D-0CB45D90CD5C}"/>
                </a:ext>
              </a:extLst>
            </p:cNvPr>
            <p:cNvSpPr>
              <a:spLocks/>
            </p:cNvSpPr>
            <p:nvPr/>
          </p:nvSpPr>
          <p:spPr bwMode="auto">
            <a:xfrm>
              <a:off x="2498" y="295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2" name="Freeform 148">
              <a:extLst>
                <a:ext uri="{FF2B5EF4-FFF2-40B4-BE49-F238E27FC236}">
                  <a16:creationId xmlns:a16="http://schemas.microsoft.com/office/drawing/2014/main" id="{8E26DFAC-3870-13CC-BDAA-37DBFBD20707}"/>
                </a:ext>
              </a:extLst>
            </p:cNvPr>
            <p:cNvSpPr>
              <a:spLocks/>
            </p:cNvSpPr>
            <p:nvPr/>
          </p:nvSpPr>
          <p:spPr bwMode="auto">
            <a:xfrm>
              <a:off x="2498" y="294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3" name="Freeform 149">
              <a:extLst>
                <a:ext uri="{FF2B5EF4-FFF2-40B4-BE49-F238E27FC236}">
                  <a16:creationId xmlns:a16="http://schemas.microsoft.com/office/drawing/2014/main" id="{53AAC680-108B-E667-B68F-74FC71972419}"/>
                </a:ext>
              </a:extLst>
            </p:cNvPr>
            <p:cNvSpPr>
              <a:spLocks/>
            </p:cNvSpPr>
            <p:nvPr/>
          </p:nvSpPr>
          <p:spPr bwMode="auto">
            <a:xfrm>
              <a:off x="2498" y="2932"/>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4" name="Freeform 150">
              <a:extLst>
                <a:ext uri="{FF2B5EF4-FFF2-40B4-BE49-F238E27FC236}">
                  <a16:creationId xmlns:a16="http://schemas.microsoft.com/office/drawing/2014/main" id="{C0B0393A-5C1D-471C-4AE9-042ECE952B87}"/>
                </a:ext>
              </a:extLst>
            </p:cNvPr>
            <p:cNvSpPr>
              <a:spLocks/>
            </p:cNvSpPr>
            <p:nvPr/>
          </p:nvSpPr>
          <p:spPr bwMode="auto">
            <a:xfrm>
              <a:off x="2498" y="292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5" name="Freeform 151">
              <a:extLst>
                <a:ext uri="{FF2B5EF4-FFF2-40B4-BE49-F238E27FC236}">
                  <a16:creationId xmlns:a16="http://schemas.microsoft.com/office/drawing/2014/main" id="{7B63E0CD-942E-C2F1-010A-D9D4B0203F36}"/>
                </a:ext>
              </a:extLst>
            </p:cNvPr>
            <p:cNvSpPr>
              <a:spLocks/>
            </p:cNvSpPr>
            <p:nvPr/>
          </p:nvSpPr>
          <p:spPr bwMode="auto">
            <a:xfrm>
              <a:off x="2498" y="291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6" name="Freeform 152">
              <a:extLst>
                <a:ext uri="{FF2B5EF4-FFF2-40B4-BE49-F238E27FC236}">
                  <a16:creationId xmlns:a16="http://schemas.microsoft.com/office/drawing/2014/main" id="{8C771DAD-8B3E-C191-A7C6-14E0F365300B}"/>
                </a:ext>
              </a:extLst>
            </p:cNvPr>
            <p:cNvSpPr>
              <a:spLocks/>
            </p:cNvSpPr>
            <p:nvPr/>
          </p:nvSpPr>
          <p:spPr bwMode="auto">
            <a:xfrm>
              <a:off x="2498" y="290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7" name="Freeform 153">
              <a:extLst>
                <a:ext uri="{FF2B5EF4-FFF2-40B4-BE49-F238E27FC236}">
                  <a16:creationId xmlns:a16="http://schemas.microsoft.com/office/drawing/2014/main" id="{35AF0B32-5696-0EB7-7E23-2CE923A8EA15}"/>
                </a:ext>
              </a:extLst>
            </p:cNvPr>
            <p:cNvSpPr>
              <a:spLocks/>
            </p:cNvSpPr>
            <p:nvPr/>
          </p:nvSpPr>
          <p:spPr bwMode="auto">
            <a:xfrm>
              <a:off x="2498" y="288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8" name="Freeform 154">
              <a:extLst>
                <a:ext uri="{FF2B5EF4-FFF2-40B4-BE49-F238E27FC236}">
                  <a16:creationId xmlns:a16="http://schemas.microsoft.com/office/drawing/2014/main" id="{13792F16-51D6-9ED7-AE38-748996DFE0F3}"/>
                </a:ext>
              </a:extLst>
            </p:cNvPr>
            <p:cNvSpPr>
              <a:spLocks/>
            </p:cNvSpPr>
            <p:nvPr/>
          </p:nvSpPr>
          <p:spPr bwMode="auto">
            <a:xfrm>
              <a:off x="2498" y="287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899" name="Freeform 155">
              <a:extLst>
                <a:ext uri="{FF2B5EF4-FFF2-40B4-BE49-F238E27FC236}">
                  <a16:creationId xmlns:a16="http://schemas.microsoft.com/office/drawing/2014/main" id="{77B87600-3EA2-5642-2930-7D00E3EF726D}"/>
                </a:ext>
              </a:extLst>
            </p:cNvPr>
            <p:cNvSpPr>
              <a:spLocks/>
            </p:cNvSpPr>
            <p:nvPr/>
          </p:nvSpPr>
          <p:spPr bwMode="auto">
            <a:xfrm>
              <a:off x="2498" y="2867"/>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0" name="Freeform 156">
              <a:extLst>
                <a:ext uri="{FF2B5EF4-FFF2-40B4-BE49-F238E27FC236}">
                  <a16:creationId xmlns:a16="http://schemas.microsoft.com/office/drawing/2014/main" id="{E46AE167-527A-4237-EBBB-93CA9125A3EE}"/>
                </a:ext>
              </a:extLst>
            </p:cNvPr>
            <p:cNvSpPr>
              <a:spLocks/>
            </p:cNvSpPr>
            <p:nvPr/>
          </p:nvSpPr>
          <p:spPr bwMode="auto">
            <a:xfrm>
              <a:off x="2498" y="285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1" name="Freeform 157">
              <a:extLst>
                <a:ext uri="{FF2B5EF4-FFF2-40B4-BE49-F238E27FC236}">
                  <a16:creationId xmlns:a16="http://schemas.microsoft.com/office/drawing/2014/main" id="{5A145B9D-79B5-4B4E-D121-0AAAAE3CF15C}"/>
                </a:ext>
              </a:extLst>
            </p:cNvPr>
            <p:cNvSpPr>
              <a:spLocks/>
            </p:cNvSpPr>
            <p:nvPr/>
          </p:nvSpPr>
          <p:spPr bwMode="auto">
            <a:xfrm>
              <a:off x="2498" y="284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2" name="Freeform 158">
              <a:extLst>
                <a:ext uri="{FF2B5EF4-FFF2-40B4-BE49-F238E27FC236}">
                  <a16:creationId xmlns:a16="http://schemas.microsoft.com/office/drawing/2014/main" id="{5E73A923-E93C-C6E3-BD94-362F03211AA6}"/>
                </a:ext>
              </a:extLst>
            </p:cNvPr>
            <p:cNvSpPr>
              <a:spLocks/>
            </p:cNvSpPr>
            <p:nvPr/>
          </p:nvSpPr>
          <p:spPr bwMode="auto">
            <a:xfrm>
              <a:off x="2498" y="283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3" name="Freeform 159">
              <a:extLst>
                <a:ext uri="{FF2B5EF4-FFF2-40B4-BE49-F238E27FC236}">
                  <a16:creationId xmlns:a16="http://schemas.microsoft.com/office/drawing/2014/main" id="{85FBDD7E-397F-6C6F-9334-3C7CBAA255AD}"/>
                </a:ext>
              </a:extLst>
            </p:cNvPr>
            <p:cNvSpPr>
              <a:spLocks/>
            </p:cNvSpPr>
            <p:nvPr/>
          </p:nvSpPr>
          <p:spPr bwMode="auto">
            <a:xfrm>
              <a:off x="2498" y="282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4" name="Freeform 160">
              <a:extLst>
                <a:ext uri="{FF2B5EF4-FFF2-40B4-BE49-F238E27FC236}">
                  <a16:creationId xmlns:a16="http://schemas.microsoft.com/office/drawing/2014/main" id="{EE4A5CF1-19A0-45CC-7F4D-5F3AD438AD18}"/>
                </a:ext>
              </a:extLst>
            </p:cNvPr>
            <p:cNvSpPr>
              <a:spLocks/>
            </p:cNvSpPr>
            <p:nvPr/>
          </p:nvSpPr>
          <p:spPr bwMode="auto">
            <a:xfrm>
              <a:off x="2498" y="281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5" name="Freeform 161">
              <a:extLst>
                <a:ext uri="{FF2B5EF4-FFF2-40B4-BE49-F238E27FC236}">
                  <a16:creationId xmlns:a16="http://schemas.microsoft.com/office/drawing/2014/main" id="{A990D3AB-79EB-65BA-8CF1-AC70F193AA2A}"/>
                </a:ext>
              </a:extLst>
            </p:cNvPr>
            <p:cNvSpPr>
              <a:spLocks/>
            </p:cNvSpPr>
            <p:nvPr/>
          </p:nvSpPr>
          <p:spPr bwMode="auto">
            <a:xfrm>
              <a:off x="2498" y="280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6" name="Freeform 162">
              <a:extLst>
                <a:ext uri="{FF2B5EF4-FFF2-40B4-BE49-F238E27FC236}">
                  <a16:creationId xmlns:a16="http://schemas.microsoft.com/office/drawing/2014/main" id="{8E0CDD49-8BF6-1D17-6D6F-CE760A0B0609}"/>
                </a:ext>
              </a:extLst>
            </p:cNvPr>
            <p:cNvSpPr>
              <a:spLocks/>
            </p:cNvSpPr>
            <p:nvPr/>
          </p:nvSpPr>
          <p:spPr bwMode="auto">
            <a:xfrm>
              <a:off x="2498" y="279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7" name="Freeform 163">
              <a:extLst>
                <a:ext uri="{FF2B5EF4-FFF2-40B4-BE49-F238E27FC236}">
                  <a16:creationId xmlns:a16="http://schemas.microsoft.com/office/drawing/2014/main" id="{D4F49F16-5E91-183D-F686-12F51B2929A2}"/>
                </a:ext>
              </a:extLst>
            </p:cNvPr>
            <p:cNvSpPr>
              <a:spLocks/>
            </p:cNvSpPr>
            <p:nvPr/>
          </p:nvSpPr>
          <p:spPr bwMode="auto">
            <a:xfrm>
              <a:off x="2498" y="278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8" name="Freeform 164">
              <a:extLst>
                <a:ext uri="{FF2B5EF4-FFF2-40B4-BE49-F238E27FC236}">
                  <a16:creationId xmlns:a16="http://schemas.microsoft.com/office/drawing/2014/main" id="{6D472979-1D41-A3DA-EA4E-E4FADEBC5F9D}"/>
                </a:ext>
              </a:extLst>
            </p:cNvPr>
            <p:cNvSpPr>
              <a:spLocks/>
            </p:cNvSpPr>
            <p:nvPr/>
          </p:nvSpPr>
          <p:spPr bwMode="auto">
            <a:xfrm>
              <a:off x="2498" y="277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09" name="Freeform 165">
              <a:extLst>
                <a:ext uri="{FF2B5EF4-FFF2-40B4-BE49-F238E27FC236}">
                  <a16:creationId xmlns:a16="http://schemas.microsoft.com/office/drawing/2014/main" id="{0DE1A0BA-DA3F-4B84-4FD1-6FFB086BC7EA}"/>
                </a:ext>
              </a:extLst>
            </p:cNvPr>
            <p:cNvSpPr>
              <a:spLocks/>
            </p:cNvSpPr>
            <p:nvPr/>
          </p:nvSpPr>
          <p:spPr bwMode="auto">
            <a:xfrm>
              <a:off x="2498" y="275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0" name="Freeform 166">
              <a:extLst>
                <a:ext uri="{FF2B5EF4-FFF2-40B4-BE49-F238E27FC236}">
                  <a16:creationId xmlns:a16="http://schemas.microsoft.com/office/drawing/2014/main" id="{56E4E241-DD8F-2B6D-55D5-D644097E5647}"/>
                </a:ext>
              </a:extLst>
            </p:cNvPr>
            <p:cNvSpPr>
              <a:spLocks/>
            </p:cNvSpPr>
            <p:nvPr/>
          </p:nvSpPr>
          <p:spPr bwMode="auto">
            <a:xfrm>
              <a:off x="2498" y="274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1" name="Freeform 167">
              <a:extLst>
                <a:ext uri="{FF2B5EF4-FFF2-40B4-BE49-F238E27FC236}">
                  <a16:creationId xmlns:a16="http://schemas.microsoft.com/office/drawing/2014/main" id="{6646E13F-C066-7608-DF8F-55D4DA2E30C5}"/>
                </a:ext>
              </a:extLst>
            </p:cNvPr>
            <p:cNvSpPr>
              <a:spLocks/>
            </p:cNvSpPr>
            <p:nvPr/>
          </p:nvSpPr>
          <p:spPr bwMode="auto">
            <a:xfrm>
              <a:off x="2498" y="273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2" name="Freeform 168">
              <a:extLst>
                <a:ext uri="{FF2B5EF4-FFF2-40B4-BE49-F238E27FC236}">
                  <a16:creationId xmlns:a16="http://schemas.microsoft.com/office/drawing/2014/main" id="{E922D258-75A3-2452-4E44-C1DAE2DE538B}"/>
                </a:ext>
              </a:extLst>
            </p:cNvPr>
            <p:cNvSpPr>
              <a:spLocks/>
            </p:cNvSpPr>
            <p:nvPr/>
          </p:nvSpPr>
          <p:spPr bwMode="auto">
            <a:xfrm>
              <a:off x="2498" y="272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3" name="Freeform 169">
              <a:extLst>
                <a:ext uri="{FF2B5EF4-FFF2-40B4-BE49-F238E27FC236}">
                  <a16:creationId xmlns:a16="http://schemas.microsoft.com/office/drawing/2014/main" id="{21DACC6B-0537-29E0-FF65-99B4FB031B46}"/>
                </a:ext>
              </a:extLst>
            </p:cNvPr>
            <p:cNvSpPr>
              <a:spLocks/>
            </p:cNvSpPr>
            <p:nvPr/>
          </p:nvSpPr>
          <p:spPr bwMode="auto">
            <a:xfrm>
              <a:off x="2498" y="271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4" name="Freeform 170">
              <a:extLst>
                <a:ext uri="{FF2B5EF4-FFF2-40B4-BE49-F238E27FC236}">
                  <a16:creationId xmlns:a16="http://schemas.microsoft.com/office/drawing/2014/main" id="{5B6A7771-9124-232E-7F24-AF8B0867F842}"/>
                </a:ext>
              </a:extLst>
            </p:cNvPr>
            <p:cNvSpPr>
              <a:spLocks/>
            </p:cNvSpPr>
            <p:nvPr/>
          </p:nvSpPr>
          <p:spPr bwMode="auto">
            <a:xfrm>
              <a:off x="2498" y="270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5" name="Freeform 171">
              <a:extLst>
                <a:ext uri="{FF2B5EF4-FFF2-40B4-BE49-F238E27FC236}">
                  <a16:creationId xmlns:a16="http://schemas.microsoft.com/office/drawing/2014/main" id="{89518149-3C2F-8493-9320-9116E99487DF}"/>
                </a:ext>
              </a:extLst>
            </p:cNvPr>
            <p:cNvSpPr>
              <a:spLocks/>
            </p:cNvSpPr>
            <p:nvPr/>
          </p:nvSpPr>
          <p:spPr bwMode="auto">
            <a:xfrm>
              <a:off x="2498" y="269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6" name="Freeform 172">
              <a:extLst>
                <a:ext uri="{FF2B5EF4-FFF2-40B4-BE49-F238E27FC236}">
                  <a16:creationId xmlns:a16="http://schemas.microsoft.com/office/drawing/2014/main" id="{239A652E-979F-DB96-A80A-2CC729EB1981}"/>
                </a:ext>
              </a:extLst>
            </p:cNvPr>
            <p:cNvSpPr>
              <a:spLocks/>
            </p:cNvSpPr>
            <p:nvPr/>
          </p:nvSpPr>
          <p:spPr bwMode="auto">
            <a:xfrm>
              <a:off x="2498" y="268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7" name="Freeform 173">
              <a:extLst>
                <a:ext uri="{FF2B5EF4-FFF2-40B4-BE49-F238E27FC236}">
                  <a16:creationId xmlns:a16="http://schemas.microsoft.com/office/drawing/2014/main" id="{173E090B-F054-3C07-6FE0-E6DF50509393}"/>
                </a:ext>
              </a:extLst>
            </p:cNvPr>
            <p:cNvSpPr>
              <a:spLocks/>
            </p:cNvSpPr>
            <p:nvPr/>
          </p:nvSpPr>
          <p:spPr bwMode="auto">
            <a:xfrm>
              <a:off x="2498" y="267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8" name="Freeform 174">
              <a:extLst>
                <a:ext uri="{FF2B5EF4-FFF2-40B4-BE49-F238E27FC236}">
                  <a16:creationId xmlns:a16="http://schemas.microsoft.com/office/drawing/2014/main" id="{61B08E08-0253-F633-7D15-9F30F341DDB3}"/>
                </a:ext>
              </a:extLst>
            </p:cNvPr>
            <p:cNvSpPr>
              <a:spLocks/>
            </p:cNvSpPr>
            <p:nvPr/>
          </p:nvSpPr>
          <p:spPr bwMode="auto">
            <a:xfrm>
              <a:off x="2498" y="266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19" name="Freeform 175">
              <a:extLst>
                <a:ext uri="{FF2B5EF4-FFF2-40B4-BE49-F238E27FC236}">
                  <a16:creationId xmlns:a16="http://schemas.microsoft.com/office/drawing/2014/main" id="{B047F62D-505F-4830-3F23-3721427A45EF}"/>
                </a:ext>
              </a:extLst>
            </p:cNvPr>
            <p:cNvSpPr>
              <a:spLocks/>
            </p:cNvSpPr>
            <p:nvPr/>
          </p:nvSpPr>
          <p:spPr bwMode="auto">
            <a:xfrm>
              <a:off x="2498" y="265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0" name="Freeform 176">
              <a:extLst>
                <a:ext uri="{FF2B5EF4-FFF2-40B4-BE49-F238E27FC236}">
                  <a16:creationId xmlns:a16="http://schemas.microsoft.com/office/drawing/2014/main" id="{BCF3FE44-59D1-5180-B07C-BAC8D51C2378}"/>
                </a:ext>
              </a:extLst>
            </p:cNvPr>
            <p:cNvSpPr>
              <a:spLocks/>
            </p:cNvSpPr>
            <p:nvPr/>
          </p:nvSpPr>
          <p:spPr bwMode="auto">
            <a:xfrm>
              <a:off x="2498" y="264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1" name="Freeform 177">
              <a:extLst>
                <a:ext uri="{FF2B5EF4-FFF2-40B4-BE49-F238E27FC236}">
                  <a16:creationId xmlns:a16="http://schemas.microsoft.com/office/drawing/2014/main" id="{88A42594-3AEC-E31F-79E8-755FEEA9B2C2}"/>
                </a:ext>
              </a:extLst>
            </p:cNvPr>
            <p:cNvSpPr>
              <a:spLocks/>
            </p:cNvSpPr>
            <p:nvPr/>
          </p:nvSpPr>
          <p:spPr bwMode="auto">
            <a:xfrm>
              <a:off x="2498" y="262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2" name="Freeform 178">
              <a:extLst>
                <a:ext uri="{FF2B5EF4-FFF2-40B4-BE49-F238E27FC236}">
                  <a16:creationId xmlns:a16="http://schemas.microsoft.com/office/drawing/2014/main" id="{0860AAE2-643F-30F9-4CCA-8F576847B142}"/>
                </a:ext>
              </a:extLst>
            </p:cNvPr>
            <p:cNvSpPr>
              <a:spLocks/>
            </p:cNvSpPr>
            <p:nvPr/>
          </p:nvSpPr>
          <p:spPr bwMode="auto">
            <a:xfrm>
              <a:off x="2498" y="261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3" name="Freeform 179">
              <a:extLst>
                <a:ext uri="{FF2B5EF4-FFF2-40B4-BE49-F238E27FC236}">
                  <a16:creationId xmlns:a16="http://schemas.microsoft.com/office/drawing/2014/main" id="{5B480BD8-AE01-D9C4-E900-0AA30FE3E0E8}"/>
                </a:ext>
              </a:extLst>
            </p:cNvPr>
            <p:cNvSpPr>
              <a:spLocks/>
            </p:cNvSpPr>
            <p:nvPr/>
          </p:nvSpPr>
          <p:spPr bwMode="auto">
            <a:xfrm>
              <a:off x="2498" y="260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4" name="Freeform 180">
              <a:extLst>
                <a:ext uri="{FF2B5EF4-FFF2-40B4-BE49-F238E27FC236}">
                  <a16:creationId xmlns:a16="http://schemas.microsoft.com/office/drawing/2014/main" id="{6D6E9BA4-DD58-FCF4-F3D8-962E108CE82F}"/>
                </a:ext>
              </a:extLst>
            </p:cNvPr>
            <p:cNvSpPr>
              <a:spLocks/>
            </p:cNvSpPr>
            <p:nvPr/>
          </p:nvSpPr>
          <p:spPr bwMode="auto">
            <a:xfrm>
              <a:off x="2498" y="259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5" name="Freeform 181">
              <a:extLst>
                <a:ext uri="{FF2B5EF4-FFF2-40B4-BE49-F238E27FC236}">
                  <a16:creationId xmlns:a16="http://schemas.microsoft.com/office/drawing/2014/main" id="{ACA2ADF5-0970-5D6C-1263-A5520DE8C280}"/>
                </a:ext>
              </a:extLst>
            </p:cNvPr>
            <p:cNvSpPr>
              <a:spLocks/>
            </p:cNvSpPr>
            <p:nvPr/>
          </p:nvSpPr>
          <p:spPr bwMode="auto">
            <a:xfrm>
              <a:off x="2498" y="258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6" name="Freeform 182">
              <a:extLst>
                <a:ext uri="{FF2B5EF4-FFF2-40B4-BE49-F238E27FC236}">
                  <a16:creationId xmlns:a16="http://schemas.microsoft.com/office/drawing/2014/main" id="{CBC4FC9F-18D6-8D0F-845C-EBEEC2159881}"/>
                </a:ext>
              </a:extLst>
            </p:cNvPr>
            <p:cNvSpPr>
              <a:spLocks/>
            </p:cNvSpPr>
            <p:nvPr/>
          </p:nvSpPr>
          <p:spPr bwMode="auto">
            <a:xfrm>
              <a:off x="2498" y="257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7" name="Freeform 183">
              <a:extLst>
                <a:ext uri="{FF2B5EF4-FFF2-40B4-BE49-F238E27FC236}">
                  <a16:creationId xmlns:a16="http://schemas.microsoft.com/office/drawing/2014/main" id="{3A751350-CEB6-5F6C-B657-7D0F049F7578}"/>
                </a:ext>
              </a:extLst>
            </p:cNvPr>
            <p:cNvSpPr>
              <a:spLocks/>
            </p:cNvSpPr>
            <p:nvPr/>
          </p:nvSpPr>
          <p:spPr bwMode="auto">
            <a:xfrm>
              <a:off x="2498" y="256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8" name="Freeform 184">
              <a:extLst>
                <a:ext uri="{FF2B5EF4-FFF2-40B4-BE49-F238E27FC236}">
                  <a16:creationId xmlns:a16="http://schemas.microsoft.com/office/drawing/2014/main" id="{1FF4C89F-1F2F-8267-E725-DF9452AE8DA8}"/>
                </a:ext>
              </a:extLst>
            </p:cNvPr>
            <p:cNvSpPr>
              <a:spLocks/>
            </p:cNvSpPr>
            <p:nvPr/>
          </p:nvSpPr>
          <p:spPr bwMode="auto">
            <a:xfrm>
              <a:off x="2498" y="255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29" name="Freeform 185">
              <a:extLst>
                <a:ext uri="{FF2B5EF4-FFF2-40B4-BE49-F238E27FC236}">
                  <a16:creationId xmlns:a16="http://schemas.microsoft.com/office/drawing/2014/main" id="{B04BDA90-22C8-ABE4-CFFD-0647FFAEC5B1}"/>
                </a:ext>
              </a:extLst>
            </p:cNvPr>
            <p:cNvSpPr>
              <a:spLocks/>
            </p:cNvSpPr>
            <p:nvPr/>
          </p:nvSpPr>
          <p:spPr bwMode="auto">
            <a:xfrm>
              <a:off x="2498" y="254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0" name="Freeform 186">
              <a:extLst>
                <a:ext uri="{FF2B5EF4-FFF2-40B4-BE49-F238E27FC236}">
                  <a16:creationId xmlns:a16="http://schemas.microsoft.com/office/drawing/2014/main" id="{4408CF31-821C-84F8-2E0C-833B3F2CB095}"/>
                </a:ext>
              </a:extLst>
            </p:cNvPr>
            <p:cNvSpPr>
              <a:spLocks/>
            </p:cNvSpPr>
            <p:nvPr/>
          </p:nvSpPr>
          <p:spPr bwMode="auto">
            <a:xfrm>
              <a:off x="2498" y="253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1" name="Freeform 187">
              <a:extLst>
                <a:ext uri="{FF2B5EF4-FFF2-40B4-BE49-F238E27FC236}">
                  <a16:creationId xmlns:a16="http://schemas.microsoft.com/office/drawing/2014/main" id="{AD599D0C-3880-EF70-E10F-99A3F03A69D8}"/>
                </a:ext>
              </a:extLst>
            </p:cNvPr>
            <p:cNvSpPr>
              <a:spLocks/>
            </p:cNvSpPr>
            <p:nvPr/>
          </p:nvSpPr>
          <p:spPr bwMode="auto">
            <a:xfrm>
              <a:off x="2498" y="252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2" name="Freeform 188">
              <a:extLst>
                <a:ext uri="{FF2B5EF4-FFF2-40B4-BE49-F238E27FC236}">
                  <a16:creationId xmlns:a16="http://schemas.microsoft.com/office/drawing/2014/main" id="{66E5385C-BA8C-BACE-AF84-DC93DC43BA6D}"/>
                </a:ext>
              </a:extLst>
            </p:cNvPr>
            <p:cNvSpPr>
              <a:spLocks/>
            </p:cNvSpPr>
            <p:nvPr/>
          </p:nvSpPr>
          <p:spPr bwMode="auto">
            <a:xfrm>
              <a:off x="2498" y="2509"/>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3" name="Freeform 189">
              <a:extLst>
                <a:ext uri="{FF2B5EF4-FFF2-40B4-BE49-F238E27FC236}">
                  <a16:creationId xmlns:a16="http://schemas.microsoft.com/office/drawing/2014/main" id="{FD033D71-B9C6-2AAB-A4D5-8C17EECFDAE6}"/>
                </a:ext>
              </a:extLst>
            </p:cNvPr>
            <p:cNvSpPr>
              <a:spLocks/>
            </p:cNvSpPr>
            <p:nvPr/>
          </p:nvSpPr>
          <p:spPr bwMode="auto">
            <a:xfrm>
              <a:off x="2498" y="249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4" name="Freeform 190">
              <a:extLst>
                <a:ext uri="{FF2B5EF4-FFF2-40B4-BE49-F238E27FC236}">
                  <a16:creationId xmlns:a16="http://schemas.microsoft.com/office/drawing/2014/main" id="{60F5C349-1CC5-9126-5342-2A24BD9D4C66}"/>
                </a:ext>
              </a:extLst>
            </p:cNvPr>
            <p:cNvSpPr>
              <a:spLocks/>
            </p:cNvSpPr>
            <p:nvPr/>
          </p:nvSpPr>
          <p:spPr bwMode="auto">
            <a:xfrm>
              <a:off x="2498" y="248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5" name="Freeform 191">
              <a:extLst>
                <a:ext uri="{FF2B5EF4-FFF2-40B4-BE49-F238E27FC236}">
                  <a16:creationId xmlns:a16="http://schemas.microsoft.com/office/drawing/2014/main" id="{9AF6720B-808F-9031-A09D-2CA237E11878}"/>
                </a:ext>
              </a:extLst>
            </p:cNvPr>
            <p:cNvSpPr>
              <a:spLocks/>
            </p:cNvSpPr>
            <p:nvPr/>
          </p:nvSpPr>
          <p:spPr bwMode="auto">
            <a:xfrm>
              <a:off x="2498" y="247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6" name="Freeform 192">
              <a:extLst>
                <a:ext uri="{FF2B5EF4-FFF2-40B4-BE49-F238E27FC236}">
                  <a16:creationId xmlns:a16="http://schemas.microsoft.com/office/drawing/2014/main" id="{F19D521F-6FD7-D003-D990-70C5B33E59D7}"/>
                </a:ext>
              </a:extLst>
            </p:cNvPr>
            <p:cNvSpPr>
              <a:spLocks/>
            </p:cNvSpPr>
            <p:nvPr/>
          </p:nvSpPr>
          <p:spPr bwMode="auto">
            <a:xfrm>
              <a:off x="2498" y="246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7" name="Freeform 193">
              <a:extLst>
                <a:ext uri="{FF2B5EF4-FFF2-40B4-BE49-F238E27FC236}">
                  <a16:creationId xmlns:a16="http://schemas.microsoft.com/office/drawing/2014/main" id="{A4D02935-749E-3435-BA2B-F0136CDAB999}"/>
                </a:ext>
              </a:extLst>
            </p:cNvPr>
            <p:cNvSpPr>
              <a:spLocks/>
            </p:cNvSpPr>
            <p:nvPr/>
          </p:nvSpPr>
          <p:spPr bwMode="auto">
            <a:xfrm>
              <a:off x="2498" y="245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8" name="Freeform 194">
              <a:extLst>
                <a:ext uri="{FF2B5EF4-FFF2-40B4-BE49-F238E27FC236}">
                  <a16:creationId xmlns:a16="http://schemas.microsoft.com/office/drawing/2014/main" id="{47C3E7CA-32C3-CCCE-9131-3FB225711D61}"/>
                </a:ext>
              </a:extLst>
            </p:cNvPr>
            <p:cNvSpPr>
              <a:spLocks/>
            </p:cNvSpPr>
            <p:nvPr/>
          </p:nvSpPr>
          <p:spPr bwMode="auto">
            <a:xfrm>
              <a:off x="2498" y="2444"/>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39" name="Freeform 195">
              <a:extLst>
                <a:ext uri="{FF2B5EF4-FFF2-40B4-BE49-F238E27FC236}">
                  <a16:creationId xmlns:a16="http://schemas.microsoft.com/office/drawing/2014/main" id="{10D4B71D-7C9B-A7AB-F8D9-4C75563D8B81}"/>
                </a:ext>
              </a:extLst>
            </p:cNvPr>
            <p:cNvSpPr>
              <a:spLocks/>
            </p:cNvSpPr>
            <p:nvPr/>
          </p:nvSpPr>
          <p:spPr bwMode="auto">
            <a:xfrm>
              <a:off x="2498" y="243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0" name="Freeform 196">
              <a:extLst>
                <a:ext uri="{FF2B5EF4-FFF2-40B4-BE49-F238E27FC236}">
                  <a16:creationId xmlns:a16="http://schemas.microsoft.com/office/drawing/2014/main" id="{F1D43680-91E9-2E25-640A-7DAC75EB7823}"/>
                </a:ext>
              </a:extLst>
            </p:cNvPr>
            <p:cNvSpPr>
              <a:spLocks/>
            </p:cNvSpPr>
            <p:nvPr/>
          </p:nvSpPr>
          <p:spPr bwMode="auto">
            <a:xfrm>
              <a:off x="2498" y="242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1" name="Freeform 197">
              <a:extLst>
                <a:ext uri="{FF2B5EF4-FFF2-40B4-BE49-F238E27FC236}">
                  <a16:creationId xmlns:a16="http://schemas.microsoft.com/office/drawing/2014/main" id="{CE20E37F-1913-8B93-8E4B-21EA795EE248}"/>
                </a:ext>
              </a:extLst>
            </p:cNvPr>
            <p:cNvSpPr>
              <a:spLocks/>
            </p:cNvSpPr>
            <p:nvPr/>
          </p:nvSpPr>
          <p:spPr bwMode="auto">
            <a:xfrm>
              <a:off x="2498" y="241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2" name="Freeform 198">
              <a:extLst>
                <a:ext uri="{FF2B5EF4-FFF2-40B4-BE49-F238E27FC236}">
                  <a16:creationId xmlns:a16="http://schemas.microsoft.com/office/drawing/2014/main" id="{A15112D4-839D-E5C4-0F8D-354C6E06CCF4}"/>
                </a:ext>
              </a:extLst>
            </p:cNvPr>
            <p:cNvSpPr>
              <a:spLocks/>
            </p:cNvSpPr>
            <p:nvPr/>
          </p:nvSpPr>
          <p:spPr bwMode="auto">
            <a:xfrm>
              <a:off x="2498" y="240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3" name="Freeform 199">
              <a:extLst>
                <a:ext uri="{FF2B5EF4-FFF2-40B4-BE49-F238E27FC236}">
                  <a16:creationId xmlns:a16="http://schemas.microsoft.com/office/drawing/2014/main" id="{09EAAFF1-D4CA-C164-9F56-C85DA16F14B2}"/>
                </a:ext>
              </a:extLst>
            </p:cNvPr>
            <p:cNvSpPr>
              <a:spLocks/>
            </p:cNvSpPr>
            <p:nvPr/>
          </p:nvSpPr>
          <p:spPr bwMode="auto">
            <a:xfrm>
              <a:off x="2498" y="239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4" name="Freeform 200">
              <a:extLst>
                <a:ext uri="{FF2B5EF4-FFF2-40B4-BE49-F238E27FC236}">
                  <a16:creationId xmlns:a16="http://schemas.microsoft.com/office/drawing/2014/main" id="{C4DC4A9F-AF99-5EE4-E788-AAB566F8F357}"/>
                </a:ext>
              </a:extLst>
            </p:cNvPr>
            <p:cNvSpPr>
              <a:spLocks/>
            </p:cNvSpPr>
            <p:nvPr/>
          </p:nvSpPr>
          <p:spPr bwMode="auto">
            <a:xfrm>
              <a:off x="2498" y="2379"/>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5" name="Freeform 201">
              <a:extLst>
                <a:ext uri="{FF2B5EF4-FFF2-40B4-BE49-F238E27FC236}">
                  <a16:creationId xmlns:a16="http://schemas.microsoft.com/office/drawing/2014/main" id="{566A0497-9C57-3131-89F4-FE4A1D3AA7B0}"/>
                </a:ext>
              </a:extLst>
            </p:cNvPr>
            <p:cNvSpPr>
              <a:spLocks/>
            </p:cNvSpPr>
            <p:nvPr/>
          </p:nvSpPr>
          <p:spPr bwMode="auto">
            <a:xfrm>
              <a:off x="2498" y="236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6" name="Freeform 202">
              <a:extLst>
                <a:ext uri="{FF2B5EF4-FFF2-40B4-BE49-F238E27FC236}">
                  <a16:creationId xmlns:a16="http://schemas.microsoft.com/office/drawing/2014/main" id="{466CBFD4-899D-7816-F712-8C6981718A5F}"/>
                </a:ext>
              </a:extLst>
            </p:cNvPr>
            <p:cNvSpPr>
              <a:spLocks/>
            </p:cNvSpPr>
            <p:nvPr/>
          </p:nvSpPr>
          <p:spPr bwMode="auto">
            <a:xfrm>
              <a:off x="2498" y="235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7" name="Freeform 203">
              <a:extLst>
                <a:ext uri="{FF2B5EF4-FFF2-40B4-BE49-F238E27FC236}">
                  <a16:creationId xmlns:a16="http://schemas.microsoft.com/office/drawing/2014/main" id="{D79D63BF-947D-097A-B465-2C4A7D260BDB}"/>
                </a:ext>
              </a:extLst>
            </p:cNvPr>
            <p:cNvSpPr>
              <a:spLocks/>
            </p:cNvSpPr>
            <p:nvPr/>
          </p:nvSpPr>
          <p:spPr bwMode="auto">
            <a:xfrm>
              <a:off x="2498" y="234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8" name="Freeform 204">
              <a:extLst>
                <a:ext uri="{FF2B5EF4-FFF2-40B4-BE49-F238E27FC236}">
                  <a16:creationId xmlns:a16="http://schemas.microsoft.com/office/drawing/2014/main" id="{5352BD52-C4A4-693A-72A7-8782BE679A61}"/>
                </a:ext>
              </a:extLst>
            </p:cNvPr>
            <p:cNvSpPr>
              <a:spLocks/>
            </p:cNvSpPr>
            <p:nvPr/>
          </p:nvSpPr>
          <p:spPr bwMode="auto">
            <a:xfrm>
              <a:off x="2498" y="233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49" name="Freeform 205">
              <a:extLst>
                <a:ext uri="{FF2B5EF4-FFF2-40B4-BE49-F238E27FC236}">
                  <a16:creationId xmlns:a16="http://schemas.microsoft.com/office/drawing/2014/main" id="{8BBB1BE1-C117-BAE8-82FB-1CA89A58D850}"/>
                </a:ext>
              </a:extLst>
            </p:cNvPr>
            <p:cNvSpPr>
              <a:spLocks/>
            </p:cNvSpPr>
            <p:nvPr/>
          </p:nvSpPr>
          <p:spPr bwMode="auto">
            <a:xfrm>
              <a:off x="2498" y="232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0" name="Freeform 206">
              <a:extLst>
                <a:ext uri="{FF2B5EF4-FFF2-40B4-BE49-F238E27FC236}">
                  <a16:creationId xmlns:a16="http://schemas.microsoft.com/office/drawing/2014/main" id="{40EB69FF-378E-2847-2B4C-637C66D16E9E}"/>
                </a:ext>
              </a:extLst>
            </p:cNvPr>
            <p:cNvSpPr>
              <a:spLocks/>
            </p:cNvSpPr>
            <p:nvPr/>
          </p:nvSpPr>
          <p:spPr bwMode="auto">
            <a:xfrm>
              <a:off x="2498" y="2314"/>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1" name="Freeform 207">
              <a:extLst>
                <a:ext uri="{FF2B5EF4-FFF2-40B4-BE49-F238E27FC236}">
                  <a16:creationId xmlns:a16="http://schemas.microsoft.com/office/drawing/2014/main" id="{371AB14A-B8EB-A3E4-FD57-03536B0830AC}"/>
                </a:ext>
              </a:extLst>
            </p:cNvPr>
            <p:cNvSpPr>
              <a:spLocks/>
            </p:cNvSpPr>
            <p:nvPr/>
          </p:nvSpPr>
          <p:spPr bwMode="auto">
            <a:xfrm>
              <a:off x="2498" y="230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2" name="Freeform 208">
              <a:extLst>
                <a:ext uri="{FF2B5EF4-FFF2-40B4-BE49-F238E27FC236}">
                  <a16:creationId xmlns:a16="http://schemas.microsoft.com/office/drawing/2014/main" id="{71042E88-7CC6-34E9-63DE-F34243853C05}"/>
                </a:ext>
              </a:extLst>
            </p:cNvPr>
            <p:cNvSpPr>
              <a:spLocks/>
            </p:cNvSpPr>
            <p:nvPr/>
          </p:nvSpPr>
          <p:spPr bwMode="auto">
            <a:xfrm>
              <a:off x="2498" y="229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3" name="Freeform 209">
              <a:extLst>
                <a:ext uri="{FF2B5EF4-FFF2-40B4-BE49-F238E27FC236}">
                  <a16:creationId xmlns:a16="http://schemas.microsoft.com/office/drawing/2014/main" id="{80D74008-3396-24EA-55E4-9C62A2AAC813}"/>
                </a:ext>
              </a:extLst>
            </p:cNvPr>
            <p:cNvSpPr>
              <a:spLocks/>
            </p:cNvSpPr>
            <p:nvPr/>
          </p:nvSpPr>
          <p:spPr bwMode="auto">
            <a:xfrm>
              <a:off x="2498" y="228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4" name="Freeform 210">
              <a:extLst>
                <a:ext uri="{FF2B5EF4-FFF2-40B4-BE49-F238E27FC236}">
                  <a16:creationId xmlns:a16="http://schemas.microsoft.com/office/drawing/2014/main" id="{BBD5F8A3-1046-B6CB-D017-627E9DEF6A9A}"/>
                </a:ext>
              </a:extLst>
            </p:cNvPr>
            <p:cNvSpPr>
              <a:spLocks/>
            </p:cNvSpPr>
            <p:nvPr/>
          </p:nvSpPr>
          <p:spPr bwMode="auto">
            <a:xfrm>
              <a:off x="2498" y="2271"/>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5" name="Freeform 211">
              <a:extLst>
                <a:ext uri="{FF2B5EF4-FFF2-40B4-BE49-F238E27FC236}">
                  <a16:creationId xmlns:a16="http://schemas.microsoft.com/office/drawing/2014/main" id="{A0091346-5AF7-7636-8671-BA058EE18DEA}"/>
                </a:ext>
              </a:extLst>
            </p:cNvPr>
            <p:cNvSpPr>
              <a:spLocks/>
            </p:cNvSpPr>
            <p:nvPr/>
          </p:nvSpPr>
          <p:spPr bwMode="auto">
            <a:xfrm>
              <a:off x="2498" y="226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6" name="Freeform 212">
              <a:extLst>
                <a:ext uri="{FF2B5EF4-FFF2-40B4-BE49-F238E27FC236}">
                  <a16:creationId xmlns:a16="http://schemas.microsoft.com/office/drawing/2014/main" id="{6B992B04-B667-002E-0FA1-5FD4F6217126}"/>
                </a:ext>
              </a:extLst>
            </p:cNvPr>
            <p:cNvSpPr>
              <a:spLocks/>
            </p:cNvSpPr>
            <p:nvPr/>
          </p:nvSpPr>
          <p:spPr bwMode="auto">
            <a:xfrm>
              <a:off x="2498" y="224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7" name="Freeform 213">
              <a:extLst>
                <a:ext uri="{FF2B5EF4-FFF2-40B4-BE49-F238E27FC236}">
                  <a16:creationId xmlns:a16="http://schemas.microsoft.com/office/drawing/2014/main" id="{1767ED96-D818-C94F-2390-C20556A58281}"/>
                </a:ext>
              </a:extLst>
            </p:cNvPr>
            <p:cNvSpPr>
              <a:spLocks/>
            </p:cNvSpPr>
            <p:nvPr/>
          </p:nvSpPr>
          <p:spPr bwMode="auto">
            <a:xfrm>
              <a:off x="2498" y="223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8" name="Freeform 214">
              <a:extLst>
                <a:ext uri="{FF2B5EF4-FFF2-40B4-BE49-F238E27FC236}">
                  <a16:creationId xmlns:a16="http://schemas.microsoft.com/office/drawing/2014/main" id="{2692F00B-7BDB-7E08-1953-A04644A5DBFA}"/>
                </a:ext>
              </a:extLst>
            </p:cNvPr>
            <p:cNvSpPr>
              <a:spLocks/>
            </p:cNvSpPr>
            <p:nvPr/>
          </p:nvSpPr>
          <p:spPr bwMode="auto">
            <a:xfrm>
              <a:off x="2498" y="222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59" name="Freeform 215">
              <a:extLst>
                <a:ext uri="{FF2B5EF4-FFF2-40B4-BE49-F238E27FC236}">
                  <a16:creationId xmlns:a16="http://schemas.microsoft.com/office/drawing/2014/main" id="{A3BE7C27-03B8-3A3E-E04C-8BE993C872AB}"/>
                </a:ext>
              </a:extLst>
            </p:cNvPr>
            <p:cNvSpPr>
              <a:spLocks/>
            </p:cNvSpPr>
            <p:nvPr/>
          </p:nvSpPr>
          <p:spPr bwMode="auto">
            <a:xfrm>
              <a:off x="2498" y="221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0" name="Freeform 216">
              <a:extLst>
                <a:ext uri="{FF2B5EF4-FFF2-40B4-BE49-F238E27FC236}">
                  <a16:creationId xmlns:a16="http://schemas.microsoft.com/office/drawing/2014/main" id="{A4474AF8-2440-D73A-F32F-BDF16A25D3DA}"/>
                </a:ext>
              </a:extLst>
            </p:cNvPr>
            <p:cNvSpPr>
              <a:spLocks/>
            </p:cNvSpPr>
            <p:nvPr/>
          </p:nvSpPr>
          <p:spPr bwMode="auto">
            <a:xfrm>
              <a:off x="2498" y="2206"/>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1" name="Freeform 217">
              <a:extLst>
                <a:ext uri="{FF2B5EF4-FFF2-40B4-BE49-F238E27FC236}">
                  <a16:creationId xmlns:a16="http://schemas.microsoft.com/office/drawing/2014/main" id="{16D35DB1-B27C-58D1-ADF8-A92EFC4E72CF}"/>
                </a:ext>
              </a:extLst>
            </p:cNvPr>
            <p:cNvSpPr>
              <a:spLocks/>
            </p:cNvSpPr>
            <p:nvPr/>
          </p:nvSpPr>
          <p:spPr bwMode="auto">
            <a:xfrm>
              <a:off x="2498" y="219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2" name="Freeform 218">
              <a:extLst>
                <a:ext uri="{FF2B5EF4-FFF2-40B4-BE49-F238E27FC236}">
                  <a16:creationId xmlns:a16="http://schemas.microsoft.com/office/drawing/2014/main" id="{E966581B-1F04-1393-F7DF-A57C0EAAA1AF}"/>
                </a:ext>
              </a:extLst>
            </p:cNvPr>
            <p:cNvSpPr>
              <a:spLocks/>
            </p:cNvSpPr>
            <p:nvPr/>
          </p:nvSpPr>
          <p:spPr bwMode="auto">
            <a:xfrm>
              <a:off x="2498" y="218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3" name="Freeform 219">
              <a:extLst>
                <a:ext uri="{FF2B5EF4-FFF2-40B4-BE49-F238E27FC236}">
                  <a16:creationId xmlns:a16="http://schemas.microsoft.com/office/drawing/2014/main" id="{518A0408-028C-4955-3C5A-2DC50F6E3517}"/>
                </a:ext>
              </a:extLst>
            </p:cNvPr>
            <p:cNvSpPr>
              <a:spLocks/>
            </p:cNvSpPr>
            <p:nvPr/>
          </p:nvSpPr>
          <p:spPr bwMode="auto">
            <a:xfrm>
              <a:off x="2498" y="217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4" name="Freeform 220">
              <a:extLst>
                <a:ext uri="{FF2B5EF4-FFF2-40B4-BE49-F238E27FC236}">
                  <a16:creationId xmlns:a16="http://schemas.microsoft.com/office/drawing/2014/main" id="{0F62C000-1B65-249F-A977-799F8A4519FF}"/>
                </a:ext>
              </a:extLst>
            </p:cNvPr>
            <p:cNvSpPr>
              <a:spLocks/>
            </p:cNvSpPr>
            <p:nvPr/>
          </p:nvSpPr>
          <p:spPr bwMode="auto">
            <a:xfrm>
              <a:off x="2498" y="216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5" name="Freeform 221">
              <a:extLst>
                <a:ext uri="{FF2B5EF4-FFF2-40B4-BE49-F238E27FC236}">
                  <a16:creationId xmlns:a16="http://schemas.microsoft.com/office/drawing/2014/main" id="{6DF410C5-D38F-FC2D-E28A-9DFD47E0052C}"/>
                </a:ext>
              </a:extLst>
            </p:cNvPr>
            <p:cNvSpPr>
              <a:spLocks/>
            </p:cNvSpPr>
            <p:nvPr/>
          </p:nvSpPr>
          <p:spPr bwMode="auto">
            <a:xfrm>
              <a:off x="2498" y="215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6" name="Freeform 222">
              <a:extLst>
                <a:ext uri="{FF2B5EF4-FFF2-40B4-BE49-F238E27FC236}">
                  <a16:creationId xmlns:a16="http://schemas.microsoft.com/office/drawing/2014/main" id="{8C32DB93-A6A8-37CE-F8E7-E536C26619CB}"/>
                </a:ext>
              </a:extLst>
            </p:cNvPr>
            <p:cNvSpPr>
              <a:spLocks/>
            </p:cNvSpPr>
            <p:nvPr/>
          </p:nvSpPr>
          <p:spPr bwMode="auto">
            <a:xfrm>
              <a:off x="2498" y="214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7" name="Freeform 223">
              <a:extLst>
                <a:ext uri="{FF2B5EF4-FFF2-40B4-BE49-F238E27FC236}">
                  <a16:creationId xmlns:a16="http://schemas.microsoft.com/office/drawing/2014/main" id="{F33A5A8D-DBF4-3CD7-12C4-3E61DAA23F71}"/>
                </a:ext>
              </a:extLst>
            </p:cNvPr>
            <p:cNvSpPr>
              <a:spLocks/>
            </p:cNvSpPr>
            <p:nvPr/>
          </p:nvSpPr>
          <p:spPr bwMode="auto">
            <a:xfrm>
              <a:off x="2498" y="213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8" name="Freeform 224">
              <a:extLst>
                <a:ext uri="{FF2B5EF4-FFF2-40B4-BE49-F238E27FC236}">
                  <a16:creationId xmlns:a16="http://schemas.microsoft.com/office/drawing/2014/main" id="{328C108E-0739-5D26-4722-898879853165}"/>
                </a:ext>
              </a:extLst>
            </p:cNvPr>
            <p:cNvSpPr>
              <a:spLocks/>
            </p:cNvSpPr>
            <p:nvPr/>
          </p:nvSpPr>
          <p:spPr bwMode="auto">
            <a:xfrm>
              <a:off x="2498" y="211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69" name="Freeform 225">
              <a:extLst>
                <a:ext uri="{FF2B5EF4-FFF2-40B4-BE49-F238E27FC236}">
                  <a16:creationId xmlns:a16="http://schemas.microsoft.com/office/drawing/2014/main" id="{5F29310D-2FDE-CFEB-EF6E-77DCC8C88290}"/>
                </a:ext>
              </a:extLst>
            </p:cNvPr>
            <p:cNvSpPr>
              <a:spLocks/>
            </p:cNvSpPr>
            <p:nvPr/>
          </p:nvSpPr>
          <p:spPr bwMode="auto">
            <a:xfrm>
              <a:off x="2498" y="210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0" name="Freeform 226">
              <a:extLst>
                <a:ext uri="{FF2B5EF4-FFF2-40B4-BE49-F238E27FC236}">
                  <a16:creationId xmlns:a16="http://schemas.microsoft.com/office/drawing/2014/main" id="{A69C2331-50AA-20AC-F6DD-39E8E97DB714}"/>
                </a:ext>
              </a:extLst>
            </p:cNvPr>
            <p:cNvSpPr>
              <a:spLocks/>
            </p:cNvSpPr>
            <p:nvPr/>
          </p:nvSpPr>
          <p:spPr bwMode="auto">
            <a:xfrm>
              <a:off x="2498" y="209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1" name="Freeform 227">
              <a:extLst>
                <a:ext uri="{FF2B5EF4-FFF2-40B4-BE49-F238E27FC236}">
                  <a16:creationId xmlns:a16="http://schemas.microsoft.com/office/drawing/2014/main" id="{61497053-AA0D-AA62-EA2D-03A77D3F0F6E}"/>
                </a:ext>
              </a:extLst>
            </p:cNvPr>
            <p:cNvSpPr>
              <a:spLocks/>
            </p:cNvSpPr>
            <p:nvPr/>
          </p:nvSpPr>
          <p:spPr bwMode="auto">
            <a:xfrm>
              <a:off x="2498" y="208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2" name="Freeform 228">
              <a:extLst>
                <a:ext uri="{FF2B5EF4-FFF2-40B4-BE49-F238E27FC236}">
                  <a16:creationId xmlns:a16="http://schemas.microsoft.com/office/drawing/2014/main" id="{CD07FBEE-F8C9-D014-3CAA-4805A0FD4886}"/>
                </a:ext>
              </a:extLst>
            </p:cNvPr>
            <p:cNvSpPr>
              <a:spLocks/>
            </p:cNvSpPr>
            <p:nvPr/>
          </p:nvSpPr>
          <p:spPr bwMode="auto">
            <a:xfrm>
              <a:off x="2498" y="207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3" name="Freeform 229">
              <a:extLst>
                <a:ext uri="{FF2B5EF4-FFF2-40B4-BE49-F238E27FC236}">
                  <a16:creationId xmlns:a16="http://schemas.microsoft.com/office/drawing/2014/main" id="{F8409B24-FF18-0381-B17D-7D6F2A4C19DD}"/>
                </a:ext>
              </a:extLst>
            </p:cNvPr>
            <p:cNvSpPr>
              <a:spLocks/>
            </p:cNvSpPr>
            <p:nvPr/>
          </p:nvSpPr>
          <p:spPr bwMode="auto">
            <a:xfrm>
              <a:off x="2498" y="206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4" name="Freeform 230">
              <a:extLst>
                <a:ext uri="{FF2B5EF4-FFF2-40B4-BE49-F238E27FC236}">
                  <a16:creationId xmlns:a16="http://schemas.microsoft.com/office/drawing/2014/main" id="{32F83D9C-91DC-470B-03D9-ACDAD58E2322}"/>
                </a:ext>
              </a:extLst>
            </p:cNvPr>
            <p:cNvSpPr>
              <a:spLocks/>
            </p:cNvSpPr>
            <p:nvPr/>
          </p:nvSpPr>
          <p:spPr bwMode="auto">
            <a:xfrm>
              <a:off x="2498" y="205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5" name="Freeform 231">
              <a:extLst>
                <a:ext uri="{FF2B5EF4-FFF2-40B4-BE49-F238E27FC236}">
                  <a16:creationId xmlns:a16="http://schemas.microsoft.com/office/drawing/2014/main" id="{31478C3B-D9B2-101B-5185-ADD5FE6DB89E}"/>
                </a:ext>
              </a:extLst>
            </p:cNvPr>
            <p:cNvSpPr>
              <a:spLocks/>
            </p:cNvSpPr>
            <p:nvPr/>
          </p:nvSpPr>
          <p:spPr bwMode="auto">
            <a:xfrm>
              <a:off x="2498" y="204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6" name="Freeform 232">
              <a:extLst>
                <a:ext uri="{FF2B5EF4-FFF2-40B4-BE49-F238E27FC236}">
                  <a16:creationId xmlns:a16="http://schemas.microsoft.com/office/drawing/2014/main" id="{E8561E85-9E41-F1F4-0B91-FA8160B8322A}"/>
                </a:ext>
              </a:extLst>
            </p:cNvPr>
            <p:cNvSpPr>
              <a:spLocks/>
            </p:cNvSpPr>
            <p:nvPr/>
          </p:nvSpPr>
          <p:spPr bwMode="auto">
            <a:xfrm>
              <a:off x="2498" y="203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7" name="Freeform 233">
              <a:extLst>
                <a:ext uri="{FF2B5EF4-FFF2-40B4-BE49-F238E27FC236}">
                  <a16:creationId xmlns:a16="http://schemas.microsoft.com/office/drawing/2014/main" id="{576FBDB3-1E1A-2B5C-0487-FB9B71C97DA6}"/>
                </a:ext>
              </a:extLst>
            </p:cNvPr>
            <p:cNvSpPr>
              <a:spLocks/>
            </p:cNvSpPr>
            <p:nvPr/>
          </p:nvSpPr>
          <p:spPr bwMode="auto">
            <a:xfrm>
              <a:off x="2498" y="202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8" name="Freeform 234">
              <a:extLst>
                <a:ext uri="{FF2B5EF4-FFF2-40B4-BE49-F238E27FC236}">
                  <a16:creationId xmlns:a16="http://schemas.microsoft.com/office/drawing/2014/main" id="{4EEE1D11-B86A-F9A8-94DA-08D19EFAFBEC}"/>
                </a:ext>
              </a:extLst>
            </p:cNvPr>
            <p:cNvSpPr>
              <a:spLocks/>
            </p:cNvSpPr>
            <p:nvPr/>
          </p:nvSpPr>
          <p:spPr bwMode="auto">
            <a:xfrm>
              <a:off x="2498" y="201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79" name="Freeform 235">
              <a:extLst>
                <a:ext uri="{FF2B5EF4-FFF2-40B4-BE49-F238E27FC236}">
                  <a16:creationId xmlns:a16="http://schemas.microsoft.com/office/drawing/2014/main" id="{2173A748-2CD4-CDF7-7660-7BB29A407B34}"/>
                </a:ext>
              </a:extLst>
            </p:cNvPr>
            <p:cNvSpPr>
              <a:spLocks/>
            </p:cNvSpPr>
            <p:nvPr/>
          </p:nvSpPr>
          <p:spPr bwMode="auto">
            <a:xfrm>
              <a:off x="2498" y="200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0" name="Freeform 236">
              <a:extLst>
                <a:ext uri="{FF2B5EF4-FFF2-40B4-BE49-F238E27FC236}">
                  <a16:creationId xmlns:a16="http://schemas.microsoft.com/office/drawing/2014/main" id="{BC243EB9-EB25-E642-B76B-3915053658C7}"/>
                </a:ext>
              </a:extLst>
            </p:cNvPr>
            <p:cNvSpPr>
              <a:spLocks/>
            </p:cNvSpPr>
            <p:nvPr/>
          </p:nvSpPr>
          <p:spPr bwMode="auto">
            <a:xfrm>
              <a:off x="2498" y="198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1" name="Freeform 237">
              <a:extLst>
                <a:ext uri="{FF2B5EF4-FFF2-40B4-BE49-F238E27FC236}">
                  <a16:creationId xmlns:a16="http://schemas.microsoft.com/office/drawing/2014/main" id="{D7EA6FD7-E1F6-FF04-0AC0-C1F17151EFAF}"/>
                </a:ext>
              </a:extLst>
            </p:cNvPr>
            <p:cNvSpPr>
              <a:spLocks/>
            </p:cNvSpPr>
            <p:nvPr/>
          </p:nvSpPr>
          <p:spPr bwMode="auto">
            <a:xfrm>
              <a:off x="2498" y="1979"/>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2" name="Freeform 238">
              <a:extLst>
                <a:ext uri="{FF2B5EF4-FFF2-40B4-BE49-F238E27FC236}">
                  <a16:creationId xmlns:a16="http://schemas.microsoft.com/office/drawing/2014/main" id="{070409A6-1263-A671-5D1A-0EB179767088}"/>
                </a:ext>
              </a:extLst>
            </p:cNvPr>
            <p:cNvSpPr>
              <a:spLocks/>
            </p:cNvSpPr>
            <p:nvPr/>
          </p:nvSpPr>
          <p:spPr bwMode="auto">
            <a:xfrm>
              <a:off x="2498" y="196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3" name="Freeform 239">
              <a:extLst>
                <a:ext uri="{FF2B5EF4-FFF2-40B4-BE49-F238E27FC236}">
                  <a16:creationId xmlns:a16="http://schemas.microsoft.com/office/drawing/2014/main" id="{B18D9B9C-805C-F242-024F-4A960442293F}"/>
                </a:ext>
              </a:extLst>
            </p:cNvPr>
            <p:cNvSpPr>
              <a:spLocks/>
            </p:cNvSpPr>
            <p:nvPr/>
          </p:nvSpPr>
          <p:spPr bwMode="auto">
            <a:xfrm>
              <a:off x="2498" y="195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4" name="Freeform 240">
              <a:extLst>
                <a:ext uri="{FF2B5EF4-FFF2-40B4-BE49-F238E27FC236}">
                  <a16:creationId xmlns:a16="http://schemas.microsoft.com/office/drawing/2014/main" id="{6F5E5A5F-D6BC-0874-97CE-8BA6DAB0D640}"/>
                </a:ext>
              </a:extLst>
            </p:cNvPr>
            <p:cNvSpPr>
              <a:spLocks/>
            </p:cNvSpPr>
            <p:nvPr/>
          </p:nvSpPr>
          <p:spPr bwMode="auto">
            <a:xfrm>
              <a:off x="2498" y="194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5" name="Freeform 241">
              <a:extLst>
                <a:ext uri="{FF2B5EF4-FFF2-40B4-BE49-F238E27FC236}">
                  <a16:creationId xmlns:a16="http://schemas.microsoft.com/office/drawing/2014/main" id="{1D76743B-132D-21BF-F099-F0D261441131}"/>
                </a:ext>
              </a:extLst>
            </p:cNvPr>
            <p:cNvSpPr>
              <a:spLocks/>
            </p:cNvSpPr>
            <p:nvPr/>
          </p:nvSpPr>
          <p:spPr bwMode="auto">
            <a:xfrm>
              <a:off x="2498" y="193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6" name="Freeform 242">
              <a:extLst>
                <a:ext uri="{FF2B5EF4-FFF2-40B4-BE49-F238E27FC236}">
                  <a16:creationId xmlns:a16="http://schemas.microsoft.com/office/drawing/2014/main" id="{860763B7-6676-58D3-3BC1-9772CBC6D2F6}"/>
                </a:ext>
              </a:extLst>
            </p:cNvPr>
            <p:cNvSpPr>
              <a:spLocks/>
            </p:cNvSpPr>
            <p:nvPr/>
          </p:nvSpPr>
          <p:spPr bwMode="auto">
            <a:xfrm>
              <a:off x="2498" y="192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7" name="Freeform 243">
              <a:extLst>
                <a:ext uri="{FF2B5EF4-FFF2-40B4-BE49-F238E27FC236}">
                  <a16:creationId xmlns:a16="http://schemas.microsoft.com/office/drawing/2014/main" id="{96D1B1B2-6DA5-66A7-09C5-C41FC54E8448}"/>
                </a:ext>
              </a:extLst>
            </p:cNvPr>
            <p:cNvSpPr>
              <a:spLocks/>
            </p:cNvSpPr>
            <p:nvPr/>
          </p:nvSpPr>
          <p:spPr bwMode="auto">
            <a:xfrm>
              <a:off x="2498" y="1914"/>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8" name="Freeform 244">
              <a:extLst>
                <a:ext uri="{FF2B5EF4-FFF2-40B4-BE49-F238E27FC236}">
                  <a16:creationId xmlns:a16="http://schemas.microsoft.com/office/drawing/2014/main" id="{A186845F-267B-BD63-3179-563481103FD8}"/>
                </a:ext>
              </a:extLst>
            </p:cNvPr>
            <p:cNvSpPr>
              <a:spLocks/>
            </p:cNvSpPr>
            <p:nvPr/>
          </p:nvSpPr>
          <p:spPr bwMode="auto">
            <a:xfrm>
              <a:off x="2498" y="190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89" name="Freeform 245">
              <a:extLst>
                <a:ext uri="{FF2B5EF4-FFF2-40B4-BE49-F238E27FC236}">
                  <a16:creationId xmlns:a16="http://schemas.microsoft.com/office/drawing/2014/main" id="{79AFF838-1C7A-81B0-60FA-0EF7337B91E6}"/>
                </a:ext>
              </a:extLst>
            </p:cNvPr>
            <p:cNvSpPr>
              <a:spLocks/>
            </p:cNvSpPr>
            <p:nvPr/>
          </p:nvSpPr>
          <p:spPr bwMode="auto">
            <a:xfrm>
              <a:off x="2498" y="189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0" name="Freeform 246">
              <a:extLst>
                <a:ext uri="{FF2B5EF4-FFF2-40B4-BE49-F238E27FC236}">
                  <a16:creationId xmlns:a16="http://schemas.microsoft.com/office/drawing/2014/main" id="{540D2C90-47C4-C0E9-786E-BA905CFB656F}"/>
                </a:ext>
              </a:extLst>
            </p:cNvPr>
            <p:cNvSpPr>
              <a:spLocks/>
            </p:cNvSpPr>
            <p:nvPr/>
          </p:nvSpPr>
          <p:spPr bwMode="auto">
            <a:xfrm>
              <a:off x="2498" y="188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1" name="Freeform 247">
              <a:extLst>
                <a:ext uri="{FF2B5EF4-FFF2-40B4-BE49-F238E27FC236}">
                  <a16:creationId xmlns:a16="http://schemas.microsoft.com/office/drawing/2014/main" id="{4FFCC87E-94CE-5D40-55E2-16B4F2D9AB52}"/>
                </a:ext>
              </a:extLst>
            </p:cNvPr>
            <p:cNvSpPr>
              <a:spLocks/>
            </p:cNvSpPr>
            <p:nvPr/>
          </p:nvSpPr>
          <p:spPr bwMode="auto">
            <a:xfrm>
              <a:off x="2498" y="187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2" name="Freeform 248">
              <a:extLst>
                <a:ext uri="{FF2B5EF4-FFF2-40B4-BE49-F238E27FC236}">
                  <a16:creationId xmlns:a16="http://schemas.microsoft.com/office/drawing/2014/main" id="{E0FB70D9-7F09-44F4-31AB-D8A091E1723F}"/>
                </a:ext>
              </a:extLst>
            </p:cNvPr>
            <p:cNvSpPr>
              <a:spLocks/>
            </p:cNvSpPr>
            <p:nvPr/>
          </p:nvSpPr>
          <p:spPr bwMode="auto">
            <a:xfrm>
              <a:off x="2498" y="185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3" name="Freeform 249">
              <a:extLst>
                <a:ext uri="{FF2B5EF4-FFF2-40B4-BE49-F238E27FC236}">
                  <a16:creationId xmlns:a16="http://schemas.microsoft.com/office/drawing/2014/main" id="{599A9720-2D45-412D-CF65-213179B84DC4}"/>
                </a:ext>
              </a:extLst>
            </p:cNvPr>
            <p:cNvSpPr>
              <a:spLocks/>
            </p:cNvSpPr>
            <p:nvPr/>
          </p:nvSpPr>
          <p:spPr bwMode="auto">
            <a:xfrm>
              <a:off x="2498" y="1848"/>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4" name="Freeform 250">
              <a:extLst>
                <a:ext uri="{FF2B5EF4-FFF2-40B4-BE49-F238E27FC236}">
                  <a16:creationId xmlns:a16="http://schemas.microsoft.com/office/drawing/2014/main" id="{03667EBF-5043-8AE1-E4C5-80CB6CD0604F}"/>
                </a:ext>
              </a:extLst>
            </p:cNvPr>
            <p:cNvSpPr>
              <a:spLocks/>
            </p:cNvSpPr>
            <p:nvPr/>
          </p:nvSpPr>
          <p:spPr bwMode="auto">
            <a:xfrm>
              <a:off x="2498" y="183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5" name="Freeform 251">
              <a:extLst>
                <a:ext uri="{FF2B5EF4-FFF2-40B4-BE49-F238E27FC236}">
                  <a16:creationId xmlns:a16="http://schemas.microsoft.com/office/drawing/2014/main" id="{C85657FF-485B-ED15-452C-8C4DA17DE6E3}"/>
                </a:ext>
              </a:extLst>
            </p:cNvPr>
            <p:cNvSpPr>
              <a:spLocks/>
            </p:cNvSpPr>
            <p:nvPr/>
          </p:nvSpPr>
          <p:spPr bwMode="auto">
            <a:xfrm>
              <a:off x="2498" y="182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6" name="Freeform 252">
              <a:extLst>
                <a:ext uri="{FF2B5EF4-FFF2-40B4-BE49-F238E27FC236}">
                  <a16:creationId xmlns:a16="http://schemas.microsoft.com/office/drawing/2014/main" id="{A3FB4F1F-0E11-AF27-2FBB-E7C9BEC65C1D}"/>
                </a:ext>
              </a:extLst>
            </p:cNvPr>
            <p:cNvSpPr>
              <a:spLocks/>
            </p:cNvSpPr>
            <p:nvPr/>
          </p:nvSpPr>
          <p:spPr bwMode="auto">
            <a:xfrm>
              <a:off x="2498" y="181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7" name="Freeform 253">
              <a:extLst>
                <a:ext uri="{FF2B5EF4-FFF2-40B4-BE49-F238E27FC236}">
                  <a16:creationId xmlns:a16="http://schemas.microsoft.com/office/drawing/2014/main" id="{12A13C28-4189-2572-4AEB-0B1A0DC5A694}"/>
                </a:ext>
              </a:extLst>
            </p:cNvPr>
            <p:cNvSpPr>
              <a:spLocks/>
            </p:cNvSpPr>
            <p:nvPr/>
          </p:nvSpPr>
          <p:spPr bwMode="auto">
            <a:xfrm>
              <a:off x="2498" y="180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8" name="Freeform 254">
              <a:extLst>
                <a:ext uri="{FF2B5EF4-FFF2-40B4-BE49-F238E27FC236}">
                  <a16:creationId xmlns:a16="http://schemas.microsoft.com/office/drawing/2014/main" id="{2EB23332-685B-20B7-D12E-FF6B60CA9196}"/>
                </a:ext>
              </a:extLst>
            </p:cNvPr>
            <p:cNvSpPr>
              <a:spLocks/>
            </p:cNvSpPr>
            <p:nvPr/>
          </p:nvSpPr>
          <p:spPr bwMode="auto">
            <a:xfrm>
              <a:off x="2498" y="179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3999" name="Freeform 255">
              <a:extLst>
                <a:ext uri="{FF2B5EF4-FFF2-40B4-BE49-F238E27FC236}">
                  <a16:creationId xmlns:a16="http://schemas.microsoft.com/office/drawing/2014/main" id="{B3DED9F2-BDB2-B238-0A53-25A93CB17340}"/>
                </a:ext>
              </a:extLst>
            </p:cNvPr>
            <p:cNvSpPr>
              <a:spLocks/>
            </p:cNvSpPr>
            <p:nvPr/>
          </p:nvSpPr>
          <p:spPr bwMode="auto">
            <a:xfrm>
              <a:off x="2498" y="1783"/>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0" name="Freeform 256">
              <a:extLst>
                <a:ext uri="{FF2B5EF4-FFF2-40B4-BE49-F238E27FC236}">
                  <a16:creationId xmlns:a16="http://schemas.microsoft.com/office/drawing/2014/main" id="{DE6B1C4A-31CE-8EB7-BFE5-460A41637DC4}"/>
                </a:ext>
              </a:extLst>
            </p:cNvPr>
            <p:cNvSpPr>
              <a:spLocks/>
            </p:cNvSpPr>
            <p:nvPr/>
          </p:nvSpPr>
          <p:spPr bwMode="auto">
            <a:xfrm>
              <a:off x="2498" y="177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1" name="Freeform 257">
              <a:extLst>
                <a:ext uri="{FF2B5EF4-FFF2-40B4-BE49-F238E27FC236}">
                  <a16:creationId xmlns:a16="http://schemas.microsoft.com/office/drawing/2014/main" id="{97AEE4C2-F15C-1F1D-0F90-9332F15C3337}"/>
                </a:ext>
              </a:extLst>
            </p:cNvPr>
            <p:cNvSpPr>
              <a:spLocks/>
            </p:cNvSpPr>
            <p:nvPr/>
          </p:nvSpPr>
          <p:spPr bwMode="auto">
            <a:xfrm>
              <a:off x="2498" y="176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2" name="Freeform 258">
              <a:extLst>
                <a:ext uri="{FF2B5EF4-FFF2-40B4-BE49-F238E27FC236}">
                  <a16:creationId xmlns:a16="http://schemas.microsoft.com/office/drawing/2014/main" id="{0DCFBE65-8D09-919E-8BCF-543A8B7D90F5}"/>
                </a:ext>
              </a:extLst>
            </p:cNvPr>
            <p:cNvSpPr>
              <a:spLocks/>
            </p:cNvSpPr>
            <p:nvPr/>
          </p:nvSpPr>
          <p:spPr bwMode="auto">
            <a:xfrm>
              <a:off x="2498" y="175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3" name="Freeform 259">
              <a:extLst>
                <a:ext uri="{FF2B5EF4-FFF2-40B4-BE49-F238E27FC236}">
                  <a16:creationId xmlns:a16="http://schemas.microsoft.com/office/drawing/2014/main" id="{EAFDFE1F-F59D-BD98-4F45-A742EFF615E3}"/>
                </a:ext>
              </a:extLst>
            </p:cNvPr>
            <p:cNvSpPr>
              <a:spLocks/>
            </p:cNvSpPr>
            <p:nvPr/>
          </p:nvSpPr>
          <p:spPr bwMode="auto">
            <a:xfrm>
              <a:off x="2498" y="174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4" name="Freeform 260">
              <a:extLst>
                <a:ext uri="{FF2B5EF4-FFF2-40B4-BE49-F238E27FC236}">
                  <a16:creationId xmlns:a16="http://schemas.microsoft.com/office/drawing/2014/main" id="{AB052AD0-745C-0397-0692-B3860B858A66}"/>
                </a:ext>
              </a:extLst>
            </p:cNvPr>
            <p:cNvSpPr>
              <a:spLocks/>
            </p:cNvSpPr>
            <p:nvPr/>
          </p:nvSpPr>
          <p:spPr bwMode="auto">
            <a:xfrm>
              <a:off x="2498" y="172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5" name="Freeform 261">
              <a:extLst>
                <a:ext uri="{FF2B5EF4-FFF2-40B4-BE49-F238E27FC236}">
                  <a16:creationId xmlns:a16="http://schemas.microsoft.com/office/drawing/2014/main" id="{AF7B1E1D-0021-814D-3A24-082F7F9AFF90}"/>
                </a:ext>
              </a:extLst>
            </p:cNvPr>
            <p:cNvSpPr>
              <a:spLocks/>
            </p:cNvSpPr>
            <p:nvPr/>
          </p:nvSpPr>
          <p:spPr bwMode="auto">
            <a:xfrm>
              <a:off x="2498" y="1718"/>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6" name="Freeform 262">
              <a:extLst>
                <a:ext uri="{FF2B5EF4-FFF2-40B4-BE49-F238E27FC236}">
                  <a16:creationId xmlns:a16="http://schemas.microsoft.com/office/drawing/2014/main" id="{B5BF5D33-A0CC-15D5-0C46-4B53142CA8E1}"/>
                </a:ext>
              </a:extLst>
            </p:cNvPr>
            <p:cNvSpPr>
              <a:spLocks/>
            </p:cNvSpPr>
            <p:nvPr/>
          </p:nvSpPr>
          <p:spPr bwMode="auto">
            <a:xfrm>
              <a:off x="2498" y="170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7" name="Freeform 263">
              <a:extLst>
                <a:ext uri="{FF2B5EF4-FFF2-40B4-BE49-F238E27FC236}">
                  <a16:creationId xmlns:a16="http://schemas.microsoft.com/office/drawing/2014/main" id="{286F871D-570C-8601-35CE-9B0EC6D0B359}"/>
                </a:ext>
              </a:extLst>
            </p:cNvPr>
            <p:cNvSpPr>
              <a:spLocks/>
            </p:cNvSpPr>
            <p:nvPr/>
          </p:nvSpPr>
          <p:spPr bwMode="auto">
            <a:xfrm>
              <a:off x="2498" y="169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8" name="Freeform 264">
              <a:extLst>
                <a:ext uri="{FF2B5EF4-FFF2-40B4-BE49-F238E27FC236}">
                  <a16:creationId xmlns:a16="http://schemas.microsoft.com/office/drawing/2014/main" id="{580FBE7E-8FF2-704B-F42C-914C2AF78AA5}"/>
                </a:ext>
              </a:extLst>
            </p:cNvPr>
            <p:cNvSpPr>
              <a:spLocks/>
            </p:cNvSpPr>
            <p:nvPr/>
          </p:nvSpPr>
          <p:spPr bwMode="auto">
            <a:xfrm>
              <a:off x="2498" y="168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09" name="Freeform 265">
              <a:extLst>
                <a:ext uri="{FF2B5EF4-FFF2-40B4-BE49-F238E27FC236}">
                  <a16:creationId xmlns:a16="http://schemas.microsoft.com/office/drawing/2014/main" id="{ED1C3825-8C40-787F-BA84-92EA7B198E1F}"/>
                </a:ext>
              </a:extLst>
            </p:cNvPr>
            <p:cNvSpPr>
              <a:spLocks/>
            </p:cNvSpPr>
            <p:nvPr/>
          </p:nvSpPr>
          <p:spPr bwMode="auto">
            <a:xfrm>
              <a:off x="2498" y="1675"/>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0" name="Freeform 266">
              <a:extLst>
                <a:ext uri="{FF2B5EF4-FFF2-40B4-BE49-F238E27FC236}">
                  <a16:creationId xmlns:a16="http://schemas.microsoft.com/office/drawing/2014/main" id="{1F958EF2-27B3-5DA6-AFFA-2FB155900CDA}"/>
                </a:ext>
              </a:extLst>
            </p:cNvPr>
            <p:cNvSpPr>
              <a:spLocks/>
            </p:cNvSpPr>
            <p:nvPr/>
          </p:nvSpPr>
          <p:spPr bwMode="auto">
            <a:xfrm>
              <a:off x="2498" y="166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1" name="Freeform 267">
              <a:extLst>
                <a:ext uri="{FF2B5EF4-FFF2-40B4-BE49-F238E27FC236}">
                  <a16:creationId xmlns:a16="http://schemas.microsoft.com/office/drawing/2014/main" id="{ED43202F-29A3-23A1-A119-42D0964EB9E3}"/>
                </a:ext>
              </a:extLst>
            </p:cNvPr>
            <p:cNvSpPr>
              <a:spLocks/>
            </p:cNvSpPr>
            <p:nvPr/>
          </p:nvSpPr>
          <p:spPr bwMode="auto">
            <a:xfrm>
              <a:off x="2498" y="1653"/>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2" name="Freeform 268">
              <a:extLst>
                <a:ext uri="{FF2B5EF4-FFF2-40B4-BE49-F238E27FC236}">
                  <a16:creationId xmlns:a16="http://schemas.microsoft.com/office/drawing/2014/main" id="{03C21B75-B50E-0856-6CBE-EF6F7DDC8B7E}"/>
                </a:ext>
              </a:extLst>
            </p:cNvPr>
            <p:cNvSpPr>
              <a:spLocks/>
            </p:cNvSpPr>
            <p:nvPr/>
          </p:nvSpPr>
          <p:spPr bwMode="auto">
            <a:xfrm>
              <a:off x="2498" y="164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3" name="Freeform 269">
              <a:extLst>
                <a:ext uri="{FF2B5EF4-FFF2-40B4-BE49-F238E27FC236}">
                  <a16:creationId xmlns:a16="http://schemas.microsoft.com/office/drawing/2014/main" id="{8B439268-1126-F574-F415-4D2C3FEB4715}"/>
                </a:ext>
              </a:extLst>
            </p:cNvPr>
            <p:cNvSpPr>
              <a:spLocks/>
            </p:cNvSpPr>
            <p:nvPr/>
          </p:nvSpPr>
          <p:spPr bwMode="auto">
            <a:xfrm>
              <a:off x="2498" y="163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4" name="Freeform 270">
              <a:extLst>
                <a:ext uri="{FF2B5EF4-FFF2-40B4-BE49-F238E27FC236}">
                  <a16:creationId xmlns:a16="http://schemas.microsoft.com/office/drawing/2014/main" id="{44E16236-CAD4-0E0D-3FE8-5802A5E15E74}"/>
                </a:ext>
              </a:extLst>
            </p:cNvPr>
            <p:cNvSpPr>
              <a:spLocks/>
            </p:cNvSpPr>
            <p:nvPr/>
          </p:nvSpPr>
          <p:spPr bwMode="auto">
            <a:xfrm>
              <a:off x="2498" y="162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5" name="Freeform 271">
              <a:extLst>
                <a:ext uri="{FF2B5EF4-FFF2-40B4-BE49-F238E27FC236}">
                  <a16:creationId xmlns:a16="http://schemas.microsoft.com/office/drawing/2014/main" id="{A0247D86-14FA-1D63-7CED-6A1C833F595B}"/>
                </a:ext>
              </a:extLst>
            </p:cNvPr>
            <p:cNvSpPr>
              <a:spLocks/>
            </p:cNvSpPr>
            <p:nvPr/>
          </p:nvSpPr>
          <p:spPr bwMode="auto">
            <a:xfrm>
              <a:off x="2498" y="1610"/>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1 h 6"/>
                <a:gd name="T16" fmla="*/ 6 w 6"/>
                <a:gd name="T17" fmla="*/ 0 h 6"/>
                <a:gd name="T18" fmla="*/ 4 w 6"/>
                <a:gd name="T19" fmla="*/ 0 h 6"/>
                <a:gd name="T20" fmla="*/ 3 w 6"/>
                <a:gd name="T21" fmla="*/ 0 h 6"/>
                <a:gd name="T22" fmla="*/ 2 w 6"/>
                <a:gd name="T23" fmla="*/ 0 h 6"/>
                <a:gd name="T24" fmla="*/ 0 w 6"/>
                <a:gd name="T25" fmla="*/ 1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6" name="Freeform 272">
              <a:extLst>
                <a:ext uri="{FF2B5EF4-FFF2-40B4-BE49-F238E27FC236}">
                  <a16:creationId xmlns:a16="http://schemas.microsoft.com/office/drawing/2014/main" id="{51B7FF8A-D64C-9AF2-196B-0CA2160CB823}"/>
                </a:ext>
              </a:extLst>
            </p:cNvPr>
            <p:cNvSpPr>
              <a:spLocks/>
            </p:cNvSpPr>
            <p:nvPr/>
          </p:nvSpPr>
          <p:spPr bwMode="auto">
            <a:xfrm>
              <a:off x="2498" y="159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7" name="Freeform 273">
              <a:extLst>
                <a:ext uri="{FF2B5EF4-FFF2-40B4-BE49-F238E27FC236}">
                  <a16:creationId xmlns:a16="http://schemas.microsoft.com/office/drawing/2014/main" id="{BB26DCD6-BF20-9798-255B-02F120CB210F}"/>
                </a:ext>
              </a:extLst>
            </p:cNvPr>
            <p:cNvSpPr>
              <a:spLocks/>
            </p:cNvSpPr>
            <p:nvPr/>
          </p:nvSpPr>
          <p:spPr bwMode="auto">
            <a:xfrm>
              <a:off x="2498" y="1588"/>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8" name="Freeform 274">
              <a:extLst>
                <a:ext uri="{FF2B5EF4-FFF2-40B4-BE49-F238E27FC236}">
                  <a16:creationId xmlns:a16="http://schemas.microsoft.com/office/drawing/2014/main" id="{0F54633D-33E0-B6BB-BCF5-DC66FC4A01D0}"/>
                </a:ext>
              </a:extLst>
            </p:cNvPr>
            <p:cNvSpPr>
              <a:spLocks/>
            </p:cNvSpPr>
            <p:nvPr/>
          </p:nvSpPr>
          <p:spPr bwMode="auto">
            <a:xfrm>
              <a:off x="2498" y="157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19" name="Freeform 275">
              <a:extLst>
                <a:ext uri="{FF2B5EF4-FFF2-40B4-BE49-F238E27FC236}">
                  <a16:creationId xmlns:a16="http://schemas.microsoft.com/office/drawing/2014/main" id="{D75E9B83-3204-784B-A922-2DBB9ABB0DAC}"/>
                </a:ext>
              </a:extLst>
            </p:cNvPr>
            <p:cNvSpPr>
              <a:spLocks/>
            </p:cNvSpPr>
            <p:nvPr/>
          </p:nvSpPr>
          <p:spPr bwMode="auto">
            <a:xfrm>
              <a:off x="2498" y="156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0" name="Freeform 276">
              <a:extLst>
                <a:ext uri="{FF2B5EF4-FFF2-40B4-BE49-F238E27FC236}">
                  <a16:creationId xmlns:a16="http://schemas.microsoft.com/office/drawing/2014/main" id="{725576DB-0D80-7E45-288C-E2094331A47D}"/>
                </a:ext>
              </a:extLst>
            </p:cNvPr>
            <p:cNvSpPr>
              <a:spLocks/>
            </p:cNvSpPr>
            <p:nvPr/>
          </p:nvSpPr>
          <p:spPr bwMode="auto">
            <a:xfrm>
              <a:off x="2498" y="155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1" name="Freeform 277">
              <a:extLst>
                <a:ext uri="{FF2B5EF4-FFF2-40B4-BE49-F238E27FC236}">
                  <a16:creationId xmlns:a16="http://schemas.microsoft.com/office/drawing/2014/main" id="{BFDDFD17-FD80-2A74-1C92-F1362D2DD1B7}"/>
                </a:ext>
              </a:extLst>
            </p:cNvPr>
            <p:cNvSpPr>
              <a:spLocks/>
            </p:cNvSpPr>
            <p:nvPr/>
          </p:nvSpPr>
          <p:spPr bwMode="auto">
            <a:xfrm>
              <a:off x="2498" y="154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2" name="Freeform 278">
              <a:extLst>
                <a:ext uri="{FF2B5EF4-FFF2-40B4-BE49-F238E27FC236}">
                  <a16:creationId xmlns:a16="http://schemas.microsoft.com/office/drawing/2014/main" id="{1A95FEBB-94A5-3CE5-AF68-8848304DB4D5}"/>
                </a:ext>
              </a:extLst>
            </p:cNvPr>
            <p:cNvSpPr>
              <a:spLocks/>
            </p:cNvSpPr>
            <p:nvPr/>
          </p:nvSpPr>
          <p:spPr bwMode="auto">
            <a:xfrm>
              <a:off x="2498" y="153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3" name="Freeform 279">
              <a:extLst>
                <a:ext uri="{FF2B5EF4-FFF2-40B4-BE49-F238E27FC236}">
                  <a16:creationId xmlns:a16="http://schemas.microsoft.com/office/drawing/2014/main" id="{2751A170-AFA3-BE17-B239-8E92FB199A31}"/>
                </a:ext>
              </a:extLst>
            </p:cNvPr>
            <p:cNvSpPr>
              <a:spLocks/>
            </p:cNvSpPr>
            <p:nvPr/>
          </p:nvSpPr>
          <p:spPr bwMode="auto">
            <a:xfrm>
              <a:off x="2498" y="1523"/>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4" name="Freeform 280">
              <a:extLst>
                <a:ext uri="{FF2B5EF4-FFF2-40B4-BE49-F238E27FC236}">
                  <a16:creationId xmlns:a16="http://schemas.microsoft.com/office/drawing/2014/main" id="{C83CE9FF-870D-236B-FD5F-0FF106FA736F}"/>
                </a:ext>
              </a:extLst>
            </p:cNvPr>
            <p:cNvSpPr>
              <a:spLocks/>
            </p:cNvSpPr>
            <p:nvPr/>
          </p:nvSpPr>
          <p:spPr bwMode="auto">
            <a:xfrm>
              <a:off x="2498" y="151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5" name="Freeform 281">
              <a:extLst>
                <a:ext uri="{FF2B5EF4-FFF2-40B4-BE49-F238E27FC236}">
                  <a16:creationId xmlns:a16="http://schemas.microsoft.com/office/drawing/2014/main" id="{FF3D2DD2-12F1-6E25-653A-D71FEBBF8EC6}"/>
                </a:ext>
              </a:extLst>
            </p:cNvPr>
            <p:cNvSpPr>
              <a:spLocks/>
            </p:cNvSpPr>
            <p:nvPr/>
          </p:nvSpPr>
          <p:spPr bwMode="auto">
            <a:xfrm>
              <a:off x="2498" y="150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6" name="Freeform 282">
              <a:extLst>
                <a:ext uri="{FF2B5EF4-FFF2-40B4-BE49-F238E27FC236}">
                  <a16:creationId xmlns:a16="http://schemas.microsoft.com/office/drawing/2014/main" id="{48FFFB8A-088B-4626-B9ED-878578BDF66C}"/>
                </a:ext>
              </a:extLst>
            </p:cNvPr>
            <p:cNvSpPr>
              <a:spLocks/>
            </p:cNvSpPr>
            <p:nvPr/>
          </p:nvSpPr>
          <p:spPr bwMode="auto">
            <a:xfrm>
              <a:off x="2498" y="149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7" name="Freeform 283">
              <a:extLst>
                <a:ext uri="{FF2B5EF4-FFF2-40B4-BE49-F238E27FC236}">
                  <a16:creationId xmlns:a16="http://schemas.microsoft.com/office/drawing/2014/main" id="{AD68514B-E615-2D0E-81A2-9C61DF65B562}"/>
                </a:ext>
              </a:extLst>
            </p:cNvPr>
            <p:cNvSpPr>
              <a:spLocks/>
            </p:cNvSpPr>
            <p:nvPr/>
          </p:nvSpPr>
          <p:spPr bwMode="auto">
            <a:xfrm>
              <a:off x="2498" y="148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8" name="Freeform 284">
              <a:extLst>
                <a:ext uri="{FF2B5EF4-FFF2-40B4-BE49-F238E27FC236}">
                  <a16:creationId xmlns:a16="http://schemas.microsoft.com/office/drawing/2014/main" id="{DF92BFA5-2ED9-816D-6C3F-92173A8B7721}"/>
                </a:ext>
              </a:extLst>
            </p:cNvPr>
            <p:cNvSpPr>
              <a:spLocks/>
            </p:cNvSpPr>
            <p:nvPr/>
          </p:nvSpPr>
          <p:spPr bwMode="auto">
            <a:xfrm>
              <a:off x="2498" y="146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29" name="Freeform 285">
              <a:extLst>
                <a:ext uri="{FF2B5EF4-FFF2-40B4-BE49-F238E27FC236}">
                  <a16:creationId xmlns:a16="http://schemas.microsoft.com/office/drawing/2014/main" id="{2AF424EE-C8DA-5256-ADDC-1AF898B69154}"/>
                </a:ext>
              </a:extLst>
            </p:cNvPr>
            <p:cNvSpPr>
              <a:spLocks/>
            </p:cNvSpPr>
            <p:nvPr/>
          </p:nvSpPr>
          <p:spPr bwMode="auto">
            <a:xfrm>
              <a:off x="2498" y="1458"/>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0" name="Freeform 286">
              <a:extLst>
                <a:ext uri="{FF2B5EF4-FFF2-40B4-BE49-F238E27FC236}">
                  <a16:creationId xmlns:a16="http://schemas.microsoft.com/office/drawing/2014/main" id="{C7D93A11-BD73-D3AD-C764-2226B268F723}"/>
                </a:ext>
              </a:extLst>
            </p:cNvPr>
            <p:cNvSpPr>
              <a:spLocks/>
            </p:cNvSpPr>
            <p:nvPr/>
          </p:nvSpPr>
          <p:spPr bwMode="auto">
            <a:xfrm>
              <a:off x="2498" y="144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1" name="Freeform 287">
              <a:extLst>
                <a:ext uri="{FF2B5EF4-FFF2-40B4-BE49-F238E27FC236}">
                  <a16:creationId xmlns:a16="http://schemas.microsoft.com/office/drawing/2014/main" id="{D9764C93-DEAE-357C-4798-8889CF7085BA}"/>
                </a:ext>
              </a:extLst>
            </p:cNvPr>
            <p:cNvSpPr>
              <a:spLocks/>
            </p:cNvSpPr>
            <p:nvPr/>
          </p:nvSpPr>
          <p:spPr bwMode="auto">
            <a:xfrm>
              <a:off x="2498" y="143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2" name="Freeform 288">
              <a:extLst>
                <a:ext uri="{FF2B5EF4-FFF2-40B4-BE49-F238E27FC236}">
                  <a16:creationId xmlns:a16="http://schemas.microsoft.com/office/drawing/2014/main" id="{59F21DFB-BAAC-2795-7398-98B53EA3321E}"/>
                </a:ext>
              </a:extLst>
            </p:cNvPr>
            <p:cNvSpPr>
              <a:spLocks/>
            </p:cNvSpPr>
            <p:nvPr/>
          </p:nvSpPr>
          <p:spPr bwMode="auto">
            <a:xfrm>
              <a:off x="2498" y="142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3" name="Freeform 289">
              <a:extLst>
                <a:ext uri="{FF2B5EF4-FFF2-40B4-BE49-F238E27FC236}">
                  <a16:creationId xmlns:a16="http://schemas.microsoft.com/office/drawing/2014/main" id="{84C43638-F0BB-E971-557D-B07E1B16F6DF}"/>
                </a:ext>
              </a:extLst>
            </p:cNvPr>
            <p:cNvSpPr>
              <a:spLocks/>
            </p:cNvSpPr>
            <p:nvPr/>
          </p:nvSpPr>
          <p:spPr bwMode="auto">
            <a:xfrm>
              <a:off x="2498" y="141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4" name="Freeform 290">
              <a:extLst>
                <a:ext uri="{FF2B5EF4-FFF2-40B4-BE49-F238E27FC236}">
                  <a16:creationId xmlns:a16="http://schemas.microsoft.com/office/drawing/2014/main" id="{7EB9FCA6-C578-AA42-A8D3-84519D3B78A2}"/>
                </a:ext>
              </a:extLst>
            </p:cNvPr>
            <p:cNvSpPr>
              <a:spLocks/>
            </p:cNvSpPr>
            <p:nvPr/>
          </p:nvSpPr>
          <p:spPr bwMode="auto">
            <a:xfrm>
              <a:off x="2498" y="140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5" name="Freeform 291">
              <a:extLst>
                <a:ext uri="{FF2B5EF4-FFF2-40B4-BE49-F238E27FC236}">
                  <a16:creationId xmlns:a16="http://schemas.microsoft.com/office/drawing/2014/main" id="{24EEE968-3199-9EEF-63A4-B385F7745507}"/>
                </a:ext>
              </a:extLst>
            </p:cNvPr>
            <p:cNvSpPr>
              <a:spLocks/>
            </p:cNvSpPr>
            <p:nvPr/>
          </p:nvSpPr>
          <p:spPr bwMode="auto">
            <a:xfrm>
              <a:off x="2498" y="1393"/>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6" name="Freeform 292">
              <a:extLst>
                <a:ext uri="{FF2B5EF4-FFF2-40B4-BE49-F238E27FC236}">
                  <a16:creationId xmlns:a16="http://schemas.microsoft.com/office/drawing/2014/main" id="{114CD329-18C8-A1A8-A63B-30F330EC7F5A}"/>
                </a:ext>
              </a:extLst>
            </p:cNvPr>
            <p:cNvSpPr>
              <a:spLocks/>
            </p:cNvSpPr>
            <p:nvPr/>
          </p:nvSpPr>
          <p:spPr bwMode="auto">
            <a:xfrm>
              <a:off x="2498" y="1383"/>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7" name="Freeform 293">
              <a:extLst>
                <a:ext uri="{FF2B5EF4-FFF2-40B4-BE49-F238E27FC236}">
                  <a16:creationId xmlns:a16="http://schemas.microsoft.com/office/drawing/2014/main" id="{4113DCEC-5639-5E3D-9A08-C873BEDF9EDC}"/>
                </a:ext>
              </a:extLst>
            </p:cNvPr>
            <p:cNvSpPr>
              <a:spLocks/>
            </p:cNvSpPr>
            <p:nvPr/>
          </p:nvSpPr>
          <p:spPr bwMode="auto">
            <a:xfrm>
              <a:off x="2498" y="137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8" name="Freeform 294">
              <a:extLst>
                <a:ext uri="{FF2B5EF4-FFF2-40B4-BE49-F238E27FC236}">
                  <a16:creationId xmlns:a16="http://schemas.microsoft.com/office/drawing/2014/main" id="{9F3F0E55-658B-60DB-4D94-429A8D6DF008}"/>
                </a:ext>
              </a:extLst>
            </p:cNvPr>
            <p:cNvSpPr>
              <a:spLocks/>
            </p:cNvSpPr>
            <p:nvPr/>
          </p:nvSpPr>
          <p:spPr bwMode="auto">
            <a:xfrm>
              <a:off x="2498" y="1361"/>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39" name="Freeform 295">
              <a:extLst>
                <a:ext uri="{FF2B5EF4-FFF2-40B4-BE49-F238E27FC236}">
                  <a16:creationId xmlns:a16="http://schemas.microsoft.com/office/drawing/2014/main" id="{B06450C1-897A-6E3F-E2D9-94F4A51FAEC5}"/>
                </a:ext>
              </a:extLst>
            </p:cNvPr>
            <p:cNvSpPr>
              <a:spLocks/>
            </p:cNvSpPr>
            <p:nvPr/>
          </p:nvSpPr>
          <p:spPr bwMode="auto">
            <a:xfrm>
              <a:off x="2498" y="1350"/>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0" name="Freeform 296">
              <a:extLst>
                <a:ext uri="{FF2B5EF4-FFF2-40B4-BE49-F238E27FC236}">
                  <a16:creationId xmlns:a16="http://schemas.microsoft.com/office/drawing/2014/main" id="{8BE10AC0-4E4A-2C19-2837-237FE18ECD2F}"/>
                </a:ext>
              </a:extLst>
            </p:cNvPr>
            <p:cNvSpPr>
              <a:spLocks/>
            </p:cNvSpPr>
            <p:nvPr/>
          </p:nvSpPr>
          <p:spPr bwMode="auto">
            <a:xfrm>
              <a:off x="2498" y="1339"/>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1" name="Freeform 297">
              <a:extLst>
                <a:ext uri="{FF2B5EF4-FFF2-40B4-BE49-F238E27FC236}">
                  <a16:creationId xmlns:a16="http://schemas.microsoft.com/office/drawing/2014/main" id="{6AF25A8F-330A-16F7-A166-7B0A08F16770}"/>
                </a:ext>
              </a:extLst>
            </p:cNvPr>
            <p:cNvSpPr>
              <a:spLocks/>
            </p:cNvSpPr>
            <p:nvPr/>
          </p:nvSpPr>
          <p:spPr bwMode="auto">
            <a:xfrm>
              <a:off x="2498" y="1328"/>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2" name="Freeform 298">
              <a:extLst>
                <a:ext uri="{FF2B5EF4-FFF2-40B4-BE49-F238E27FC236}">
                  <a16:creationId xmlns:a16="http://schemas.microsoft.com/office/drawing/2014/main" id="{406F2921-B9A6-A5B2-13C9-F0E5A75E923B}"/>
                </a:ext>
              </a:extLst>
            </p:cNvPr>
            <p:cNvSpPr>
              <a:spLocks/>
            </p:cNvSpPr>
            <p:nvPr/>
          </p:nvSpPr>
          <p:spPr bwMode="auto">
            <a:xfrm>
              <a:off x="2498" y="1318"/>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3" name="Freeform 299">
              <a:extLst>
                <a:ext uri="{FF2B5EF4-FFF2-40B4-BE49-F238E27FC236}">
                  <a16:creationId xmlns:a16="http://schemas.microsoft.com/office/drawing/2014/main" id="{97E4B45C-38A5-E34E-10AE-82B533868A79}"/>
                </a:ext>
              </a:extLst>
            </p:cNvPr>
            <p:cNvSpPr>
              <a:spLocks/>
            </p:cNvSpPr>
            <p:nvPr/>
          </p:nvSpPr>
          <p:spPr bwMode="auto">
            <a:xfrm>
              <a:off x="2498" y="1307"/>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4" name="Freeform 300">
              <a:extLst>
                <a:ext uri="{FF2B5EF4-FFF2-40B4-BE49-F238E27FC236}">
                  <a16:creationId xmlns:a16="http://schemas.microsoft.com/office/drawing/2014/main" id="{75FF9146-68B6-0E72-FF7B-99E0482D2299}"/>
                </a:ext>
              </a:extLst>
            </p:cNvPr>
            <p:cNvSpPr>
              <a:spLocks/>
            </p:cNvSpPr>
            <p:nvPr/>
          </p:nvSpPr>
          <p:spPr bwMode="auto">
            <a:xfrm>
              <a:off x="2498" y="1296"/>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5" name="Freeform 301">
              <a:extLst>
                <a:ext uri="{FF2B5EF4-FFF2-40B4-BE49-F238E27FC236}">
                  <a16:creationId xmlns:a16="http://schemas.microsoft.com/office/drawing/2014/main" id="{8477D6F7-46F3-3629-32A4-2E6999B59661}"/>
                </a:ext>
              </a:extLst>
            </p:cNvPr>
            <p:cNvSpPr>
              <a:spLocks/>
            </p:cNvSpPr>
            <p:nvPr/>
          </p:nvSpPr>
          <p:spPr bwMode="auto">
            <a:xfrm>
              <a:off x="2498" y="1285"/>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6" name="Freeform 302">
              <a:extLst>
                <a:ext uri="{FF2B5EF4-FFF2-40B4-BE49-F238E27FC236}">
                  <a16:creationId xmlns:a16="http://schemas.microsoft.com/office/drawing/2014/main" id="{7C6B2EE3-F177-EE38-EA1D-B6AA58FE6075}"/>
                </a:ext>
              </a:extLst>
            </p:cNvPr>
            <p:cNvSpPr>
              <a:spLocks/>
            </p:cNvSpPr>
            <p:nvPr/>
          </p:nvSpPr>
          <p:spPr bwMode="auto">
            <a:xfrm>
              <a:off x="2498" y="1274"/>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7" name="Freeform 303">
              <a:extLst>
                <a:ext uri="{FF2B5EF4-FFF2-40B4-BE49-F238E27FC236}">
                  <a16:creationId xmlns:a16="http://schemas.microsoft.com/office/drawing/2014/main" id="{7C4F1733-DBAD-13AE-CB30-FF13F23D85FC}"/>
                </a:ext>
              </a:extLst>
            </p:cNvPr>
            <p:cNvSpPr>
              <a:spLocks/>
            </p:cNvSpPr>
            <p:nvPr/>
          </p:nvSpPr>
          <p:spPr bwMode="auto">
            <a:xfrm>
              <a:off x="2498" y="1263"/>
              <a:ext cx="6" cy="6"/>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8" name="Freeform 304">
              <a:extLst>
                <a:ext uri="{FF2B5EF4-FFF2-40B4-BE49-F238E27FC236}">
                  <a16:creationId xmlns:a16="http://schemas.microsoft.com/office/drawing/2014/main" id="{F0B799DD-EA50-A5AF-B8D4-E6F4E04A8DE9}"/>
                </a:ext>
              </a:extLst>
            </p:cNvPr>
            <p:cNvSpPr>
              <a:spLocks/>
            </p:cNvSpPr>
            <p:nvPr/>
          </p:nvSpPr>
          <p:spPr bwMode="auto">
            <a:xfrm>
              <a:off x="2498" y="1252"/>
              <a:ext cx="6" cy="6"/>
            </a:xfrm>
            <a:custGeom>
              <a:avLst/>
              <a:gdLst>
                <a:gd name="T0" fmla="*/ 0 w 6"/>
                <a:gd name="T1" fmla="*/ 5 h 6"/>
                <a:gd name="T2" fmla="*/ 2 w 6"/>
                <a:gd name="T3" fmla="*/ 5 h 6"/>
                <a:gd name="T4" fmla="*/ 3 w 6"/>
                <a:gd name="T5" fmla="*/ 6 h 6"/>
                <a:gd name="T6" fmla="*/ 3 w 6"/>
                <a:gd name="T7" fmla="*/ 6 h 6"/>
                <a:gd name="T8" fmla="*/ 4 w 6"/>
                <a:gd name="T9" fmla="*/ 5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5"/>
                  </a:moveTo>
                  <a:lnTo>
                    <a:pt x="2" y="5"/>
                  </a:lnTo>
                  <a:lnTo>
                    <a:pt x="3" y="6"/>
                  </a:lnTo>
                  <a:lnTo>
                    <a:pt x="3" y="6"/>
                  </a:lnTo>
                  <a:lnTo>
                    <a:pt x="4" y="5"/>
                  </a:lnTo>
                  <a:lnTo>
                    <a:pt x="6" y="3"/>
                  </a:lnTo>
                  <a:lnTo>
                    <a:pt x="6" y="3"/>
                  </a:lnTo>
                  <a:lnTo>
                    <a:pt x="6" y="2"/>
                  </a:lnTo>
                  <a:lnTo>
                    <a:pt x="6" y="0"/>
                  </a:lnTo>
                  <a:lnTo>
                    <a:pt x="4" y="0"/>
                  </a:lnTo>
                  <a:lnTo>
                    <a:pt x="3" y="0"/>
                  </a:lnTo>
                  <a:lnTo>
                    <a:pt x="2" y="0"/>
                  </a:lnTo>
                  <a:lnTo>
                    <a:pt x="0" y="2"/>
                  </a:lnTo>
                  <a:lnTo>
                    <a:pt x="0" y="3"/>
                  </a:lnTo>
                  <a:lnTo>
                    <a:pt x="0" y="5"/>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49" name="Freeform 305">
              <a:extLst>
                <a:ext uri="{FF2B5EF4-FFF2-40B4-BE49-F238E27FC236}">
                  <a16:creationId xmlns:a16="http://schemas.microsoft.com/office/drawing/2014/main" id="{21792726-FD7C-4FB4-172B-4D21DBCCF3BE}"/>
                </a:ext>
              </a:extLst>
            </p:cNvPr>
            <p:cNvSpPr>
              <a:spLocks/>
            </p:cNvSpPr>
            <p:nvPr/>
          </p:nvSpPr>
          <p:spPr bwMode="auto">
            <a:xfrm>
              <a:off x="2498" y="1242"/>
              <a:ext cx="6" cy="5"/>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2 h 5"/>
                <a:gd name="T12" fmla="*/ 6 w 6"/>
                <a:gd name="T13" fmla="*/ 2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2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2"/>
                  </a:lnTo>
                  <a:lnTo>
                    <a:pt x="6" y="2"/>
                  </a:lnTo>
                  <a:lnTo>
                    <a:pt x="6" y="1"/>
                  </a:lnTo>
                  <a:lnTo>
                    <a:pt x="6" y="0"/>
                  </a:lnTo>
                  <a:lnTo>
                    <a:pt x="4" y="0"/>
                  </a:lnTo>
                  <a:lnTo>
                    <a:pt x="3" y="0"/>
                  </a:lnTo>
                  <a:lnTo>
                    <a:pt x="2" y="0"/>
                  </a:lnTo>
                  <a:lnTo>
                    <a:pt x="0" y="1"/>
                  </a:lnTo>
                  <a:lnTo>
                    <a:pt x="0" y="2"/>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grpSp>
      <p:sp>
        <p:nvSpPr>
          <p:cNvPr id="544051" name="Freeform 307">
            <a:extLst>
              <a:ext uri="{FF2B5EF4-FFF2-40B4-BE49-F238E27FC236}">
                <a16:creationId xmlns:a16="http://schemas.microsoft.com/office/drawing/2014/main" id="{53A329CE-2C75-A2EC-E70A-5197D07B2DF2}"/>
              </a:ext>
            </a:extLst>
          </p:cNvPr>
          <p:cNvSpPr>
            <a:spLocks/>
          </p:cNvSpPr>
          <p:nvPr/>
        </p:nvSpPr>
        <p:spPr bwMode="auto">
          <a:xfrm>
            <a:off x="3965575" y="1954213"/>
            <a:ext cx="9525" cy="7937"/>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52" name="Freeform 308">
            <a:extLst>
              <a:ext uri="{FF2B5EF4-FFF2-40B4-BE49-F238E27FC236}">
                <a16:creationId xmlns:a16="http://schemas.microsoft.com/office/drawing/2014/main" id="{B84A970C-21ED-3722-477A-8A101EFCBB73}"/>
              </a:ext>
            </a:extLst>
          </p:cNvPr>
          <p:cNvSpPr>
            <a:spLocks/>
          </p:cNvSpPr>
          <p:nvPr/>
        </p:nvSpPr>
        <p:spPr bwMode="auto">
          <a:xfrm>
            <a:off x="3965575" y="1936750"/>
            <a:ext cx="9525" cy="7938"/>
          </a:xfrm>
          <a:custGeom>
            <a:avLst/>
            <a:gdLst>
              <a:gd name="T0" fmla="*/ 0 w 6"/>
              <a:gd name="T1" fmla="*/ 4 h 5"/>
              <a:gd name="T2" fmla="*/ 2 w 6"/>
              <a:gd name="T3" fmla="*/ 4 h 5"/>
              <a:gd name="T4" fmla="*/ 3 w 6"/>
              <a:gd name="T5" fmla="*/ 5 h 5"/>
              <a:gd name="T6" fmla="*/ 3 w 6"/>
              <a:gd name="T7" fmla="*/ 5 h 5"/>
              <a:gd name="T8" fmla="*/ 4 w 6"/>
              <a:gd name="T9" fmla="*/ 4 h 5"/>
              <a:gd name="T10" fmla="*/ 6 w 6"/>
              <a:gd name="T11" fmla="*/ 3 h 5"/>
              <a:gd name="T12" fmla="*/ 6 w 6"/>
              <a:gd name="T13" fmla="*/ 3 h 5"/>
              <a:gd name="T14" fmla="*/ 6 w 6"/>
              <a:gd name="T15" fmla="*/ 1 h 5"/>
              <a:gd name="T16" fmla="*/ 6 w 6"/>
              <a:gd name="T17" fmla="*/ 0 h 5"/>
              <a:gd name="T18" fmla="*/ 4 w 6"/>
              <a:gd name="T19" fmla="*/ 0 h 5"/>
              <a:gd name="T20" fmla="*/ 3 w 6"/>
              <a:gd name="T21" fmla="*/ 0 h 5"/>
              <a:gd name="T22" fmla="*/ 2 w 6"/>
              <a:gd name="T23" fmla="*/ 0 h 5"/>
              <a:gd name="T24" fmla="*/ 0 w 6"/>
              <a:gd name="T25" fmla="*/ 1 h 5"/>
              <a:gd name="T26" fmla="*/ 0 w 6"/>
              <a:gd name="T27" fmla="*/ 3 h 5"/>
              <a:gd name="T28" fmla="*/ 0 w 6"/>
              <a:gd name="T2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5">
                <a:moveTo>
                  <a:pt x="0" y="4"/>
                </a:moveTo>
                <a:lnTo>
                  <a:pt x="2" y="4"/>
                </a:lnTo>
                <a:lnTo>
                  <a:pt x="3" y="5"/>
                </a:lnTo>
                <a:lnTo>
                  <a:pt x="3" y="5"/>
                </a:lnTo>
                <a:lnTo>
                  <a:pt x="4" y="4"/>
                </a:lnTo>
                <a:lnTo>
                  <a:pt x="6" y="3"/>
                </a:lnTo>
                <a:lnTo>
                  <a:pt x="6" y="3"/>
                </a:lnTo>
                <a:lnTo>
                  <a:pt x="6" y="1"/>
                </a:lnTo>
                <a:lnTo>
                  <a:pt x="6" y="0"/>
                </a:lnTo>
                <a:lnTo>
                  <a:pt x="4" y="0"/>
                </a:lnTo>
                <a:lnTo>
                  <a:pt x="3" y="0"/>
                </a:lnTo>
                <a:lnTo>
                  <a:pt x="2" y="0"/>
                </a:lnTo>
                <a:lnTo>
                  <a:pt x="0" y="1"/>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53" name="Freeform 309">
            <a:extLst>
              <a:ext uri="{FF2B5EF4-FFF2-40B4-BE49-F238E27FC236}">
                <a16:creationId xmlns:a16="http://schemas.microsoft.com/office/drawing/2014/main" id="{D3874F40-AFCC-94F0-555C-8C9990E8EABD}"/>
              </a:ext>
            </a:extLst>
          </p:cNvPr>
          <p:cNvSpPr>
            <a:spLocks/>
          </p:cNvSpPr>
          <p:nvPr/>
        </p:nvSpPr>
        <p:spPr bwMode="auto">
          <a:xfrm>
            <a:off x="3965575" y="1919288"/>
            <a:ext cx="9525" cy="9525"/>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54" name="Freeform 310">
            <a:extLst>
              <a:ext uri="{FF2B5EF4-FFF2-40B4-BE49-F238E27FC236}">
                <a16:creationId xmlns:a16="http://schemas.microsoft.com/office/drawing/2014/main" id="{5742BE4D-51CD-1BAD-DCE2-4522C3A81BD7}"/>
              </a:ext>
            </a:extLst>
          </p:cNvPr>
          <p:cNvSpPr>
            <a:spLocks/>
          </p:cNvSpPr>
          <p:nvPr/>
        </p:nvSpPr>
        <p:spPr bwMode="auto">
          <a:xfrm>
            <a:off x="3965575" y="1901825"/>
            <a:ext cx="9525" cy="9525"/>
          </a:xfrm>
          <a:custGeom>
            <a:avLst/>
            <a:gdLst>
              <a:gd name="T0" fmla="*/ 0 w 6"/>
              <a:gd name="T1" fmla="*/ 4 h 6"/>
              <a:gd name="T2" fmla="*/ 2 w 6"/>
              <a:gd name="T3" fmla="*/ 4 h 6"/>
              <a:gd name="T4" fmla="*/ 3 w 6"/>
              <a:gd name="T5" fmla="*/ 6 h 6"/>
              <a:gd name="T6" fmla="*/ 3 w 6"/>
              <a:gd name="T7" fmla="*/ 6 h 6"/>
              <a:gd name="T8" fmla="*/ 4 w 6"/>
              <a:gd name="T9" fmla="*/ 4 h 6"/>
              <a:gd name="T10" fmla="*/ 6 w 6"/>
              <a:gd name="T11" fmla="*/ 3 h 6"/>
              <a:gd name="T12" fmla="*/ 6 w 6"/>
              <a:gd name="T13" fmla="*/ 3 h 6"/>
              <a:gd name="T14" fmla="*/ 6 w 6"/>
              <a:gd name="T15" fmla="*/ 2 h 6"/>
              <a:gd name="T16" fmla="*/ 6 w 6"/>
              <a:gd name="T17" fmla="*/ 0 h 6"/>
              <a:gd name="T18" fmla="*/ 4 w 6"/>
              <a:gd name="T19" fmla="*/ 0 h 6"/>
              <a:gd name="T20" fmla="*/ 3 w 6"/>
              <a:gd name="T21" fmla="*/ 0 h 6"/>
              <a:gd name="T22" fmla="*/ 2 w 6"/>
              <a:gd name="T23" fmla="*/ 0 h 6"/>
              <a:gd name="T24" fmla="*/ 0 w 6"/>
              <a:gd name="T25" fmla="*/ 2 h 6"/>
              <a:gd name="T26" fmla="*/ 0 w 6"/>
              <a:gd name="T27" fmla="*/ 3 h 6"/>
              <a:gd name="T28" fmla="*/ 0 w 6"/>
              <a:gd name="T2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6">
                <a:moveTo>
                  <a:pt x="0" y="4"/>
                </a:moveTo>
                <a:lnTo>
                  <a:pt x="2" y="4"/>
                </a:lnTo>
                <a:lnTo>
                  <a:pt x="3" y="6"/>
                </a:lnTo>
                <a:lnTo>
                  <a:pt x="3" y="6"/>
                </a:lnTo>
                <a:lnTo>
                  <a:pt x="4" y="4"/>
                </a:lnTo>
                <a:lnTo>
                  <a:pt x="6" y="3"/>
                </a:lnTo>
                <a:lnTo>
                  <a:pt x="6" y="3"/>
                </a:lnTo>
                <a:lnTo>
                  <a:pt x="6" y="2"/>
                </a:lnTo>
                <a:lnTo>
                  <a:pt x="6" y="0"/>
                </a:lnTo>
                <a:lnTo>
                  <a:pt x="4" y="0"/>
                </a:lnTo>
                <a:lnTo>
                  <a:pt x="3" y="0"/>
                </a:lnTo>
                <a:lnTo>
                  <a:pt x="2" y="0"/>
                </a:lnTo>
                <a:lnTo>
                  <a:pt x="0" y="2"/>
                </a:lnTo>
                <a:lnTo>
                  <a:pt x="0" y="3"/>
                </a:lnTo>
                <a:lnTo>
                  <a:pt x="0" y="4"/>
                </a:lnTo>
                <a:close/>
              </a:path>
            </a:pathLst>
          </a:custGeom>
          <a:solidFill>
            <a:srgbClr val="000000"/>
          </a:solidFill>
          <a:ln w="9525" cap="flat">
            <a:solidFill>
              <a:schemeClr val="accent2"/>
            </a:solidFill>
            <a:prstDash val="dash"/>
            <a:round/>
            <a:headEnd/>
            <a:tailEnd/>
          </a:ln>
        </p:spPr>
        <p:txBody>
          <a:bodyPr/>
          <a:lstStyle/>
          <a:p>
            <a:endParaRPr lang="en-US"/>
          </a:p>
        </p:txBody>
      </p:sp>
      <p:sp>
        <p:nvSpPr>
          <p:cNvPr id="544056" name="Rectangle 312">
            <a:extLst>
              <a:ext uri="{FF2B5EF4-FFF2-40B4-BE49-F238E27FC236}">
                <a16:creationId xmlns:a16="http://schemas.microsoft.com/office/drawing/2014/main" id="{F3340C3B-EAE9-DC3D-96FC-A93F3E00D464}"/>
              </a:ext>
            </a:extLst>
          </p:cNvPr>
          <p:cNvSpPr>
            <a:spLocks noChangeArrowheads="1"/>
          </p:cNvSpPr>
          <p:nvPr/>
        </p:nvSpPr>
        <p:spPr bwMode="auto">
          <a:xfrm>
            <a:off x="4037013" y="1931988"/>
            <a:ext cx="1308100"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57" name="Rectangle 313">
            <a:extLst>
              <a:ext uri="{FF2B5EF4-FFF2-40B4-BE49-F238E27FC236}">
                <a16:creationId xmlns:a16="http://schemas.microsoft.com/office/drawing/2014/main" id="{2158D314-5034-6C73-8897-9C922BA6E568}"/>
              </a:ext>
            </a:extLst>
          </p:cNvPr>
          <p:cNvSpPr>
            <a:spLocks noChangeArrowheads="1"/>
          </p:cNvSpPr>
          <p:nvPr/>
        </p:nvSpPr>
        <p:spPr bwMode="auto">
          <a:xfrm>
            <a:off x="4037013" y="1968500"/>
            <a:ext cx="7493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Average </a:t>
            </a:r>
            <a:endParaRPr lang="en-US" altLang="en-US" sz="1300" b="1">
              <a:latin typeface="Arial" panose="020B0604020202020204" pitchFamily="34" charset="0"/>
            </a:endParaRPr>
          </a:p>
        </p:txBody>
      </p:sp>
      <p:sp>
        <p:nvSpPr>
          <p:cNvPr id="544058" name="Rectangle 314">
            <a:extLst>
              <a:ext uri="{FF2B5EF4-FFF2-40B4-BE49-F238E27FC236}">
                <a16:creationId xmlns:a16="http://schemas.microsoft.com/office/drawing/2014/main" id="{1935E73F-762B-FF99-CDB4-76283A8355B4}"/>
              </a:ext>
            </a:extLst>
          </p:cNvPr>
          <p:cNvSpPr>
            <a:spLocks noChangeArrowheads="1"/>
          </p:cNvSpPr>
          <p:nvPr/>
        </p:nvSpPr>
        <p:spPr bwMode="auto">
          <a:xfrm>
            <a:off x="4691063" y="1968500"/>
            <a:ext cx="587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4059" name="Rectangle 315">
            <a:extLst>
              <a:ext uri="{FF2B5EF4-FFF2-40B4-BE49-F238E27FC236}">
                <a16:creationId xmlns:a16="http://schemas.microsoft.com/office/drawing/2014/main" id="{AD575754-18C1-3A89-851B-9B982EF87C3A}"/>
              </a:ext>
            </a:extLst>
          </p:cNvPr>
          <p:cNvSpPr>
            <a:spLocks noChangeArrowheads="1"/>
          </p:cNvSpPr>
          <p:nvPr/>
        </p:nvSpPr>
        <p:spPr bwMode="auto">
          <a:xfrm>
            <a:off x="4751388" y="1968500"/>
            <a:ext cx="600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7.6 lbs</a:t>
            </a:r>
            <a:endParaRPr lang="en-US" altLang="en-US" sz="1300" b="1">
              <a:latin typeface="Arial" panose="020B0604020202020204" pitchFamily="34" charset="0"/>
            </a:endParaRPr>
          </a:p>
        </p:txBody>
      </p:sp>
      <p:sp>
        <p:nvSpPr>
          <p:cNvPr id="544060" name="Rectangle 316">
            <a:extLst>
              <a:ext uri="{FF2B5EF4-FFF2-40B4-BE49-F238E27FC236}">
                <a16:creationId xmlns:a16="http://schemas.microsoft.com/office/drawing/2014/main" id="{61502CDF-E92C-F18A-D1C8-248CB2C6F8BB}"/>
              </a:ext>
            </a:extLst>
          </p:cNvPr>
          <p:cNvSpPr>
            <a:spLocks noChangeArrowheads="1"/>
          </p:cNvSpPr>
          <p:nvPr/>
        </p:nvSpPr>
        <p:spPr bwMode="auto">
          <a:xfrm>
            <a:off x="5276850" y="1944688"/>
            <a:ext cx="6032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061" name="Rectangle 317">
            <a:extLst>
              <a:ext uri="{FF2B5EF4-FFF2-40B4-BE49-F238E27FC236}">
                <a16:creationId xmlns:a16="http://schemas.microsoft.com/office/drawing/2014/main" id="{1868A436-B8AD-7CFB-1E13-503BABC0FC36}"/>
              </a:ext>
            </a:extLst>
          </p:cNvPr>
          <p:cNvSpPr>
            <a:spLocks noChangeArrowheads="1"/>
          </p:cNvSpPr>
          <p:nvPr/>
        </p:nvSpPr>
        <p:spPr bwMode="auto">
          <a:xfrm>
            <a:off x="6146800" y="3624263"/>
            <a:ext cx="1428750" cy="485775"/>
          </a:xfrm>
          <a:prstGeom prst="rect">
            <a:avLst/>
          </a:prstGeom>
          <a:noFill/>
          <a:ln w="1746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4062" name="Rectangle 318">
            <a:extLst>
              <a:ext uri="{FF2B5EF4-FFF2-40B4-BE49-F238E27FC236}">
                <a16:creationId xmlns:a16="http://schemas.microsoft.com/office/drawing/2014/main" id="{8C049C5B-57C0-8B96-12D9-B5EC90155B03}"/>
              </a:ext>
            </a:extLst>
          </p:cNvPr>
          <p:cNvSpPr>
            <a:spLocks noChangeArrowheads="1"/>
          </p:cNvSpPr>
          <p:nvPr/>
        </p:nvSpPr>
        <p:spPr bwMode="auto">
          <a:xfrm>
            <a:off x="6156325" y="3670300"/>
            <a:ext cx="8175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Date: 6/95</a:t>
            </a:r>
            <a:endParaRPr lang="en-US" altLang="en-US" sz="1300">
              <a:latin typeface="Arial" panose="020B0604020202020204" pitchFamily="34" charset="0"/>
            </a:endParaRPr>
          </a:p>
        </p:txBody>
      </p:sp>
      <p:sp>
        <p:nvSpPr>
          <p:cNvPr id="544063" name="Rectangle 319">
            <a:extLst>
              <a:ext uri="{FF2B5EF4-FFF2-40B4-BE49-F238E27FC236}">
                <a16:creationId xmlns:a16="http://schemas.microsoft.com/office/drawing/2014/main" id="{1F255DFC-D9C3-24FE-9C05-DAD08519C1D9}"/>
              </a:ext>
            </a:extLst>
          </p:cNvPr>
          <p:cNvSpPr>
            <a:spLocks noChangeArrowheads="1"/>
          </p:cNvSpPr>
          <p:nvPr/>
        </p:nvSpPr>
        <p:spPr bwMode="auto">
          <a:xfrm>
            <a:off x="6908800" y="36703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064" name="Rectangle 320">
            <a:extLst>
              <a:ext uri="{FF2B5EF4-FFF2-40B4-BE49-F238E27FC236}">
                <a16:creationId xmlns:a16="http://schemas.microsoft.com/office/drawing/2014/main" id="{FDB747CF-E354-456B-7F20-10208A57201B}"/>
              </a:ext>
            </a:extLst>
          </p:cNvPr>
          <p:cNvSpPr>
            <a:spLocks noChangeArrowheads="1"/>
          </p:cNvSpPr>
          <p:nvPr/>
        </p:nvSpPr>
        <p:spPr bwMode="auto">
          <a:xfrm>
            <a:off x="6156325" y="3884613"/>
            <a:ext cx="13890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Prep’d: M. Lippen</a:t>
            </a:r>
            <a:endParaRPr lang="en-US" altLang="en-US" sz="1300">
              <a:latin typeface="Arial" panose="020B0604020202020204" pitchFamily="34" charset="0"/>
            </a:endParaRPr>
          </a:p>
        </p:txBody>
      </p:sp>
      <p:sp>
        <p:nvSpPr>
          <p:cNvPr id="544065" name="Rectangle 321">
            <a:extLst>
              <a:ext uri="{FF2B5EF4-FFF2-40B4-BE49-F238E27FC236}">
                <a16:creationId xmlns:a16="http://schemas.microsoft.com/office/drawing/2014/main" id="{B3B87482-6D84-174F-7205-9060A6674343}"/>
              </a:ext>
            </a:extLst>
          </p:cNvPr>
          <p:cNvSpPr>
            <a:spLocks noChangeArrowheads="1"/>
          </p:cNvSpPr>
          <p:nvPr/>
        </p:nvSpPr>
        <p:spPr bwMode="auto">
          <a:xfrm>
            <a:off x="7488238" y="3860800"/>
            <a:ext cx="603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066" name="Text Box 322">
            <a:extLst>
              <a:ext uri="{FF2B5EF4-FFF2-40B4-BE49-F238E27FC236}">
                <a16:creationId xmlns:a16="http://schemas.microsoft.com/office/drawing/2014/main" id="{A40ABA8B-AEFB-022D-DBC3-89999E1C5697}"/>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6.3-26</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877" name="Rectangle 85">
            <a:extLst>
              <a:ext uri="{FF2B5EF4-FFF2-40B4-BE49-F238E27FC236}">
                <a16:creationId xmlns:a16="http://schemas.microsoft.com/office/drawing/2014/main" id="{8F123F13-3799-363B-A240-80748F6BF6C9}"/>
              </a:ext>
            </a:extLst>
          </p:cNvPr>
          <p:cNvSpPr>
            <a:spLocks noGrp="1" noChangeArrowheads="1"/>
          </p:cNvSpPr>
          <p:nvPr>
            <p:ph type="title"/>
          </p:nvPr>
        </p:nvSpPr>
        <p:spPr/>
        <p:txBody>
          <a:bodyPr/>
          <a:lstStyle/>
          <a:p>
            <a:r>
              <a:rPr lang="en-US" altLang="en-US"/>
              <a:t>Interpretation</a:t>
            </a:r>
          </a:p>
        </p:txBody>
      </p:sp>
      <p:graphicFrame>
        <p:nvGraphicFramePr>
          <p:cNvPr id="545876" name="Object 84">
            <a:extLst>
              <a:ext uri="{FF2B5EF4-FFF2-40B4-BE49-F238E27FC236}">
                <a16:creationId xmlns:a16="http://schemas.microsoft.com/office/drawing/2014/main" id="{3B3BDC11-CADE-9D81-75CB-75CC89EC3221}"/>
              </a:ext>
            </a:extLst>
          </p:cNvPr>
          <p:cNvGraphicFramePr>
            <a:graphicFrameLocks noChangeAspect="1"/>
          </p:cNvGraphicFramePr>
          <p:nvPr>
            <p:ph idx="1"/>
          </p:nvPr>
        </p:nvGraphicFramePr>
        <p:xfrm>
          <a:off x="228600" y="1295400"/>
          <a:ext cx="8686800" cy="4824413"/>
        </p:xfrm>
        <a:graphic>
          <a:graphicData uri="http://schemas.openxmlformats.org/presentationml/2006/ole">
            <mc:AlternateContent xmlns:mc="http://schemas.openxmlformats.org/markup-compatibility/2006">
              <mc:Choice xmlns:v="urn:schemas-microsoft-com:vml" Requires="v">
                <p:oleObj name="Document" r:id="rId2" imgW="8431807" imgH="4574356" progId="Word.Document.8">
                  <p:embed/>
                </p:oleObj>
              </mc:Choice>
              <mc:Fallback>
                <p:oleObj name="Document" r:id="rId2" imgW="8431807" imgH="4574356" progId="Word.Document.8">
                  <p:embed/>
                  <p:pic>
                    <p:nvPicPr>
                      <p:cNvPr id="0" name="Object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8686800" cy="4824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6117" name="Line 325">
            <a:extLst>
              <a:ext uri="{FF2B5EF4-FFF2-40B4-BE49-F238E27FC236}">
                <a16:creationId xmlns:a16="http://schemas.microsoft.com/office/drawing/2014/main" id="{EBF4FF8D-31B3-5515-EA2F-FEF14A7E81DD}"/>
              </a:ext>
            </a:extLst>
          </p:cNvPr>
          <p:cNvSpPr>
            <a:spLocks noChangeShapeType="1"/>
          </p:cNvSpPr>
          <p:nvPr/>
        </p:nvSpPr>
        <p:spPr bwMode="auto">
          <a:xfrm>
            <a:off x="228600" y="1295400"/>
            <a:ext cx="8534400" cy="0"/>
          </a:xfrm>
          <a:prstGeom prst="line">
            <a:avLst/>
          </a:prstGeom>
          <a:noFill/>
          <a:ln w="1905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6118" name="Text Box 326">
            <a:extLst>
              <a:ext uri="{FF2B5EF4-FFF2-40B4-BE49-F238E27FC236}">
                <a16:creationId xmlns:a16="http://schemas.microsoft.com/office/drawing/2014/main" id="{6669A3F4-C546-DBB1-5FDF-7F84BC4283F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6.3-31</a:t>
            </a:r>
            <a:endParaRPr lang="en-US" altLang="en-US" sz="13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4" name="Rectangle 4">
            <a:extLst>
              <a:ext uri="{FF2B5EF4-FFF2-40B4-BE49-F238E27FC236}">
                <a16:creationId xmlns:a16="http://schemas.microsoft.com/office/drawing/2014/main" id="{59AD3A5B-C00C-420D-D669-52EA7D9BE1BB}"/>
              </a:ext>
            </a:extLst>
          </p:cNvPr>
          <p:cNvSpPr>
            <a:spLocks noGrp="1" noChangeArrowheads="1"/>
          </p:cNvSpPr>
          <p:nvPr>
            <p:ph type="title"/>
          </p:nvPr>
        </p:nvSpPr>
        <p:spPr/>
        <p:txBody>
          <a:bodyPr/>
          <a:lstStyle/>
          <a:p>
            <a:r>
              <a:rPr lang="en-US" altLang="en-US"/>
              <a:t>Interpretation (Continued)</a:t>
            </a:r>
          </a:p>
        </p:txBody>
      </p:sp>
      <p:graphicFrame>
        <p:nvGraphicFramePr>
          <p:cNvPr id="547843" name="Object 3">
            <a:extLst>
              <a:ext uri="{FF2B5EF4-FFF2-40B4-BE49-F238E27FC236}">
                <a16:creationId xmlns:a16="http://schemas.microsoft.com/office/drawing/2014/main" id="{72035139-3969-F777-46CB-68D2ED830C3C}"/>
              </a:ext>
            </a:extLst>
          </p:cNvPr>
          <p:cNvGraphicFramePr>
            <a:graphicFrameLocks noChangeAspect="1"/>
          </p:cNvGraphicFramePr>
          <p:nvPr>
            <p:ph idx="1"/>
          </p:nvPr>
        </p:nvGraphicFramePr>
        <p:xfrm>
          <a:off x="350838" y="2330450"/>
          <a:ext cx="8440737" cy="3003550"/>
        </p:xfrm>
        <a:graphic>
          <a:graphicData uri="http://schemas.openxmlformats.org/presentationml/2006/ole">
            <mc:AlternateContent xmlns:mc="http://schemas.openxmlformats.org/markup-compatibility/2006">
              <mc:Choice xmlns:v="urn:schemas-microsoft-com:vml" Requires="v">
                <p:oleObj name="Document" r:id="rId2" imgW="8441199" imgH="3003635" progId="Word.Document.8">
                  <p:embed/>
                </p:oleObj>
              </mc:Choice>
              <mc:Fallback>
                <p:oleObj name="Document" r:id="rId2" imgW="8441199" imgH="3003635"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838" y="2330450"/>
                        <a:ext cx="8440737" cy="300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7846" name="Text Box 6">
            <a:extLst>
              <a:ext uri="{FF2B5EF4-FFF2-40B4-BE49-F238E27FC236}">
                <a16:creationId xmlns:a16="http://schemas.microsoft.com/office/drawing/2014/main" id="{0C21B666-5AEC-B57C-59C4-809C75E87731}"/>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6.3-32</a:t>
            </a:r>
            <a:endParaRPr lang="en-US" altLang="en-US" sz="130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2" name="Rectangle 4">
            <a:extLst>
              <a:ext uri="{FF2B5EF4-FFF2-40B4-BE49-F238E27FC236}">
                <a16:creationId xmlns:a16="http://schemas.microsoft.com/office/drawing/2014/main" id="{B3FE5053-3D1B-02A1-26C9-496DCE7A7729}"/>
              </a:ext>
            </a:extLst>
          </p:cNvPr>
          <p:cNvSpPr>
            <a:spLocks noGrp="1" noChangeArrowheads="1"/>
          </p:cNvSpPr>
          <p:nvPr>
            <p:ph type="title"/>
          </p:nvPr>
        </p:nvSpPr>
        <p:spPr/>
        <p:txBody>
          <a:bodyPr/>
          <a:lstStyle/>
          <a:p>
            <a:r>
              <a:rPr lang="en-US" altLang="en-US"/>
              <a:t>Interpretation (Continued)</a:t>
            </a:r>
          </a:p>
        </p:txBody>
      </p:sp>
      <p:graphicFrame>
        <p:nvGraphicFramePr>
          <p:cNvPr id="549891" name="Object 3">
            <a:extLst>
              <a:ext uri="{FF2B5EF4-FFF2-40B4-BE49-F238E27FC236}">
                <a16:creationId xmlns:a16="http://schemas.microsoft.com/office/drawing/2014/main" id="{C4EEDAB8-C7E5-61A7-AC9C-3FA4B762D757}"/>
              </a:ext>
            </a:extLst>
          </p:cNvPr>
          <p:cNvGraphicFramePr>
            <a:graphicFrameLocks noChangeAspect="1"/>
          </p:cNvGraphicFramePr>
          <p:nvPr>
            <p:ph idx="1"/>
          </p:nvPr>
        </p:nvGraphicFramePr>
        <p:xfrm>
          <a:off x="365125" y="2330450"/>
          <a:ext cx="8413750" cy="3003550"/>
        </p:xfrm>
        <a:graphic>
          <a:graphicData uri="http://schemas.openxmlformats.org/presentationml/2006/ole">
            <mc:AlternateContent xmlns:mc="http://schemas.openxmlformats.org/markup-compatibility/2006">
              <mc:Choice xmlns:v="urn:schemas-microsoft-com:vml" Requires="v">
                <p:oleObj name="Document" r:id="rId2" imgW="8414467" imgH="3003635" progId="Word.Document.8">
                  <p:embed/>
                </p:oleObj>
              </mc:Choice>
              <mc:Fallback>
                <p:oleObj name="Document" r:id="rId2" imgW="8414467" imgH="3003635"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2330450"/>
                        <a:ext cx="8413750" cy="300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9894" name="Text Box 6">
            <a:extLst>
              <a:ext uri="{FF2B5EF4-FFF2-40B4-BE49-F238E27FC236}">
                <a16:creationId xmlns:a16="http://schemas.microsoft.com/office/drawing/2014/main" id="{21783970-7D3C-E343-279A-5A8056FB1C8E}"/>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6.3-32</a:t>
            </a:r>
            <a:endParaRPr lang="en-US" altLang="en-US" sz="1300">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a:extLst>
              <a:ext uri="{FF2B5EF4-FFF2-40B4-BE49-F238E27FC236}">
                <a16:creationId xmlns:a16="http://schemas.microsoft.com/office/drawing/2014/main" id="{E6814EC3-BBFB-2DC4-4E73-2C3F16123F83}"/>
              </a:ext>
            </a:extLst>
          </p:cNvPr>
          <p:cNvSpPr>
            <a:spLocks noGrp="1" noChangeArrowheads="1"/>
          </p:cNvSpPr>
          <p:nvPr>
            <p:ph type="title"/>
          </p:nvPr>
        </p:nvSpPr>
        <p:spPr/>
        <p:txBody>
          <a:bodyPr/>
          <a:lstStyle/>
          <a:p>
            <a:r>
              <a:rPr lang="en-US" altLang="en-US"/>
              <a:t>Additivity of Variance</a:t>
            </a:r>
          </a:p>
        </p:txBody>
      </p:sp>
      <p:sp>
        <p:nvSpPr>
          <p:cNvPr id="551940" name="Rectangle 4">
            <a:extLst>
              <a:ext uri="{FF2B5EF4-FFF2-40B4-BE49-F238E27FC236}">
                <a16:creationId xmlns:a16="http://schemas.microsoft.com/office/drawing/2014/main" id="{00991DC8-ACEE-91C2-2E7F-D9FBA4416143}"/>
              </a:ext>
            </a:extLst>
          </p:cNvPr>
          <p:cNvSpPr>
            <a:spLocks noChangeArrowheads="1"/>
          </p:cNvSpPr>
          <p:nvPr/>
        </p:nvSpPr>
        <p:spPr bwMode="auto">
          <a:xfrm>
            <a:off x="0" y="30908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1939" name="Object 3">
            <a:extLst>
              <a:ext uri="{FF2B5EF4-FFF2-40B4-BE49-F238E27FC236}">
                <a16:creationId xmlns:a16="http://schemas.microsoft.com/office/drawing/2014/main" id="{A5DD5486-AB7D-E45E-6633-08523E0FF1D5}"/>
              </a:ext>
            </a:extLst>
          </p:cNvPr>
          <p:cNvGraphicFramePr>
            <a:graphicFrameLocks noChangeAspect="1"/>
          </p:cNvGraphicFramePr>
          <p:nvPr/>
        </p:nvGraphicFramePr>
        <p:xfrm>
          <a:off x="1524000" y="2209800"/>
          <a:ext cx="6019800" cy="2428875"/>
        </p:xfrm>
        <a:graphic>
          <a:graphicData uri="http://schemas.openxmlformats.org/presentationml/2006/ole">
            <mc:AlternateContent xmlns:mc="http://schemas.openxmlformats.org/markup-compatibility/2006">
              <mc:Choice xmlns:v="urn:schemas-microsoft-com:vml" Requires="v">
                <p:oleObj name="Equation" r:id="rId2" imgW="1676400" imgH="673100" progId="Equation.3">
                  <p:embed/>
                </p:oleObj>
              </mc:Choice>
              <mc:Fallback>
                <p:oleObj name="Equation" r:id="rId2" imgW="1676400" imgH="6731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209800"/>
                        <a:ext cx="6019800" cy="2428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1941" name="Text Box 5">
            <a:extLst>
              <a:ext uri="{FF2B5EF4-FFF2-40B4-BE49-F238E27FC236}">
                <a16:creationId xmlns:a16="http://schemas.microsoft.com/office/drawing/2014/main" id="{949C7667-ACB8-6137-F966-62FF999C484F}"/>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6.3-35</a:t>
            </a:r>
            <a:endParaRPr lang="en-US" altLang="en-US" sz="1300">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a:extLst>
              <a:ext uri="{FF2B5EF4-FFF2-40B4-BE49-F238E27FC236}">
                <a16:creationId xmlns:a16="http://schemas.microsoft.com/office/drawing/2014/main" id="{8F2B4739-D1AA-60CE-7070-F7DAE6FC6EB5}"/>
              </a:ext>
            </a:extLst>
          </p:cNvPr>
          <p:cNvSpPr>
            <a:spLocks noGrp="1" noChangeArrowheads="1"/>
          </p:cNvSpPr>
          <p:nvPr>
            <p:ph type="title"/>
          </p:nvPr>
        </p:nvSpPr>
        <p:spPr/>
        <p:txBody>
          <a:bodyPr/>
          <a:lstStyle/>
          <a:p>
            <a:r>
              <a:rPr lang="en-US" altLang="en-US"/>
              <a:t>Exercises</a:t>
            </a:r>
          </a:p>
        </p:txBody>
      </p:sp>
      <p:sp>
        <p:nvSpPr>
          <p:cNvPr id="555011" name="Rectangle 3">
            <a:extLst>
              <a:ext uri="{FF2B5EF4-FFF2-40B4-BE49-F238E27FC236}">
                <a16:creationId xmlns:a16="http://schemas.microsoft.com/office/drawing/2014/main" id="{26378B02-49CD-30FB-DC62-3F4720D17A9C}"/>
              </a:ext>
            </a:extLst>
          </p:cNvPr>
          <p:cNvSpPr>
            <a:spLocks noGrp="1" noChangeArrowheads="1"/>
          </p:cNvSpPr>
          <p:nvPr>
            <p:ph type="body" idx="1"/>
          </p:nvPr>
        </p:nvSpPr>
        <p:spPr/>
        <p:txBody>
          <a:bodyPr/>
          <a:lstStyle/>
          <a:p>
            <a:r>
              <a:rPr lang="en-US" altLang="en-US"/>
              <a:t>Develop explanations for a “non-stats” person – what does the mean, median, mode, range, variance, standard deviation tell you?</a:t>
            </a:r>
          </a:p>
          <a:p>
            <a:endParaRPr lang="en-US" altLang="en-US"/>
          </a:p>
          <a:p>
            <a:r>
              <a:rPr lang="en-US" altLang="en-US"/>
              <a:t>Exercises 6.10-8, 10, 11</a:t>
            </a:r>
          </a:p>
          <a:p>
            <a:endParaRPr lang="en-US" altLang="en-US"/>
          </a:p>
          <a:p>
            <a:r>
              <a:rPr lang="en-US" altLang="en-US"/>
              <a:t>Gather (or Create using Card Drop Shop, or ) some data:</a:t>
            </a:r>
          </a:p>
          <a:p>
            <a:pPr lvl="1"/>
            <a:r>
              <a:rPr lang="en-US" altLang="en-US"/>
              <a:t>Calculate appropriate measures of central tendency, variability</a:t>
            </a:r>
          </a:p>
          <a:p>
            <a:pPr lvl="1"/>
            <a:r>
              <a:rPr lang="en-US" altLang="en-US"/>
              <a:t>Create a line/run chart of the data – interpret (using “variation-thinking”)</a:t>
            </a:r>
          </a:p>
          <a:p>
            <a:pPr lvl="1"/>
            <a:r>
              <a:rPr lang="en-US" altLang="en-US"/>
              <a:t>Create a frequency chart/histogram of the data - interpret</a:t>
            </a:r>
          </a:p>
          <a:p>
            <a:endParaRPr lang="en-US" altLang="en-US"/>
          </a:p>
          <a:p>
            <a:r>
              <a:rPr lang="en-US" altLang="en-US"/>
              <a:t>Practice “combining” variation components (Exercise 6.10-12)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1977FC33-7945-9060-AD80-2F71481793B1}"/>
              </a:ext>
            </a:extLst>
          </p:cNvPr>
          <p:cNvSpPr>
            <a:spLocks noGrp="1" noChangeArrowheads="1"/>
          </p:cNvSpPr>
          <p:nvPr>
            <p:ph type="title"/>
          </p:nvPr>
        </p:nvSpPr>
        <p:spPr/>
        <p:txBody>
          <a:bodyPr/>
          <a:lstStyle/>
          <a:p>
            <a:r>
              <a:rPr lang="en-US" altLang="en-US"/>
              <a:t>Understanding Variation</a:t>
            </a:r>
          </a:p>
        </p:txBody>
      </p:sp>
      <p:sp>
        <p:nvSpPr>
          <p:cNvPr id="441361" name="Rectangle 17">
            <a:extLst>
              <a:ext uri="{FF2B5EF4-FFF2-40B4-BE49-F238E27FC236}">
                <a16:creationId xmlns:a16="http://schemas.microsoft.com/office/drawing/2014/main" id="{51F8AA79-64D6-0D57-E4A9-98FE5E36693C}"/>
              </a:ext>
            </a:extLst>
          </p:cNvPr>
          <p:cNvSpPr>
            <a:spLocks noGrp="1" noChangeArrowheads="1"/>
          </p:cNvSpPr>
          <p:nvPr>
            <p:ph type="body" sz="half" idx="1"/>
          </p:nvPr>
        </p:nvSpPr>
        <p:spPr>
          <a:xfrm>
            <a:off x="346075" y="1076325"/>
            <a:ext cx="8340725" cy="5513388"/>
          </a:xfrm>
        </p:spPr>
        <p:txBody>
          <a:bodyPr/>
          <a:lstStyle/>
          <a:p>
            <a:r>
              <a:rPr lang="en-US" altLang="en-US" sz="2800"/>
              <a:t>The “DRIP” Organization</a:t>
            </a:r>
          </a:p>
          <a:p>
            <a:r>
              <a:rPr lang="en-US" altLang="en-US" sz="2800"/>
              <a:t>Data Overload</a:t>
            </a:r>
          </a:p>
          <a:p>
            <a:r>
              <a:rPr lang="en-US" altLang="en-US" sz="2800"/>
              <a:t>Data Presentation – Irony of the Spreadsheet</a:t>
            </a:r>
          </a:p>
          <a:p>
            <a:endParaRPr lang="en-US" altLang="en-US" sz="2800"/>
          </a:p>
          <a:p>
            <a:endParaRPr lang="en-US" altLang="en-US" sz="2800"/>
          </a:p>
          <a:p>
            <a:endParaRPr lang="en-US" altLang="en-US" sz="2800"/>
          </a:p>
          <a:p>
            <a:endParaRPr lang="en-US" altLang="en-US" sz="2800"/>
          </a:p>
          <a:p>
            <a:r>
              <a:rPr lang="en-US" altLang="en-US" sz="2800"/>
              <a:t>Red Circle Management</a:t>
            </a:r>
          </a:p>
          <a:p>
            <a:endParaRPr lang="en-US" altLang="en-US" sz="2800"/>
          </a:p>
          <a:p>
            <a:r>
              <a:rPr lang="en-US" altLang="en-US" sz="2800"/>
              <a:t>Shewhart’s Answer</a:t>
            </a:r>
          </a:p>
        </p:txBody>
      </p:sp>
      <p:graphicFrame>
        <p:nvGraphicFramePr>
          <p:cNvPr id="441362" name="Object 18">
            <a:extLst>
              <a:ext uri="{FF2B5EF4-FFF2-40B4-BE49-F238E27FC236}">
                <a16:creationId xmlns:a16="http://schemas.microsoft.com/office/drawing/2014/main" id="{89188FFD-A1F3-CBC1-5BB9-1176332CDA60}"/>
              </a:ext>
            </a:extLst>
          </p:cNvPr>
          <p:cNvGraphicFramePr>
            <a:graphicFrameLocks noChangeAspect="1"/>
          </p:cNvGraphicFramePr>
          <p:nvPr>
            <p:ph sz="half" idx="2"/>
          </p:nvPr>
        </p:nvGraphicFramePr>
        <p:xfrm>
          <a:off x="381000" y="2819400"/>
          <a:ext cx="8610600" cy="1568450"/>
        </p:xfrm>
        <a:graphic>
          <a:graphicData uri="http://schemas.openxmlformats.org/presentationml/2006/ole">
            <mc:AlternateContent xmlns:mc="http://schemas.openxmlformats.org/markup-compatibility/2006">
              <mc:Choice xmlns:v="urn:schemas-microsoft-com:vml" Requires="v">
                <p:oleObj name="Document" r:id="rId3" imgW="8414467" imgH="1533924" progId="Word.Document.8">
                  <p:embed/>
                </p:oleObj>
              </mc:Choice>
              <mc:Fallback>
                <p:oleObj name="Document" r:id="rId3" imgW="8414467" imgH="1533924" progId="Word.Document.8">
                  <p:embed/>
                  <p:pic>
                    <p:nvPicPr>
                      <p:cNvPr id="0"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819400"/>
                        <a:ext cx="8610600" cy="1568450"/>
                      </a:xfrm>
                      <a:prstGeom prst="rect">
                        <a:avLst/>
                      </a:prstGeom>
                      <a:solidFill>
                        <a:srgbClr val="FFFF99"/>
                      </a:solidFill>
                      <a:ln>
                        <a:noFill/>
                      </a:ln>
                      <a:effectLst/>
                      <a:extLs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41364" name="Text Box 20">
            <a:extLst>
              <a:ext uri="{FF2B5EF4-FFF2-40B4-BE49-F238E27FC236}">
                <a16:creationId xmlns:a16="http://schemas.microsoft.com/office/drawing/2014/main" id="{7882A0F0-EFA3-7EF2-A19F-74ECF4CFF822}"/>
              </a:ext>
            </a:extLst>
          </p:cNvPr>
          <p:cNvSpPr txBox="1">
            <a:spLocks noChangeArrowheads="1"/>
          </p:cNvSpPr>
          <p:nvPr/>
        </p:nvSpPr>
        <p:spPr bwMode="auto">
          <a:xfrm>
            <a:off x="6781800" y="6324600"/>
            <a:ext cx="1595438"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 2-3</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8767C022-50F6-67F1-5A6F-44BE185F0C7B}"/>
              </a:ext>
            </a:extLst>
          </p:cNvPr>
          <p:cNvSpPr>
            <a:spLocks noGrp="1" noChangeArrowheads="1"/>
          </p:cNvSpPr>
          <p:nvPr>
            <p:ph type="title"/>
          </p:nvPr>
        </p:nvSpPr>
        <p:spPr/>
        <p:txBody>
          <a:bodyPr/>
          <a:lstStyle/>
          <a:p>
            <a:r>
              <a:rPr lang="en-US" altLang="en-US"/>
              <a:t>Variation in Product or Service</a:t>
            </a:r>
          </a:p>
        </p:txBody>
      </p:sp>
      <p:sp>
        <p:nvSpPr>
          <p:cNvPr id="514051" name="Rectangle 3">
            <a:extLst>
              <a:ext uri="{FF2B5EF4-FFF2-40B4-BE49-F238E27FC236}">
                <a16:creationId xmlns:a16="http://schemas.microsoft.com/office/drawing/2014/main" id="{FD39822F-D005-7228-3BD6-6BB12FDD76A4}"/>
              </a:ext>
            </a:extLst>
          </p:cNvPr>
          <p:cNvSpPr>
            <a:spLocks noGrp="1" noChangeArrowheads="1"/>
          </p:cNvSpPr>
          <p:nvPr>
            <p:ph type="body" sz="half" idx="1"/>
          </p:nvPr>
        </p:nvSpPr>
        <p:spPr>
          <a:xfrm>
            <a:off x="346075" y="1076325"/>
            <a:ext cx="8493125" cy="5513388"/>
          </a:xfrm>
        </p:spPr>
        <p:txBody>
          <a:bodyPr/>
          <a:lstStyle/>
          <a:p>
            <a:r>
              <a:rPr lang="en-US" altLang="en-US"/>
              <a:t>Leaving the World of Averages and Entering the World of Dispersion</a:t>
            </a:r>
          </a:p>
          <a:p>
            <a:endParaRPr lang="en-US" altLang="en-US"/>
          </a:p>
          <a:p>
            <a:endParaRPr lang="en-US" altLang="en-US"/>
          </a:p>
          <a:p>
            <a:endParaRPr lang="en-US" altLang="en-US"/>
          </a:p>
          <a:p>
            <a:endParaRPr lang="en-US" altLang="en-US"/>
          </a:p>
          <a:p>
            <a:endParaRPr lang="en-US" altLang="en-US"/>
          </a:p>
          <a:p>
            <a:r>
              <a:rPr lang="en-US" altLang="en-US"/>
              <a:t>Coin Toss Exercise:</a:t>
            </a:r>
          </a:p>
        </p:txBody>
      </p:sp>
      <p:grpSp>
        <p:nvGrpSpPr>
          <p:cNvPr id="514063" name="Group 15">
            <a:extLst>
              <a:ext uri="{FF2B5EF4-FFF2-40B4-BE49-F238E27FC236}">
                <a16:creationId xmlns:a16="http://schemas.microsoft.com/office/drawing/2014/main" id="{569D36EA-9C91-BE0C-85DF-D956FE3D4E3D}"/>
              </a:ext>
            </a:extLst>
          </p:cNvPr>
          <p:cNvGrpSpPr>
            <a:grpSpLocks/>
          </p:cNvGrpSpPr>
          <p:nvPr/>
        </p:nvGrpSpPr>
        <p:grpSpPr bwMode="auto">
          <a:xfrm>
            <a:off x="1524000" y="2057400"/>
            <a:ext cx="5788025" cy="503238"/>
            <a:chOff x="1200" y="1152"/>
            <a:chExt cx="3646" cy="317"/>
          </a:xfrm>
        </p:grpSpPr>
        <p:sp>
          <p:nvSpPr>
            <p:cNvPr id="514053" name="Line 5">
              <a:extLst>
                <a:ext uri="{FF2B5EF4-FFF2-40B4-BE49-F238E27FC236}">
                  <a16:creationId xmlns:a16="http://schemas.microsoft.com/office/drawing/2014/main" id="{C57A1597-11F4-F88B-FA88-DB50C1D18B12}"/>
                </a:ext>
              </a:extLst>
            </p:cNvPr>
            <p:cNvSpPr>
              <a:spLocks noChangeShapeType="1"/>
            </p:cNvSpPr>
            <p:nvPr/>
          </p:nvSpPr>
          <p:spPr bwMode="auto">
            <a:xfrm>
              <a:off x="1215" y="1468"/>
              <a:ext cx="3631" cy="1"/>
            </a:xfrm>
            <a:prstGeom prst="line">
              <a:avLst/>
            </a:prstGeom>
            <a:noFill/>
            <a:ln w="2857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4054" name="Freeform 6">
              <a:extLst>
                <a:ext uri="{FF2B5EF4-FFF2-40B4-BE49-F238E27FC236}">
                  <a16:creationId xmlns:a16="http://schemas.microsoft.com/office/drawing/2014/main" id="{58B160E7-FE6F-DED7-6FB2-C32853D3A3B7}"/>
                </a:ext>
              </a:extLst>
            </p:cNvPr>
            <p:cNvSpPr>
              <a:spLocks/>
            </p:cNvSpPr>
            <p:nvPr/>
          </p:nvSpPr>
          <p:spPr bwMode="auto">
            <a:xfrm>
              <a:off x="1200" y="1152"/>
              <a:ext cx="257" cy="268"/>
            </a:xfrm>
            <a:custGeom>
              <a:avLst/>
              <a:gdLst>
                <a:gd name="T0" fmla="*/ 238 w 343"/>
                <a:gd name="T1" fmla="*/ 0 h 357"/>
                <a:gd name="T2" fmla="*/ 132 w 343"/>
                <a:gd name="T3" fmla="*/ 40 h 357"/>
                <a:gd name="T4" fmla="*/ 53 w 343"/>
                <a:gd name="T5" fmla="*/ 66 h 357"/>
                <a:gd name="T6" fmla="*/ 66 w 343"/>
                <a:gd name="T7" fmla="*/ 304 h 357"/>
                <a:gd name="T8" fmla="*/ 119 w 343"/>
                <a:gd name="T9" fmla="*/ 291 h 357"/>
                <a:gd name="T10" fmla="*/ 172 w 343"/>
                <a:gd name="T11" fmla="*/ 159 h 357"/>
                <a:gd name="T12" fmla="*/ 198 w 343"/>
                <a:gd name="T13" fmla="*/ 119 h 357"/>
                <a:gd name="T14" fmla="*/ 211 w 343"/>
                <a:gd name="T15" fmla="*/ 79 h 357"/>
                <a:gd name="T16" fmla="*/ 343 w 343"/>
                <a:gd name="T1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357">
                  <a:moveTo>
                    <a:pt x="238" y="0"/>
                  </a:moveTo>
                  <a:cubicBezTo>
                    <a:pt x="203" y="13"/>
                    <a:pt x="168" y="27"/>
                    <a:pt x="132" y="40"/>
                  </a:cubicBezTo>
                  <a:cubicBezTo>
                    <a:pt x="106" y="49"/>
                    <a:pt x="53" y="66"/>
                    <a:pt x="53" y="66"/>
                  </a:cubicBezTo>
                  <a:cubicBezTo>
                    <a:pt x="3" y="140"/>
                    <a:pt x="0" y="238"/>
                    <a:pt x="66" y="304"/>
                  </a:cubicBezTo>
                  <a:cubicBezTo>
                    <a:pt x="84" y="300"/>
                    <a:pt x="103" y="299"/>
                    <a:pt x="119" y="291"/>
                  </a:cubicBezTo>
                  <a:cubicBezTo>
                    <a:pt x="165" y="268"/>
                    <a:pt x="158" y="197"/>
                    <a:pt x="172" y="159"/>
                  </a:cubicBezTo>
                  <a:cubicBezTo>
                    <a:pt x="178" y="144"/>
                    <a:pt x="191" y="133"/>
                    <a:pt x="198" y="119"/>
                  </a:cubicBezTo>
                  <a:cubicBezTo>
                    <a:pt x="204" y="106"/>
                    <a:pt x="207" y="92"/>
                    <a:pt x="211" y="79"/>
                  </a:cubicBezTo>
                  <a:cubicBezTo>
                    <a:pt x="220" y="237"/>
                    <a:pt x="173" y="357"/>
                    <a:pt x="343" y="357"/>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5" name="Freeform 7">
              <a:extLst>
                <a:ext uri="{FF2B5EF4-FFF2-40B4-BE49-F238E27FC236}">
                  <a16:creationId xmlns:a16="http://schemas.microsoft.com/office/drawing/2014/main" id="{6DEB1FB2-6C0B-55B2-E31C-3B11842D2B86}"/>
                </a:ext>
              </a:extLst>
            </p:cNvPr>
            <p:cNvSpPr>
              <a:spLocks/>
            </p:cNvSpPr>
            <p:nvPr/>
          </p:nvSpPr>
          <p:spPr bwMode="auto">
            <a:xfrm>
              <a:off x="1733" y="1182"/>
              <a:ext cx="228" cy="238"/>
            </a:xfrm>
            <a:custGeom>
              <a:avLst/>
              <a:gdLst>
                <a:gd name="T0" fmla="*/ 132 w 304"/>
                <a:gd name="T1" fmla="*/ 0 h 317"/>
                <a:gd name="T2" fmla="*/ 13 w 304"/>
                <a:gd name="T3" fmla="*/ 132 h 317"/>
                <a:gd name="T4" fmla="*/ 106 w 304"/>
                <a:gd name="T5" fmla="*/ 290 h 317"/>
                <a:gd name="T6" fmla="*/ 145 w 304"/>
                <a:gd name="T7" fmla="*/ 277 h 317"/>
                <a:gd name="T8" fmla="*/ 172 w 304"/>
                <a:gd name="T9" fmla="*/ 171 h 317"/>
                <a:gd name="T10" fmla="*/ 185 w 304"/>
                <a:gd name="T11" fmla="*/ 66 h 317"/>
                <a:gd name="T12" fmla="*/ 172 w 304"/>
                <a:gd name="T13" fmla="*/ 145 h 317"/>
                <a:gd name="T14" fmla="*/ 185 w 304"/>
                <a:gd name="T15" fmla="*/ 237 h 317"/>
                <a:gd name="T16" fmla="*/ 304 w 304"/>
                <a:gd name="T17"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4" h="317">
                  <a:moveTo>
                    <a:pt x="132" y="0"/>
                  </a:moveTo>
                  <a:cubicBezTo>
                    <a:pt x="48" y="41"/>
                    <a:pt x="34" y="46"/>
                    <a:pt x="13" y="132"/>
                  </a:cubicBezTo>
                  <a:cubicBezTo>
                    <a:pt x="32" y="304"/>
                    <a:pt x="0" y="221"/>
                    <a:pt x="106" y="290"/>
                  </a:cubicBezTo>
                  <a:cubicBezTo>
                    <a:pt x="119" y="286"/>
                    <a:pt x="138" y="289"/>
                    <a:pt x="145" y="277"/>
                  </a:cubicBezTo>
                  <a:cubicBezTo>
                    <a:pt x="163" y="245"/>
                    <a:pt x="172" y="171"/>
                    <a:pt x="172" y="171"/>
                  </a:cubicBezTo>
                  <a:cubicBezTo>
                    <a:pt x="176" y="136"/>
                    <a:pt x="185" y="101"/>
                    <a:pt x="185" y="66"/>
                  </a:cubicBezTo>
                  <a:cubicBezTo>
                    <a:pt x="185" y="39"/>
                    <a:pt x="172" y="118"/>
                    <a:pt x="172" y="145"/>
                  </a:cubicBezTo>
                  <a:cubicBezTo>
                    <a:pt x="172" y="176"/>
                    <a:pt x="175" y="208"/>
                    <a:pt x="185" y="237"/>
                  </a:cubicBezTo>
                  <a:cubicBezTo>
                    <a:pt x="201" y="285"/>
                    <a:pt x="274" y="287"/>
                    <a:pt x="304" y="317"/>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6" name="Freeform 8">
              <a:extLst>
                <a:ext uri="{FF2B5EF4-FFF2-40B4-BE49-F238E27FC236}">
                  <a16:creationId xmlns:a16="http://schemas.microsoft.com/office/drawing/2014/main" id="{02A6B391-5D2D-3F8A-147A-7D5163EE2C3C}"/>
                </a:ext>
              </a:extLst>
            </p:cNvPr>
            <p:cNvSpPr>
              <a:spLocks/>
            </p:cNvSpPr>
            <p:nvPr/>
          </p:nvSpPr>
          <p:spPr bwMode="auto">
            <a:xfrm>
              <a:off x="2203" y="1182"/>
              <a:ext cx="231" cy="287"/>
            </a:xfrm>
            <a:custGeom>
              <a:avLst/>
              <a:gdLst>
                <a:gd name="T0" fmla="*/ 215 w 308"/>
                <a:gd name="T1" fmla="*/ 0 h 383"/>
                <a:gd name="T2" fmla="*/ 136 w 308"/>
                <a:gd name="T3" fmla="*/ 26 h 383"/>
                <a:gd name="T4" fmla="*/ 70 w 308"/>
                <a:gd name="T5" fmla="*/ 92 h 383"/>
                <a:gd name="T6" fmla="*/ 44 w 308"/>
                <a:gd name="T7" fmla="*/ 277 h 383"/>
                <a:gd name="T8" fmla="*/ 83 w 308"/>
                <a:gd name="T9" fmla="*/ 290 h 383"/>
                <a:gd name="T10" fmla="*/ 163 w 308"/>
                <a:gd name="T11" fmla="*/ 277 h 383"/>
                <a:gd name="T12" fmla="*/ 176 w 308"/>
                <a:gd name="T13" fmla="*/ 224 h 383"/>
                <a:gd name="T14" fmla="*/ 189 w 308"/>
                <a:gd name="T15" fmla="*/ 145 h 383"/>
                <a:gd name="T16" fmla="*/ 229 w 308"/>
                <a:gd name="T17" fmla="*/ 343 h 383"/>
                <a:gd name="T18" fmla="*/ 268 w 308"/>
                <a:gd name="T19" fmla="*/ 370 h 383"/>
                <a:gd name="T20" fmla="*/ 308 w 308"/>
                <a:gd name="T21" fmla="*/ 38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8" h="383">
                  <a:moveTo>
                    <a:pt x="215" y="0"/>
                  </a:moveTo>
                  <a:cubicBezTo>
                    <a:pt x="189" y="9"/>
                    <a:pt x="162" y="17"/>
                    <a:pt x="136" y="26"/>
                  </a:cubicBezTo>
                  <a:cubicBezTo>
                    <a:pt x="106" y="36"/>
                    <a:pt x="70" y="92"/>
                    <a:pt x="70" y="92"/>
                  </a:cubicBezTo>
                  <a:cubicBezTo>
                    <a:pt x="45" y="168"/>
                    <a:pt x="0" y="178"/>
                    <a:pt x="44" y="277"/>
                  </a:cubicBezTo>
                  <a:cubicBezTo>
                    <a:pt x="50" y="290"/>
                    <a:pt x="70" y="286"/>
                    <a:pt x="83" y="290"/>
                  </a:cubicBezTo>
                  <a:cubicBezTo>
                    <a:pt x="110" y="286"/>
                    <a:pt x="141" y="293"/>
                    <a:pt x="163" y="277"/>
                  </a:cubicBezTo>
                  <a:cubicBezTo>
                    <a:pt x="178" y="266"/>
                    <a:pt x="172" y="242"/>
                    <a:pt x="176" y="224"/>
                  </a:cubicBezTo>
                  <a:cubicBezTo>
                    <a:pt x="181" y="198"/>
                    <a:pt x="185" y="171"/>
                    <a:pt x="189" y="145"/>
                  </a:cubicBezTo>
                  <a:cubicBezTo>
                    <a:pt x="194" y="185"/>
                    <a:pt x="196" y="301"/>
                    <a:pt x="229" y="343"/>
                  </a:cubicBezTo>
                  <a:cubicBezTo>
                    <a:pt x="239" y="355"/>
                    <a:pt x="254" y="363"/>
                    <a:pt x="268" y="370"/>
                  </a:cubicBezTo>
                  <a:cubicBezTo>
                    <a:pt x="281" y="376"/>
                    <a:pt x="308" y="383"/>
                    <a:pt x="308" y="383"/>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7" name="Freeform 9">
              <a:extLst>
                <a:ext uri="{FF2B5EF4-FFF2-40B4-BE49-F238E27FC236}">
                  <a16:creationId xmlns:a16="http://schemas.microsoft.com/office/drawing/2014/main" id="{FA0A7126-7B2D-7E3A-DE04-256770922766}"/>
                </a:ext>
              </a:extLst>
            </p:cNvPr>
            <p:cNvSpPr>
              <a:spLocks/>
            </p:cNvSpPr>
            <p:nvPr/>
          </p:nvSpPr>
          <p:spPr bwMode="auto">
            <a:xfrm>
              <a:off x="2777" y="1152"/>
              <a:ext cx="238" cy="257"/>
            </a:xfrm>
            <a:custGeom>
              <a:avLst/>
              <a:gdLst>
                <a:gd name="T0" fmla="*/ 198 w 317"/>
                <a:gd name="T1" fmla="*/ 0 h 343"/>
                <a:gd name="T2" fmla="*/ 53 w 317"/>
                <a:gd name="T3" fmla="*/ 53 h 343"/>
                <a:gd name="T4" fmla="*/ 0 w 317"/>
                <a:gd name="T5" fmla="*/ 225 h 343"/>
                <a:gd name="T6" fmla="*/ 93 w 317"/>
                <a:gd name="T7" fmla="*/ 317 h 343"/>
                <a:gd name="T8" fmla="*/ 172 w 317"/>
                <a:gd name="T9" fmla="*/ 225 h 343"/>
                <a:gd name="T10" fmla="*/ 185 w 317"/>
                <a:gd name="T11" fmla="*/ 66 h 343"/>
                <a:gd name="T12" fmla="*/ 198 w 317"/>
                <a:gd name="T13" fmla="*/ 238 h 343"/>
                <a:gd name="T14" fmla="*/ 278 w 317"/>
                <a:gd name="T15" fmla="*/ 330 h 343"/>
                <a:gd name="T16" fmla="*/ 317 w 317"/>
                <a:gd name="T17" fmla="*/ 343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43">
                  <a:moveTo>
                    <a:pt x="198" y="0"/>
                  </a:moveTo>
                  <a:cubicBezTo>
                    <a:pt x="137" y="12"/>
                    <a:pt x="104" y="19"/>
                    <a:pt x="53" y="53"/>
                  </a:cubicBezTo>
                  <a:cubicBezTo>
                    <a:pt x="25" y="110"/>
                    <a:pt x="16" y="164"/>
                    <a:pt x="0" y="225"/>
                  </a:cubicBezTo>
                  <a:cubicBezTo>
                    <a:pt x="18" y="294"/>
                    <a:pt x="24" y="300"/>
                    <a:pt x="93" y="317"/>
                  </a:cubicBezTo>
                  <a:cubicBezTo>
                    <a:pt x="151" y="298"/>
                    <a:pt x="153" y="281"/>
                    <a:pt x="172" y="225"/>
                  </a:cubicBezTo>
                  <a:cubicBezTo>
                    <a:pt x="176" y="172"/>
                    <a:pt x="137" y="42"/>
                    <a:pt x="185" y="66"/>
                  </a:cubicBezTo>
                  <a:cubicBezTo>
                    <a:pt x="236" y="92"/>
                    <a:pt x="191" y="181"/>
                    <a:pt x="198" y="238"/>
                  </a:cubicBezTo>
                  <a:cubicBezTo>
                    <a:pt x="204" y="282"/>
                    <a:pt x="241" y="312"/>
                    <a:pt x="278" y="330"/>
                  </a:cubicBezTo>
                  <a:cubicBezTo>
                    <a:pt x="290" y="336"/>
                    <a:pt x="317" y="343"/>
                    <a:pt x="317" y="343"/>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8" name="Freeform 10">
              <a:extLst>
                <a:ext uri="{FF2B5EF4-FFF2-40B4-BE49-F238E27FC236}">
                  <a16:creationId xmlns:a16="http://schemas.microsoft.com/office/drawing/2014/main" id="{09CE2FA4-EB11-0DA2-1874-37F628F5AE45}"/>
                </a:ext>
              </a:extLst>
            </p:cNvPr>
            <p:cNvSpPr>
              <a:spLocks/>
            </p:cNvSpPr>
            <p:nvPr/>
          </p:nvSpPr>
          <p:spPr bwMode="auto">
            <a:xfrm>
              <a:off x="3334" y="1171"/>
              <a:ext cx="243" cy="258"/>
            </a:xfrm>
            <a:custGeom>
              <a:avLst/>
              <a:gdLst>
                <a:gd name="T0" fmla="*/ 140 w 325"/>
                <a:gd name="T1" fmla="*/ 0 h 344"/>
                <a:gd name="T2" fmla="*/ 21 w 325"/>
                <a:gd name="T3" fmla="*/ 80 h 344"/>
                <a:gd name="T4" fmla="*/ 48 w 325"/>
                <a:gd name="T5" fmla="*/ 238 h 344"/>
                <a:gd name="T6" fmla="*/ 61 w 325"/>
                <a:gd name="T7" fmla="*/ 278 h 344"/>
                <a:gd name="T8" fmla="*/ 100 w 325"/>
                <a:gd name="T9" fmla="*/ 291 h 344"/>
                <a:gd name="T10" fmla="*/ 127 w 325"/>
                <a:gd name="T11" fmla="*/ 317 h 344"/>
                <a:gd name="T12" fmla="*/ 167 w 325"/>
                <a:gd name="T13" fmla="*/ 291 h 344"/>
                <a:gd name="T14" fmla="*/ 206 w 325"/>
                <a:gd name="T15" fmla="*/ 133 h 344"/>
                <a:gd name="T16" fmla="*/ 193 w 325"/>
                <a:gd name="T17" fmla="*/ 53 h 344"/>
                <a:gd name="T18" fmla="*/ 206 w 325"/>
                <a:gd name="T19" fmla="*/ 238 h 344"/>
                <a:gd name="T20" fmla="*/ 219 w 325"/>
                <a:gd name="T21" fmla="*/ 291 h 344"/>
                <a:gd name="T22" fmla="*/ 259 w 325"/>
                <a:gd name="T23" fmla="*/ 304 h 344"/>
                <a:gd name="T24" fmla="*/ 285 w 325"/>
                <a:gd name="T25" fmla="*/ 331 h 344"/>
                <a:gd name="T26" fmla="*/ 325 w 325"/>
                <a:gd name="T27" fmla="*/ 34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5" h="344">
                  <a:moveTo>
                    <a:pt x="140" y="0"/>
                  </a:moveTo>
                  <a:cubicBezTo>
                    <a:pt x="94" y="24"/>
                    <a:pt x="58" y="43"/>
                    <a:pt x="21" y="80"/>
                  </a:cubicBezTo>
                  <a:cubicBezTo>
                    <a:pt x="0" y="144"/>
                    <a:pt x="23" y="179"/>
                    <a:pt x="48" y="238"/>
                  </a:cubicBezTo>
                  <a:cubicBezTo>
                    <a:pt x="54" y="251"/>
                    <a:pt x="51" y="268"/>
                    <a:pt x="61" y="278"/>
                  </a:cubicBezTo>
                  <a:cubicBezTo>
                    <a:pt x="71" y="288"/>
                    <a:pt x="87" y="287"/>
                    <a:pt x="100" y="291"/>
                  </a:cubicBezTo>
                  <a:cubicBezTo>
                    <a:pt x="109" y="300"/>
                    <a:pt x="115" y="317"/>
                    <a:pt x="127" y="317"/>
                  </a:cubicBezTo>
                  <a:cubicBezTo>
                    <a:pt x="143" y="317"/>
                    <a:pt x="159" y="305"/>
                    <a:pt x="167" y="291"/>
                  </a:cubicBezTo>
                  <a:cubicBezTo>
                    <a:pt x="176" y="276"/>
                    <a:pt x="200" y="158"/>
                    <a:pt x="206" y="133"/>
                  </a:cubicBezTo>
                  <a:cubicBezTo>
                    <a:pt x="202" y="106"/>
                    <a:pt x="193" y="26"/>
                    <a:pt x="193" y="53"/>
                  </a:cubicBezTo>
                  <a:cubicBezTo>
                    <a:pt x="193" y="115"/>
                    <a:pt x="199" y="177"/>
                    <a:pt x="206" y="238"/>
                  </a:cubicBezTo>
                  <a:cubicBezTo>
                    <a:pt x="208" y="256"/>
                    <a:pt x="208" y="277"/>
                    <a:pt x="219" y="291"/>
                  </a:cubicBezTo>
                  <a:cubicBezTo>
                    <a:pt x="228" y="302"/>
                    <a:pt x="246" y="300"/>
                    <a:pt x="259" y="304"/>
                  </a:cubicBezTo>
                  <a:cubicBezTo>
                    <a:pt x="268" y="313"/>
                    <a:pt x="274" y="325"/>
                    <a:pt x="285" y="331"/>
                  </a:cubicBezTo>
                  <a:cubicBezTo>
                    <a:pt x="297" y="338"/>
                    <a:pt x="325" y="344"/>
                    <a:pt x="325" y="344"/>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9" name="Freeform 11">
              <a:extLst>
                <a:ext uri="{FF2B5EF4-FFF2-40B4-BE49-F238E27FC236}">
                  <a16:creationId xmlns:a16="http://schemas.microsoft.com/office/drawing/2014/main" id="{7A0AFE61-041A-519A-560F-26A1AA80C77C}"/>
                </a:ext>
              </a:extLst>
            </p:cNvPr>
            <p:cNvSpPr>
              <a:spLocks/>
            </p:cNvSpPr>
            <p:nvPr/>
          </p:nvSpPr>
          <p:spPr bwMode="auto">
            <a:xfrm>
              <a:off x="3921" y="1162"/>
              <a:ext cx="237" cy="277"/>
            </a:xfrm>
            <a:custGeom>
              <a:avLst/>
              <a:gdLst>
                <a:gd name="T0" fmla="*/ 290 w 317"/>
                <a:gd name="T1" fmla="*/ 0 h 370"/>
                <a:gd name="T2" fmla="*/ 211 w 317"/>
                <a:gd name="T3" fmla="*/ 27 h 370"/>
                <a:gd name="T4" fmla="*/ 145 w 317"/>
                <a:gd name="T5" fmla="*/ 53 h 370"/>
                <a:gd name="T6" fmla="*/ 66 w 317"/>
                <a:gd name="T7" fmla="*/ 79 h 370"/>
                <a:gd name="T8" fmla="*/ 0 w 317"/>
                <a:gd name="T9" fmla="*/ 251 h 370"/>
                <a:gd name="T10" fmla="*/ 119 w 317"/>
                <a:gd name="T11" fmla="*/ 317 h 370"/>
                <a:gd name="T12" fmla="*/ 198 w 317"/>
                <a:gd name="T13" fmla="*/ 159 h 370"/>
                <a:gd name="T14" fmla="*/ 211 w 317"/>
                <a:gd name="T15" fmla="*/ 119 h 370"/>
                <a:gd name="T16" fmla="*/ 317 w 317"/>
                <a:gd name="T17" fmla="*/ 37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7" h="370">
                  <a:moveTo>
                    <a:pt x="290" y="0"/>
                  </a:moveTo>
                  <a:cubicBezTo>
                    <a:pt x="264" y="9"/>
                    <a:pt x="237" y="17"/>
                    <a:pt x="211" y="27"/>
                  </a:cubicBezTo>
                  <a:cubicBezTo>
                    <a:pt x="189" y="35"/>
                    <a:pt x="167" y="45"/>
                    <a:pt x="145" y="53"/>
                  </a:cubicBezTo>
                  <a:cubicBezTo>
                    <a:pt x="119" y="62"/>
                    <a:pt x="66" y="79"/>
                    <a:pt x="66" y="79"/>
                  </a:cubicBezTo>
                  <a:cubicBezTo>
                    <a:pt x="17" y="144"/>
                    <a:pt x="19" y="175"/>
                    <a:pt x="0" y="251"/>
                  </a:cubicBezTo>
                  <a:cubicBezTo>
                    <a:pt x="22" y="341"/>
                    <a:pt x="30" y="334"/>
                    <a:pt x="119" y="317"/>
                  </a:cubicBezTo>
                  <a:cubicBezTo>
                    <a:pt x="185" y="217"/>
                    <a:pt x="162" y="266"/>
                    <a:pt x="198" y="159"/>
                  </a:cubicBezTo>
                  <a:cubicBezTo>
                    <a:pt x="202" y="146"/>
                    <a:pt x="211" y="119"/>
                    <a:pt x="211" y="119"/>
                  </a:cubicBezTo>
                  <a:cubicBezTo>
                    <a:pt x="218" y="225"/>
                    <a:pt x="177" y="370"/>
                    <a:pt x="317" y="37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60" name="Freeform 12">
              <a:extLst>
                <a:ext uri="{FF2B5EF4-FFF2-40B4-BE49-F238E27FC236}">
                  <a16:creationId xmlns:a16="http://schemas.microsoft.com/office/drawing/2014/main" id="{953D7735-F789-6785-D093-CC4BD494E1F0}"/>
                </a:ext>
              </a:extLst>
            </p:cNvPr>
            <p:cNvSpPr>
              <a:spLocks/>
            </p:cNvSpPr>
            <p:nvPr/>
          </p:nvSpPr>
          <p:spPr bwMode="auto">
            <a:xfrm>
              <a:off x="4438" y="1171"/>
              <a:ext cx="283" cy="278"/>
            </a:xfrm>
            <a:custGeom>
              <a:avLst/>
              <a:gdLst>
                <a:gd name="T0" fmla="*/ 205 w 377"/>
                <a:gd name="T1" fmla="*/ 0 h 370"/>
                <a:gd name="T2" fmla="*/ 46 w 377"/>
                <a:gd name="T3" fmla="*/ 80 h 370"/>
                <a:gd name="T4" fmla="*/ 33 w 377"/>
                <a:gd name="T5" fmla="*/ 238 h 370"/>
                <a:gd name="T6" fmla="*/ 112 w 377"/>
                <a:gd name="T7" fmla="*/ 265 h 370"/>
                <a:gd name="T8" fmla="*/ 205 w 377"/>
                <a:gd name="T9" fmla="*/ 251 h 370"/>
                <a:gd name="T10" fmla="*/ 231 w 377"/>
                <a:gd name="T11" fmla="*/ 199 h 370"/>
                <a:gd name="T12" fmla="*/ 244 w 377"/>
                <a:gd name="T13" fmla="*/ 278 h 370"/>
                <a:gd name="T14" fmla="*/ 377 w 377"/>
                <a:gd name="T15" fmla="*/ 370 h 3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7" h="370">
                  <a:moveTo>
                    <a:pt x="205" y="0"/>
                  </a:moveTo>
                  <a:cubicBezTo>
                    <a:pt x="129" y="22"/>
                    <a:pt x="98" y="28"/>
                    <a:pt x="46" y="80"/>
                  </a:cubicBezTo>
                  <a:cubicBezTo>
                    <a:pt x="39" y="110"/>
                    <a:pt x="0" y="197"/>
                    <a:pt x="33" y="238"/>
                  </a:cubicBezTo>
                  <a:cubicBezTo>
                    <a:pt x="50" y="260"/>
                    <a:pt x="86" y="256"/>
                    <a:pt x="112" y="265"/>
                  </a:cubicBezTo>
                  <a:cubicBezTo>
                    <a:pt x="143" y="260"/>
                    <a:pt x="178" y="266"/>
                    <a:pt x="205" y="251"/>
                  </a:cubicBezTo>
                  <a:cubicBezTo>
                    <a:pt x="222" y="242"/>
                    <a:pt x="215" y="188"/>
                    <a:pt x="231" y="199"/>
                  </a:cubicBezTo>
                  <a:cubicBezTo>
                    <a:pt x="253" y="214"/>
                    <a:pt x="238" y="252"/>
                    <a:pt x="244" y="278"/>
                  </a:cubicBezTo>
                  <a:cubicBezTo>
                    <a:pt x="262" y="358"/>
                    <a:pt x="302" y="370"/>
                    <a:pt x="377" y="370"/>
                  </a:cubicBezTo>
                </a:path>
              </a:pathLst>
            </a:custGeom>
            <a:noFill/>
            <a:ln w="28575"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14208" name="Group 160">
            <a:extLst>
              <a:ext uri="{FF2B5EF4-FFF2-40B4-BE49-F238E27FC236}">
                <a16:creationId xmlns:a16="http://schemas.microsoft.com/office/drawing/2014/main" id="{7ED6FF04-4CBA-7C89-ABF8-CDC97A7D2950}"/>
              </a:ext>
            </a:extLst>
          </p:cNvPr>
          <p:cNvGrpSpPr>
            <a:grpSpLocks/>
          </p:cNvGrpSpPr>
          <p:nvPr/>
        </p:nvGrpSpPr>
        <p:grpSpPr bwMode="auto">
          <a:xfrm>
            <a:off x="533400" y="3962400"/>
            <a:ext cx="8153400" cy="1377950"/>
            <a:chOff x="884" y="2064"/>
            <a:chExt cx="3750" cy="237"/>
          </a:xfrm>
        </p:grpSpPr>
        <p:sp>
          <p:nvSpPr>
            <p:cNvPr id="514066" name="Rectangle 18">
              <a:extLst>
                <a:ext uri="{FF2B5EF4-FFF2-40B4-BE49-F238E27FC236}">
                  <a16:creationId xmlns:a16="http://schemas.microsoft.com/office/drawing/2014/main" id="{2873085E-89BC-9FA2-A83B-DD896DBE8700}"/>
                </a:ext>
              </a:extLst>
            </p:cNvPr>
            <p:cNvSpPr>
              <a:spLocks noChangeArrowheads="1"/>
            </p:cNvSpPr>
            <p:nvPr/>
          </p:nvSpPr>
          <p:spPr bwMode="auto">
            <a:xfrm>
              <a:off x="930" y="2076"/>
              <a:ext cx="19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Flip</a:t>
              </a:r>
              <a:endParaRPr lang="en-US" altLang="en-US" sz="2100">
                <a:latin typeface="Arial" panose="020B0604020202020204" pitchFamily="34" charset="0"/>
              </a:endParaRPr>
            </a:p>
          </p:txBody>
        </p:sp>
        <p:sp>
          <p:nvSpPr>
            <p:cNvPr id="514067" name="Rectangle 19">
              <a:extLst>
                <a:ext uri="{FF2B5EF4-FFF2-40B4-BE49-F238E27FC236}">
                  <a16:creationId xmlns:a16="http://schemas.microsoft.com/office/drawing/2014/main" id="{3DE78867-25BF-B698-0662-F5185472919E}"/>
                </a:ext>
              </a:extLst>
            </p:cNvPr>
            <p:cNvSpPr>
              <a:spLocks noChangeArrowheads="1"/>
            </p:cNvSpPr>
            <p:nvPr/>
          </p:nvSpPr>
          <p:spPr bwMode="auto">
            <a:xfrm>
              <a:off x="1093"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68" name="Rectangle 20">
              <a:extLst>
                <a:ext uri="{FF2B5EF4-FFF2-40B4-BE49-F238E27FC236}">
                  <a16:creationId xmlns:a16="http://schemas.microsoft.com/office/drawing/2014/main" id="{FC23FBFD-F08E-03C4-682D-069C35FD199B}"/>
                </a:ext>
              </a:extLst>
            </p:cNvPr>
            <p:cNvSpPr>
              <a:spLocks noChangeArrowheads="1"/>
            </p:cNvSpPr>
            <p:nvPr/>
          </p:nvSpPr>
          <p:spPr bwMode="auto">
            <a:xfrm>
              <a:off x="1765"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514069" name="Rectangle 21">
              <a:extLst>
                <a:ext uri="{FF2B5EF4-FFF2-40B4-BE49-F238E27FC236}">
                  <a16:creationId xmlns:a16="http://schemas.microsoft.com/office/drawing/2014/main" id="{403F1DF1-2BB7-0B3C-5BF8-B4E4845B0EF7}"/>
                </a:ext>
              </a:extLst>
            </p:cNvPr>
            <p:cNvSpPr>
              <a:spLocks noChangeArrowheads="1"/>
            </p:cNvSpPr>
            <p:nvPr/>
          </p:nvSpPr>
          <p:spPr bwMode="auto">
            <a:xfrm>
              <a:off x="1817"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70" name="Rectangle 22">
              <a:extLst>
                <a:ext uri="{FF2B5EF4-FFF2-40B4-BE49-F238E27FC236}">
                  <a16:creationId xmlns:a16="http://schemas.microsoft.com/office/drawing/2014/main" id="{09032F6C-C86A-3BDB-E61F-1D0888E1E1E7}"/>
                </a:ext>
              </a:extLst>
            </p:cNvPr>
            <p:cNvSpPr>
              <a:spLocks noChangeArrowheads="1"/>
            </p:cNvSpPr>
            <p:nvPr/>
          </p:nvSpPr>
          <p:spPr bwMode="auto">
            <a:xfrm>
              <a:off x="2064"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514071" name="Rectangle 23">
              <a:extLst>
                <a:ext uri="{FF2B5EF4-FFF2-40B4-BE49-F238E27FC236}">
                  <a16:creationId xmlns:a16="http://schemas.microsoft.com/office/drawing/2014/main" id="{382DFE78-8A42-2146-2BCA-4EDAB39704CB}"/>
                </a:ext>
              </a:extLst>
            </p:cNvPr>
            <p:cNvSpPr>
              <a:spLocks noChangeArrowheads="1"/>
            </p:cNvSpPr>
            <p:nvPr/>
          </p:nvSpPr>
          <p:spPr bwMode="auto">
            <a:xfrm>
              <a:off x="2115"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72" name="Rectangle 24">
              <a:extLst>
                <a:ext uri="{FF2B5EF4-FFF2-40B4-BE49-F238E27FC236}">
                  <a16:creationId xmlns:a16="http://schemas.microsoft.com/office/drawing/2014/main" id="{73CB8C78-2F0A-13CF-AC7C-02FB8660AA30}"/>
                </a:ext>
              </a:extLst>
            </p:cNvPr>
            <p:cNvSpPr>
              <a:spLocks noChangeArrowheads="1"/>
            </p:cNvSpPr>
            <p:nvPr/>
          </p:nvSpPr>
          <p:spPr bwMode="auto">
            <a:xfrm>
              <a:off x="2362"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514073" name="Rectangle 25">
              <a:extLst>
                <a:ext uri="{FF2B5EF4-FFF2-40B4-BE49-F238E27FC236}">
                  <a16:creationId xmlns:a16="http://schemas.microsoft.com/office/drawing/2014/main" id="{5D86A31B-3DFF-00DF-363E-935C7E8CAD8E}"/>
                </a:ext>
              </a:extLst>
            </p:cNvPr>
            <p:cNvSpPr>
              <a:spLocks noChangeArrowheads="1"/>
            </p:cNvSpPr>
            <p:nvPr/>
          </p:nvSpPr>
          <p:spPr bwMode="auto">
            <a:xfrm>
              <a:off x="2414"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74" name="Rectangle 26">
              <a:extLst>
                <a:ext uri="{FF2B5EF4-FFF2-40B4-BE49-F238E27FC236}">
                  <a16:creationId xmlns:a16="http://schemas.microsoft.com/office/drawing/2014/main" id="{711D534B-428B-CF7E-293B-605A8E5EAEFD}"/>
                </a:ext>
              </a:extLst>
            </p:cNvPr>
            <p:cNvSpPr>
              <a:spLocks noChangeArrowheads="1"/>
            </p:cNvSpPr>
            <p:nvPr/>
          </p:nvSpPr>
          <p:spPr bwMode="auto">
            <a:xfrm>
              <a:off x="2661"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4</a:t>
              </a:r>
              <a:endParaRPr lang="en-US" altLang="en-US" sz="2100">
                <a:latin typeface="Arial" panose="020B0604020202020204" pitchFamily="34" charset="0"/>
              </a:endParaRPr>
            </a:p>
          </p:txBody>
        </p:sp>
        <p:sp>
          <p:nvSpPr>
            <p:cNvPr id="514075" name="Rectangle 27">
              <a:extLst>
                <a:ext uri="{FF2B5EF4-FFF2-40B4-BE49-F238E27FC236}">
                  <a16:creationId xmlns:a16="http://schemas.microsoft.com/office/drawing/2014/main" id="{4752FBDB-155C-2CEF-E0B0-FC6C1D29576E}"/>
                </a:ext>
              </a:extLst>
            </p:cNvPr>
            <p:cNvSpPr>
              <a:spLocks noChangeArrowheads="1"/>
            </p:cNvSpPr>
            <p:nvPr/>
          </p:nvSpPr>
          <p:spPr bwMode="auto">
            <a:xfrm>
              <a:off x="2712"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76" name="Rectangle 28">
              <a:extLst>
                <a:ext uri="{FF2B5EF4-FFF2-40B4-BE49-F238E27FC236}">
                  <a16:creationId xmlns:a16="http://schemas.microsoft.com/office/drawing/2014/main" id="{204B8D3C-3C0D-2114-12F9-B609A556B990}"/>
                </a:ext>
              </a:extLst>
            </p:cNvPr>
            <p:cNvSpPr>
              <a:spLocks noChangeArrowheads="1"/>
            </p:cNvSpPr>
            <p:nvPr/>
          </p:nvSpPr>
          <p:spPr bwMode="auto">
            <a:xfrm>
              <a:off x="2959"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5</a:t>
              </a:r>
              <a:endParaRPr lang="en-US" altLang="en-US" sz="2100">
                <a:latin typeface="Arial" panose="020B0604020202020204" pitchFamily="34" charset="0"/>
              </a:endParaRPr>
            </a:p>
          </p:txBody>
        </p:sp>
        <p:sp>
          <p:nvSpPr>
            <p:cNvPr id="514077" name="Rectangle 29">
              <a:extLst>
                <a:ext uri="{FF2B5EF4-FFF2-40B4-BE49-F238E27FC236}">
                  <a16:creationId xmlns:a16="http://schemas.microsoft.com/office/drawing/2014/main" id="{47831BD5-46AB-5CB4-1A4B-79C87060C49A}"/>
                </a:ext>
              </a:extLst>
            </p:cNvPr>
            <p:cNvSpPr>
              <a:spLocks noChangeArrowheads="1"/>
            </p:cNvSpPr>
            <p:nvPr/>
          </p:nvSpPr>
          <p:spPr bwMode="auto">
            <a:xfrm>
              <a:off x="3011"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78" name="Rectangle 30">
              <a:extLst>
                <a:ext uri="{FF2B5EF4-FFF2-40B4-BE49-F238E27FC236}">
                  <a16:creationId xmlns:a16="http://schemas.microsoft.com/office/drawing/2014/main" id="{18602A6A-E3B7-3303-A088-A32F80A7F6D5}"/>
                </a:ext>
              </a:extLst>
            </p:cNvPr>
            <p:cNvSpPr>
              <a:spLocks noChangeArrowheads="1"/>
            </p:cNvSpPr>
            <p:nvPr/>
          </p:nvSpPr>
          <p:spPr bwMode="auto">
            <a:xfrm>
              <a:off x="3258"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6</a:t>
              </a:r>
              <a:endParaRPr lang="en-US" altLang="en-US" sz="2100">
                <a:latin typeface="Arial" panose="020B0604020202020204" pitchFamily="34" charset="0"/>
              </a:endParaRPr>
            </a:p>
          </p:txBody>
        </p:sp>
        <p:sp>
          <p:nvSpPr>
            <p:cNvPr id="514079" name="Rectangle 31">
              <a:extLst>
                <a:ext uri="{FF2B5EF4-FFF2-40B4-BE49-F238E27FC236}">
                  <a16:creationId xmlns:a16="http://schemas.microsoft.com/office/drawing/2014/main" id="{B1D580EA-B6FA-74C8-72C0-30EB5C596966}"/>
                </a:ext>
              </a:extLst>
            </p:cNvPr>
            <p:cNvSpPr>
              <a:spLocks noChangeArrowheads="1"/>
            </p:cNvSpPr>
            <p:nvPr/>
          </p:nvSpPr>
          <p:spPr bwMode="auto">
            <a:xfrm>
              <a:off x="3309"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80" name="Rectangle 32">
              <a:extLst>
                <a:ext uri="{FF2B5EF4-FFF2-40B4-BE49-F238E27FC236}">
                  <a16:creationId xmlns:a16="http://schemas.microsoft.com/office/drawing/2014/main" id="{E9AC1E13-3806-F608-C954-79CF40D27AF2}"/>
                </a:ext>
              </a:extLst>
            </p:cNvPr>
            <p:cNvSpPr>
              <a:spLocks noChangeArrowheads="1"/>
            </p:cNvSpPr>
            <p:nvPr/>
          </p:nvSpPr>
          <p:spPr bwMode="auto">
            <a:xfrm>
              <a:off x="3557"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7</a:t>
              </a:r>
              <a:endParaRPr lang="en-US" altLang="en-US" sz="2100">
                <a:latin typeface="Arial" panose="020B0604020202020204" pitchFamily="34" charset="0"/>
              </a:endParaRPr>
            </a:p>
          </p:txBody>
        </p:sp>
        <p:sp>
          <p:nvSpPr>
            <p:cNvPr id="514081" name="Rectangle 33">
              <a:extLst>
                <a:ext uri="{FF2B5EF4-FFF2-40B4-BE49-F238E27FC236}">
                  <a16:creationId xmlns:a16="http://schemas.microsoft.com/office/drawing/2014/main" id="{692D8F90-3A61-315F-8C6F-46E9AC7DD60D}"/>
                </a:ext>
              </a:extLst>
            </p:cNvPr>
            <p:cNvSpPr>
              <a:spLocks noChangeArrowheads="1"/>
            </p:cNvSpPr>
            <p:nvPr/>
          </p:nvSpPr>
          <p:spPr bwMode="auto">
            <a:xfrm>
              <a:off x="3608"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82" name="Rectangle 34">
              <a:extLst>
                <a:ext uri="{FF2B5EF4-FFF2-40B4-BE49-F238E27FC236}">
                  <a16:creationId xmlns:a16="http://schemas.microsoft.com/office/drawing/2014/main" id="{4F37D1FE-EF42-C1F6-B10D-C2EB287F8248}"/>
                </a:ext>
              </a:extLst>
            </p:cNvPr>
            <p:cNvSpPr>
              <a:spLocks noChangeArrowheads="1"/>
            </p:cNvSpPr>
            <p:nvPr/>
          </p:nvSpPr>
          <p:spPr bwMode="auto">
            <a:xfrm>
              <a:off x="3856"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8</a:t>
              </a:r>
              <a:endParaRPr lang="en-US" altLang="en-US" sz="2100">
                <a:latin typeface="Arial" panose="020B0604020202020204" pitchFamily="34" charset="0"/>
              </a:endParaRPr>
            </a:p>
          </p:txBody>
        </p:sp>
        <p:sp>
          <p:nvSpPr>
            <p:cNvPr id="514083" name="Rectangle 35">
              <a:extLst>
                <a:ext uri="{FF2B5EF4-FFF2-40B4-BE49-F238E27FC236}">
                  <a16:creationId xmlns:a16="http://schemas.microsoft.com/office/drawing/2014/main" id="{CADAE7A1-9B56-368A-D2CF-A0D3BAC108A3}"/>
                </a:ext>
              </a:extLst>
            </p:cNvPr>
            <p:cNvSpPr>
              <a:spLocks noChangeArrowheads="1"/>
            </p:cNvSpPr>
            <p:nvPr/>
          </p:nvSpPr>
          <p:spPr bwMode="auto">
            <a:xfrm>
              <a:off x="3907"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84" name="Rectangle 36">
              <a:extLst>
                <a:ext uri="{FF2B5EF4-FFF2-40B4-BE49-F238E27FC236}">
                  <a16:creationId xmlns:a16="http://schemas.microsoft.com/office/drawing/2014/main" id="{12792FFF-D273-2956-FF6C-6C6BFD92B7E7}"/>
                </a:ext>
              </a:extLst>
            </p:cNvPr>
            <p:cNvSpPr>
              <a:spLocks noChangeArrowheads="1"/>
            </p:cNvSpPr>
            <p:nvPr/>
          </p:nvSpPr>
          <p:spPr bwMode="auto">
            <a:xfrm>
              <a:off x="4154" y="2076"/>
              <a:ext cx="6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9</a:t>
              </a:r>
              <a:endParaRPr lang="en-US" altLang="en-US" sz="2100">
                <a:latin typeface="Arial" panose="020B0604020202020204" pitchFamily="34" charset="0"/>
              </a:endParaRPr>
            </a:p>
          </p:txBody>
        </p:sp>
        <p:sp>
          <p:nvSpPr>
            <p:cNvPr id="514085" name="Rectangle 37">
              <a:extLst>
                <a:ext uri="{FF2B5EF4-FFF2-40B4-BE49-F238E27FC236}">
                  <a16:creationId xmlns:a16="http://schemas.microsoft.com/office/drawing/2014/main" id="{E7C57D3B-215E-526D-3FE2-53FA18CEA3FC}"/>
                </a:ext>
              </a:extLst>
            </p:cNvPr>
            <p:cNvSpPr>
              <a:spLocks noChangeArrowheads="1"/>
            </p:cNvSpPr>
            <p:nvPr/>
          </p:nvSpPr>
          <p:spPr bwMode="auto">
            <a:xfrm>
              <a:off x="4205" y="2076"/>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86" name="Rectangle 38">
              <a:extLst>
                <a:ext uri="{FF2B5EF4-FFF2-40B4-BE49-F238E27FC236}">
                  <a16:creationId xmlns:a16="http://schemas.microsoft.com/office/drawing/2014/main" id="{7D994343-28BE-4BCA-1A0B-2C500D87ABB2}"/>
                </a:ext>
              </a:extLst>
            </p:cNvPr>
            <p:cNvSpPr>
              <a:spLocks noChangeArrowheads="1"/>
            </p:cNvSpPr>
            <p:nvPr/>
          </p:nvSpPr>
          <p:spPr bwMode="auto">
            <a:xfrm>
              <a:off x="4427" y="2076"/>
              <a:ext cx="124"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10</a:t>
              </a:r>
              <a:endParaRPr lang="en-US" altLang="en-US" sz="2100">
                <a:latin typeface="Arial" panose="020B0604020202020204" pitchFamily="34" charset="0"/>
              </a:endParaRPr>
            </a:p>
          </p:txBody>
        </p:sp>
        <p:sp>
          <p:nvSpPr>
            <p:cNvPr id="514087" name="Rectangle 39">
              <a:extLst>
                <a:ext uri="{FF2B5EF4-FFF2-40B4-BE49-F238E27FC236}">
                  <a16:creationId xmlns:a16="http://schemas.microsoft.com/office/drawing/2014/main" id="{3DD6A197-0BE6-60B6-12E4-EF4B9E058EB3}"/>
                </a:ext>
              </a:extLst>
            </p:cNvPr>
            <p:cNvSpPr>
              <a:spLocks noChangeArrowheads="1"/>
            </p:cNvSpPr>
            <p:nvPr/>
          </p:nvSpPr>
          <p:spPr bwMode="auto">
            <a:xfrm>
              <a:off x="4530" y="2076"/>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088" name="Rectangle 40">
              <a:extLst>
                <a:ext uri="{FF2B5EF4-FFF2-40B4-BE49-F238E27FC236}">
                  <a16:creationId xmlns:a16="http://schemas.microsoft.com/office/drawing/2014/main" id="{52CB51A9-5832-E355-9D17-37A09B6827E6}"/>
                </a:ext>
              </a:extLst>
            </p:cNvPr>
            <p:cNvSpPr>
              <a:spLocks noChangeArrowheads="1"/>
            </p:cNvSpPr>
            <p:nvPr/>
          </p:nvSpPr>
          <p:spPr bwMode="auto">
            <a:xfrm>
              <a:off x="884" y="20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89" name="Rectangle 41">
              <a:extLst>
                <a:ext uri="{FF2B5EF4-FFF2-40B4-BE49-F238E27FC236}">
                  <a16:creationId xmlns:a16="http://schemas.microsoft.com/office/drawing/2014/main" id="{CE82D0C5-4262-229D-9ED9-382AA20911E5}"/>
                </a:ext>
              </a:extLst>
            </p:cNvPr>
            <p:cNvSpPr>
              <a:spLocks noChangeArrowheads="1"/>
            </p:cNvSpPr>
            <p:nvPr/>
          </p:nvSpPr>
          <p:spPr bwMode="auto">
            <a:xfrm>
              <a:off x="884"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0" name="Rectangle 42">
              <a:extLst>
                <a:ext uri="{FF2B5EF4-FFF2-40B4-BE49-F238E27FC236}">
                  <a16:creationId xmlns:a16="http://schemas.microsoft.com/office/drawing/2014/main" id="{D6626378-2A92-3887-4424-18E037F7B3CB}"/>
                </a:ext>
              </a:extLst>
            </p:cNvPr>
            <p:cNvSpPr>
              <a:spLocks noChangeArrowheads="1"/>
            </p:cNvSpPr>
            <p:nvPr/>
          </p:nvSpPr>
          <p:spPr bwMode="auto">
            <a:xfrm>
              <a:off x="895" y="2064"/>
              <a:ext cx="7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1" name="Rectangle 43">
              <a:extLst>
                <a:ext uri="{FF2B5EF4-FFF2-40B4-BE49-F238E27FC236}">
                  <a16:creationId xmlns:a16="http://schemas.microsoft.com/office/drawing/2014/main" id="{9F5CF40E-7C15-FBE7-EA63-80761EEF81E8}"/>
                </a:ext>
              </a:extLst>
            </p:cNvPr>
            <p:cNvSpPr>
              <a:spLocks noChangeArrowheads="1"/>
            </p:cNvSpPr>
            <p:nvPr/>
          </p:nvSpPr>
          <p:spPr bwMode="auto">
            <a:xfrm>
              <a:off x="1640"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2" name="Rectangle 44">
              <a:extLst>
                <a:ext uri="{FF2B5EF4-FFF2-40B4-BE49-F238E27FC236}">
                  <a16:creationId xmlns:a16="http://schemas.microsoft.com/office/drawing/2014/main" id="{490F18A8-0826-F6BE-7D17-49D67057F833}"/>
                </a:ext>
              </a:extLst>
            </p:cNvPr>
            <p:cNvSpPr>
              <a:spLocks noChangeArrowheads="1"/>
            </p:cNvSpPr>
            <p:nvPr/>
          </p:nvSpPr>
          <p:spPr bwMode="auto">
            <a:xfrm>
              <a:off x="1640" y="20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3" name="Rectangle 45">
              <a:extLst>
                <a:ext uri="{FF2B5EF4-FFF2-40B4-BE49-F238E27FC236}">
                  <a16:creationId xmlns:a16="http://schemas.microsoft.com/office/drawing/2014/main" id="{A10CC143-86F8-F731-AF6A-A1AE57502AEB}"/>
                </a:ext>
              </a:extLst>
            </p:cNvPr>
            <p:cNvSpPr>
              <a:spLocks noChangeArrowheads="1"/>
            </p:cNvSpPr>
            <p:nvPr/>
          </p:nvSpPr>
          <p:spPr bwMode="auto">
            <a:xfrm>
              <a:off x="1650"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4" name="Rectangle 46">
              <a:extLst>
                <a:ext uri="{FF2B5EF4-FFF2-40B4-BE49-F238E27FC236}">
                  <a16:creationId xmlns:a16="http://schemas.microsoft.com/office/drawing/2014/main" id="{E35D14C7-6B01-97DE-E61E-10E545AA4756}"/>
                </a:ext>
              </a:extLst>
            </p:cNvPr>
            <p:cNvSpPr>
              <a:spLocks noChangeArrowheads="1"/>
            </p:cNvSpPr>
            <p:nvPr/>
          </p:nvSpPr>
          <p:spPr bwMode="auto">
            <a:xfrm>
              <a:off x="1938"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5" name="Rectangle 47">
              <a:extLst>
                <a:ext uri="{FF2B5EF4-FFF2-40B4-BE49-F238E27FC236}">
                  <a16:creationId xmlns:a16="http://schemas.microsoft.com/office/drawing/2014/main" id="{5B79A08F-BF82-CFA1-F9CB-7757EBBAD2C9}"/>
                </a:ext>
              </a:extLst>
            </p:cNvPr>
            <p:cNvSpPr>
              <a:spLocks noChangeArrowheads="1"/>
            </p:cNvSpPr>
            <p:nvPr/>
          </p:nvSpPr>
          <p:spPr bwMode="auto">
            <a:xfrm>
              <a:off x="1938"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6" name="Rectangle 48">
              <a:extLst>
                <a:ext uri="{FF2B5EF4-FFF2-40B4-BE49-F238E27FC236}">
                  <a16:creationId xmlns:a16="http://schemas.microsoft.com/office/drawing/2014/main" id="{E08211F9-3B51-F856-6087-8BE1C7B86C37}"/>
                </a:ext>
              </a:extLst>
            </p:cNvPr>
            <p:cNvSpPr>
              <a:spLocks noChangeArrowheads="1"/>
            </p:cNvSpPr>
            <p:nvPr/>
          </p:nvSpPr>
          <p:spPr bwMode="auto">
            <a:xfrm>
              <a:off x="1949"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7" name="Rectangle 49">
              <a:extLst>
                <a:ext uri="{FF2B5EF4-FFF2-40B4-BE49-F238E27FC236}">
                  <a16:creationId xmlns:a16="http://schemas.microsoft.com/office/drawing/2014/main" id="{67367771-41A5-E6F9-65AB-4053F55133DB}"/>
                </a:ext>
              </a:extLst>
            </p:cNvPr>
            <p:cNvSpPr>
              <a:spLocks noChangeArrowheads="1"/>
            </p:cNvSpPr>
            <p:nvPr/>
          </p:nvSpPr>
          <p:spPr bwMode="auto">
            <a:xfrm>
              <a:off x="2237"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8" name="Rectangle 50">
              <a:extLst>
                <a:ext uri="{FF2B5EF4-FFF2-40B4-BE49-F238E27FC236}">
                  <a16:creationId xmlns:a16="http://schemas.microsoft.com/office/drawing/2014/main" id="{28B08E09-C23E-8E0A-76EA-DE1758F02F98}"/>
                </a:ext>
              </a:extLst>
            </p:cNvPr>
            <p:cNvSpPr>
              <a:spLocks noChangeArrowheads="1"/>
            </p:cNvSpPr>
            <p:nvPr/>
          </p:nvSpPr>
          <p:spPr bwMode="auto">
            <a:xfrm>
              <a:off x="2237" y="206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9" name="Rectangle 51">
              <a:extLst>
                <a:ext uri="{FF2B5EF4-FFF2-40B4-BE49-F238E27FC236}">
                  <a16:creationId xmlns:a16="http://schemas.microsoft.com/office/drawing/2014/main" id="{BF561D01-DC68-A82D-688E-6FFE9067BECF}"/>
                </a:ext>
              </a:extLst>
            </p:cNvPr>
            <p:cNvSpPr>
              <a:spLocks noChangeArrowheads="1"/>
            </p:cNvSpPr>
            <p:nvPr/>
          </p:nvSpPr>
          <p:spPr bwMode="auto">
            <a:xfrm>
              <a:off x="2247"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0" name="Rectangle 52">
              <a:extLst>
                <a:ext uri="{FF2B5EF4-FFF2-40B4-BE49-F238E27FC236}">
                  <a16:creationId xmlns:a16="http://schemas.microsoft.com/office/drawing/2014/main" id="{566684C0-DE7E-1079-8A94-1338C33AC25E}"/>
                </a:ext>
              </a:extLst>
            </p:cNvPr>
            <p:cNvSpPr>
              <a:spLocks noChangeArrowheads="1"/>
            </p:cNvSpPr>
            <p:nvPr/>
          </p:nvSpPr>
          <p:spPr bwMode="auto">
            <a:xfrm>
              <a:off x="2535"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1" name="Rectangle 53">
              <a:extLst>
                <a:ext uri="{FF2B5EF4-FFF2-40B4-BE49-F238E27FC236}">
                  <a16:creationId xmlns:a16="http://schemas.microsoft.com/office/drawing/2014/main" id="{A4FD17CE-FA64-D93A-073B-78D75DB7D9D8}"/>
                </a:ext>
              </a:extLst>
            </p:cNvPr>
            <p:cNvSpPr>
              <a:spLocks noChangeArrowheads="1"/>
            </p:cNvSpPr>
            <p:nvPr/>
          </p:nvSpPr>
          <p:spPr bwMode="auto">
            <a:xfrm>
              <a:off x="2535"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2" name="Rectangle 54">
              <a:extLst>
                <a:ext uri="{FF2B5EF4-FFF2-40B4-BE49-F238E27FC236}">
                  <a16:creationId xmlns:a16="http://schemas.microsoft.com/office/drawing/2014/main" id="{935363D0-D2F6-D7BC-DD63-183DCE2D9A8B}"/>
                </a:ext>
              </a:extLst>
            </p:cNvPr>
            <p:cNvSpPr>
              <a:spLocks noChangeArrowheads="1"/>
            </p:cNvSpPr>
            <p:nvPr/>
          </p:nvSpPr>
          <p:spPr bwMode="auto">
            <a:xfrm>
              <a:off x="2546" y="2064"/>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3" name="Rectangle 55">
              <a:extLst>
                <a:ext uri="{FF2B5EF4-FFF2-40B4-BE49-F238E27FC236}">
                  <a16:creationId xmlns:a16="http://schemas.microsoft.com/office/drawing/2014/main" id="{1DE7EB96-A729-877D-6C74-C847E9353E37}"/>
                </a:ext>
              </a:extLst>
            </p:cNvPr>
            <p:cNvSpPr>
              <a:spLocks noChangeArrowheads="1"/>
            </p:cNvSpPr>
            <p:nvPr/>
          </p:nvSpPr>
          <p:spPr bwMode="auto">
            <a:xfrm>
              <a:off x="2833"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4" name="Rectangle 56">
              <a:extLst>
                <a:ext uri="{FF2B5EF4-FFF2-40B4-BE49-F238E27FC236}">
                  <a16:creationId xmlns:a16="http://schemas.microsoft.com/office/drawing/2014/main" id="{9818D60A-8270-A0E4-4EA5-F6E32DB623BA}"/>
                </a:ext>
              </a:extLst>
            </p:cNvPr>
            <p:cNvSpPr>
              <a:spLocks noChangeArrowheads="1"/>
            </p:cNvSpPr>
            <p:nvPr/>
          </p:nvSpPr>
          <p:spPr bwMode="auto">
            <a:xfrm>
              <a:off x="2833"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5" name="Rectangle 57">
              <a:extLst>
                <a:ext uri="{FF2B5EF4-FFF2-40B4-BE49-F238E27FC236}">
                  <a16:creationId xmlns:a16="http://schemas.microsoft.com/office/drawing/2014/main" id="{3D3C55FA-04FA-0D15-5737-65B66CB70E31}"/>
                </a:ext>
              </a:extLst>
            </p:cNvPr>
            <p:cNvSpPr>
              <a:spLocks noChangeArrowheads="1"/>
            </p:cNvSpPr>
            <p:nvPr/>
          </p:nvSpPr>
          <p:spPr bwMode="auto">
            <a:xfrm>
              <a:off x="2844"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6" name="Rectangle 58">
              <a:extLst>
                <a:ext uri="{FF2B5EF4-FFF2-40B4-BE49-F238E27FC236}">
                  <a16:creationId xmlns:a16="http://schemas.microsoft.com/office/drawing/2014/main" id="{97B666A6-B732-651F-0EEB-C040219B9B1C}"/>
                </a:ext>
              </a:extLst>
            </p:cNvPr>
            <p:cNvSpPr>
              <a:spLocks noChangeArrowheads="1"/>
            </p:cNvSpPr>
            <p:nvPr/>
          </p:nvSpPr>
          <p:spPr bwMode="auto">
            <a:xfrm>
              <a:off x="3132"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7" name="Rectangle 59">
              <a:extLst>
                <a:ext uri="{FF2B5EF4-FFF2-40B4-BE49-F238E27FC236}">
                  <a16:creationId xmlns:a16="http://schemas.microsoft.com/office/drawing/2014/main" id="{E98EC3F6-6FD3-BB97-8616-65A357BC4723}"/>
                </a:ext>
              </a:extLst>
            </p:cNvPr>
            <p:cNvSpPr>
              <a:spLocks noChangeArrowheads="1"/>
            </p:cNvSpPr>
            <p:nvPr/>
          </p:nvSpPr>
          <p:spPr bwMode="auto">
            <a:xfrm>
              <a:off x="3132"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8" name="Rectangle 60">
              <a:extLst>
                <a:ext uri="{FF2B5EF4-FFF2-40B4-BE49-F238E27FC236}">
                  <a16:creationId xmlns:a16="http://schemas.microsoft.com/office/drawing/2014/main" id="{E45C22AF-8FBA-FA17-35AA-9B7A2939EF96}"/>
                </a:ext>
              </a:extLst>
            </p:cNvPr>
            <p:cNvSpPr>
              <a:spLocks noChangeArrowheads="1"/>
            </p:cNvSpPr>
            <p:nvPr/>
          </p:nvSpPr>
          <p:spPr bwMode="auto">
            <a:xfrm>
              <a:off x="3143"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9" name="Rectangle 61">
              <a:extLst>
                <a:ext uri="{FF2B5EF4-FFF2-40B4-BE49-F238E27FC236}">
                  <a16:creationId xmlns:a16="http://schemas.microsoft.com/office/drawing/2014/main" id="{CD7DB647-95C9-84B9-5E68-7CBB990FA9A6}"/>
                </a:ext>
              </a:extLst>
            </p:cNvPr>
            <p:cNvSpPr>
              <a:spLocks noChangeArrowheads="1"/>
            </p:cNvSpPr>
            <p:nvPr/>
          </p:nvSpPr>
          <p:spPr bwMode="auto">
            <a:xfrm>
              <a:off x="3431"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0" name="Rectangle 62">
              <a:extLst>
                <a:ext uri="{FF2B5EF4-FFF2-40B4-BE49-F238E27FC236}">
                  <a16:creationId xmlns:a16="http://schemas.microsoft.com/office/drawing/2014/main" id="{C2AF14CF-C9B6-20B2-5BBA-44A98A56DF71}"/>
                </a:ext>
              </a:extLst>
            </p:cNvPr>
            <p:cNvSpPr>
              <a:spLocks noChangeArrowheads="1"/>
            </p:cNvSpPr>
            <p:nvPr/>
          </p:nvSpPr>
          <p:spPr bwMode="auto">
            <a:xfrm>
              <a:off x="3431"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1" name="Rectangle 63">
              <a:extLst>
                <a:ext uri="{FF2B5EF4-FFF2-40B4-BE49-F238E27FC236}">
                  <a16:creationId xmlns:a16="http://schemas.microsoft.com/office/drawing/2014/main" id="{17F865FC-75F1-71A4-2365-C7CE12C08D27}"/>
                </a:ext>
              </a:extLst>
            </p:cNvPr>
            <p:cNvSpPr>
              <a:spLocks noChangeArrowheads="1"/>
            </p:cNvSpPr>
            <p:nvPr/>
          </p:nvSpPr>
          <p:spPr bwMode="auto">
            <a:xfrm>
              <a:off x="3442"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2" name="Rectangle 64">
              <a:extLst>
                <a:ext uri="{FF2B5EF4-FFF2-40B4-BE49-F238E27FC236}">
                  <a16:creationId xmlns:a16="http://schemas.microsoft.com/office/drawing/2014/main" id="{34206538-0621-14CD-F8EC-931FE992DDE1}"/>
                </a:ext>
              </a:extLst>
            </p:cNvPr>
            <p:cNvSpPr>
              <a:spLocks noChangeArrowheads="1"/>
            </p:cNvSpPr>
            <p:nvPr/>
          </p:nvSpPr>
          <p:spPr bwMode="auto">
            <a:xfrm>
              <a:off x="3730"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3" name="Rectangle 65">
              <a:extLst>
                <a:ext uri="{FF2B5EF4-FFF2-40B4-BE49-F238E27FC236}">
                  <a16:creationId xmlns:a16="http://schemas.microsoft.com/office/drawing/2014/main" id="{898023BA-FDD5-CBE6-B795-1206BA22A154}"/>
                </a:ext>
              </a:extLst>
            </p:cNvPr>
            <p:cNvSpPr>
              <a:spLocks noChangeArrowheads="1"/>
            </p:cNvSpPr>
            <p:nvPr/>
          </p:nvSpPr>
          <p:spPr bwMode="auto">
            <a:xfrm>
              <a:off x="3730"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4" name="Rectangle 66">
              <a:extLst>
                <a:ext uri="{FF2B5EF4-FFF2-40B4-BE49-F238E27FC236}">
                  <a16:creationId xmlns:a16="http://schemas.microsoft.com/office/drawing/2014/main" id="{01D65362-A92A-D6CA-C8BB-273A81B3A0CC}"/>
                </a:ext>
              </a:extLst>
            </p:cNvPr>
            <p:cNvSpPr>
              <a:spLocks noChangeArrowheads="1"/>
            </p:cNvSpPr>
            <p:nvPr/>
          </p:nvSpPr>
          <p:spPr bwMode="auto">
            <a:xfrm>
              <a:off x="3741" y="2064"/>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5" name="Rectangle 67">
              <a:extLst>
                <a:ext uri="{FF2B5EF4-FFF2-40B4-BE49-F238E27FC236}">
                  <a16:creationId xmlns:a16="http://schemas.microsoft.com/office/drawing/2014/main" id="{77C28142-08BF-DC47-CE9D-048E8F067B12}"/>
                </a:ext>
              </a:extLst>
            </p:cNvPr>
            <p:cNvSpPr>
              <a:spLocks noChangeArrowheads="1"/>
            </p:cNvSpPr>
            <p:nvPr/>
          </p:nvSpPr>
          <p:spPr bwMode="auto">
            <a:xfrm>
              <a:off x="4028" y="2075"/>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6" name="Rectangle 68">
              <a:extLst>
                <a:ext uri="{FF2B5EF4-FFF2-40B4-BE49-F238E27FC236}">
                  <a16:creationId xmlns:a16="http://schemas.microsoft.com/office/drawing/2014/main" id="{7F2F49E3-7915-8678-E80B-80336A91EFF1}"/>
                </a:ext>
              </a:extLst>
            </p:cNvPr>
            <p:cNvSpPr>
              <a:spLocks noChangeArrowheads="1"/>
            </p:cNvSpPr>
            <p:nvPr/>
          </p:nvSpPr>
          <p:spPr bwMode="auto">
            <a:xfrm>
              <a:off x="4028"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7" name="Rectangle 69">
              <a:extLst>
                <a:ext uri="{FF2B5EF4-FFF2-40B4-BE49-F238E27FC236}">
                  <a16:creationId xmlns:a16="http://schemas.microsoft.com/office/drawing/2014/main" id="{7D9808F6-62DA-0EB1-F064-BFF90B13FFAA}"/>
                </a:ext>
              </a:extLst>
            </p:cNvPr>
            <p:cNvSpPr>
              <a:spLocks noChangeArrowheads="1"/>
            </p:cNvSpPr>
            <p:nvPr/>
          </p:nvSpPr>
          <p:spPr bwMode="auto">
            <a:xfrm>
              <a:off x="4039" y="2064"/>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8" name="Rectangle 70">
              <a:extLst>
                <a:ext uri="{FF2B5EF4-FFF2-40B4-BE49-F238E27FC236}">
                  <a16:creationId xmlns:a16="http://schemas.microsoft.com/office/drawing/2014/main" id="{47A88AB2-77F1-9A47-5702-DB1918B5E3E7}"/>
                </a:ext>
              </a:extLst>
            </p:cNvPr>
            <p:cNvSpPr>
              <a:spLocks noChangeArrowheads="1"/>
            </p:cNvSpPr>
            <p:nvPr/>
          </p:nvSpPr>
          <p:spPr bwMode="auto">
            <a:xfrm>
              <a:off x="4327" y="2075"/>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9" name="Rectangle 71">
              <a:extLst>
                <a:ext uri="{FF2B5EF4-FFF2-40B4-BE49-F238E27FC236}">
                  <a16:creationId xmlns:a16="http://schemas.microsoft.com/office/drawing/2014/main" id="{5B90C65A-D33A-71CF-25BD-AC7537473AFD}"/>
                </a:ext>
              </a:extLst>
            </p:cNvPr>
            <p:cNvSpPr>
              <a:spLocks noChangeArrowheads="1"/>
            </p:cNvSpPr>
            <p:nvPr/>
          </p:nvSpPr>
          <p:spPr bwMode="auto">
            <a:xfrm>
              <a:off x="4327"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0" name="Rectangle 72">
              <a:extLst>
                <a:ext uri="{FF2B5EF4-FFF2-40B4-BE49-F238E27FC236}">
                  <a16:creationId xmlns:a16="http://schemas.microsoft.com/office/drawing/2014/main" id="{DA374089-49DA-F8EA-E527-ADF7261C4464}"/>
                </a:ext>
              </a:extLst>
            </p:cNvPr>
            <p:cNvSpPr>
              <a:spLocks noChangeArrowheads="1"/>
            </p:cNvSpPr>
            <p:nvPr/>
          </p:nvSpPr>
          <p:spPr bwMode="auto">
            <a:xfrm>
              <a:off x="4338" y="2064"/>
              <a:ext cx="28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1" name="Rectangle 73">
              <a:extLst>
                <a:ext uri="{FF2B5EF4-FFF2-40B4-BE49-F238E27FC236}">
                  <a16:creationId xmlns:a16="http://schemas.microsoft.com/office/drawing/2014/main" id="{68443CD2-35F4-F4C2-68DC-F9753C764057}"/>
                </a:ext>
              </a:extLst>
            </p:cNvPr>
            <p:cNvSpPr>
              <a:spLocks noChangeArrowheads="1"/>
            </p:cNvSpPr>
            <p:nvPr/>
          </p:nvSpPr>
          <p:spPr bwMode="auto">
            <a:xfrm>
              <a:off x="4623" y="20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2" name="Rectangle 74">
              <a:extLst>
                <a:ext uri="{FF2B5EF4-FFF2-40B4-BE49-F238E27FC236}">
                  <a16:creationId xmlns:a16="http://schemas.microsoft.com/office/drawing/2014/main" id="{3680F229-F08F-3404-7840-C1E016F9E95C}"/>
                </a:ext>
              </a:extLst>
            </p:cNvPr>
            <p:cNvSpPr>
              <a:spLocks noChangeArrowheads="1"/>
            </p:cNvSpPr>
            <p:nvPr/>
          </p:nvSpPr>
          <p:spPr bwMode="auto">
            <a:xfrm>
              <a:off x="4623" y="206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3" name="Rectangle 75">
              <a:extLst>
                <a:ext uri="{FF2B5EF4-FFF2-40B4-BE49-F238E27FC236}">
                  <a16:creationId xmlns:a16="http://schemas.microsoft.com/office/drawing/2014/main" id="{417C6D4C-F94E-94B0-0E59-3D128C79FCB6}"/>
                </a:ext>
              </a:extLst>
            </p:cNvPr>
            <p:cNvSpPr>
              <a:spLocks noChangeArrowheads="1"/>
            </p:cNvSpPr>
            <p:nvPr/>
          </p:nvSpPr>
          <p:spPr bwMode="auto">
            <a:xfrm>
              <a:off x="884" y="2076"/>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4" name="Rectangle 76">
              <a:extLst>
                <a:ext uri="{FF2B5EF4-FFF2-40B4-BE49-F238E27FC236}">
                  <a16:creationId xmlns:a16="http://schemas.microsoft.com/office/drawing/2014/main" id="{B51829F2-477C-6472-427F-5ED6FEC7C92B}"/>
                </a:ext>
              </a:extLst>
            </p:cNvPr>
            <p:cNvSpPr>
              <a:spLocks noChangeArrowheads="1"/>
            </p:cNvSpPr>
            <p:nvPr/>
          </p:nvSpPr>
          <p:spPr bwMode="auto">
            <a:xfrm>
              <a:off x="1640"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5" name="Rectangle 77">
              <a:extLst>
                <a:ext uri="{FF2B5EF4-FFF2-40B4-BE49-F238E27FC236}">
                  <a16:creationId xmlns:a16="http://schemas.microsoft.com/office/drawing/2014/main" id="{EFE8AA53-2C8B-EFA2-BEF0-A3E3CF44FD12}"/>
                </a:ext>
              </a:extLst>
            </p:cNvPr>
            <p:cNvSpPr>
              <a:spLocks noChangeArrowheads="1"/>
            </p:cNvSpPr>
            <p:nvPr/>
          </p:nvSpPr>
          <p:spPr bwMode="auto">
            <a:xfrm>
              <a:off x="1938"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6" name="Rectangle 78">
              <a:extLst>
                <a:ext uri="{FF2B5EF4-FFF2-40B4-BE49-F238E27FC236}">
                  <a16:creationId xmlns:a16="http://schemas.microsoft.com/office/drawing/2014/main" id="{81D616D2-DBA6-840B-18E4-8DB6EDF5E81E}"/>
                </a:ext>
              </a:extLst>
            </p:cNvPr>
            <p:cNvSpPr>
              <a:spLocks noChangeArrowheads="1"/>
            </p:cNvSpPr>
            <p:nvPr/>
          </p:nvSpPr>
          <p:spPr bwMode="auto">
            <a:xfrm>
              <a:off x="2237"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7" name="Rectangle 79">
              <a:extLst>
                <a:ext uri="{FF2B5EF4-FFF2-40B4-BE49-F238E27FC236}">
                  <a16:creationId xmlns:a16="http://schemas.microsoft.com/office/drawing/2014/main" id="{8EDCB631-63BE-68C4-ABE4-1C89AF95947C}"/>
                </a:ext>
              </a:extLst>
            </p:cNvPr>
            <p:cNvSpPr>
              <a:spLocks noChangeArrowheads="1"/>
            </p:cNvSpPr>
            <p:nvPr/>
          </p:nvSpPr>
          <p:spPr bwMode="auto">
            <a:xfrm>
              <a:off x="2535"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8" name="Rectangle 80">
              <a:extLst>
                <a:ext uri="{FF2B5EF4-FFF2-40B4-BE49-F238E27FC236}">
                  <a16:creationId xmlns:a16="http://schemas.microsoft.com/office/drawing/2014/main" id="{9F7148FC-F91F-4C95-8B9C-AE78C42EA3E5}"/>
                </a:ext>
              </a:extLst>
            </p:cNvPr>
            <p:cNvSpPr>
              <a:spLocks noChangeArrowheads="1"/>
            </p:cNvSpPr>
            <p:nvPr/>
          </p:nvSpPr>
          <p:spPr bwMode="auto">
            <a:xfrm>
              <a:off x="2833"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9" name="Rectangle 81">
              <a:extLst>
                <a:ext uri="{FF2B5EF4-FFF2-40B4-BE49-F238E27FC236}">
                  <a16:creationId xmlns:a16="http://schemas.microsoft.com/office/drawing/2014/main" id="{A5ADF263-9555-FAA1-0765-66BB4F63F7FE}"/>
                </a:ext>
              </a:extLst>
            </p:cNvPr>
            <p:cNvSpPr>
              <a:spLocks noChangeArrowheads="1"/>
            </p:cNvSpPr>
            <p:nvPr/>
          </p:nvSpPr>
          <p:spPr bwMode="auto">
            <a:xfrm>
              <a:off x="3132"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0" name="Rectangle 82">
              <a:extLst>
                <a:ext uri="{FF2B5EF4-FFF2-40B4-BE49-F238E27FC236}">
                  <a16:creationId xmlns:a16="http://schemas.microsoft.com/office/drawing/2014/main" id="{A817E758-AEFB-A6B2-7A36-CA9BDBBD4DBF}"/>
                </a:ext>
              </a:extLst>
            </p:cNvPr>
            <p:cNvSpPr>
              <a:spLocks noChangeArrowheads="1"/>
            </p:cNvSpPr>
            <p:nvPr/>
          </p:nvSpPr>
          <p:spPr bwMode="auto">
            <a:xfrm>
              <a:off x="3431"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1" name="Rectangle 83">
              <a:extLst>
                <a:ext uri="{FF2B5EF4-FFF2-40B4-BE49-F238E27FC236}">
                  <a16:creationId xmlns:a16="http://schemas.microsoft.com/office/drawing/2014/main" id="{56CBECB0-795F-7BC0-3F12-4C8551D849C9}"/>
                </a:ext>
              </a:extLst>
            </p:cNvPr>
            <p:cNvSpPr>
              <a:spLocks noChangeArrowheads="1"/>
            </p:cNvSpPr>
            <p:nvPr/>
          </p:nvSpPr>
          <p:spPr bwMode="auto">
            <a:xfrm>
              <a:off x="3730"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2" name="Rectangle 84">
              <a:extLst>
                <a:ext uri="{FF2B5EF4-FFF2-40B4-BE49-F238E27FC236}">
                  <a16:creationId xmlns:a16="http://schemas.microsoft.com/office/drawing/2014/main" id="{9FF6E46F-98FC-518D-5CFE-182727DF71D0}"/>
                </a:ext>
              </a:extLst>
            </p:cNvPr>
            <p:cNvSpPr>
              <a:spLocks noChangeArrowheads="1"/>
            </p:cNvSpPr>
            <p:nvPr/>
          </p:nvSpPr>
          <p:spPr bwMode="auto">
            <a:xfrm>
              <a:off x="4028" y="2076"/>
              <a:ext cx="6"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3" name="Rectangle 85">
              <a:extLst>
                <a:ext uri="{FF2B5EF4-FFF2-40B4-BE49-F238E27FC236}">
                  <a16:creationId xmlns:a16="http://schemas.microsoft.com/office/drawing/2014/main" id="{BF0F3CC0-4C95-EB64-9C23-AAAD0E262C41}"/>
                </a:ext>
              </a:extLst>
            </p:cNvPr>
            <p:cNvSpPr>
              <a:spLocks noChangeArrowheads="1"/>
            </p:cNvSpPr>
            <p:nvPr/>
          </p:nvSpPr>
          <p:spPr bwMode="auto">
            <a:xfrm>
              <a:off x="4327" y="2076"/>
              <a:ext cx="5"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4" name="Rectangle 86">
              <a:extLst>
                <a:ext uri="{FF2B5EF4-FFF2-40B4-BE49-F238E27FC236}">
                  <a16:creationId xmlns:a16="http://schemas.microsoft.com/office/drawing/2014/main" id="{4F1D5BCF-5ADE-2139-47AA-6AF763CEC26D}"/>
                </a:ext>
              </a:extLst>
            </p:cNvPr>
            <p:cNvSpPr>
              <a:spLocks noChangeArrowheads="1"/>
            </p:cNvSpPr>
            <p:nvPr/>
          </p:nvSpPr>
          <p:spPr bwMode="auto">
            <a:xfrm>
              <a:off x="4623" y="2076"/>
              <a:ext cx="11"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5" name="Rectangle 87">
              <a:extLst>
                <a:ext uri="{FF2B5EF4-FFF2-40B4-BE49-F238E27FC236}">
                  <a16:creationId xmlns:a16="http://schemas.microsoft.com/office/drawing/2014/main" id="{BB430CCF-F50D-112E-C494-6B591DD0FE7A}"/>
                </a:ext>
              </a:extLst>
            </p:cNvPr>
            <p:cNvSpPr>
              <a:spLocks noChangeArrowheads="1"/>
            </p:cNvSpPr>
            <p:nvPr/>
          </p:nvSpPr>
          <p:spPr bwMode="auto">
            <a:xfrm>
              <a:off x="930" y="2185"/>
              <a:ext cx="39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Result </a:t>
              </a:r>
            </a:p>
            <a:p>
              <a:pPr eaLnBrk="1" hangingPunct="1"/>
              <a:r>
                <a:rPr lang="en-US" altLang="en-US" sz="1900" b="1">
                  <a:solidFill>
                    <a:srgbClr val="000000"/>
                  </a:solidFill>
                  <a:latin typeface="Arial" panose="020B0604020202020204" pitchFamily="34" charset="0"/>
                </a:rPr>
                <a:t>(H or T)</a:t>
              </a:r>
              <a:endParaRPr lang="en-US" altLang="en-US" sz="2100">
                <a:latin typeface="Arial" panose="020B0604020202020204" pitchFamily="34" charset="0"/>
              </a:endParaRPr>
            </a:p>
          </p:txBody>
        </p:sp>
        <p:sp>
          <p:nvSpPr>
            <p:cNvPr id="514136" name="Rectangle 88">
              <a:extLst>
                <a:ext uri="{FF2B5EF4-FFF2-40B4-BE49-F238E27FC236}">
                  <a16:creationId xmlns:a16="http://schemas.microsoft.com/office/drawing/2014/main" id="{753E0741-3082-A3D2-1DD4-76C2E4BC1B81}"/>
                </a:ext>
              </a:extLst>
            </p:cNvPr>
            <p:cNvSpPr>
              <a:spLocks noChangeArrowheads="1"/>
            </p:cNvSpPr>
            <p:nvPr/>
          </p:nvSpPr>
          <p:spPr bwMode="auto">
            <a:xfrm>
              <a:off x="1559" y="2185"/>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37" name="Rectangle 89">
              <a:extLst>
                <a:ext uri="{FF2B5EF4-FFF2-40B4-BE49-F238E27FC236}">
                  <a16:creationId xmlns:a16="http://schemas.microsoft.com/office/drawing/2014/main" id="{103EC25F-4814-C29E-6813-6641B58C3EE0}"/>
                </a:ext>
              </a:extLst>
            </p:cNvPr>
            <p:cNvSpPr>
              <a:spLocks noChangeArrowheads="1"/>
            </p:cNvSpPr>
            <p:nvPr/>
          </p:nvSpPr>
          <p:spPr bwMode="auto">
            <a:xfrm>
              <a:off x="1791"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38" name="Rectangle 90">
              <a:extLst>
                <a:ext uri="{FF2B5EF4-FFF2-40B4-BE49-F238E27FC236}">
                  <a16:creationId xmlns:a16="http://schemas.microsoft.com/office/drawing/2014/main" id="{A53DE741-471B-2C3B-80A4-6A735A180F0C}"/>
                </a:ext>
              </a:extLst>
            </p:cNvPr>
            <p:cNvSpPr>
              <a:spLocks noChangeArrowheads="1"/>
            </p:cNvSpPr>
            <p:nvPr/>
          </p:nvSpPr>
          <p:spPr bwMode="auto">
            <a:xfrm>
              <a:off x="2090"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39" name="Rectangle 91">
              <a:extLst>
                <a:ext uri="{FF2B5EF4-FFF2-40B4-BE49-F238E27FC236}">
                  <a16:creationId xmlns:a16="http://schemas.microsoft.com/office/drawing/2014/main" id="{A3ADADCD-D004-6920-9164-EB120EAF4EC8}"/>
                </a:ext>
              </a:extLst>
            </p:cNvPr>
            <p:cNvSpPr>
              <a:spLocks noChangeArrowheads="1"/>
            </p:cNvSpPr>
            <p:nvPr/>
          </p:nvSpPr>
          <p:spPr bwMode="auto">
            <a:xfrm>
              <a:off x="2388"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0" name="Rectangle 92">
              <a:extLst>
                <a:ext uri="{FF2B5EF4-FFF2-40B4-BE49-F238E27FC236}">
                  <a16:creationId xmlns:a16="http://schemas.microsoft.com/office/drawing/2014/main" id="{4E7E61D7-58E6-876E-D4D6-B80E82701AA7}"/>
                </a:ext>
              </a:extLst>
            </p:cNvPr>
            <p:cNvSpPr>
              <a:spLocks noChangeArrowheads="1"/>
            </p:cNvSpPr>
            <p:nvPr/>
          </p:nvSpPr>
          <p:spPr bwMode="auto">
            <a:xfrm>
              <a:off x="2687" y="2188"/>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1" name="Rectangle 93">
              <a:extLst>
                <a:ext uri="{FF2B5EF4-FFF2-40B4-BE49-F238E27FC236}">
                  <a16:creationId xmlns:a16="http://schemas.microsoft.com/office/drawing/2014/main" id="{53139DE6-1A87-11BD-C92F-2CCD27EDFF39}"/>
                </a:ext>
              </a:extLst>
            </p:cNvPr>
            <p:cNvSpPr>
              <a:spLocks noChangeArrowheads="1"/>
            </p:cNvSpPr>
            <p:nvPr/>
          </p:nvSpPr>
          <p:spPr bwMode="auto">
            <a:xfrm>
              <a:off x="2985"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2" name="Rectangle 94">
              <a:extLst>
                <a:ext uri="{FF2B5EF4-FFF2-40B4-BE49-F238E27FC236}">
                  <a16:creationId xmlns:a16="http://schemas.microsoft.com/office/drawing/2014/main" id="{D27CCCD4-C276-87BF-1295-F93E8B1C597B}"/>
                </a:ext>
              </a:extLst>
            </p:cNvPr>
            <p:cNvSpPr>
              <a:spLocks noChangeArrowheads="1"/>
            </p:cNvSpPr>
            <p:nvPr/>
          </p:nvSpPr>
          <p:spPr bwMode="auto">
            <a:xfrm>
              <a:off x="3284"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3" name="Rectangle 95">
              <a:extLst>
                <a:ext uri="{FF2B5EF4-FFF2-40B4-BE49-F238E27FC236}">
                  <a16:creationId xmlns:a16="http://schemas.microsoft.com/office/drawing/2014/main" id="{2BA185F5-0F59-F176-7D46-858A7DB46928}"/>
                </a:ext>
              </a:extLst>
            </p:cNvPr>
            <p:cNvSpPr>
              <a:spLocks noChangeArrowheads="1"/>
            </p:cNvSpPr>
            <p:nvPr/>
          </p:nvSpPr>
          <p:spPr bwMode="auto">
            <a:xfrm>
              <a:off x="3583"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4" name="Rectangle 96">
              <a:extLst>
                <a:ext uri="{FF2B5EF4-FFF2-40B4-BE49-F238E27FC236}">
                  <a16:creationId xmlns:a16="http://schemas.microsoft.com/office/drawing/2014/main" id="{262A77A6-59F1-FCA0-5E33-D310C048BAE6}"/>
                </a:ext>
              </a:extLst>
            </p:cNvPr>
            <p:cNvSpPr>
              <a:spLocks noChangeArrowheads="1"/>
            </p:cNvSpPr>
            <p:nvPr/>
          </p:nvSpPr>
          <p:spPr bwMode="auto">
            <a:xfrm>
              <a:off x="3881"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5" name="Rectangle 97">
              <a:extLst>
                <a:ext uri="{FF2B5EF4-FFF2-40B4-BE49-F238E27FC236}">
                  <a16:creationId xmlns:a16="http://schemas.microsoft.com/office/drawing/2014/main" id="{DCA3D8C8-9082-3CCF-49C1-7350179B3B6D}"/>
                </a:ext>
              </a:extLst>
            </p:cNvPr>
            <p:cNvSpPr>
              <a:spLocks noChangeArrowheads="1"/>
            </p:cNvSpPr>
            <p:nvPr/>
          </p:nvSpPr>
          <p:spPr bwMode="auto">
            <a:xfrm>
              <a:off x="4180" y="2188"/>
              <a:ext cx="31"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6" name="Rectangle 98">
              <a:extLst>
                <a:ext uri="{FF2B5EF4-FFF2-40B4-BE49-F238E27FC236}">
                  <a16:creationId xmlns:a16="http://schemas.microsoft.com/office/drawing/2014/main" id="{4665A5A7-2947-AD43-9071-43F2343445E3}"/>
                </a:ext>
              </a:extLst>
            </p:cNvPr>
            <p:cNvSpPr>
              <a:spLocks noChangeArrowheads="1"/>
            </p:cNvSpPr>
            <p:nvPr/>
          </p:nvSpPr>
          <p:spPr bwMode="auto">
            <a:xfrm>
              <a:off x="4478" y="2188"/>
              <a:ext cx="30"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4147" name="Rectangle 99">
              <a:extLst>
                <a:ext uri="{FF2B5EF4-FFF2-40B4-BE49-F238E27FC236}">
                  <a16:creationId xmlns:a16="http://schemas.microsoft.com/office/drawing/2014/main" id="{7C903545-05A8-88B1-95A8-A0A8C1290746}"/>
                </a:ext>
              </a:extLst>
            </p:cNvPr>
            <p:cNvSpPr>
              <a:spLocks noChangeArrowheads="1"/>
            </p:cNvSpPr>
            <p:nvPr/>
          </p:nvSpPr>
          <p:spPr bwMode="auto">
            <a:xfrm>
              <a:off x="884" y="2180"/>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8" name="Rectangle 100">
              <a:extLst>
                <a:ext uri="{FF2B5EF4-FFF2-40B4-BE49-F238E27FC236}">
                  <a16:creationId xmlns:a16="http://schemas.microsoft.com/office/drawing/2014/main" id="{7FB643A7-9E66-E906-D74A-4878F679456D}"/>
                </a:ext>
              </a:extLst>
            </p:cNvPr>
            <p:cNvSpPr>
              <a:spLocks noChangeArrowheads="1"/>
            </p:cNvSpPr>
            <p:nvPr/>
          </p:nvSpPr>
          <p:spPr bwMode="auto">
            <a:xfrm>
              <a:off x="895" y="2180"/>
              <a:ext cx="74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9" name="Rectangle 101">
              <a:extLst>
                <a:ext uri="{FF2B5EF4-FFF2-40B4-BE49-F238E27FC236}">
                  <a16:creationId xmlns:a16="http://schemas.microsoft.com/office/drawing/2014/main" id="{9A8C75B0-57FA-F420-E26D-1A3E9728E43C}"/>
                </a:ext>
              </a:extLst>
            </p:cNvPr>
            <p:cNvSpPr>
              <a:spLocks noChangeArrowheads="1"/>
            </p:cNvSpPr>
            <p:nvPr/>
          </p:nvSpPr>
          <p:spPr bwMode="auto">
            <a:xfrm>
              <a:off x="1640"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0" name="Rectangle 102">
              <a:extLst>
                <a:ext uri="{FF2B5EF4-FFF2-40B4-BE49-F238E27FC236}">
                  <a16:creationId xmlns:a16="http://schemas.microsoft.com/office/drawing/2014/main" id="{417D2F31-4A8B-B424-0248-6BAF7531DB97}"/>
                </a:ext>
              </a:extLst>
            </p:cNvPr>
            <p:cNvSpPr>
              <a:spLocks noChangeArrowheads="1"/>
            </p:cNvSpPr>
            <p:nvPr/>
          </p:nvSpPr>
          <p:spPr bwMode="auto">
            <a:xfrm>
              <a:off x="1645"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1" name="Rectangle 103">
              <a:extLst>
                <a:ext uri="{FF2B5EF4-FFF2-40B4-BE49-F238E27FC236}">
                  <a16:creationId xmlns:a16="http://schemas.microsoft.com/office/drawing/2014/main" id="{1D135858-B413-63EF-0023-17080C236AF4}"/>
                </a:ext>
              </a:extLst>
            </p:cNvPr>
            <p:cNvSpPr>
              <a:spLocks noChangeArrowheads="1"/>
            </p:cNvSpPr>
            <p:nvPr/>
          </p:nvSpPr>
          <p:spPr bwMode="auto">
            <a:xfrm>
              <a:off x="1938"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2" name="Rectangle 104">
              <a:extLst>
                <a:ext uri="{FF2B5EF4-FFF2-40B4-BE49-F238E27FC236}">
                  <a16:creationId xmlns:a16="http://schemas.microsoft.com/office/drawing/2014/main" id="{50430FBA-22BE-A7FC-49E7-8061195FB9BC}"/>
                </a:ext>
              </a:extLst>
            </p:cNvPr>
            <p:cNvSpPr>
              <a:spLocks noChangeArrowheads="1"/>
            </p:cNvSpPr>
            <p:nvPr/>
          </p:nvSpPr>
          <p:spPr bwMode="auto">
            <a:xfrm>
              <a:off x="1943" y="2180"/>
              <a:ext cx="29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3" name="Rectangle 105">
              <a:extLst>
                <a:ext uri="{FF2B5EF4-FFF2-40B4-BE49-F238E27FC236}">
                  <a16:creationId xmlns:a16="http://schemas.microsoft.com/office/drawing/2014/main" id="{AA7DBAF4-C93B-D0A7-F042-3E738D75DA97}"/>
                </a:ext>
              </a:extLst>
            </p:cNvPr>
            <p:cNvSpPr>
              <a:spLocks noChangeArrowheads="1"/>
            </p:cNvSpPr>
            <p:nvPr/>
          </p:nvSpPr>
          <p:spPr bwMode="auto">
            <a:xfrm>
              <a:off x="2237"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4" name="Rectangle 106">
              <a:extLst>
                <a:ext uri="{FF2B5EF4-FFF2-40B4-BE49-F238E27FC236}">
                  <a16:creationId xmlns:a16="http://schemas.microsoft.com/office/drawing/2014/main" id="{9DF45CB2-FCCB-866F-FC9C-7A6BE465F699}"/>
                </a:ext>
              </a:extLst>
            </p:cNvPr>
            <p:cNvSpPr>
              <a:spLocks noChangeArrowheads="1"/>
            </p:cNvSpPr>
            <p:nvPr/>
          </p:nvSpPr>
          <p:spPr bwMode="auto">
            <a:xfrm>
              <a:off x="2242"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5" name="Rectangle 107">
              <a:extLst>
                <a:ext uri="{FF2B5EF4-FFF2-40B4-BE49-F238E27FC236}">
                  <a16:creationId xmlns:a16="http://schemas.microsoft.com/office/drawing/2014/main" id="{E6119E74-221F-B390-4AF3-4A4AA48EABD8}"/>
                </a:ext>
              </a:extLst>
            </p:cNvPr>
            <p:cNvSpPr>
              <a:spLocks noChangeArrowheads="1"/>
            </p:cNvSpPr>
            <p:nvPr/>
          </p:nvSpPr>
          <p:spPr bwMode="auto">
            <a:xfrm>
              <a:off x="2535"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6" name="Rectangle 108">
              <a:extLst>
                <a:ext uri="{FF2B5EF4-FFF2-40B4-BE49-F238E27FC236}">
                  <a16:creationId xmlns:a16="http://schemas.microsoft.com/office/drawing/2014/main" id="{63D20B8C-5D79-ADBA-98FB-25EBE8ADC159}"/>
                </a:ext>
              </a:extLst>
            </p:cNvPr>
            <p:cNvSpPr>
              <a:spLocks noChangeArrowheads="1"/>
            </p:cNvSpPr>
            <p:nvPr/>
          </p:nvSpPr>
          <p:spPr bwMode="auto">
            <a:xfrm>
              <a:off x="2540"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7" name="Rectangle 109">
              <a:extLst>
                <a:ext uri="{FF2B5EF4-FFF2-40B4-BE49-F238E27FC236}">
                  <a16:creationId xmlns:a16="http://schemas.microsoft.com/office/drawing/2014/main" id="{E512F48C-0A07-D2A9-D726-C6A70F0FEA3D}"/>
                </a:ext>
              </a:extLst>
            </p:cNvPr>
            <p:cNvSpPr>
              <a:spLocks noChangeArrowheads="1"/>
            </p:cNvSpPr>
            <p:nvPr/>
          </p:nvSpPr>
          <p:spPr bwMode="auto">
            <a:xfrm>
              <a:off x="2833"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8" name="Rectangle 110">
              <a:extLst>
                <a:ext uri="{FF2B5EF4-FFF2-40B4-BE49-F238E27FC236}">
                  <a16:creationId xmlns:a16="http://schemas.microsoft.com/office/drawing/2014/main" id="{9217ED6D-1383-23F4-5768-60333AF13294}"/>
                </a:ext>
              </a:extLst>
            </p:cNvPr>
            <p:cNvSpPr>
              <a:spLocks noChangeArrowheads="1"/>
            </p:cNvSpPr>
            <p:nvPr/>
          </p:nvSpPr>
          <p:spPr bwMode="auto">
            <a:xfrm>
              <a:off x="2839"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9" name="Rectangle 111">
              <a:extLst>
                <a:ext uri="{FF2B5EF4-FFF2-40B4-BE49-F238E27FC236}">
                  <a16:creationId xmlns:a16="http://schemas.microsoft.com/office/drawing/2014/main" id="{C170D2AC-7E13-62C8-A061-4300D0D6D358}"/>
                </a:ext>
              </a:extLst>
            </p:cNvPr>
            <p:cNvSpPr>
              <a:spLocks noChangeArrowheads="1"/>
            </p:cNvSpPr>
            <p:nvPr/>
          </p:nvSpPr>
          <p:spPr bwMode="auto">
            <a:xfrm>
              <a:off x="3132"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0" name="Rectangle 112">
              <a:extLst>
                <a:ext uri="{FF2B5EF4-FFF2-40B4-BE49-F238E27FC236}">
                  <a16:creationId xmlns:a16="http://schemas.microsoft.com/office/drawing/2014/main" id="{E9CD5C91-DBD5-4BAD-934C-86D0B876D13F}"/>
                </a:ext>
              </a:extLst>
            </p:cNvPr>
            <p:cNvSpPr>
              <a:spLocks noChangeArrowheads="1"/>
            </p:cNvSpPr>
            <p:nvPr/>
          </p:nvSpPr>
          <p:spPr bwMode="auto">
            <a:xfrm>
              <a:off x="3137" y="2180"/>
              <a:ext cx="29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1" name="Rectangle 113">
              <a:extLst>
                <a:ext uri="{FF2B5EF4-FFF2-40B4-BE49-F238E27FC236}">
                  <a16:creationId xmlns:a16="http://schemas.microsoft.com/office/drawing/2014/main" id="{6B8903E0-E52A-D5D0-BE32-775F51BC539C}"/>
                </a:ext>
              </a:extLst>
            </p:cNvPr>
            <p:cNvSpPr>
              <a:spLocks noChangeArrowheads="1"/>
            </p:cNvSpPr>
            <p:nvPr/>
          </p:nvSpPr>
          <p:spPr bwMode="auto">
            <a:xfrm>
              <a:off x="3431"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2" name="Rectangle 114">
              <a:extLst>
                <a:ext uri="{FF2B5EF4-FFF2-40B4-BE49-F238E27FC236}">
                  <a16:creationId xmlns:a16="http://schemas.microsoft.com/office/drawing/2014/main" id="{157D1596-B4B0-4596-3AE0-F637FFE4A579}"/>
                </a:ext>
              </a:extLst>
            </p:cNvPr>
            <p:cNvSpPr>
              <a:spLocks noChangeArrowheads="1"/>
            </p:cNvSpPr>
            <p:nvPr/>
          </p:nvSpPr>
          <p:spPr bwMode="auto">
            <a:xfrm>
              <a:off x="3437"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3" name="Rectangle 115">
              <a:extLst>
                <a:ext uri="{FF2B5EF4-FFF2-40B4-BE49-F238E27FC236}">
                  <a16:creationId xmlns:a16="http://schemas.microsoft.com/office/drawing/2014/main" id="{7B053539-DCBB-76CD-62E2-259FA388F94C}"/>
                </a:ext>
              </a:extLst>
            </p:cNvPr>
            <p:cNvSpPr>
              <a:spLocks noChangeArrowheads="1"/>
            </p:cNvSpPr>
            <p:nvPr/>
          </p:nvSpPr>
          <p:spPr bwMode="auto">
            <a:xfrm>
              <a:off x="3730"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4" name="Rectangle 116">
              <a:extLst>
                <a:ext uri="{FF2B5EF4-FFF2-40B4-BE49-F238E27FC236}">
                  <a16:creationId xmlns:a16="http://schemas.microsoft.com/office/drawing/2014/main" id="{ADEF67C5-80A9-02BA-5B8E-19CAA28B8C38}"/>
                </a:ext>
              </a:extLst>
            </p:cNvPr>
            <p:cNvSpPr>
              <a:spLocks noChangeArrowheads="1"/>
            </p:cNvSpPr>
            <p:nvPr/>
          </p:nvSpPr>
          <p:spPr bwMode="auto">
            <a:xfrm>
              <a:off x="3735"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5" name="Rectangle 117">
              <a:extLst>
                <a:ext uri="{FF2B5EF4-FFF2-40B4-BE49-F238E27FC236}">
                  <a16:creationId xmlns:a16="http://schemas.microsoft.com/office/drawing/2014/main" id="{6805C6C4-E470-A9DB-FC00-E4A258FAE49A}"/>
                </a:ext>
              </a:extLst>
            </p:cNvPr>
            <p:cNvSpPr>
              <a:spLocks noChangeArrowheads="1"/>
            </p:cNvSpPr>
            <p:nvPr/>
          </p:nvSpPr>
          <p:spPr bwMode="auto">
            <a:xfrm>
              <a:off x="4028" y="2180"/>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6" name="Rectangle 118">
              <a:extLst>
                <a:ext uri="{FF2B5EF4-FFF2-40B4-BE49-F238E27FC236}">
                  <a16:creationId xmlns:a16="http://schemas.microsoft.com/office/drawing/2014/main" id="{E1637F6E-403C-B373-8DB5-7CD1A39CE06A}"/>
                </a:ext>
              </a:extLst>
            </p:cNvPr>
            <p:cNvSpPr>
              <a:spLocks noChangeArrowheads="1"/>
            </p:cNvSpPr>
            <p:nvPr/>
          </p:nvSpPr>
          <p:spPr bwMode="auto">
            <a:xfrm>
              <a:off x="4034" y="2180"/>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7" name="Rectangle 119">
              <a:extLst>
                <a:ext uri="{FF2B5EF4-FFF2-40B4-BE49-F238E27FC236}">
                  <a16:creationId xmlns:a16="http://schemas.microsoft.com/office/drawing/2014/main" id="{5247BFF4-A511-E3B3-37FD-EE0A7640C2EA}"/>
                </a:ext>
              </a:extLst>
            </p:cNvPr>
            <p:cNvSpPr>
              <a:spLocks noChangeArrowheads="1"/>
            </p:cNvSpPr>
            <p:nvPr/>
          </p:nvSpPr>
          <p:spPr bwMode="auto">
            <a:xfrm>
              <a:off x="4327" y="218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8" name="Rectangle 120">
              <a:extLst>
                <a:ext uri="{FF2B5EF4-FFF2-40B4-BE49-F238E27FC236}">
                  <a16:creationId xmlns:a16="http://schemas.microsoft.com/office/drawing/2014/main" id="{A0E6606B-1133-5FFF-2B53-A06561759332}"/>
                </a:ext>
              </a:extLst>
            </p:cNvPr>
            <p:cNvSpPr>
              <a:spLocks noChangeArrowheads="1"/>
            </p:cNvSpPr>
            <p:nvPr/>
          </p:nvSpPr>
          <p:spPr bwMode="auto">
            <a:xfrm>
              <a:off x="4332" y="2180"/>
              <a:ext cx="29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9" name="Rectangle 121">
              <a:extLst>
                <a:ext uri="{FF2B5EF4-FFF2-40B4-BE49-F238E27FC236}">
                  <a16:creationId xmlns:a16="http://schemas.microsoft.com/office/drawing/2014/main" id="{085CFF22-57AB-4279-C503-A595759AC5FD}"/>
                </a:ext>
              </a:extLst>
            </p:cNvPr>
            <p:cNvSpPr>
              <a:spLocks noChangeArrowheads="1"/>
            </p:cNvSpPr>
            <p:nvPr/>
          </p:nvSpPr>
          <p:spPr bwMode="auto">
            <a:xfrm>
              <a:off x="4623" y="2180"/>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0" name="Rectangle 122">
              <a:extLst>
                <a:ext uri="{FF2B5EF4-FFF2-40B4-BE49-F238E27FC236}">
                  <a16:creationId xmlns:a16="http://schemas.microsoft.com/office/drawing/2014/main" id="{EAC5387C-EBA2-AF0F-A87F-0946131A7D75}"/>
                </a:ext>
              </a:extLst>
            </p:cNvPr>
            <p:cNvSpPr>
              <a:spLocks noChangeArrowheads="1"/>
            </p:cNvSpPr>
            <p:nvPr/>
          </p:nvSpPr>
          <p:spPr bwMode="auto">
            <a:xfrm>
              <a:off x="884" y="2185"/>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1" name="Rectangle 123">
              <a:extLst>
                <a:ext uri="{FF2B5EF4-FFF2-40B4-BE49-F238E27FC236}">
                  <a16:creationId xmlns:a16="http://schemas.microsoft.com/office/drawing/2014/main" id="{E6C648B5-C43A-3EAC-F93C-E8F836CCF4CB}"/>
                </a:ext>
              </a:extLst>
            </p:cNvPr>
            <p:cNvSpPr>
              <a:spLocks noChangeArrowheads="1"/>
            </p:cNvSpPr>
            <p:nvPr/>
          </p:nvSpPr>
          <p:spPr bwMode="auto">
            <a:xfrm>
              <a:off x="884"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2" name="Rectangle 124">
              <a:extLst>
                <a:ext uri="{FF2B5EF4-FFF2-40B4-BE49-F238E27FC236}">
                  <a16:creationId xmlns:a16="http://schemas.microsoft.com/office/drawing/2014/main" id="{283242A2-4D2A-2B96-33B1-F6E193EF9B14}"/>
                </a:ext>
              </a:extLst>
            </p:cNvPr>
            <p:cNvSpPr>
              <a:spLocks noChangeArrowheads="1"/>
            </p:cNvSpPr>
            <p:nvPr/>
          </p:nvSpPr>
          <p:spPr bwMode="auto">
            <a:xfrm>
              <a:off x="884"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3" name="Rectangle 125">
              <a:extLst>
                <a:ext uri="{FF2B5EF4-FFF2-40B4-BE49-F238E27FC236}">
                  <a16:creationId xmlns:a16="http://schemas.microsoft.com/office/drawing/2014/main" id="{35467988-5E8F-03F4-8845-218E71A9A507}"/>
                </a:ext>
              </a:extLst>
            </p:cNvPr>
            <p:cNvSpPr>
              <a:spLocks noChangeArrowheads="1"/>
            </p:cNvSpPr>
            <p:nvPr/>
          </p:nvSpPr>
          <p:spPr bwMode="auto">
            <a:xfrm>
              <a:off x="895" y="2290"/>
              <a:ext cx="7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4" name="Rectangle 126">
              <a:extLst>
                <a:ext uri="{FF2B5EF4-FFF2-40B4-BE49-F238E27FC236}">
                  <a16:creationId xmlns:a16="http://schemas.microsoft.com/office/drawing/2014/main" id="{8AF24344-6B26-6C13-AEA4-21ADC860DBB1}"/>
                </a:ext>
              </a:extLst>
            </p:cNvPr>
            <p:cNvSpPr>
              <a:spLocks noChangeArrowheads="1"/>
            </p:cNvSpPr>
            <p:nvPr/>
          </p:nvSpPr>
          <p:spPr bwMode="auto">
            <a:xfrm>
              <a:off x="1640"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5" name="Rectangle 127">
              <a:extLst>
                <a:ext uri="{FF2B5EF4-FFF2-40B4-BE49-F238E27FC236}">
                  <a16:creationId xmlns:a16="http://schemas.microsoft.com/office/drawing/2014/main" id="{10961A12-A6D4-B692-3A4A-E3D29F2CEFF4}"/>
                </a:ext>
              </a:extLst>
            </p:cNvPr>
            <p:cNvSpPr>
              <a:spLocks noChangeArrowheads="1"/>
            </p:cNvSpPr>
            <p:nvPr/>
          </p:nvSpPr>
          <p:spPr bwMode="auto">
            <a:xfrm>
              <a:off x="1640" y="229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6" name="Rectangle 128">
              <a:extLst>
                <a:ext uri="{FF2B5EF4-FFF2-40B4-BE49-F238E27FC236}">
                  <a16:creationId xmlns:a16="http://schemas.microsoft.com/office/drawing/2014/main" id="{5E137A4D-196B-1F81-6798-0AC06A95E952}"/>
                </a:ext>
              </a:extLst>
            </p:cNvPr>
            <p:cNvSpPr>
              <a:spLocks noChangeArrowheads="1"/>
            </p:cNvSpPr>
            <p:nvPr/>
          </p:nvSpPr>
          <p:spPr bwMode="auto">
            <a:xfrm>
              <a:off x="1650"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7" name="Rectangle 129">
              <a:extLst>
                <a:ext uri="{FF2B5EF4-FFF2-40B4-BE49-F238E27FC236}">
                  <a16:creationId xmlns:a16="http://schemas.microsoft.com/office/drawing/2014/main" id="{4D9FBE58-5B8F-D109-0A8C-5666F3D15270}"/>
                </a:ext>
              </a:extLst>
            </p:cNvPr>
            <p:cNvSpPr>
              <a:spLocks noChangeArrowheads="1"/>
            </p:cNvSpPr>
            <p:nvPr/>
          </p:nvSpPr>
          <p:spPr bwMode="auto">
            <a:xfrm>
              <a:off x="1938"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8" name="Rectangle 130">
              <a:extLst>
                <a:ext uri="{FF2B5EF4-FFF2-40B4-BE49-F238E27FC236}">
                  <a16:creationId xmlns:a16="http://schemas.microsoft.com/office/drawing/2014/main" id="{8029697F-24A8-1515-9628-B1F7549FD053}"/>
                </a:ext>
              </a:extLst>
            </p:cNvPr>
            <p:cNvSpPr>
              <a:spLocks noChangeArrowheads="1"/>
            </p:cNvSpPr>
            <p:nvPr/>
          </p:nvSpPr>
          <p:spPr bwMode="auto">
            <a:xfrm>
              <a:off x="1938"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9" name="Rectangle 131">
              <a:extLst>
                <a:ext uri="{FF2B5EF4-FFF2-40B4-BE49-F238E27FC236}">
                  <a16:creationId xmlns:a16="http://schemas.microsoft.com/office/drawing/2014/main" id="{E47159F0-D990-ED88-94FA-F1D351CB91D5}"/>
                </a:ext>
              </a:extLst>
            </p:cNvPr>
            <p:cNvSpPr>
              <a:spLocks noChangeArrowheads="1"/>
            </p:cNvSpPr>
            <p:nvPr/>
          </p:nvSpPr>
          <p:spPr bwMode="auto">
            <a:xfrm>
              <a:off x="1949"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0" name="Rectangle 132">
              <a:extLst>
                <a:ext uri="{FF2B5EF4-FFF2-40B4-BE49-F238E27FC236}">
                  <a16:creationId xmlns:a16="http://schemas.microsoft.com/office/drawing/2014/main" id="{E3916021-1956-B17F-A508-3CF3FE0D6E6C}"/>
                </a:ext>
              </a:extLst>
            </p:cNvPr>
            <p:cNvSpPr>
              <a:spLocks noChangeArrowheads="1"/>
            </p:cNvSpPr>
            <p:nvPr/>
          </p:nvSpPr>
          <p:spPr bwMode="auto">
            <a:xfrm>
              <a:off x="2237"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1" name="Rectangle 133">
              <a:extLst>
                <a:ext uri="{FF2B5EF4-FFF2-40B4-BE49-F238E27FC236}">
                  <a16:creationId xmlns:a16="http://schemas.microsoft.com/office/drawing/2014/main" id="{34BC2BA6-5759-46D1-1C8E-4449A3E4C463}"/>
                </a:ext>
              </a:extLst>
            </p:cNvPr>
            <p:cNvSpPr>
              <a:spLocks noChangeArrowheads="1"/>
            </p:cNvSpPr>
            <p:nvPr/>
          </p:nvSpPr>
          <p:spPr bwMode="auto">
            <a:xfrm>
              <a:off x="2237" y="2290"/>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2" name="Rectangle 134">
              <a:extLst>
                <a:ext uri="{FF2B5EF4-FFF2-40B4-BE49-F238E27FC236}">
                  <a16:creationId xmlns:a16="http://schemas.microsoft.com/office/drawing/2014/main" id="{ED076E39-1205-27C5-D4D8-3E1FD5B46595}"/>
                </a:ext>
              </a:extLst>
            </p:cNvPr>
            <p:cNvSpPr>
              <a:spLocks noChangeArrowheads="1"/>
            </p:cNvSpPr>
            <p:nvPr/>
          </p:nvSpPr>
          <p:spPr bwMode="auto">
            <a:xfrm>
              <a:off x="2247"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3" name="Rectangle 135">
              <a:extLst>
                <a:ext uri="{FF2B5EF4-FFF2-40B4-BE49-F238E27FC236}">
                  <a16:creationId xmlns:a16="http://schemas.microsoft.com/office/drawing/2014/main" id="{3E0CBB04-86FD-DFB8-F869-AC7F8CDE76A5}"/>
                </a:ext>
              </a:extLst>
            </p:cNvPr>
            <p:cNvSpPr>
              <a:spLocks noChangeArrowheads="1"/>
            </p:cNvSpPr>
            <p:nvPr/>
          </p:nvSpPr>
          <p:spPr bwMode="auto">
            <a:xfrm>
              <a:off x="2535"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4" name="Rectangle 136">
              <a:extLst>
                <a:ext uri="{FF2B5EF4-FFF2-40B4-BE49-F238E27FC236}">
                  <a16:creationId xmlns:a16="http://schemas.microsoft.com/office/drawing/2014/main" id="{5ABBCDF8-DFF9-8AA2-206F-C00A27CE58A6}"/>
                </a:ext>
              </a:extLst>
            </p:cNvPr>
            <p:cNvSpPr>
              <a:spLocks noChangeArrowheads="1"/>
            </p:cNvSpPr>
            <p:nvPr/>
          </p:nvSpPr>
          <p:spPr bwMode="auto">
            <a:xfrm>
              <a:off x="2535"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5" name="Rectangle 137">
              <a:extLst>
                <a:ext uri="{FF2B5EF4-FFF2-40B4-BE49-F238E27FC236}">
                  <a16:creationId xmlns:a16="http://schemas.microsoft.com/office/drawing/2014/main" id="{FEBFDD27-0F17-74A7-505E-A684F711546B}"/>
                </a:ext>
              </a:extLst>
            </p:cNvPr>
            <p:cNvSpPr>
              <a:spLocks noChangeArrowheads="1"/>
            </p:cNvSpPr>
            <p:nvPr/>
          </p:nvSpPr>
          <p:spPr bwMode="auto">
            <a:xfrm>
              <a:off x="2546" y="2290"/>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6" name="Rectangle 138">
              <a:extLst>
                <a:ext uri="{FF2B5EF4-FFF2-40B4-BE49-F238E27FC236}">
                  <a16:creationId xmlns:a16="http://schemas.microsoft.com/office/drawing/2014/main" id="{5685EBE8-2058-7969-D5F1-0E663974A639}"/>
                </a:ext>
              </a:extLst>
            </p:cNvPr>
            <p:cNvSpPr>
              <a:spLocks noChangeArrowheads="1"/>
            </p:cNvSpPr>
            <p:nvPr/>
          </p:nvSpPr>
          <p:spPr bwMode="auto">
            <a:xfrm>
              <a:off x="2833"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7" name="Rectangle 139">
              <a:extLst>
                <a:ext uri="{FF2B5EF4-FFF2-40B4-BE49-F238E27FC236}">
                  <a16:creationId xmlns:a16="http://schemas.microsoft.com/office/drawing/2014/main" id="{9AFD1492-3453-115A-72FA-D3099BCAA735}"/>
                </a:ext>
              </a:extLst>
            </p:cNvPr>
            <p:cNvSpPr>
              <a:spLocks noChangeArrowheads="1"/>
            </p:cNvSpPr>
            <p:nvPr/>
          </p:nvSpPr>
          <p:spPr bwMode="auto">
            <a:xfrm>
              <a:off x="283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8" name="Rectangle 140">
              <a:extLst>
                <a:ext uri="{FF2B5EF4-FFF2-40B4-BE49-F238E27FC236}">
                  <a16:creationId xmlns:a16="http://schemas.microsoft.com/office/drawing/2014/main" id="{E415FD1E-036A-2BA6-D45A-D522F68EDA6E}"/>
                </a:ext>
              </a:extLst>
            </p:cNvPr>
            <p:cNvSpPr>
              <a:spLocks noChangeArrowheads="1"/>
            </p:cNvSpPr>
            <p:nvPr/>
          </p:nvSpPr>
          <p:spPr bwMode="auto">
            <a:xfrm>
              <a:off x="2844"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9" name="Rectangle 141">
              <a:extLst>
                <a:ext uri="{FF2B5EF4-FFF2-40B4-BE49-F238E27FC236}">
                  <a16:creationId xmlns:a16="http://schemas.microsoft.com/office/drawing/2014/main" id="{186CE992-33B3-AFE6-2F36-444CD39069C8}"/>
                </a:ext>
              </a:extLst>
            </p:cNvPr>
            <p:cNvSpPr>
              <a:spLocks noChangeArrowheads="1"/>
            </p:cNvSpPr>
            <p:nvPr/>
          </p:nvSpPr>
          <p:spPr bwMode="auto">
            <a:xfrm>
              <a:off x="3132"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0" name="Rectangle 142">
              <a:extLst>
                <a:ext uri="{FF2B5EF4-FFF2-40B4-BE49-F238E27FC236}">
                  <a16:creationId xmlns:a16="http://schemas.microsoft.com/office/drawing/2014/main" id="{52D77164-6324-2039-D46C-ABB34893A87A}"/>
                </a:ext>
              </a:extLst>
            </p:cNvPr>
            <p:cNvSpPr>
              <a:spLocks noChangeArrowheads="1"/>
            </p:cNvSpPr>
            <p:nvPr/>
          </p:nvSpPr>
          <p:spPr bwMode="auto">
            <a:xfrm>
              <a:off x="3132"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1" name="Rectangle 143">
              <a:extLst>
                <a:ext uri="{FF2B5EF4-FFF2-40B4-BE49-F238E27FC236}">
                  <a16:creationId xmlns:a16="http://schemas.microsoft.com/office/drawing/2014/main" id="{CA8004A4-9F12-DA1A-F3E3-0EDBAD1B4D52}"/>
                </a:ext>
              </a:extLst>
            </p:cNvPr>
            <p:cNvSpPr>
              <a:spLocks noChangeArrowheads="1"/>
            </p:cNvSpPr>
            <p:nvPr/>
          </p:nvSpPr>
          <p:spPr bwMode="auto">
            <a:xfrm>
              <a:off x="3143"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2" name="Rectangle 144">
              <a:extLst>
                <a:ext uri="{FF2B5EF4-FFF2-40B4-BE49-F238E27FC236}">
                  <a16:creationId xmlns:a16="http://schemas.microsoft.com/office/drawing/2014/main" id="{D1CE96CF-D1B4-2A8C-D266-E47997D22719}"/>
                </a:ext>
              </a:extLst>
            </p:cNvPr>
            <p:cNvSpPr>
              <a:spLocks noChangeArrowheads="1"/>
            </p:cNvSpPr>
            <p:nvPr/>
          </p:nvSpPr>
          <p:spPr bwMode="auto">
            <a:xfrm>
              <a:off x="3431"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3" name="Rectangle 145">
              <a:extLst>
                <a:ext uri="{FF2B5EF4-FFF2-40B4-BE49-F238E27FC236}">
                  <a16:creationId xmlns:a16="http://schemas.microsoft.com/office/drawing/2014/main" id="{3934D19D-F7C9-D9F0-B852-4DEE50AE0999}"/>
                </a:ext>
              </a:extLst>
            </p:cNvPr>
            <p:cNvSpPr>
              <a:spLocks noChangeArrowheads="1"/>
            </p:cNvSpPr>
            <p:nvPr/>
          </p:nvSpPr>
          <p:spPr bwMode="auto">
            <a:xfrm>
              <a:off x="3431"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4" name="Rectangle 146">
              <a:extLst>
                <a:ext uri="{FF2B5EF4-FFF2-40B4-BE49-F238E27FC236}">
                  <a16:creationId xmlns:a16="http://schemas.microsoft.com/office/drawing/2014/main" id="{BB836AB1-05A3-2934-56F7-A810344863BE}"/>
                </a:ext>
              </a:extLst>
            </p:cNvPr>
            <p:cNvSpPr>
              <a:spLocks noChangeArrowheads="1"/>
            </p:cNvSpPr>
            <p:nvPr/>
          </p:nvSpPr>
          <p:spPr bwMode="auto">
            <a:xfrm>
              <a:off x="3442"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5" name="Rectangle 147">
              <a:extLst>
                <a:ext uri="{FF2B5EF4-FFF2-40B4-BE49-F238E27FC236}">
                  <a16:creationId xmlns:a16="http://schemas.microsoft.com/office/drawing/2014/main" id="{96611B3A-78EA-35EB-D24F-E5FF6E4D0AEF}"/>
                </a:ext>
              </a:extLst>
            </p:cNvPr>
            <p:cNvSpPr>
              <a:spLocks noChangeArrowheads="1"/>
            </p:cNvSpPr>
            <p:nvPr/>
          </p:nvSpPr>
          <p:spPr bwMode="auto">
            <a:xfrm>
              <a:off x="3730"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6" name="Rectangle 148">
              <a:extLst>
                <a:ext uri="{FF2B5EF4-FFF2-40B4-BE49-F238E27FC236}">
                  <a16:creationId xmlns:a16="http://schemas.microsoft.com/office/drawing/2014/main" id="{43B89694-1EB5-BAF6-88D8-83E265382364}"/>
                </a:ext>
              </a:extLst>
            </p:cNvPr>
            <p:cNvSpPr>
              <a:spLocks noChangeArrowheads="1"/>
            </p:cNvSpPr>
            <p:nvPr/>
          </p:nvSpPr>
          <p:spPr bwMode="auto">
            <a:xfrm>
              <a:off x="3730"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7" name="Rectangle 149">
              <a:extLst>
                <a:ext uri="{FF2B5EF4-FFF2-40B4-BE49-F238E27FC236}">
                  <a16:creationId xmlns:a16="http://schemas.microsoft.com/office/drawing/2014/main" id="{E7724105-D60A-DAFE-0231-B6BDED0DB70E}"/>
                </a:ext>
              </a:extLst>
            </p:cNvPr>
            <p:cNvSpPr>
              <a:spLocks noChangeArrowheads="1"/>
            </p:cNvSpPr>
            <p:nvPr/>
          </p:nvSpPr>
          <p:spPr bwMode="auto">
            <a:xfrm>
              <a:off x="3741" y="2290"/>
              <a:ext cx="2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8" name="Rectangle 150">
              <a:extLst>
                <a:ext uri="{FF2B5EF4-FFF2-40B4-BE49-F238E27FC236}">
                  <a16:creationId xmlns:a16="http://schemas.microsoft.com/office/drawing/2014/main" id="{AE598828-358F-02A3-1DB5-ED7AB3CC90F1}"/>
                </a:ext>
              </a:extLst>
            </p:cNvPr>
            <p:cNvSpPr>
              <a:spLocks noChangeArrowheads="1"/>
            </p:cNvSpPr>
            <p:nvPr/>
          </p:nvSpPr>
          <p:spPr bwMode="auto">
            <a:xfrm>
              <a:off x="4028" y="2185"/>
              <a:ext cx="6"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9" name="Rectangle 151">
              <a:extLst>
                <a:ext uri="{FF2B5EF4-FFF2-40B4-BE49-F238E27FC236}">
                  <a16:creationId xmlns:a16="http://schemas.microsoft.com/office/drawing/2014/main" id="{C5D10C7B-8A34-1255-74E0-8BA887DB6E3C}"/>
                </a:ext>
              </a:extLst>
            </p:cNvPr>
            <p:cNvSpPr>
              <a:spLocks noChangeArrowheads="1"/>
            </p:cNvSpPr>
            <p:nvPr/>
          </p:nvSpPr>
          <p:spPr bwMode="auto">
            <a:xfrm>
              <a:off x="4028"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0" name="Rectangle 152">
              <a:extLst>
                <a:ext uri="{FF2B5EF4-FFF2-40B4-BE49-F238E27FC236}">
                  <a16:creationId xmlns:a16="http://schemas.microsoft.com/office/drawing/2014/main" id="{7005EA37-5A53-BCB9-6689-20F32442FA93}"/>
                </a:ext>
              </a:extLst>
            </p:cNvPr>
            <p:cNvSpPr>
              <a:spLocks noChangeArrowheads="1"/>
            </p:cNvSpPr>
            <p:nvPr/>
          </p:nvSpPr>
          <p:spPr bwMode="auto">
            <a:xfrm>
              <a:off x="4039" y="2290"/>
              <a:ext cx="28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1" name="Rectangle 153">
              <a:extLst>
                <a:ext uri="{FF2B5EF4-FFF2-40B4-BE49-F238E27FC236}">
                  <a16:creationId xmlns:a16="http://schemas.microsoft.com/office/drawing/2014/main" id="{1A16EEA5-A580-3315-BEB3-B99907FA4C5D}"/>
                </a:ext>
              </a:extLst>
            </p:cNvPr>
            <p:cNvSpPr>
              <a:spLocks noChangeArrowheads="1"/>
            </p:cNvSpPr>
            <p:nvPr/>
          </p:nvSpPr>
          <p:spPr bwMode="auto">
            <a:xfrm>
              <a:off x="4327" y="2185"/>
              <a:ext cx="5"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2" name="Rectangle 154">
              <a:extLst>
                <a:ext uri="{FF2B5EF4-FFF2-40B4-BE49-F238E27FC236}">
                  <a16:creationId xmlns:a16="http://schemas.microsoft.com/office/drawing/2014/main" id="{E77FDEF4-9149-DF1C-354A-8D59B25D04D6}"/>
                </a:ext>
              </a:extLst>
            </p:cNvPr>
            <p:cNvSpPr>
              <a:spLocks noChangeArrowheads="1"/>
            </p:cNvSpPr>
            <p:nvPr/>
          </p:nvSpPr>
          <p:spPr bwMode="auto">
            <a:xfrm>
              <a:off x="4327"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3" name="Rectangle 155">
              <a:extLst>
                <a:ext uri="{FF2B5EF4-FFF2-40B4-BE49-F238E27FC236}">
                  <a16:creationId xmlns:a16="http://schemas.microsoft.com/office/drawing/2014/main" id="{3F42DC41-4A4C-1216-3A3A-EC9C6E2E8333}"/>
                </a:ext>
              </a:extLst>
            </p:cNvPr>
            <p:cNvSpPr>
              <a:spLocks noChangeArrowheads="1"/>
            </p:cNvSpPr>
            <p:nvPr/>
          </p:nvSpPr>
          <p:spPr bwMode="auto">
            <a:xfrm>
              <a:off x="4338" y="2290"/>
              <a:ext cx="28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4" name="Rectangle 156">
              <a:extLst>
                <a:ext uri="{FF2B5EF4-FFF2-40B4-BE49-F238E27FC236}">
                  <a16:creationId xmlns:a16="http://schemas.microsoft.com/office/drawing/2014/main" id="{133BCC7A-E5BE-B01F-C1C9-6EB8D167B0AB}"/>
                </a:ext>
              </a:extLst>
            </p:cNvPr>
            <p:cNvSpPr>
              <a:spLocks noChangeArrowheads="1"/>
            </p:cNvSpPr>
            <p:nvPr/>
          </p:nvSpPr>
          <p:spPr bwMode="auto">
            <a:xfrm>
              <a:off x="4623" y="2185"/>
              <a:ext cx="11" cy="1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5" name="Rectangle 157">
              <a:extLst>
                <a:ext uri="{FF2B5EF4-FFF2-40B4-BE49-F238E27FC236}">
                  <a16:creationId xmlns:a16="http://schemas.microsoft.com/office/drawing/2014/main" id="{A0AB953C-B4A7-DC98-8A41-D6C6985B21AB}"/>
                </a:ext>
              </a:extLst>
            </p:cNvPr>
            <p:cNvSpPr>
              <a:spLocks noChangeArrowheads="1"/>
            </p:cNvSpPr>
            <p:nvPr/>
          </p:nvSpPr>
          <p:spPr bwMode="auto">
            <a:xfrm>
              <a:off x="462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6" name="Rectangle 158">
              <a:extLst>
                <a:ext uri="{FF2B5EF4-FFF2-40B4-BE49-F238E27FC236}">
                  <a16:creationId xmlns:a16="http://schemas.microsoft.com/office/drawing/2014/main" id="{6EE02503-74F3-D713-7674-87A8573A368A}"/>
                </a:ext>
              </a:extLst>
            </p:cNvPr>
            <p:cNvSpPr>
              <a:spLocks noChangeArrowheads="1"/>
            </p:cNvSpPr>
            <p:nvPr/>
          </p:nvSpPr>
          <p:spPr bwMode="auto">
            <a:xfrm>
              <a:off x="4623" y="229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4207" name="Rectangle 159">
            <a:extLst>
              <a:ext uri="{FF2B5EF4-FFF2-40B4-BE49-F238E27FC236}">
                <a16:creationId xmlns:a16="http://schemas.microsoft.com/office/drawing/2014/main" id="{EC1FC4CA-E462-B995-3A82-9EB4318554A6}"/>
              </a:ext>
            </a:extLst>
          </p:cNvPr>
          <p:cNvSpPr>
            <a:spLocks noChangeArrowheads="1"/>
          </p:cNvSpPr>
          <p:nvPr/>
        </p:nvSpPr>
        <p:spPr bwMode="auto">
          <a:xfrm>
            <a:off x="608013" y="36576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4209" name="Text Box 161">
            <a:extLst>
              <a:ext uri="{FF2B5EF4-FFF2-40B4-BE49-F238E27FC236}">
                <a16:creationId xmlns:a16="http://schemas.microsoft.com/office/drawing/2014/main" id="{966BC1B0-0965-2C66-3584-CE4A202B940C}"/>
              </a:ext>
            </a:extLst>
          </p:cNvPr>
          <p:cNvSpPr txBox="1">
            <a:spLocks noChangeArrowheads="1"/>
          </p:cNvSpPr>
          <p:nvPr/>
        </p:nvSpPr>
        <p:spPr bwMode="auto">
          <a:xfrm>
            <a:off x="6858000" y="6324600"/>
            <a:ext cx="1595438"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 4-5</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12EE2935-EAA3-D90F-7942-370EC2D0EA0A}"/>
              </a:ext>
            </a:extLst>
          </p:cNvPr>
          <p:cNvSpPr>
            <a:spLocks noGrp="1" noChangeArrowheads="1"/>
          </p:cNvSpPr>
          <p:nvPr>
            <p:ph type="title"/>
          </p:nvPr>
        </p:nvSpPr>
        <p:spPr/>
        <p:txBody>
          <a:bodyPr/>
          <a:lstStyle/>
          <a:p>
            <a:r>
              <a:rPr lang="en-US" altLang="en-US"/>
              <a:t>Decisions in the Face of Variation</a:t>
            </a:r>
          </a:p>
        </p:txBody>
      </p:sp>
      <p:sp>
        <p:nvSpPr>
          <p:cNvPr id="516099" name="Rectangle 3">
            <a:extLst>
              <a:ext uri="{FF2B5EF4-FFF2-40B4-BE49-F238E27FC236}">
                <a16:creationId xmlns:a16="http://schemas.microsoft.com/office/drawing/2014/main" id="{741D165E-D5CB-4B66-064A-DD12EFCCB44D}"/>
              </a:ext>
            </a:extLst>
          </p:cNvPr>
          <p:cNvSpPr>
            <a:spLocks noGrp="1" noChangeArrowheads="1"/>
          </p:cNvSpPr>
          <p:nvPr>
            <p:ph type="body" idx="1"/>
          </p:nvPr>
        </p:nvSpPr>
        <p:spPr/>
        <p:txBody>
          <a:bodyPr/>
          <a:lstStyle/>
          <a:p>
            <a:pPr marL="381000" indent="-381000">
              <a:buFont typeface="Symbol" panose="05050102010706020507" pitchFamily="18" charset="2"/>
              <a:buNone/>
            </a:pPr>
            <a:r>
              <a:rPr lang="en-US" altLang="en-US" sz="2800" b="1"/>
              <a:t>Correct Decisions:</a:t>
            </a:r>
          </a:p>
          <a:p>
            <a:pPr marL="381000" indent="-381000">
              <a:buFont typeface="Symbol" panose="05050102010706020507" pitchFamily="18" charset="2"/>
              <a:buAutoNum type="arabicPeriod"/>
            </a:pPr>
            <a:r>
              <a:rPr lang="en-US" altLang="en-US" sz="2800"/>
              <a:t>Only Common Cause Variation Present</a:t>
            </a:r>
          </a:p>
          <a:p>
            <a:pPr marL="381000" indent="-381000">
              <a:buFont typeface="Symbol" panose="05050102010706020507" pitchFamily="18" charset="2"/>
              <a:buAutoNum type="arabicPeriod"/>
            </a:pPr>
            <a:r>
              <a:rPr lang="en-US" altLang="en-US" sz="2800"/>
              <a:t>Common and Assignable Cause Variation Present</a:t>
            </a:r>
          </a:p>
          <a:p>
            <a:pPr marL="381000" indent="-381000">
              <a:buFont typeface="Symbol" panose="05050102010706020507" pitchFamily="18" charset="2"/>
              <a:buAutoNum type="arabicPeriod"/>
            </a:pPr>
            <a:endParaRPr lang="en-US" altLang="en-US" sz="2800"/>
          </a:p>
          <a:p>
            <a:pPr marL="381000" indent="-381000">
              <a:buFont typeface="Symbol" panose="05050102010706020507" pitchFamily="18" charset="2"/>
              <a:buAutoNum type="arabicPeriod"/>
            </a:pPr>
            <a:endParaRPr lang="en-US" altLang="en-US" sz="2800"/>
          </a:p>
          <a:p>
            <a:pPr marL="381000" indent="-381000">
              <a:buFont typeface="Symbol" panose="05050102010706020507" pitchFamily="18" charset="2"/>
              <a:buNone/>
            </a:pPr>
            <a:r>
              <a:rPr lang="en-US" altLang="en-US" sz="2800" b="1"/>
              <a:t>Errors:</a:t>
            </a:r>
          </a:p>
          <a:p>
            <a:pPr marL="381000" indent="-381000">
              <a:buFont typeface="Symbol" panose="05050102010706020507" pitchFamily="18" charset="2"/>
              <a:buAutoNum type="arabicPeriod"/>
            </a:pPr>
            <a:r>
              <a:rPr lang="en-US" altLang="en-US" sz="2800"/>
              <a:t>Just Common Cause Variation Present – NOT!</a:t>
            </a:r>
          </a:p>
          <a:p>
            <a:pPr marL="381000" indent="-381000">
              <a:buFont typeface="Symbol" panose="05050102010706020507" pitchFamily="18" charset="2"/>
              <a:buAutoNum type="arabicPeriod"/>
            </a:pPr>
            <a:r>
              <a:rPr lang="en-US" altLang="en-US" sz="2800"/>
              <a:t>Assignable Cause Variation Present – NOT!</a:t>
            </a:r>
          </a:p>
        </p:txBody>
      </p:sp>
      <p:sp>
        <p:nvSpPr>
          <p:cNvPr id="516100" name="Text Box 4">
            <a:extLst>
              <a:ext uri="{FF2B5EF4-FFF2-40B4-BE49-F238E27FC236}">
                <a16:creationId xmlns:a16="http://schemas.microsoft.com/office/drawing/2014/main" id="{AAE3E22B-F9A3-4AFD-015A-383FFF58E244}"/>
              </a:ext>
            </a:extLst>
          </p:cNvPr>
          <p:cNvSpPr txBox="1">
            <a:spLocks noChangeArrowheads="1"/>
          </p:cNvSpPr>
          <p:nvPr/>
        </p:nvSpPr>
        <p:spPr bwMode="auto">
          <a:xfrm>
            <a:off x="7010400" y="6324600"/>
            <a:ext cx="1595438"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 6-7</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6" name="Rectangle 6">
            <a:extLst>
              <a:ext uri="{FF2B5EF4-FFF2-40B4-BE49-F238E27FC236}">
                <a16:creationId xmlns:a16="http://schemas.microsoft.com/office/drawing/2014/main" id="{AE94E5F1-E070-2C25-3437-66454A21958E}"/>
              </a:ext>
            </a:extLst>
          </p:cNvPr>
          <p:cNvSpPr>
            <a:spLocks noGrp="1" noChangeArrowheads="1"/>
          </p:cNvSpPr>
          <p:nvPr>
            <p:ph type="title"/>
          </p:nvPr>
        </p:nvSpPr>
        <p:spPr/>
        <p:txBody>
          <a:bodyPr/>
          <a:lstStyle/>
          <a:p>
            <a:r>
              <a:rPr lang="en-US" altLang="en-US"/>
              <a:t>Variation Decision - Summary</a:t>
            </a:r>
          </a:p>
        </p:txBody>
      </p:sp>
      <p:sp>
        <p:nvSpPr>
          <p:cNvPr id="517160" name="Rectangle 40">
            <a:extLst>
              <a:ext uri="{FF2B5EF4-FFF2-40B4-BE49-F238E27FC236}">
                <a16:creationId xmlns:a16="http://schemas.microsoft.com/office/drawing/2014/main" id="{BE610AC7-8756-1D93-C616-7F3D69CC9528}"/>
              </a:ext>
            </a:extLst>
          </p:cNvPr>
          <p:cNvSpPr>
            <a:spLocks noChangeArrowheads="1"/>
          </p:cNvSpPr>
          <p:nvPr/>
        </p:nvSpPr>
        <p:spPr bwMode="auto">
          <a:xfrm>
            <a:off x="3003550"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2" name="Rectangle 42">
            <a:extLst>
              <a:ext uri="{FF2B5EF4-FFF2-40B4-BE49-F238E27FC236}">
                <a16:creationId xmlns:a16="http://schemas.microsoft.com/office/drawing/2014/main" id="{A6B28A1B-54FC-265B-835F-603929D93B2C}"/>
              </a:ext>
            </a:extLst>
          </p:cNvPr>
          <p:cNvSpPr>
            <a:spLocks noChangeArrowheads="1"/>
          </p:cNvSpPr>
          <p:nvPr/>
        </p:nvSpPr>
        <p:spPr bwMode="auto">
          <a:xfrm>
            <a:off x="5375275"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4" name="Rectangle 44">
            <a:extLst>
              <a:ext uri="{FF2B5EF4-FFF2-40B4-BE49-F238E27FC236}">
                <a16:creationId xmlns:a16="http://schemas.microsoft.com/office/drawing/2014/main" id="{422CB78C-6BAD-2FBF-05EF-77BB7503401B}"/>
              </a:ext>
            </a:extLst>
          </p:cNvPr>
          <p:cNvSpPr>
            <a:spLocks noChangeArrowheads="1"/>
          </p:cNvSpPr>
          <p:nvPr/>
        </p:nvSpPr>
        <p:spPr bwMode="auto">
          <a:xfrm>
            <a:off x="7747000" y="2074863"/>
            <a:ext cx="6350"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6" name="Rectangle 76">
            <a:extLst>
              <a:ext uri="{FF2B5EF4-FFF2-40B4-BE49-F238E27FC236}">
                <a16:creationId xmlns:a16="http://schemas.microsoft.com/office/drawing/2014/main" id="{3EF73057-6F45-9FD3-966B-0D7B7B932042}"/>
              </a:ext>
            </a:extLst>
          </p:cNvPr>
          <p:cNvSpPr>
            <a:spLocks noChangeArrowheads="1"/>
          </p:cNvSpPr>
          <p:nvPr/>
        </p:nvSpPr>
        <p:spPr bwMode="auto">
          <a:xfrm>
            <a:off x="1347788" y="2430463"/>
            <a:ext cx="4762"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7" name="Rectangle 77">
            <a:extLst>
              <a:ext uri="{FF2B5EF4-FFF2-40B4-BE49-F238E27FC236}">
                <a16:creationId xmlns:a16="http://schemas.microsoft.com/office/drawing/2014/main" id="{44260DE8-8490-CE1E-B8B4-404ECD917FD4}"/>
              </a:ext>
            </a:extLst>
          </p:cNvPr>
          <p:cNvSpPr>
            <a:spLocks noChangeArrowheads="1"/>
          </p:cNvSpPr>
          <p:nvPr/>
        </p:nvSpPr>
        <p:spPr bwMode="auto">
          <a:xfrm>
            <a:off x="1347788" y="2430463"/>
            <a:ext cx="4762"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8" name="Rectangle 78">
            <a:extLst>
              <a:ext uri="{FF2B5EF4-FFF2-40B4-BE49-F238E27FC236}">
                <a16:creationId xmlns:a16="http://schemas.microsoft.com/office/drawing/2014/main" id="{0F52C332-D2C6-38AD-24B4-44CA516A5776}"/>
              </a:ext>
            </a:extLst>
          </p:cNvPr>
          <p:cNvSpPr>
            <a:spLocks noChangeArrowheads="1"/>
          </p:cNvSpPr>
          <p:nvPr/>
        </p:nvSpPr>
        <p:spPr bwMode="auto">
          <a:xfrm>
            <a:off x="1352550" y="2430463"/>
            <a:ext cx="1588"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3" name="Rectangle 83">
            <a:extLst>
              <a:ext uri="{FF2B5EF4-FFF2-40B4-BE49-F238E27FC236}">
                <a16:creationId xmlns:a16="http://schemas.microsoft.com/office/drawing/2014/main" id="{8D7FC296-5B73-3433-6CB7-9EEF24CCC45C}"/>
              </a:ext>
            </a:extLst>
          </p:cNvPr>
          <p:cNvSpPr>
            <a:spLocks noChangeArrowheads="1"/>
          </p:cNvSpPr>
          <p:nvPr/>
        </p:nvSpPr>
        <p:spPr bwMode="auto">
          <a:xfrm>
            <a:off x="3003550"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5" name="Rectangle 85">
            <a:extLst>
              <a:ext uri="{FF2B5EF4-FFF2-40B4-BE49-F238E27FC236}">
                <a16:creationId xmlns:a16="http://schemas.microsoft.com/office/drawing/2014/main" id="{9229EDEB-3861-1332-787F-9A3CB871FBE8}"/>
              </a:ext>
            </a:extLst>
          </p:cNvPr>
          <p:cNvSpPr>
            <a:spLocks noChangeArrowheads="1"/>
          </p:cNvSpPr>
          <p:nvPr/>
        </p:nvSpPr>
        <p:spPr bwMode="auto">
          <a:xfrm>
            <a:off x="5375275"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7" name="Rectangle 87">
            <a:extLst>
              <a:ext uri="{FF2B5EF4-FFF2-40B4-BE49-F238E27FC236}">
                <a16:creationId xmlns:a16="http://schemas.microsoft.com/office/drawing/2014/main" id="{D6034405-7656-AB16-E5EC-A09881E7E208}"/>
              </a:ext>
            </a:extLst>
          </p:cNvPr>
          <p:cNvSpPr>
            <a:spLocks noChangeArrowheads="1"/>
          </p:cNvSpPr>
          <p:nvPr/>
        </p:nvSpPr>
        <p:spPr bwMode="auto">
          <a:xfrm>
            <a:off x="7747000" y="24304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5" name="Rectangle 95">
            <a:extLst>
              <a:ext uri="{FF2B5EF4-FFF2-40B4-BE49-F238E27FC236}">
                <a16:creationId xmlns:a16="http://schemas.microsoft.com/office/drawing/2014/main" id="{6D02FBCC-EAC4-BA43-5FD9-EB65AB04CD8F}"/>
              </a:ext>
            </a:extLst>
          </p:cNvPr>
          <p:cNvSpPr>
            <a:spLocks noChangeArrowheads="1"/>
          </p:cNvSpPr>
          <p:nvPr/>
        </p:nvSpPr>
        <p:spPr bwMode="auto">
          <a:xfrm>
            <a:off x="1352550" y="3844925"/>
            <a:ext cx="338138"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7269" name="Group 149">
            <a:extLst>
              <a:ext uri="{FF2B5EF4-FFF2-40B4-BE49-F238E27FC236}">
                <a16:creationId xmlns:a16="http://schemas.microsoft.com/office/drawing/2014/main" id="{DB6596C9-2F34-2C65-01E7-9D8C38CA3A15}"/>
              </a:ext>
            </a:extLst>
          </p:cNvPr>
          <p:cNvGrpSpPr>
            <a:grpSpLocks/>
          </p:cNvGrpSpPr>
          <p:nvPr/>
        </p:nvGrpSpPr>
        <p:grpSpPr bwMode="auto">
          <a:xfrm>
            <a:off x="228600" y="1676400"/>
            <a:ext cx="8686800" cy="2898775"/>
            <a:chOff x="849" y="1152"/>
            <a:chExt cx="4035" cy="1275"/>
          </a:xfrm>
        </p:grpSpPr>
        <p:sp>
          <p:nvSpPr>
            <p:cNvPr id="517130" name="Rectangle 10">
              <a:extLst>
                <a:ext uri="{FF2B5EF4-FFF2-40B4-BE49-F238E27FC236}">
                  <a16:creationId xmlns:a16="http://schemas.microsoft.com/office/drawing/2014/main" id="{A81E2857-0C8E-DF84-5668-52424B29B7C6}"/>
                </a:ext>
              </a:extLst>
            </p:cNvPr>
            <p:cNvSpPr>
              <a:spLocks noChangeArrowheads="1"/>
            </p:cNvSpPr>
            <p:nvPr/>
          </p:nvSpPr>
          <p:spPr bwMode="auto">
            <a:xfrm>
              <a:off x="1896" y="1156"/>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1" name="Rectangle 11">
              <a:extLst>
                <a:ext uri="{FF2B5EF4-FFF2-40B4-BE49-F238E27FC236}">
                  <a16:creationId xmlns:a16="http://schemas.microsoft.com/office/drawing/2014/main" id="{C619E492-679E-78C0-9DB2-21A3FD452B4C}"/>
                </a:ext>
              </a:extLst>
            </p:cNvPr>
            <p:cNvSpPr>
              <a:spLocks noChangeArrowheads="1"/>
            </p:cNvSpPr>
            <p:nvPr/>
          </p:nvSpPr>
          <p:spPr bwMode="auto">
            <a:xfrm>
              <a:off x="4838" y="1156"/>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2" name="Rectangle 12">
              <a:extLst>
                <a:ext uri="{FF2B5EF4-FFF2-40B4-BE49-F238E27FC236}">
                  <a16:creationId xmlns:a16="http://schemas.microsoft.com/office/drawing/2014/main" id="{DD50460C-87D3-0F79-6026-E5697BAC13E0}"/>
                </a:ext>
              </a:extLst>
            </p:cNvPr>
            <p:cNvSpPr>
              <a:spLocks noChangeArrowheads="1"/>
            </p:cNvSpPr>
            <p:nvPr/>
          </p:nvSpPr>
          <p:spPr bwMode="auto">
            <a:xfrm>
              <a:off x="1896" y="1266"/>
              <a:ext cx="2984" cy="4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3" name="Rectangle 13">
              <a:extLst>
                <a:ext uri="{FF2B5EF4-FFF2-40B4-BE49-F238E27FC236}">
                  <a16:creationId xmlns:a16="http://schemas.microsoft.com/office/drawing/2014/main" id="{9398CC0A-EEAC-BB1F-DAA3-9A6EAF816005}"/>
                </a:ext>
              </a:extLst>
            </p:cNvPr>
            <p:cNvSpPr>
              <a:spLocks noChangeArrowheads="1"/>
            </p:cNvSpPr>
            <p:nvPr/>
          </p:nvSpPr>
          <p:spPr bwMode="auto">
            <a:xfrm>
              <a:off x="1937" y="1156"/>
              <a:ext cx="290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4" name="Rectangle 14">
              <a:extLst>
                <a:ext uri="{FF2B5EF4-FFF2-40B4-BE49-F238E27FC236}">
                  <a16:creationId xmlns:a16="http://schemas.microsoft.com/office/drawing/2014/main" id="{F96A5849-4C0A-C28E-C70B-E98405166098}"/>
                </a:ext>
              </a:extLst>
            </p:cNvPr>
            <p:cNvSpPr>
              <a:spLocks noChangeArrowheads="1"/>
            </p:cNvSpPr>
            <p:nvPr/>
          </p:nvSpPr>
          <p:spPr bwMode="auto">
            <a:xfrm>
              <a:off x="2931" y="1156"/>
              <a:ext cx="31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“Our” I</a:t>
              </a:r>
              <a:endParaRPr lang="en-US" altLang="en-US" sz="1700">
                <a:latin typeface="Arial" panose="020B0604020202020204" pitchFamily="34" charset="0"/>
              </a:endParaRPr>
            </a:p>
          </p:txBody>
        </p:sp>
        <p:sp>
          <p:nvSpPr>
            <p:cNvPr id="517135" name="Rectangle 15">
              <a:extLst>
                <a:ext uri="{FF2B5EF4-FFF2-40B4-BE49-F238E27FC236}">
                  <a16:creationId xmlns:a16="http://schemas.microsoft.com/office/drawing/2014/main" id="{8B874042-6190-B162-7455-EE554A1CC98C}"/>
                </a:ext>
              </a:extLst>
            </p:cNvPr>
            <p:cNvSpPr>
              <a:spLocks noChangeArrowheads="1"/>
            </p:cNvSpPr>
            <p:nvPr/>
          </p:nvSpPr>
          <p:spPr bwMode="auto">
            <a:xfrm>
              <a:off x="3251" y="1156"/>
              <a:ext cx="58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nterpretation</a:t>
              </a:r>
              <a:endParaRPr lang="en-US" altLang="en-US" sz="1700">
                <a:latin typeface="Arial" panose="020B0604020202020204" pitchFamily="34" charset="0"/>
              </a:endParaRPr>
            </a:p>
          </p:txBody>
        </p:sp>
        <p:sp>
          <p:nvSpPr>
            <p:cNvPr id="517136" name="Rectangle 16">
              <a:extLst>
                <a:ext uri="{FF2B5EF4-FFF2-40B4-BE49-F238E27FC236}">
                  <a16:creationId xmlns:a16="http://schemas.microsoft.com/office/drawing/2014/main" id="{4F97E1A1-72EB-E331-9941-5444E395A0C8}"/>
                </a:ext>
              </a:extLst>
            </p:cNvPr>
            <p:cNvSpPr>
              <a:spLocks noChangeArrowheads="1"/>
            </p:cNvSpPr>
            <p:nvPr/>
          </p:nvSpPr>
          <p:spPr bwMode="auto">
            <a:xfrm>
              <a:off x="3844" y="1156"/>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37" name="Rectangle 17">
              <a:extLst>
                <a:ext uri="{FF2B5EF4-FFF2-40B4-BE49-F238E27FC236}">
                  <a16:creationId xmlns:a16="http://schemas.microsoft.com/office/drawing/2014/main" id="{ECE9A188-9AE7-4BCF-255F-714D83F956AC}"/>
                </a:ext>
              </a:extLst>
            </p:cNvPr>
            <p:cNvSpPr>
              <a:spLocks noChangeArrowheads="1"/>
            </p:cNvSpPr>
            <p:nvPr/>
          </p:nvSpPr>
          <p:spPr bwMode="auto">
            <a:xfrm>
              <a:off x="1892"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8" name="Rectangle 18">
              <a:extLst>
                <a:ext uri="{FF2B5EF4-FFF2-40B4-BE49-F238E27FC236}">
                  <a16:creationId xmlns:a16="http://schemas.microsoft.com/office/drawing/2014/main" id="{3DD4CDA9-8731-D027-052F-8D5CC9363EEB}"/>
                </a:ext>
              </a:extLst>
            </p:cNvPr>
            <p:cNvSpPr>
              <a:spLocks noChangeArrowheads="1"/>
            </p:cNvSpPr>
            <p:nvPr/>
          </p:nvSpPr>
          <p:spPr bwMode="auto">
            <a:xfrm>
              <a:off x="1892"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9" name="Rectangle 19">
              <a:extLst>
                <a:ext uri="{FF2B5EF4-FFF2-40B4-BE49-F238E27FC236}">
                  <a16:creationId xmlns:a16="http://schemas.microsoft.com/office/drawing/2014/main" id="{4D812D10-889E-BB99-6AA7-A5D8B5DFC6F5}"/>
                </a:ext>
              </a:extLst>
            </p:cNvPr>
            <p:cNvSpPr>
              <a:spLocks noChangeArrowheads="1"/>
            </p:cNvSpPr>
            <p:nvPr/>
          </p:nvSpPr>
          <p:spPr bwMode="auto">
            <a:xfrm>
              <a:off x="1896" y="1152"/>
              <a:ext cx="298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0" name="Rectangle 20">
              <a:extLst>
                <a:ext uri="{FF2B5EF4-FFF2-40B4-BE49-F238E27FC236}">
                  <a16:creationId xmlns:a16="http://schemas.microsoft.com/office/drawing/2014/main" id="{022598CC-32F3-87F9-B6AE-1D0100EC59E1}"/>
                </a:ext>
              </a:extLst>
            </p:cNvPr>
            <p:cNvSpPr>
              <a:spLocks noChangeArrowheads="1"/>
            </p:cNvSpPr>
            <p:nvPr/>
          </p:nvSpPr>
          <p:spPr bwMode="auto">
            <a:xfrm>
              <a:off x="488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1" name="Rectangle 21">
              <a:extLst>
                <a:ext uri="{FF2B5EF4-FFF2-40B4-BE49-F238E27FC236}">
                  <a16:creationId xmlns:a16="http://schemas.microsoft.com/office/drawing/2014/main" id="{6B8597F0-F62F-89B5-8B58-A37551CF6CA4}"/>
                </a:ext>
              </a:extLst>
            </p:cNvPr>
            <p:cNvSpPr>
              <a:spLocks noChangeArrowheads="1"/>
            </p:cNvSpPr>
            <p:nvPr/>
          </p:nvSpPr>
          <p:spPr bwMode="auto">
            <a:xfrm>
              <a:off x="488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2" name="Rectangle 22">
              <a:extLst>
                <a:ext uri="{FF2B5EF4-FFF2-40B4-BE49-F238E27FC236}">
                  <a16:creationId xmlns:a16="http://schemas.microsoft.com/office/drawing/2014/main" id="{A3942D97-8D20-585F-AA24-8778AF38BC10}"/>
                </a:ext>
              </a:extLst>
            </p:cNvPr>
            <p:cNvSpPr>
              <a:spLocks noChangeArrowheads="1"/>
            </p:cNvSpPr>
            <p:nvPr/>
          </p:nvSpPr>
          <p:spPr bwMode="auto">
            <a:xfrm>
              <a:off x="1892" y="1156"/>
              <a:ext cx="4" cy="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3" name="Rectangle 23">
              <a:extLst>
                <a:ext uri="{FF2B5EF4-FFF2-40B4-BE49-F238E27FC236}">
                  <a16:creationId xmlns:a16="http://schemas.microsoft.com/office/drawing/2014/main" id="{12C3254C-1008-596D-E22D-D6788CC76C41}"/>
                </a:ext>
              </a:extLst>
            </p:cNvPr>
            <p:cNvSpPr>
              <a:spLocks noChangeArrowheads="1"/>
            </p:cNvSpPr>
            <p:nvPr/>
          </p:nvSpPr>
          <p:spPr bwMode="auto">
            <a:xfrm>
              <a:off x="4880" y="1156"/>
              <a:ext cx="4" cy="1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4" name="Rectangle 24">
              <a:extLst>
                <a:ext uri="{FF2B5EF4-FFF2-40B4-BE49-F238E27FC236}">
                  <a16:creationId xmlns:a16="http://schemas.microsoft.com/office/drawing/2014/main" id="{13090DD8-FED7-EAFF-47A3-C549E6487C51}"/>
                </a:ext>
              </a:extLst>
            </p:cNvPr>
            <p:cNvSpPr>
              <a:spLocks noChangeArrowheads="1"/>
            </p:cNvSpPr>
            <p:nvPr/>
          </p:nvSpPr>
          <p:spPr bwMode="auto">
            <a:xfrm>
              <a:off x="894" y="1158"/>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45" name="Rectangle 25">
              <a:extLst>
                <a:ext uri="{FF2B5EF4-FFF2-40B4-BE49-F238E27FC236}">
                  <a16:creationId xmlns:a16="http://schemas.microsoft.com/office/drawing/2014/main" id="{2280DFB7-AB8C-162D-D1EF-6767AF8E1429}"/>
                </a:ext>
              </a:extLst>
            </p:cNvPr>
            <p:cNvSpPr>
              <a:spLocks noChangeArrowheads="1"/>
            </p:cNvSpPr>
            <p:nvPr/>
          </p:nvSpPr>
          <p:spPr bwMode="auto">
            <a:xfrm>
              <a:off x="1896" y="1310"/>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6" name="Rectangle 26">
              <a:extLst>
                <a:ext uri="{FF2B5EF4-FFF2-40B4-BE49-F238E27FC236}">
                  <a16:creationId xmlns:a16="http://schemas.microsoft.com/office/drawing/2014/main" id="{B2E21AE1-E530-F2EC-8F48-B259BB6FD57A}"/>
                </a:ext>
              </a:extLst>
            </p:cNvPr>
            <p:cNvSpPr>
              <a:spLocks noChangeArrowheads="1"/>
            </p:cNvSpPr>
            <p:nvPr/>
          </p:nvSpPr>
          <p:spPr bwMode="auto">
            <a:xfrm>
              <a:off x="3344" y="1310"/>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7" name="Rectangle 27">
              <a:extLst>
                <a:ext uri="{FF2B5EF4-FFF2-40B4-BE49-F238E27FC236}">
                  <a16:creationId xmlns:a16="http://schemas.microsoft.com/office/drawing/2014/main" id="{CAC07270-BAB3-4750-3433-32129C8CE890}"/>
                </a:ext>
              </a:extLst>
            </p:cNvPr>
            <p:cNvSpPr>
              <a:spLocks noChangeArrowheads="1"/>
            </p:cNvSpPr>
            <p:nvPr/>
          </p:nvSpPr>
          <p:spPr bwMode="auto">
            <a:xfrm>
              <a:off x="1896" y="1421"/>
              <a:ext cx="149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8" name="Rectangle 28">
              <a:extLst>
                <a:ext uri="{FF2B5EF4-FFF2-40B4-BE49-F238E27FC236}">
                  <a16:creationId xmlns:a16="http://schemas.microsoft.com/office/drawing/2014/main" id="{202243B2-9F25-4874-A05C-8437314E9EB7}"/>
                </a:ext>
              </a:extLst>
            </p:cNvPr>
            <p:cNvSpPr>
              <a:spLocks noChangeArrowheads="1"/>
            </p:cNvSpPr>
            <p:nvPr/>
          </p:nvSpPr>
          <p:spPr bwMode="auto">
            <a:xfrm>
              <a:off x="1937" y="1310"/>
              <a:ext cx="140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9" name="Rectangle 29">
              <a:extLst>
                <a:ext uri="{FF2B5EF4-FFF2-40B4-BE49-F238E27FC236}">
                  <a16:creationId xmlns:a16="http://schemas.microsoft.com/office/drawing/2014/main" id="{B3097BC7-FF67-0CFE-D989-6F338579E8A8}"/>
                </a:ext>
              </a:extLst>
            </p:cNvPr>
            <p:cNvSpPr>
              <a:spLocks noChangeArrowheads="1"/>
            </p:cNvSpPr>
            <p:nvPr/>
          </p:nvSpPr>
          <p:spPr bwMode="auto">
            <a:xfrm>
              <a:off x="2128" y="1310"/>
              <a:ext cx="100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Only Common Causes</a:t>
              </a:r>
              <a:endParaRPr lang="en-US" altLang="en-US" sz="1700">
                <a:latin typeface="Arial" panose="020B0604020202020204" pitchFamily="34" charset="0"/>
              </a:endParaRPr>
            </a:p>
          </p:txBody>
        </p:sp>
        <p:sp>
          <p:nvSpPr>
            <p:cNvPr id="517150" name="Rectangle 30">
              <a:extLst>
                <a:ext uri="{FF2B5EF4-FFF2-40B4-BE49-F238E27FC236}">
                  <a16:creationId xmlns:a16="http://schemas.microsoft.com/office/drawing/2014/main" id="{F696FB89-D177-5A5D-F521-956FF81CB4D2}"/>
                </a:ext>
              </a:extLst>
            </p:cNvPr>
            <p:cNvSpPr>
              <a:spLocks noChangeArrowheads="1"/>
            </p:cNvSpPr>
            <p:nvPr/>
          </p:nvSpPr>
          <p:spPr bwMode="auto">
            <a:xfrm>
              <a:off x="3152" y="1310"/>
              <a:ext cx="2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51" name="Rectangle 31">
              <a:extLst>
                <a:ext uri="{FF2B5EF4-FFF2-40B4-BE49-F238E27FC236}">
                  <a16:creationId xmlns:a16="http://schemas.microsoft.com/office/drawing/2014/main" id="{8FD42D23-7CDD-4B9A-05E6-AFDCCD694A7E}"/>
                </a:ext>
              </a:extLst>
            </p:cNvPr>
            <p:cNvSpPr>
              <a:spLocks noChangeArrowheads="1"/>
            </p:cNvSpPr>
            <p:nvPr/>
          </p:nvSpPr>
          <p:spPr bwMode="auto">
            <a:xfrm>
              <a:off x="3390" y="1310"/>
              <a:ext cx="41"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2" name="Rectangle 32">
              <a:extLst>
                <a:ext uri="{FF2B5EF4-FFF2-40B4-BE49-F238E27FC236}">
                  <a16:creationId xmlns:a16="http://schemas.microsoft.com/office/drawing/2014/main" id="{524514BF-B672-8FF4-9C29-881B9D1F46C9}"/>
                </a:ext>
              </a:extLst>
            </p:cNvPr>
            <p:cNvSpPr>
              <a:spLocks noChangeArrowheads="1"/>
            </p:cNvSpPr>
            <p:nvPr/>
          </p:nvSpPr>
          <p:spPr bwMode="auto">
            <a:xfrm>
              <a:off x="4838" y="1310"/>
              <a:ext cx="42"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3" name="Rectangle 33">
              <a:extLst>
                <a:ext uri="{FF2B5EF4-FFF2-40B4-BE49-F238E27FC236}">
                  <a16:creationId xmlns:a16="http://schemas.microsoft.com/office/drawing/2014/main" id="{E50FC6E7-FBA3-E955-4861-CEE010111E18}"/>
                </a:ext>
              </a:extLst>
            </p:cNvPr>
            <p:cNvSpPr>
              <a:spLocks noChangeArrowheads="1"/>
            </p:cNvSpPr>
            <p:nvPr/>
          </p:nvSpPr>
          <p:spPr bwMode="auto">
            <a:xfrm>
              <a:off x="3431" y="1310"/>
              <a:ext cx="140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4" name="Rectangle 34">
              <a:extLst>
                <a:ext uri="{FF2B5EF4-FFF2-40B4-BE49-F238E27FC236}">
                  <a16:creationId xmlns:a16="http://schemas.microsoft.com/office/drawing/2014/main" id="{D2B95D3E-33C7-46FD-F455-FC38BD0E23EB}"/>
                </a:ext>
              </a:extLst>
            </p:cNvPr>
            <p:cNvSpPr>
              <a:spLocks noChangeArrowheads="1"/>
            </p:cNvSpPr>
            <p:nvPr/>
          </p:nvSpPr>
          <p:spPr bwMode="auto">
            <a:xfrm>
              <a:off x="3811" y="1310"/>
              <a:ext cx="4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Common </a:t>
              </a:r>
              <a:endParaRPr lang="en-US" altLang="en-US" sz="1700">
                <a:latin typeface="Arial" panose="020B0604020202020204" pitchFamily="34" charset="0"/>
              </a:endParaRPr>
            </a:p>
          </p:txBody>
        </p:sp>
        <p:sp>
          <p:nvSpPr>
            <p:cNvPr id="517155" name="Rectangle 35">
              <a:extLst>
                <a:ext uri="{FF2B5EF4-FFF2-40B4-BE49-F238E27FC236}">
                  <a16:creationId xmlns:a16="http://schemas.microsoft.com/office/drawing/2014/main" id="{98ABBEC1-EE3A-4845-9D2C-7CDCF86BDEF1}"/>
                </a:ext>
              </a:extLst>
            </p:cNvPr>
            <p:cNvSpPr>
              <a:spLocks noChangeArrowheads="1"/>
            </p:cNvSpPr>
            <p:nvPr/>
          </p:nvSpPr>
          <p:spPr bwMode="auto">
            <a:xfrm>
              <a:off x="4253" y="1311"/>
              <a:ext cx="1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Plus</a:t>
              </a:r>
              <a:endParaRPr lang="en-US" altLang="en-US" sz="1700">
                <a:latin typeface="Arial" panose="020B0604020202020204" pitchFamily="34" charset="0"/>
              </a:endParaRPr>
            </a:p>
          </p:txBody>
        </p:sp>
        <p:sp>
          <p:nvSpPr>
            <p:cNvPr id="517156" name="Rectangle 36">
              <a:extLst>
                <a:ext uri="{FF2B5EF4-FFF2-40B4-BE49-F238E27FC236}">
                  <a16:creationId xmlns:a16="http://schemas.microsoft.com/office/drawing/2014/main" id="{C2801610-6474-402E-4084-FDB59BBCF7B5}"/>
                </a:ext>
              </a:extLst>
            </p:cNvPr>
            <p:cNvSpPr>
              <a:spLocks noChangeArrowheads="1"/>
            </p:cNvSpPr>
            <p:nvPr/>
          </p:nvSpPr>
          <p:spPr bwMode="auto">
            <a:xfrm>
              <a:off x="4457" y="1310"/>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57" name="Rectangle 37">
              <a:extLst>
                <a:ext uri="{FF2B5EF4-FFF2-40B4-BE49-F238E27FC236}">
                  <a16:creationId xmlns:a16="http://schemas.microsoft.com/office/drawing/2014/main" id="{61BB1DB4-6BC4-96DB-3709-DD1A5EE30D10}"/>
                </a:ext>
              </a:extLst>
            </p:cNvPr>
            <p:cNvSpPr>
              <a:spLocks noChangeArrowheads="1"/>
            </p:cNvSpPr>
            <p:nvPr/>
          </p:nvSpPr>
          <p:spPr bwMode="auto">
            <a:xfrm>
              <a:off x="3431" y="1421"/>
              <a:ext cx="140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8" name="Rectangle 38">
              <a:extLst>
                <a:ext uri="{FF2B5EF4-FFF2-40B4-BE49-F238E27FC236}">
                  <a16:creationId xmlns:a16="http://schemas.microsoft.com/office/drawing/2014/main" id="{DDC218BE-F25A-3235-2053-B91AB0B118CE}"/>
                </a:ext>
              </a:extLst>
            </p:cNvPr>
            <p:cNvSpPr>
              <a:spLocks noChangeArrowheads="1"/>
            </p:cNvSpPr>
            <p:nvPr/>
          </p:nvSpPr>
          <p:spPr bwMode="auto">
            <a:xfrm>
              <a:off x="3694" y="1420"/>
              <a:ext cx="86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Assignable Causes</a:t>
              </a:r>
              <a:endParaRPr lang="en-US" altLang="en-US" sz="1700">
                <a:latin typeface="Arial" panose="020B0604020202020204" pitchFamily="34" charset="0"/>
              </a:endParaRPr>
            </a:p>
          </p:txBody>
        </p:sp>
        <p:sp>
          <p:nvSpPr>
            <p:cNvPr id="517159" name="Rectangle 39">
              <a:extLst>
                <a:ext uri="{FF2B5EF4-FFF2-40B4-BE49-F238E27FC236}">
                  <a16:creationId xmlns:a16="http://schemas.microsoft.com/office/drawing/2014/main" id="{BA5E29CC-A505-4BC0-46B9-5AD3A232A38C}"/>
                </a:ext>
              </a:extLst>
            </p:cNvPr>
            <p:cNvSpPr>
              <a:spLocks noChangeArrowheads="1"/>
            </p:cNvSpPr>
            <p:nvPr/>
          </p:nvSpPr>
          <p:spPr bwMode="auto">
            <a:xfrm>
              <a:off x="4575" y="1420"/>
              <a:ext cx="2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61" name="Rectangle 41">
              <a:extLst>
                <a:ext uri="{FF2B5EF4-FFF2-40B4-BE49-F238E27FC236}">
                  <a16:creationId xmlns:a16="http://schemas.microsoft.com/office/drawing/2014/main" id="{4FA62F20-0EFC-D2E8-C5A8-938413CDCBDC}"/>
                </a:ext>
              </a:extLst>
            </p:cNvPr>
            <p:cNvSpPr>
              <a:spLocks noChangeArrowheads="1"/>
            </p:cNvSpPr>
            <p:nvPr/>
          </p:nvSpPr>
          <p:spPr bwMode="auto">
            <a:xfrm>
              <a:off x="1896" y="1307"/>
              <a:ext cx="14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3" name="Rectangle 43">
              <a:extLst>
                <a:ext uri="{FF2B5EF4-FFF2-40B4-BE49-F238E27FC236}">
                  <a16:creationId xmlns:a16="http://schemas.microsoft.com/office/drawing/2014/main" id="{6A4486FB-FD19-C573-DCB5-0E6061EC318B}"/>
                </a:ext>
              </a:extLst>
            </p:cNvPr>
            <p:cNvSpPr>
              <a:spLocks noChangeArrowheads="1"/>
            </p:cNvSpPr>
            <p:nvPr/>
          </p:nvSpPr>
          <p:spPr bwMode="auto">
            <a:xfrm>
              <a:off x="3390" y="1307"/>
              <a:ext cx="14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5" name="Rectangle 45">
              <a:extLst>
                <a:ext uri="{FF2B5EF4-FFF2-40B4-BE49-F238E27FC236}">
                  <a16:creationId xmlns:a16="http://schemas.microsoft.com/office/drawing/2014/main" id="{91AE0039-50B9-1E13-97D2-46427B278633}"/>
                </a:ext>
              </a:extLst>
            </p:cNvPr>
            <p:cNvSpPr>
              <a:spLocks noChangeArrowheads="1"/>
            </p:cNvSpPr>
            <p:nvPr/>
          </p:nvSpPr>
          <p:spPr bwMode="auto">
            <a:xfrm>
              <a:off x="1892"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6" name="Rectangle 46">
              <a:extLst>
                <a:ext uri="{FF2B5EF4-FFF2-40B4-BE49-F238E27FC236}">
                  <a16:creationId xmlns:a16="http://schemas.microsoft.com/office/drawing/2014/main" id="{F727E1B8-6F54-4117-F86C-D455C5728708}"/>
                </a:ext>
              </a:extLst>
            </p:cNvPr>
            <p:cNvSpPr>
              <a:spLocks noChangeArrowheads="1"/>
            </p:cNvSpPr>
            <p:nvPr/>
          </p:nvSpPr>
          <p:spPr bwMode="auto">
            <a:xfrm>
              <a:off x="3386"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7" name="Rectangle 47">
              <a:extLst>
                <a:ext uri="{FF2B5EF4-FFF2-40B4-BE49-F238E27FC236}">
                  <a16:creationId xmlns:a16="http://schemas.microsoft.com/office/drawing/2014/main" id="{0455AAC8-E6AB-4D83-8547-B2D706837194}"/>
                </a:ext>
              </a:extLst>
            </p:cNvPr>
            <p:cNvSpPr>
              <a:spLocks noChangeArrowheads="1"/>
            </p:cNvSpPr>
            <p:nvPr/>
          </p:nvSpPr>
          <p:spPr bwMode="auto">
            <a:xfrm>
              <a:off x="4880" y="1310"/>
              <a:ext cx="4"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8" name="Rectangle 48">
              <a:extLst>
                <a:ext uri="{FF2B5EF4-FFF2-40B4-BE49-F238E27FC236}">
                  <a16:creationId xmlns:a16="http://schemas.microsoft.com/office/drawing/2014/main" id="{7D659F18-79AB-C074-60CE-A16B0F009BE6}"/>
                </a:ext>
              </a:extLst>
            </p:cNvPr>
            <p:cNvSpPr>
              <a:spLocks noChangeArrowheads="1"/>
            </p:cNvSpPr>
            <p:nvPr/>
          </p:nvSpPr>
          <p:spPr bwMode="auto">
            <a:xfrm>
              <a:off x="1068" y="1535"/>
              <a:ext cx="42"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9" name="Rectangle 49">
              <a:extLst>
                <a:ext uri="{FF2B5EF4-FFF2-40B4-BE49-F238E27FC236}">
                  <a16:creationId xmlns:a16="http://schemas.microsoft.com/office/drawing/2014/main" id="{31F8AEE9-F3F4-26D3-B12D-BE1D7F30B547}"/>
                </a:ext>
              </a:extLst>
            </p:cNvPr>
            <p:cNvSpPr>
              <a:spLocks noChangeArrowheads="1"/>
            </p:cNvSpPr>
            <p:nvPr/>
          </p:nvSpPr>
          <p:spPr bwMode="auto">
            <a:xfrm>
              <a:off x="1851" y="1535"/>
              <a:ext cx="41"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0" name="Rectangle 50">
              <a:extLst>
                <a:ext uri="{FF2B5EF4-FFF2-40B4-BE49-F238E27FC236}">
                  <a16:creationId xmlns:a16="http://schemas.microsoft.com/office/drawing/2014/main" id="{51268FBE-534C-051A-45A7-C86400D2D865}"/>
                </a:ext>
              </a:extLst>
            </p:cNvPr>
            <p:cNvSpPr>
              <a:spLocks noChangeArrowheads="1"/>
            </p:cNvSpPr>
            <p:nvPr/>
          </p:nvSpPr>
          <p:spPr bwMode="auto">
            <a:xfrm>
              <a:off x="1068" y="1756"/>
              <a:ext cx="824" cy="22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1" name="Rectangle 51">
              <a:extLst>
                <a:ext uri="{FF2B5EF4-FFF2-40B4-BE49-F238E27FC236}">
                  <a16:creationId xmlns:a16="http://schemas.microsoft.com/office/drawing/2014/main" id="{D68A3E0F-95A4-C93B-52DF-05C2C3FFB6BD}"/>
                </a:ext>
              </a:extLst>
            </p:cNvPr>
            <p:cNvSpPr>
              <a:spLocks noChangeArrowheads="1"/>
            </p:cNvSpPr>
            <p:nvPr/>
          </p:nvSpPr>
          <p:spPr bwMode="auto">
            <a:xfrm>
              <a:off x="1110" y="1535"/>
              <a:ext cx="741"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2" name="Rectangle 52">
              <a:extLst>
                <a:ext uri="{FF2B5EF4-FFF2-40B4-BE49-F238E27FC236}">
                  <a16:creationId xmlns:a16="http://schemas.microsoft.com/office/drawing/2014/main" id="{6C87CD99-CDA8-A4A4-C4BE-3E35D9FE78E6}"/>
                </a:ext>
              </a:extLst>
            </p:cNvPr>
            <p:cNvSpPr>
              <a:spLocks noChangeArrowheads="1"/>
            </p:cNvSpPr>
            <p:nvPr/>
          </p:nvSpPr>
          <p:spPr bwMode="auto">
            <a:xfrm>
              <a:off x="1110" y="1534"/>
              <a:ext cx="67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Only Common </a:t>
              </a:r>
              <a:endParaRPr lang="en-US" altLang="en-US" sz="1700">
                <a:latin typeface="Arial" panose="020B0604020202020204" pitchFamily="34" charset="0"/>
              </a:endParaRPr>
            </a:p>
          </p:txBody>
        </p:sp>
        <p:sp>
          <p:nvSpPr>
            <p:cNvPr id="517173" name="Rectangle 53">
              <a:extLst>
                <a:ext uri="{FF2B5EF4-FFF2-40B4-BE49-F238E27FC236}">
                  <a16:creationId xmlns:a16="http://schemas.microsoft.com/office/drawing/2014/main" id="{81BF26D0-F151-EF23-F40E-FA250E68F85E}"/>
                </a:ext>
              </a:extLst>
            </p:cNvPr>
            <p:cNvSpPr>
              <a:spLocks noChangeArrowheads="1"/>
            </p:cNvSpPr>
            <p:nvPr/>
          </p:nvSpPr>
          <p:spPr bwMode="auto">
            <a:xfrm>
              <a:off x="1110" y="1645"/>
              <a:ext cx="741"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4" name="Rectangle 54">
              <a:extLst>
                <a:ext uri="{FF2B5EF4-FFF2-40B4-BE49-F238E27FC236}">
                  <a16:creationId xmlns:a16="http://schemas.microsoft.com/office/drawing/2014/main" id="{E5E134A3-6DE0-60BA-EF71-FD15CE018CB8}"/>
                </a:ext>
              </a:extLst>
            </p:cNvPr>
            <p:cNvSpPr>
              <a:spLocks noChangeArrowheads="1"/>
            </p:cNvSpPr>
            <p:nvPr/>
          </p:nvSpPr>
          <p:spPr bwMode="auto">
            <a:xfrm>
              <a:off x="1110" y="1645"/>
              <a:ext cx="3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Causes</a:t>
              </a:r>
              <a:endParaRPr lang="en-US" altLang="en-US" sz="1700">
                <a:latin typeface="Arial" panose="020B0604020202020204" pitchFamily="34" charset="0"/>
              </a:endParaRPr>
            </a:p>
          </p:txBody>
        </p:sp>
        <p:sp>
          <p:nvSpPr>
            <p:cNvPr id="517175" name="Rectangle 55">
              <a:extLst>
                <a:ext uri="{FF2B5EF4-FFF2-40B4-BE49-F238E27FC236}">
                  <a16:creationId xmlns:a16="http://schemas.microsoft.com/office/drawing/2014/main" id="{FDEF59D5-EB82-9B9E-A0D7-A0B467F4C02F}"/>
                </a:ext>
              </a:extLst>
            </p:cNvPr>
            <p:cNvSpPr>
              <a:spLocks noChangeArrowheads="1"/>
            </p:cNvSpPr>
            <p:nvPr/>
          </p:nvSpPr>
          <p:spPr bwMode="auto">
            <a:xfrm>
              <a:off x="1452" y="1645"/>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76" name="Rectangle 56">
              <a:extLst>
                <a:ext uri="{FF2B5EF4-FFF2-40B4-BE49-F238E27FC236}">
                  <a16:creationId xmlns:a16="http://schemas.microsoft.com/office/drawing/2014/main" id="{6C4CA375-AB70-A58B-962E-15933C3052C1}"/>
                </a:ext>
              </a:extLst>
            </p:cNvPr>
            <p:cNvSpPr>
              <a:spLocks noChangeArrowheads="1"/>
            </p:cNvSpPr>
            <p:nvPr/>
          </p:nvSpPr>
          <p:spPr bwMode="auto">
            <a:xfrm>
              <a:off x="1937" y="1537"/>
              <a:ext cx="72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Correct Decision </a:t>
              </a:r>
              <a:endParaRPr lang="en-US" altLang="en-US" sz="1700">
                <a:latin typeface="Arial" panose="020B0604020202020204" pitchFamily="34" charset="0"/>
              </a:endParaRPr>
            </a:p>
          </p:txBody>
        </p:sp>
        <p:sp>
          <p:nvSpPr>
            <p:cNvPr id="517177" name="Rectangle 57">
              <a:extLst>
                <a:ext uri="{FF2B5EF4-FFF2-40B4-BE49-F238E27FC236}">
                  <a16:creationId xmlns:a16="http://schemas.microsoft.com/office/drawing/2014/main" id="{89775E81-9F9B-404E-57C1-EDDDA5E828DE}"/>
                </a:ext>
              </a:extLst>
            </p:cNvPr>
            <p:cNvSpPr>
              <a:spLocks noChangeArrowheads="1"/>
            </p:cNvSpPr>
            <p:nvPr/>
          </p:nvSpPr>
          <p:spPr bwMode="auto">
            <a:xfrm>
              <a:off x="2674" y="1537"/>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178" name="Rectangle 58">
              <a:extLst>
                <a:ext uri="{FF2B5EF4-FFF2-40B4-BE49-F238E27FC236}">
                  <a16:creationId xmlns:a16="http://schemas.microsoft.com/office/drawing/2014/main" id="{30A20F3E-86D2-88DE-1458-8E8DD87D96C2}"/>
                </a:ext>
              </a:extLst>
            </p:cNvPr>
            <p:cNvSpPr>
              <a:spLocks noChangeArrowheads="1"/>
            </p:cNvSpPr>
            <p:nvPr/>
          </p:nvSpPr>
          <p:spPr bwMode="auto">
            <a:xfrm>
              <a:off x="2727" y="1537"/>
              <a:ext cx="56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If Process is </a:t>
              </a:r>
              <a:endParaRPr lang="en-US" altLang="en-US" sz="1700">
                <a:latin typeface="Arial" panose="020B0604020202020204" pitchFamily="34" charset="0"/>
              </a:endParaRPr>
            </a:p>
          </p:txBody>
        </p:sp>
        <p:sp>
          <p:nvSpPr>
            <p:cNvPr id="517179" name="Rectangle 59">
              <a:extLst>
                <a:ext uri="{FF2B5EF4-FFF2-40B4-BE49-F238E27FC236}">
                  <a16:creationId xmlns:a16="http://schemas.microsoft.com/office/drawing/2014/main" id="{EFBC186B-B5A6-0D41-E238-3D6CC9AA5BF9}"/>
                </a:ext>
              </a:extLst>
            </p:cNvPr>
            <p:cNvSpPr>
              <a:spLocks noChangeArrowheads="1"/>
            </p:cNvSpPr>
            <p:nvPr/>
          </p:nvSpPr>
          <p:spPr bwMode="auto">
            <a:xfrm>
              <a:off x="1937" y="1647"/>
              <a:ext cx="17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Not </a:t>
              </a:r>
              <a:endParaRPr lang="en-US" altLang="en-US" sz="1700">
                <a:latin typeface="Arial" panose="020B0604020202020204" pitchFamily="34" charset="0"/>
              </a:endParaRPr>
            </a:p>
          </p:txBody>
        </p:sp>
        <p:sp>
          <p:nvSpPr>
            <p:cNvPr id="517180" name="Rectangle 60">
              <a:extLst>
                <a:ext uri="{FF2B5EF4-FFF2-40B4-BE49-F238E27FC236}">
                  <a16:creationId xmlns:a16="http://schemas.microsoft.com/office/drawing/2014/main" id="{F58E3662-1EC5-73D2-75B2-4732F908D157}"/>
                </a:ext>
              </a:extLst>
            </p:cNvPr>
            <p:cNvSpPr>
              <a:spLocks noChangeArrowheads="1"/>
            </p:cNvSpPr>
            <p:nvPr/>
          </p:nvSpPr>
          <p:spPr bwMode="auto">
            <a:xfrm>
              <a:off x="2114" y="1646"/>
              <a:ext cx="37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Capable,</a:t>
              </a:r>
              <a:endParaRPr lang="en-US" altLang="en-US" sz="1700">
                <a:latin typeface="Arial" panose="020B0604020202020204" pitchFamily="34" charset="0"/>
              </a:endParaRPr>
            </a:p>
          </p:txBody>
        </p:sp>
        <p:sp>
          <p:nvSpPr>
            <p:cNvPr id="517181" name="Rectangle 61">
              <a:extLst>
                <a:ext uri="{FF2B5EF4-FFF2-40B4-BE49-F238E27FC236}">
                  <a16:creationId xmlns:a16="http://schemas.microsoft.com/office/drawing/2014/main" id="{AA663956-5247-CBCA-CE98-206A7C08A8E5}"/>
                </a:ext>
              </a:extLst>
            </p:cNvPr>
            <p:cNvSpPr>
              <a:spLocks noChangeArrowheads="1"/>
            </p:cNvSpPr>
            <p:nvPr/>
          </p:nvSpPr>
          <p:spPr bwMode="auto">
            <a:xfrm>
              <a:off x="2499" y="1647"/>
              <a:ext cx="80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Act to Understand </a:t>
              </a:r>
              <a:endParaRPr lang="en-US" altLang="en-US" sz="1700">
                <a:latin typeface="Arial" panose="020B0604020202020204" pitchFamily="34" charset="0"/>
              </a:endParaRPr>
            </a:p>
          </p:txBody>
        </p:sp>
        <p:sp>
          <p:nvSpPr>
            <p:cNvPr id="517182" name="Rectangle 62">
              <a:extLst>
                <a:ext uri="{FF2B5EF4-FFF2-40B4-BE49-F238E27FC236}">
                  <a16:creationId xmlns:a16="http://schemas.microsoft.com/office/drawing/2014/main" id="{9F68B3EE-2634-36A0-1399-3E7345EF328D}"/>
                </a:ext>
              </a:extLst>
            </p:cNvPr>
            <p:cNvSpPr>
              <a:spLocks noChangeArrowheads="1"/>
            </p:cNvSpPr>
            <p:nvPr/>
          </p:nvSpPr>
          <p:spPr bwMode="auto">
            <a:xfrm>
              <a:off x="1937" y="1758"/>
              <a:ext cx="133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Process Variables and Improve </a:t>
              </a:r>
              <a:endParaRPr lang="en-US" altLang="en-US" sz="1700">
                <a:latin typeface="Arial" panose="020B0604020202020204" pitchFamily="34" charset="0"/>
              </a:endParaRPr>
            </a:p>
          </p:txBody>
        </p:sp>
        <p:sp>
          <p:nvSpPr>
            <p:cNvPr id="517183" name="Rectangle 63">
              <a:extLst>
                <a:ext uri="{FF2B5EF4-FFF2-40B4-BE49-F238E27FC236}">
                  <a16:creationId xmlns:a16="http://schemas.microsoft.com/office/drawing/2014/main" id="{7A200E9D-5575-4D73-E290-2583A3FCE0F9}"/>
                </a:ext>
              </a:extLst>
            </p:cNvPr>
            <p:cNvSpPr>
              <a:spLocks noChangeArrowheads="1"/>
            </p:cNvSpPr>
            <p:nvPr/>
          </p:nvSpPr>
          <p:spPr bwMode="auto">
            <a:xfrm>
              <a:off x="1937" y="1868"/>
              <a:ext cx="36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Process </a:t>
              </a:r>
              <a:endParaRPr lang="en-US" altLang="en-US" sz="1700">
                <a:latin typeface="Arial" panose="020B0604020202020204" pitchFamily="34" charset="0"/>
              </a:endParaRPr>
            </a:p>
          </p:txBody>
        </p:sp>
        <p:sp>
          <p:nvSpPr>
            <p:cNvPr id="517184" name="Rectangle 64">
              <a:extLst>
                <a:ext uri="{FF2B5EF4-FFF2-40B4-BE49-F238E27FC236}">
                  <a16:creationId xmlns:a16="http://schemas.microsoft.com/office/drawing/2014/main" id="{23117E70-1B65-A891-A34D-E85CBE72EF89}"/>
                </a:ext>
              </a:extLst>
            </p:cNvPr>
            <p:cNvSpPr>
              <a:spLocks noChangeArrowheads="1"/>
            </p:cNvSpPr>
            <p:nvPr/>
          </p:nvSpPr>
          <p:spPr bwMode="auto">
            <a:xfrm>
              <a:off x="2312" y="1868"/>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85" name="Rectangle 65">
              <a:extLst>
                <a:ext uri="{FF2B5EF4-FFF2-40B4-BE49-F238E27FC236}">
                  <a16:creationId xmlns:a16="http://schemas.microsoft.com/office/drawing/2014/main" id="{DC3B618F-50C6-71E6-A02A-637867C0458D}"/>
                </a:ext>
              </a:extLst>
            </p:cNvPr>
            <p:cNvSpPr>
              <a:spLocks noChangeArrowheads="1"/>
            </p:cNvSpPr>
            <p:nvPr/>
          </p:nvSpPr>
          <p:spPr bwMode="auto">
            <a:xfrm>
              <a:off x="3431" y="1537"/>
              <a:ext cx="69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Wrong Decision </a:t>
              </a:r>
              <a:endParaRPr lang="en-US" altLang="en-US" sz="1700">
                <a:latin typeface="Arial" panose="020B0604020202020204" pitchFamily="34" charset="0"/>
              </a:endParaRPr>
            </a:p>
          </p:txBody>
        </p:sp>
        <p:sp>
          <p:nvSpPr>
            <p:cNvPr id="517186" name="Rectangle 66">
              <a:extLst>
                <a:ext uri="{FF2B5EF4-FFF2-40B4-BE49-F238E27FC236}">
                  <a16:creationId xmlns:a16="http://schemas.microsoft.com/office/drawing/2014/main" id="{854CE515-2EE0-41BC-96EF-6DD81A72B933}"/>
                </a:ext>
              </a:extLst>
            </p:cNvPr>
            <p:cNvSpPr>
              <a:spLocks noChangeArrowheads="1"/>
            </p:cNvSpPr>
            <p:nvPr/>
          </p:nvSpPr>
          <p:spPr bwMode="auto">
            <a:xfrm>
              <a:off x="4135" y="1537"/>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187" name="Rectangle 67">
              <a:extLst>
                <a:ext uri="{FF2B5EF4-FFF2-40B4-BE49-F238E27FC236}">
                  <a16:creationId xmlns:a16="http://schemas.microsoft.com/office/drawing/2014/main" id="{96AA7D90-0904-A174-BD5D-2753B7D5D66E}"/>
                </a:ext>
              </a:extLst>
            </p:cNvPr>
            <p:cNvSpPr>
              <a:spLocks noChangeArrowheads="1"/>
            </p:cNvSpPr>
            <p:nvPr/>
          </p:nvSpPr>
          <p:spPr bwMode="auto">
            <a:xfrm>
              <a:off x="4189" y="1537"/>
              <a:ext cx="38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You are </a:t>
              </a:r>
              <a:endParaRPr lang="en-US" altLang="en-US" sz="1700">
                <a:latin typeface="Arial" panose="020B0604020202020204" pitchFamily="34" charset="0"/>
              </a:endParaRPr>
            </a:p>
          </p:txBody>
        </p:sp>
        <p:sp>
          <p:nvSpPr>
            <p:cNvPr id="517188" name="Rectangle 68">
              <a:extLst>
                <a:ext uri="{FF2B5EF4-FFF2-40B4-BE49-F238E27FC236}">
                  <a16:creationId xmlns:a16="http://schemas.microsoft.com/office/drawing/2014/main" id="{B0A32DAB-D536-D910-9DA6-D772151D0CE3}"/>
                </a:ext>
              </a:extLst>
            </p:cNvPr>
            <p:cNvSpPr>
              <a:spLocks noChangeArrowheads="1"/>
            </p:cNvSpPr>
            <p:nvPr/>
          </p:nvSpPr>
          <p:spPr bwMode="auto">
            <a:xfrm>
              <a:off x="3431" y="1648"/>
              <a:ext cx="88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Overreacting to Point</a:t>
              </a:r>
              <a:endParaRPr lang="en-US" altLang="en-US" sz="1700">
                <a:latin typeface="Arial" panose="020B0604020202020204" pitchFamily="34" charset="0"/>
              </a:endParaRPr>
            </a:p>
          </p:txBody>
        </p:sp>
        <p:sp>
          <p:nvSpPr>
            <p:cNvPr id="517189" name="Rectangle 69">
              <a:extLst>
                <a:ext uri="{FF2B5EF4-FFF2-40B4-BE49-F238E27FC236}">
                  <a16:creationId xmlns:a16="http://schemas.microsoft.com/office/drawing/2014/main" id="{EBA5316A-F038-DC02-C9D0-92ECAF9EFBE9}"/>
                </a:ext>
              </a:extLst>
            </p:cNvPr>
            <p:cNvSpPr>
              <a:spLocks noChangeArrowheads="1"/>
            </p:cNvSpPr>
            <p:nvPr/>
          </p:nvSpPr>
          <p:spPr bwMode="auto">
            <a:xfrm>
              <a:off x="4333" y="1648"/>
              <a:ext cx="3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190" name="Rectangle 70">
              <a:extLst>
                <a:ext uri="{FF2B5EF4-FFF2-40B4-BE49-F238E27FC236}">
                  <a16:creationId xmlns:a16="http://schemas.microsoft.com/office/drawing/2014/main" id="{C29A7791-33F6-8D77-33F6-975D1A9F8AF2}"/>
                </a:ext>
              </a:extLst>
            </p:cNvPr>
            <p:cNvSpPr>
              <a:spLocks noChangeArrowheads="1"/>
            </p:cNvSpPr>
            <p:nvPr/>
          </p:nvSpPr>
          <p:spPr bwMode="auto">
            <a:xfrm>
              <a:off x="4365" y="1648"/>
              <a:ext cx="7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to</a:t>
              </a:r>
              <a:endParaRPr lang="en-US" altLang="en-US" sz="1700">
                <a:latin typeface="Arial" panose="020B0604020202020204" pitchFamily="34" charset="0"/>
              </a:endParaRPr>
            </a:p>
          </p:txBody>
        </p:sp>
        <p:sp>
          <p:nvSpPr>
            <p:cNvPr id="517191" name="Rectangle 71">
              <a:extLst>
                <a:ext uri="{FF2B5EF4-FFF2-40B4-BE49-F238E27FC236}">
                  <a16:creationId xmlns:a16="http://schemas.microsoft.com/office/drawing/2014/main" id="{CF02AFEC-2522-3E31-91CB-51BEA58110D6}"/>
                </a:ext>
              </a:extLst>
            </p:cNvPr>
            <p:cNvSpPr>
              <a:spLocks noChangeArrowheads="1"/>
            </p:cNvSpPr>
            <p:nvPr/>
          </p:nvSpPr>
          <p:spPr bwMode="auto">
            <a:xfrm>
              <a:off x="4445" y="1648"/>
              <a:ext cx="3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192" name="Rectangle 72">
              <a:extLst>
                <a:ext uri="{FF2B5EF4-FFF2-40B4-BE49-F238E27FC236}">
                  <a16:creationId xmlns:a16="http://schemas.microsoft.com/office/drawing/2014/main" id="{76270AFA-C5D2-2A2A-BE6F-7D81659ABE80}"/>
                </a:ext>
              </a:extLst>
            </p:cNvPr>
            <p:cNvSpPr>
              <a:spLocks noChangeArrowheads="1"/>
            </p:cNvSpPr>
            <p:nvPr/>
          </p:nvSpPr>
          <p:spPr bwMode="auto">
            <a:xfrm>
              <a:off x="4477" y="1648"/>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a:t>
              </a:r>
              <a:endParaRPr lang="en-US" altLang="en-US" sz="1700">
                <a:latin typeface="Arial" panose="020B0604020202020204" pitchFamily="34" charset="0"/>
              </a:endParaRPr>
            </a:p>
          </p:txBody>
        </p:sp>
        <p:sp>
          <p:nvSpPr>
            <p:cNvPr id="517193" name="Rectangle 73">
              <a:extLst>
                <a:ext uri="{FF2B5EF4-FFF2-40B4-BE49-F238E27FC236}">
                  <a16:creationId xmlns:a16="http://schemas.microsoft.com/office/drawing/2014/main" id="{D9E8724B-F17B-ABB0-C41D-0B21B49F6097}"/>
                </a:ext>
              </a:extLst>
            </p:cNvPr>
            <p:cNvSpPr>
              <a:spLocks noChangeArrowheads="1"/>
            </p:cNvSpPr>
            <p:nvPr/>
          </p:nvSpPr>
          <p:spPr bwMode="auto">
            <a:xfrm>
              <a:off x="4541" y="1648"/>
              <a:ext cx="17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oint </a:t>
              </a:r>
              <a:endParaRPr lang="en-US" altLang="en-US" sz="1700">
                <a:latin typeface="Arial" panose="020B0604020202020204" pitchFamily="34" charset="0"/>
              </a:endParaRPr>
            </a:p>
          </p:txBody>
        </p:sp>
        <p:sp>
          <p:nvSpPr>
            <p:cNvPr id="517194" name="Rectangle 74">
              <a:extLst>
                <a:ext uri="{FF2B5EF4-FFF2-40B4-BE49-F238E27FC236}">
                  <a16:creationId xmlns:a16="http://schemas.microsoft.com/office/drawing/2014/main" id="{313B7B45-E88D-A68A-2CE8-57CABE797946}"/>
                </a:ext>
              </a:extLst>
            </p:cNvPr>
            <p:cNvSpPr>
              <a:spLocks noChangeArrowheads="1"/>
            </p:cNvSpPr>
            <p:nvPr/>
          </p:nvSpPr>
          <p:spPr bwMode="auto">
            <a:xfrm>
              <a:off x="3431" y="1758"/>
              <a:ext cx="3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Variation!</a:t>
              </a:r>
              <a:endParaRPr lang="en-US" altLang="en-US" sz="1700">
                <a:latin typeface="Arial" panose="020B0604020202020204" pitchFamily="34" charset="0"/>
              </a:endParaRPr>
            </a:p>
          </p:txBody>
        </p:sp>
        <p:sp>
          <p:nvSpPr>
            <p:cNvPr id="517195" name="Rectangle 75">
              <a:extLst>
                <a:ext uri="{FF2B5EF4-FFF2-40B4-BE49-F238E27FC236}">
                  <a16:creationId xmlns:a16="http://schemas.microsoft.com/office/drawing/2014/main" id="{550976EC-3F1C-8A15-CD17-B22F9FF49993}"/>
                </a:ext>
              </a:extLst>
            </p:cNvPr>
            <p:cNvSpPr>
              <a:spLocks noChangeArrowheads="1"/>
            </p:cNvSpPr>
            <p:nvPr/>
          </p:nvSpPr>
          <p:spPr bwMode="auto">
            <a:xfrm>
              <a:off x="3837" y="1758"/>
              <a:ext cx="2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199" name="Rectangle 79">
              <a:extLst>
                <a:ext uri="{FF2B5EF4-FFF2-40B4-BE49-F238E27FC236}">
                  <a16:creationId xmlns:a16="http://schemas.microsoft.com/office/drawing/2014/main" id="{A4F31A97-D625-6FF4-93CD-347B9E3CBF29}"/>
                </a:ext>
              </a:extLst>
            </p:cNvPr>
            <p:cNvSpPr>
              <a:spLocks noChangeArrowheads="1"/>
            </p:cNvSpPr>
            <p:nvPr/>
          </p:nvSpPr>
          <p:spPr bwMode="auto">
            <a:xfrm>
              <a:off x="853" y="153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0" name="Rectangle 80">
              <a:extLst>
                <a:ext uri="{FF2B5EF4-FFF2-40B4-BE49-F238E27FC236}">
                  <a16:creationId xmlns:a16="http://schemas.microsoft.com/office/drawing/2014/main" id="{EE4E9A67-EA65-2CC6-54BD-6B909F0C65E7}"/>
                </a:ext>
              </a:extLst>
            </p:cNvPr>
            <p:cNvSpPr>
              <a:spLocks noChangeArrowheads="1"/>
            </p:cNvSpPr>
            <p:nvPr/>
          </p:nvSpPr>
          <p:spPr bwMode="auto">
            <a:xfrm>
              <a:off x="857" y="1531"/>
              <a:ext cx="20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1" name="Rectangle 81">
              <a:extLst>
                <a:ext uri="{FF2B5EF4-FFF2-40B4-BE49-F238E27FC236}">
                  <a16:creationId xmlns:a16="http://schemas.microsoft.com/office/drawing/2014/main" id="{9690BBA1-AF7C-B333-A023-DDFA52042BB7}"/>
                </a:ext>
              </a:extLst>
            </p:cNvPr>
            <p:cNvSpPr>
              <a:spLocks noChangeArrowheads="1"/>
            </p:cNvSpPr>
            <p:nvPr/>
          </p:nvSpPr>
          <p:spPr bwMode="auto">
            <a:xfrm>
              <a:off x="1065" y="1531"/>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2" name="Rectangle 82">
              <a:extLst>
                <a:ext uri="{FF2B5EF4-FFF2-40B4-BE49-F238E27FC236}">
                  <a16:creationId xmlns:a16="http://schemas.microsoft.com/office/drawing/2014/main" id="{1BDB04A8-74CA-CB39-D7DC-BE8B83BDB0BF}"/>
                </a:ext>
              </a:extLst>
            </p:cNvPr>
            <p:cNvSpPr>
              <a:spLocks noChangeArrowheads="1"/>
            </p:cNvSpPr>
            <p:nvPr/>
          </p:nvSpPr>
          <p:spPr bwMode="auto">
            <a:xfrm>
              <a:off x="1068" y="1531"/>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4" name="Rectangle 84">
              <a:extLst>
                <a:ext uri="{FF2B5EF4-FFF2-40B4-BE49-F238E27FC236}">
                  <a16:creationId xmlns:a16="http://schemas.microsoft.com/office/drawing/2014/main" id="{CB1CA11C-1689-9429-0F34-04F57BD892BA}"/>
                </a:ext>
              </a:extLst>
            </p:cNvPr>
            <p:cNvSpPr>
              <a:spLocks noChangeArrowheads="1"/>
            </p:cNvSpPr>
            <p:nvPr/>
          </p:nvSpPr>
          <p:spPr bwMode="auto">
            <a:xfrm>
              <a:off x="1896" y="1531"/>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6" name="Rectangle 86">
              <a:extLst>
                <a:ext uri="{FF2B5EF4-FFF2-40B4-BE49-F238E27FC236}">
                  <a16:creationId xmlns:a16="http://schemas.microsoft.com/office/drawing/2014/main" id="{F0992F30-ABF6-0D25-2A63-7D62CFCAE92A}"/>
                </a:ext>
              </a:extLst>
            </p:cNvPr>
            <p:cNvSpPr>
              <a:spLocks noChangeArrowheads="1"/>
            </p:cNvSpPr>
            <p:nvPr/>
          </p:nvSpPr>
          <p:spPr bwMode="auto">
            <a:xfrm>
              <a:off x="3390" y="1531"/>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8" name="Rectangle 88">
              <a:extLst>
                <a:ext uri="{FF2B5EF4-FFF2-40B4-BE49-F238E27FC236}">
                  <a16:creationId xmlns:a16="http://schemas.microsoft.com/office/drawing/2014/main" id="{7039E1FE-DF6C-4153-DEE8-26324DF6533C}"/>
                </a:ext>
              </a:extLst>
            </p:cNvPr>
            <p:cNvSpPr>
              <a:spLocks noChangeArrowheads="1"/>
            </p:cNvSpPr>
            <p:nvPr/>
          </p:nvSpPr>
          <p:spPr bwMode="auto">
            <a:xfrm>
              <a:off x="849" y="1535"/>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9" name="Rectangle 89">
              <a:extLst>
                <a:ext uri="{FF2B5EF4-FFF2-40B4-BE49-F238E27FC236}">
                  <a16:creationId xmlns:a16="http://schemas.microsoft.com/office/drawing/2014/main" id="{7E8DEC2D-CB34-790A-8C1C-35D4BCB6B77A}"/>
                </a:ext>
              </a:extLst>
            </p:cNvPr>
            <p:cNvSpPr>
              <a:spLocks noChangeArrowheads="1"/>
            </p:cNvSpPr>
            <p:nvPr/>
          </p:nvSpPr>
          <p:spPr bwMode="auto">
            <a:xfrm>
              <a:off x="1065" y="1535"/>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0" name="Rectangle 90">
              <a:extLst>
                <a:ext uri="{FF2B5EF4-FFF2-40B4-BE49-F238E27FC236}">
                  <a16:creationId xmlns:a16="http://schemas.microsoft.com/office/drawing/2014/main" id="{376D9EF5-1891-4EDA-6058-A4744F14E3AE}"/>
                </a:ext>
              </a:extLst>
            </p:cNvPr>
            <p:cNvSpPr>
              <a:spLocks noChangeArrowheads="1"/>
            </p:cNvSpPr>
            <p:nvPr/>
          </p:nvSpPr>
          <p:spPr bwMode="auto">
            <a:xfrm>
              <a:off x="1892"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1" name="Rectangle 91">
              <a:extLst>
                <a:ext uri="{FF2B5EF4-FFF2-40B4-BE49-F238E27FC236}">
                  <a16:creationId xmlns:a16="http://schemas.microsoft.com/office/drawing/2014/main" id="{0FA2D7E5-CF7C-9965-954A-DFE99730FFB0}"/>
                </a:ext>
              </a:extLst>
            </p:cNvPr>
            <p:cNvSpPr>
              <a:spLocks noChangeArrowheads="1"/>
            </p:cNvSpPr>
            <p:nvPr/>
          </p:nvSpPr>
          <p:spPr bwMode="auto">
            <a:xfrm>
              <a:off x="3386"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2" name="Rectangle 92">
              <a:extLst>
                <a:ext uri="{FF2B5EF4-FFF2-40B4-BE49-F238E27FC236}">
                  <a16:creationId xmlns:a16="http://schemas.microsoft.com/office/drawing/2014/main" id="{E01EAE2C-B84A-740D-C8A5-CB8A3A1446E7}"/>
                </a:ext>
              </a:extLst>
            </p:cNvPr>
            <p:cNvSpPr>
              <a:spLocks noChangeArrowheads="1"/>
            </p:cNvSpPr>
            <p:nvPr/>
          </p:nvSpPr>
          <p:spPr bwMode="auto">
            <a:xfrm>
              <a:off x="4880" y="1535"/>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3" name="Rectangle 93">
              <a:extLst>
                <a:ext uri="{FF2B5EF4-FFF2-40B4-BE49-F238E27FC236}">
                  <a16:creationId xmlns:a16="http://schemas.microsoft.com/office/drawing/2014/main" id="{E93A777B-2CBE-49E4-76FA-FB55D531AC38}"/>
                </a:ext>
              </a:extLst>
            </p:cNvPr>
            <p:cNvSpPr>
              <a:spLocks noChangeArrowheads="1"/>
            </p:cNvSpPr>
            <p:nvPr/>
          </p:nvSpPr>
          <p:spPr bwMode="auto">
            <a:xfrm>
              <a:off x="852" y="1535"/>
              <a:ext cx="42"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4" name="Rectangle 94">
              <a:extLst>
                <a:ext uri="{FF2B5EF4-FFF2-40B4-BE49-F238E27FC236}">
                  <a16:creationId xmlns:a16="http://schemas.microsoft.com/office/drawing/2014/main" id="{32A464BA-ABB3-EF9D-250E-3C551E90D3EE}"/>
                </a:ext>
              </a:extLst>
            </p:cNvPr>
            <p:cNvSpPr>
              <a:spLocks noChangeArrowheads="1"/>
            </p:cNvSpPr>
            <p:nvPr/>
          </p:nvSpPr>
          <p:spPr bwMode="auto">
            <a:xfrm>
              <a:off x="1007" y="1535"/>
              <a:ext cx="58"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6" name="Rectangle 96">
              <a:extLst>
                <a:ext uri="{FF2B5EF4-FFF2-40B4-BE49-F238E27FC236}">
                  <a16:creationId xmlns:a16="http://schemas.microsoft.com/office/drawing/2014/main" id="{045EF118-7FC8-1CA4-9266-A96D4DB36CFB}"/>
                </a:ext>
              </a:extLst>
            </p:cNvPr>
            <p:cNvSpPr>
              <a:spLocks noChangeArrowheads="1"/>
            </p:cNvSpPr>
            <p:nvPr/>
          </p:nvSpPr>
          <p:spPr bwMode="auto">
            <a:xfrm>
              <a:off x="894" y="1535"/>
              <a:ext cx="113" cy="8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7" name="Rectangle 97">
              <a:extLst>
                <a:ext uri="{FF2B5EF4-FFF2-40B4-BE49-F238E27FC236}">
                  <a16:creationId xmlns:a16="http://schemas.microsoft.com/office/drawing/2014/main" id="{74AD50AA-6F93-773C-FE85-40348FCC35A5}"/>
                </a:ext>
              </a:extLst>
            </p:cNvPr>
            <p:cNvSpPr>
              <a:spLocks noChangeArrowheads="1"/>
            </p:cNvSpPr>
            <p:nvPr/>
          </p:nvSpPr>
          <p:spPr bwMode="auto">
            <a:xfrm rot="16200000">
              <a:off x="607" y="1946"/>
              <a:ext cx="69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“True” Situation</a:t>
              </a:r>
              <a:endParaRPr lang="en-US" altLang="en-US" sz="1700">
                <a:latin typeface="Arial" panose="020B0604020202020204" pitchFamily="34" charset="0"/>
              </a:endParaRPr>
            </a:p>
          </p:txBody>
        </p:sp>
        <p:sp>
          <p:nvSpPr>
            <p:cNvPr id="517218" name="Rectangle 98">
              <a:extLst>
                <a:ext uri="{FF2B5EF4-FFF2-40B4-BE49-F238E27FC236}">
                  <a16:creationId xmlns:a16="http://schemas.microsoft.com/office/drawing/2014/main" id="{56DD3B8A-61B8-C693-0E31-54CCDBDD9985}"/>
                </a:ext>
              </a:extLst>
            </p:cNvPr>
            <p:cNvSpPr>
              <a:spLocks noChangeArrowheads="1"/>
            </p:cNvSpPr>
            <p:nvPr/>
          </p:nvSpPr>
          <p:spPr bwMode="auto">
            <a:xfrm rot="16200000">
              <a:off x="941" y="1537"/>
              <a:ext cx="25"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219" name="Rectangle 99">
              <a:extLst>
                <a:ext uri="{FF2B5EF4-FFF2-40B4-BE49-F238E27FC236}">
                  <a16:creationId xmlns:a16="http://schemas.microsoft.com/office/drawing/2014/main" id="{B6FBA68A-BAB8-30D2-D06D-3B074FA871A8}"/>
                </a:ext>
              </a:extLst>
            </p:cNvPr>
            <p:cNvSpPr>
              <a:spLocks noChangeArrowheads="1"/>
            </p:cNvSpPr>
            <p:nvPr/>
          </p:nvSpPr>
          <p:spPr bwMode="auto">
            <a:xfrm>
              <a:off x="1068" y="1981"/>
              <a:ext cx="42" cy="33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0" name="Rectangle 100">
              <a:extLst>
                <a:ext uri="{FF2B5EF4-FFF2-40B4-BE49-F238E27FC236}">
                  <a16:creationId xmlns:a16="http://schemas.microsoft.com/office/drawing/2014/main" id="{4D9F7C48-4C1A-05F9-BD1A-037A805EDB0E}"/>
                </a:ext>
              </a:extLst>
            </p:cNvPr>
            <p:cNvSpPr>
              <a:spLocks noChangeArrowheads="1"/>
            </p:cNvSpPr>
            <p:nvPr/>
          </p:nvSpPr>
          <p:spPr bwMode="auto">
            <a:xfrm>
              <a:off x="1851" y="1981"/>
              <a:ext cx="41" cy="33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1" name="Rectangle 101">
              <a:extLst>
                <a:ext uri="{FF2B5EF4-FFF2-40B4-BE49-F238E27FC236}">
                  <a16:creationId xmlns:a16="http://schemas.microsoft.com/office/drawing/2014/main" id="{9C754CCB-476A-2F37-7D0B-FB52BB43F600}"/>
                </a:ext>
              </a:extLst>
            </p:cNvPr>
            <p:cNvSpPr>
              <a:spLocks noChangeArrowheads="1"/>
            </p:cNvSpPr>
            <p:nvPr/>
          </p:nvSpPr>
          <p:spPr bwMode="auto">
            <a:xfrm>
              <a:off x="1068" y="2311"/>
              <a:ext cx="824" cy="11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2" name="Rectangle 102">
              <a:extLst>
                <a:ext uri="{FF2B5EF4-FFF2-40B4-BE49-F238E27FC236}">
                  <a16:creationId xmlns:a16="http://schemas.microsoft.com/office/drawing/2014/main" id="{DACEAD5B-860C-05C0-6F90-284004BCAEC8}"/>
                </a:ext>
              </a:extLst>
            </p:cNvPr>
            <p:cNvSpPr>
              <a:spLocks noChangeArrowheads="1"/>
            </p:cNvSpPr>
            <p:nvPr/>
          </p:nvSpPr>
          <p:spPr bwMode="auto">
            <a:xfrm>
              <a:off x="1110" y="1981"/>
              <a:ext cx="741"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3" name="Rectangle 103">
              <a:extLst>
                <a:ext uri="{FF2B5EF4-FFF2-40B4-BE49-F238E27FC236}">
                  <a16:creationId xmlns:a16="http://schemas.microsoft.com/office/drawing/2014/main" id="{D9AE4C54-4959-044E-2266-F08AD52384B8}"/>
                </a:ext>
              </a:extLst>
            </p:cNvPr>
            <p:cNvSpPr>
              <a:spLocks noChangeArrowheads="1"/>
            </p:cNvSpPr>
            <p:nvPr/>
          </p:nvSpPr>
          <p:spPr bwMode="auto">
            <a:xfrm>
              <a:off x="1110" y="1981"/>
              <a:ext cx="4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Common </a:t>
              </a:r>
              <a:endParaRPr lang="en-US" altLang="en-US" sz="1700">
                <a:latin typeface="Arial" panose="020B0604020202020204" pitchFamily="34" charset="0"/>
              </a:endParaRPr>
            </a:p>
          </p:txBody>
        </p:sp>
        <p:sp>
          <p:nvSpPr>
            <p:cNvPr id="517224" name="Rectangle 104">
              <a:extLst>
                <a:ext uri="{FF2B5EF4-FFF2-40B4-BE49-F238E27FC236}">
                  <a16:creationId xmlns:a16="http://schemas.microsoft.com/office/drawing/2014/main" id="{240FC9D1-A0E8-5BD2-729C-767CBAF68370}"/>
                </a:ext>
              </a:extLst>
            </p:cNvPr>
            <p:cNvSpPr>
              <a:spLocks noChangeArrowheads="1"/>
            </p:cNvSpPr>
            <p:nvPr/>
          </p:nvSpPr>
          <p:spPr bwMode="auto">
            <a:xfrm>
              <a:off x="1552" y="1982"/>
              <a:ext cx="19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Plus</a:t>
              </a:r>
              <a:endParaRPr lang="en-US" altLang="en-US" sz="1700">
                <a:latin typeface="Arial" panose="020B0604020202020204" pitchFamily="34" charset="0"/>
              </a:endParaRPr>
            </a:p>
          </p:txBody>
        </p:sp>
        <p:sp>
          <p:nvSpPr>
            <p:cNvPr id="517225" name="Rectangle 105">
              <a:extLst>
                <a:ext uri="{FF2B5EF4-FFF2-40B4-BE49-F238E27FC236}">
                  <a16:creationId xmlns:a16="http://schemas.microsoft.com/office/drawing/2014/main" id="{F5B80A19-33CF-359A-7B75-C24C6F83A11F}"/>
                </a:ext>
              </a:extLst>
            </p:cNvPr>
            <p:cNvSpPr>
              <a:spLocks noChangeArrowheads="1"/>
            </p:cNvSpPr>
            <p:nvPr/>
          </p:nvSpPr>
          <p:spPr bwMode="auto">
            <a:xfrm>
              <a:off x="1756" y="1981"/>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226" name="Rectangle 106">
              <a:extLst>
                <a:ext uri="{FF2B5EF4-FFF2-40B4-BE49-F238E27FC236}">
                  <a16:creationId xmlns:a16="http://schemas.microsoft.com/office/drawing/2014/main" id="{893AD388-99AE-CB05-543B-B7C7D010ADE1}"/>
                </a:ext>
              </a:extLst>
            </p:cNvPr>
            <p:cNvSpPr>
              <a:spLocks noChangeArrowheads="1"/>
            </p:cNvSpPr>
            <p:nvPr/>
          </p:nvSpPr>
          <p:spPr bwMode="auto">
            <a:xfrm>
              <a:off x="1110" y="2092"/>
              <a:ext cx="741"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7" name="Rectangle 107">
              <a:extLst>
                <a:ext uri="{FF2B5EF4-FFF2-40B4-BE49-F238E27FC236}">
                  <a16:creationId xmlns:a16="http://schemas.microsoft.com/office/drawing/2014/main" id="{CB55675B-86F0-D96D-562B-3EA9BEAC55CC}"/>
                </a:ext>
              </a:extLst>
            </p:cNvPr>
            <p:cNvSpPr>
              <a:spLocks noChangeArrowheads="1"/>
            </p:cNvSpPr>
            <p:nvPr/>
          </p:nvSpPr>
          <p:spPr bwMode="auto">
            <a:xfrm>
              <a:off x="1110" y="2091"/>
              <a:ext cx="52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Assignable </a:t>
              </a:r>
              <a:endParaRPr lang="en-US" altLang="en-US" sz="1700">
                <a:latin typeface="Arial" panose="020B0604020202020204" pitchFamily="34" charset="0"/>
              </a:endParaRPr>
            </a:p>
          </p:txBody>
        </p:sp>
        <p:sp>
          <p:nvSpPr>
            <p:cNvPr id="517228" name="Rectangle 108">
              <a:extLst>
                <a:ext uri="{FF2B5EF4-FFF2-40B4-BE49-F238E27FC236}">
                  <a16:creationId xmlns:a16="http://schemas.microsoft.com/office/drawing/2014/main" id="{307ABED1-C049-FA91-1BFC-FAA8AD95D7A4}"/>
                </a:ext>
              </a:extLst>
            </p:cNvPr>
            <p:cNvSpPr>
              <a:spLocks noChangeArrowheads="1"/>
            </p:cNvSpPr>
            <p:nvPr/>
          </p:nvSpPr>
          <p:spPr bwMode="auto">
            <a:xfrm>
              <a:off x="1110" y="2202"/>
              <a:ext cx="741"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9" name="Rectangle 109">
              <a:extLst>
                <a:ext uri="{FF2B5EF4-FFF2-40B4-BE49-F238E27FC236}">
                  <a16:creationId xmlns:a16="http://schemas.microsoft.com/office/drawing/2014/main" id="{950B2100-A1A8-10DF-DE01-1AE313F1D6F0}"/>
                </a:ext>
              </a:extLst>
            </p:cNvPr>
            <p:cNvSpPr>
              <a:spLocks noChangeArrowheads="1"/>
            </p:cNvSpPr>
            <p:nvPr/>
          </p:nvSpPr>
          <p:spPr bwMode="auto">
            <a:xfrm>
              <a:off x="1110" y="2201"/>
              <a:ext cx="33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Causes</a:t>
              </a:r>
              <a:endParaRPr lang="en-US" altLang="en-US" sz="1700">
                <a:latin typeface="Arial" panose="020B0604020202020204" pitchFamily="34" charset="0"/>
              </a:endParaRPr>
            </a:p>
          </p:txBody>
        </p:sp>
        <p:sp>
          <p:nvSpPr>
            <p:cNvPr id="517230" name="Rectangle 110">
              <a:extLst>
                <a:ext uri="{FF2B5EF4-FFF2-40B4-BE49-F238E27FC236}">
                  <a16:creationId xmlns:a16="http://schemas.microsoft.com/office/drawing/2014/main" id="{9AFF0D43-66AC-B984-AF85-F9C390E7FFD3}"/>
                </a:ext>
              </a:extLst>
            </p:cNvPr>
            <p:cNvSpPr>
              <a:spLocks noChangeArrowheads="1"/>
            </p:cNvSpPr>
            <p:nvPr/>
          </p:nvSpPr>
          <p:spPr bwMode="auto">
            <a:xfrm>
              <a:off x="1452" y="2201"/>
              <a:ext cx="2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231" name="Rectangle 111">
              <a:extLst>
                <a:ext uri="{FF2B5EF4-FFF2-40B4-BE49-F238E27FC236}">
                  <a16:creationId xmlns:a16="http://schemas.microsoft.com/office/drawing/2014/main" id="{03074F09-F686-AC84-6267-612D6AA110D5}"/>
                </a:ext>
              </a:extLst>
            </p:cNvPr>
            <p:cNvSpPr>
              <a:spLocks noChangeArrowheads="1"/>
            </p:cNvSpPr>
            <p:nvPr/>
          </p:nvSpPr>
          <p:spPr bwMode="auto">
            <a:xfrm>
              <a:off x="1937" y="1984"/>
              <a:ext cx="69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Wrong Decision </a:t>
              </a:r>
              <a:endParaRPr lang="en-US" altLang="en-US" sz="1700">
                <a:latin typeface="Arial" panose="020B0604020202020204" pitchFamily="34" charset="0"/>
              </a:endParaRPr>
            </a:p>
          </p:txBody>
        </p:sp>
        <p:sp>
          <p:nvSpPr>
            <p:cNvPr id="517232" name="Rectangle 112">
              <a:extLst>
                <a:ext uri="{FF2B5EF4-FFF2-40B4-BE49-F238E27FC236}">
                  <a16:creationId xmlns:a16="http://schemas.microsoft.com/office/drawing/2014/main" id="{000135A8-7E7C-D449-4EA0-038CFA00D7C2}"/>
                </a:ext>
              </a:extLst>
            </p:cNvPr>
            <p:cNvSpPr>
              <a:spLocks noChangeArrowheads="1"/>
            </p:cNvSpPr>
            <p:nvPr/>
          </p:nvSpPr>
          <p:spPr bwMode="auto">
            <a:xfrm>
              <a:off x="2642" y="1984"/>
              <a:ext cx="5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233" name="Rectangle 113">
              <a:extLst>
                <a:ext uri="{FF2B5EF4-FFF2-40B4-BE49-F238E27FC236}">
                  <a16:creationId xmlns:a16="http://schemas.microsoft.com/office/drawing/2014/main" id="{C9078E1A-43C0-6751-F788-01D6F5A5AD17}"/>
                </a:ext>
              </a:extLst>
            </p:cNvPr>
            <p:cNvSpPr>
              <a:spLocks noChangeArrowheads="1"/>
            </p:cNvSpPr>
            <p:nvPr/>
          </p:nvSpPr>
          <p:spPr bwMode="auto">
            <a:xfrm>
              <a:off x="2695" y="1984"/>
              <a:ext cx="39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You Are </a:t>
              </a:r>
              <a:endParaRPr lang="en-US" altLang="en-US" sz="1700">
                <a:latin typeface="Arial" panose="020B0604020202020204" pitchFamily="34" charset="0"/>
              </a:endParaRPr>
            </a:p>
          </p:txBody>
        </p:sp>
        <p:sp>
          <p:nvSpPr>
            <p:cNvPr id="517234" name="Rectangle 114">
              <a:extLst>
                <a:ext uri="{FF2B5EF4-FFF2-40B4-BE49-F238E27FC236}">
                  <a16:creationId xmlns:a16="http://schemas.microsoft.com/office/drawing/2014/main" id="{13BE3453-54FD-8BAE-E9B0-05EE3414554E}"/>
                </a:ext>
              </a:extLst>
            </p:cNvPr>
            <p:cNvSpPr>
              <a:spLocks noChangeArrowheads="1"/>
            </p:cNvSpPr>
            <p:nvPr/>
          </p:nvSpPr>
          <p:spPr bwMode="auto">
            <a:xfrm>
              <a:off x="1937" y="2094"/>
              <a:ext cx="1337"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Ignoring Possible Opportunities </a:t>
              </a:r>
              <a:endParaRPr lang="en-US" altLang="en-US" sz="1700">
                <a:latin typeface="Arial" panose="020B0604020202020204" pitchFamily="34" charset="0"/>
              </a:endParaRPr>
            </a:p>
          </p:txBody>
        </p:sp>
        <p:sp>
          <p:nvSpPr>
            <p:cNvPr id="517235" name="Rectangle 115">
              <a:extLst>
                <a:ext uri="{FF2B5EF4-FFF2-40B4-BE49-F238E27FC236}">
                  <a16:creationId xmlns:a16="http://schemas.microsoft.com/office/drawing/2014/main" id="{B5B97969-83C7-1B87-4401-E52BEAB868D9}"/>
                </a:ext>
              </a:extLst>
            </p:cNvPr>
            <p:cNvSpPr>
              <a:spLocks noChangeArrowheads="1"/>
            </p:cNvSpPr>
            <p:nvPr/>
          </p:nvSpPr>
          <p:spPr bwMode="auto">
            <a:xfrm>
              <a:off x="1937" y="2204"/>
              <a:ext cx="135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to Eliminate Assignable Causes </a:t>
              </a:r>
              <a:endParaRPr lang="en-US" altLang="en-US" sz="1700">
                <a:latin typeface="Arial" panose="020B0604020202020204" pitchFamily="34" charset="0"/>
              </a:endParaRPr>
            </a:p>
          </p:txBody>
        </p:sp>
        <p:sp>
          <p:nvSpPr>
            <p:cNvPr id="517236" name="Rectangle 116">
              <a:extLst>
                <a:ext uri="{FF2B5EF4-FFF2-40B4-BE49-F238E27FC236}">
                  <a16:creationId xmlns:a16="http://schemas.microsoft.com/office/drawing/2014/main" id="{58BEEE45-C8C5-8CA5-1232-3C9C63FDD0C8}"/>
                </a:ext>
              </a:extLst>
            </p:cNvPr>
            <p:cNvSpPr>
              <a:spLocks noChangeArrowheads="1"/>
            </p:cNvSpPr>
            <p:nvPr/>
          </p:nvSpPr>
          <p:spPr bwMode="auto">
            <a:xfrm>
              <a:off x="1937" y="2314"/>
              <a:ext cx="71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from the Process</a:t>
              </a:r>
              <a:endParaRPr lang="en-US" altLang="en-US" sz="1700">
                <a:latin typeface="Arial" panose="020B0604020202020204" pitchFamily="34" charset="0"/>
              </a:endParaRPr>
            </a:p>
          </p:txBody>
        </p:sp>
        <p:sp>
          <p:nvSpPr>
            <p:cNvPr id="517237" name="Rectangle 117">
              <a:extLst>
                <a:ext uri="{FF2B5EF4-FFF2-40B4-BE49-F238E27FC236}">
                  <a16:creationId xmlns:a16="http://schemas.microsoft.com/office/drawing/2014/main" id="{9175ABBE-0651-9FC6-2D17-EC49E7F88F8B}"/>
                </a:ext>
              </a:extLst>
            </p:cNvPr>
            <p:cNvSpPr>
              <a:spLocks noChangeArrowheads="1"/>
            </p:cNvSpPr>
            <p:nvPr/>
          </p:nvSpPr>
          <p:spPr bwMode="auto">
            <a:xfrm>
              <a:off x="2664" y="2314"/>
              <a:ext cx="2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238" name="Rectangle 118">
              <a:extLst>
                <a:ext uri="{FF2B5EF4-FFF2-40B4-BE49-F238E27FC236}">
                  <a16:creationId xmlns:a16="http://schemas.microsoft.com/office/drawing/2014/main" id="{66D0BDD6-9B38-7C15-4ACA-7179E62353B1}"/>
                </a:ext>
              </a:extLst>
            </p:cNvPr>
            <p:cNvSpPr>
              <a:spLocks noChangeArrowheads="1"/>
            </p:cNvSpPr>
            <p:nvPr/>
          </p:nvSpPr>
          <p:spPr bwMode="auto">
            <a:xfrm>
              <a:off x="3431" y="1984"/>
              <a:ext cx="7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Correct Decision </a:t>
              </a:r>
              <a:endParaRPr lang="en-US" altLang="en-US" sz="1700">
                <a:latin typeface="Arial" panose="020B0604020202020204" pitchFamily="34" charset="0"/>
              </a:endParaRPr>
            </a:p>
          </p:txBody>
        </p:sp>
        <p:sp>
          <p:nvSpPr>
            <p:cNvPr id="517239" name="Rectangle 119">
              <a:extLst>
                <a:ext uri="{FF2B5EF4-FFF2-40B4-BE49-F238E27FC236}">
                  <a16:creationId xmlns:a16="http://schemas.microsoft.com/office/drawing/2014/main" id="{21E5CD3C-9AD7-F7A9-425C-A7E6A8E48084}"/>
                </a:ext>
              </a:extLst>
            </p:cNvPr>
            <p:cNvSpPr>
              <a:spLocks noChangeArrowheads="1"/>
            </p:cNvSpPr>
            <p:nvPr/>
          </p:nvSpPr>
          <p:spPr bwMode="auto">
            <a:xfrm>
              <a:off x="4168" y="1984"/>
              <a:ext cx="5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17240" name="Rectangle 120">
              <a:extLst>
                <a:ext uri="{FF2B5EF4-FFF2-40B4-BE49-F238E27FC236}">
                  <a16:creationId xmlns:a16="http://schemas.microsoft.com/office/drawing/2014/main" id="{DA8A2E4A-70AE-946B-4094-224479E1F502}"/>
                </a:ext>
              </a:extLst>
            </p:cNvPr>
            <p:cNvSpPr>
              <a:spLocks noChangeArrowheads="1"/>
            </p:cNvSpPr>
            <p:nvPr/>
          </p:nvSpPr>
          <p:spPr bwMode="auto">
            <a:xfrm>
              <a:off x="4221" y="1984"/>
              <a:ext cx="541"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Understand </a:t>
              </a:r>
              <a:endParaRPr lang="en-US" altLang="en-US" sz="1700">
                <a:latin typeface="Arial" panose="020B0604020202020204" pitchFamily="34" charset="0"/>
              </a:endParaRPr>
            </a:p>
          </p:txBody>
        </p:sp>
        <p:sp>
          <p:nvSpPr>
            <p:cNvPr id="517241" name="Rectangle 121">
              <a:extLst>
                <a:ext uri="{FF2B5EF4-FFF2-40B4-BE49-F238E27FC236}">
                  <a16:creationId xmlns:a16="http://schemas.microsoft.com/office/drawing/2014/main" id="{A518506A-8D0F-69CB-1F67-EA1C5AD36883}"/>
                </a:ext>
              </a:extLst>
            </p:cNvPr>
            <p:cNvSpPr>
              <a:spLocks noChangeArrowheads="1"/>
            </p:cNvSpPr>
            <p:nvPr/>
          </p:nvSpPr>
          <p:spPr bwMode="auto">
            <a:xfrm>
              <a:off x="3431" y="2094"/>
              <a:ext cx="108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and Eliminate Assignable </a:t>
              </a:r>
              <a:endParaRPr lang="en-US" altLang="en-US" sz="1700">
                <a:latin typeface="Arial" panose="020B0604020202020204" pitchFamily="34" charset="0"/>
              </a:endParaRPr>
            </a:p>
          </p:txBody>
        </p:sp>
        <p:sp>
          <p:nvSpPr>
            <p:cNvPr id="517242" name="Rectangle 122">
              <a:extLst>
                <a:ext uri="{FF2B5EF4-FFF2-40B4-BE49-F238E27FC236}">
                  <a16:creationId xmlns:a16="http://schemas.microsoft.com/office/drawing/2014/main" id="{FED767AE-D71A-44A4-CA81-CA8BD466218D}"/>
                </a:ext>
              </a:extLst>
            </p:cNvPr>
            <p:cNvSpPr>
              <a:spLocks noChangeArrowheads="1"/>
            </p:cNvSpPr>
            <p:nvPr/>
          </p:nvSpPr>
          <p:spPr bwMode="auto">
            <a:xfrm>
              <a:off x="3431" y="2204"/>
              <a:ext cx="90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Causes from Process</a:t>
              </a:r>
              <a:endParaRPr lang="en-US" altLang="en-US" sz="1700">
                <a:latin typeface="Arial" panose="020B0604020202020204" pitchFamily="34" charset="0"/>
              </a:endParaRPr>
            </a:p>
          </p:txBody>
        </p:sp>
        <p:sp>
          <p:nvSpPr>
            <p:cNvPr id="517243" name="Rectangle 123">
              <a:extLst>
                <a:ext uri="{FF2B5EF4-FFF2-40B4-BE49-F238E27FC236}">
                  <a16:creationId xmlns:a16="http://schemas.microsoft.com/office/drawing/2014/main" id="{B51D2167-B978-5E36-E5CD-1A3FEACC6E81}"/>
                </a:ext>
              </a:extLst>
            </p:cNvPr>
            <p:cNvSpPr>
              <a:spLocks noChangeArrowheads="1"/>
            </p:cNvSpPr>
            <p:nvPr/>
          </p:nvSpPr>
          <p:spPr bwMode="auto">
            <a:xfrm>
              <a:off x="4349" y="2204"/>
              <a:ext cx="26"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17244" name="Rectangle 124">
              <a:extLst>
                <a:ext uri="{FF2B5EF4-FFF2-40B4-BE49-F238E27FC236}">
                  <a16:creationId xmlns:a16="http://schemas.microsoft.com/office/drawing/2014/main" id="{154DA5BE-0802-869F-3078-38120A088DBB}"/>
                </a:ext>
              </a:extLst>
            </p:cNvPr>
            <p:cNvSpPr>
              <a:spLocks noChangeArrowheads="1"/>
            </p:cNvSpPr>
            <p:nvPr/>
          </p:nvSpPr>
          <p:spPr bwMode="auto">
            <a:xfrm>
              <a:off x="849" y="1977"/>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5" name="Rectangle 125">
              <a:extLst>
                <a:ext uri="{FF2B5EF4-FFF2-40B4-BE49-F238E27FC236}">
                  <a16:creationId xmlns:a16="http://schemas.microsoft.com/office/drawing/2014/main" id="{4EF5C9E6-5A6E-87C0-5E00-EA4D00E837A7}"/>
                </a:ext>
              </a:extLst>
            </p:cNvPr>
            <p:cNvSpPr>
              <a:spLocks noChangeArrowheads="1"/>
            </p:cNvSpPr>
            <p:nvPr/>
          </p:nvSpPr>
          <p:spPr bwMode="auto">
            <a:xfrm>
              <a:off x="1065" y="1977"/>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6" name="Rectangle 126">
              <a:extLst>
                <a:ext uri="{FF2B5EF4-FFF2-40B4-BE49-F238E27FC236}">
                  <a16:creationId xmlns:a16="http://schemas.microsoft.com/office/drawing/2014/main" id="{0111CC4D-EB29-18C5-3E7B-F96D488E4EDC}"/>
                </a:ext>
              </a:extLst>
            </p:cNvPr>
            <p:cNvSpPr>
              <a:spLocks noChangeArrowheads="1"/>
            </p:cNvSpPr>
            <p:nvPr/>
          </p:nvSpPr>
          <p:spPr bwMode="auto">
            <a:xfrm>
              <a:off x="1068" y="1977"/>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7" name="Rectangle 127">
              <a:extLst>
                <a:ext uri="{FF2B5EF4-FFF2-40B4-BE49-F238E27FC236}">
                  <a16:creationId xmlns:a16="http://schemas.microsoft.com/office/drawing/2014/main" id="{32DD4147-5EF7-0A80-1371-9653EE74A355}"/>
                </a:ext>
              </a:extLst>
            </p:cNvPr>
            <p:cNvSpPr>
              <a:spLocks noChangeArrowheads="1"/>
            </p:cNvSpPr>
            <p:nvPr/>
          </p:nvSpPr>
          <p:spPr bwMode="auto">
            <a:xfrm>
              <a:off x="1892"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8" name="Rectangle 128">
              <a:extLst>
                <a:ext uri="{FF2B5EF4-FFF2-40B4-BE49-F238E27FC236}">
                  <a16:creationId xmlns:a16="http://schemas.microsoft.com/office/drawing/2014/main" id="{9F816AE1-7EF7-FE17-D144-59A25E3C37C5}"/>
                </a:ext>
              </a:extLst>
            </p:cNvPr>
            <p:cNvSpPr>
              <a:spLocks noChangeArrowheads="1"/>
            </p:cNvSpPr>
            <p:nvPr/>
          </p:nvSpPr>
          <p:spPr bwMode="auto">
            <a:xfrm>
              <a:off x="1896" y="1977"/>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9" name="Rectangle 129">
              <a:extLst>
                <a:ext uri="{FF2B5EF4-FFF2-40B4-BE49-F238E27FC236}">
                  <a16:creationId xmlns:a16="http://schemas.microsoft.com/office/drawing/2014/main" id="{C794E65D-F06C-3B44-AE66-E5B82416C17A}"/>
                </a:ext>
              </a:extLst>
            </p:cNvPr>
            <p:cNvSpPr>
              <a:spLocks noChangeArrowheads="1"/>
            </p:cNvSpPr>
            <p:nvPr/>
          </p:nvSpPr>
          <p:spPr bwMode="auto">
            <a:xfrm>
              <a:off x="3386"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0" name="Rectangle 130">
              <a:extLst>
                <a:ext uri="{FF2B5EF4-FFF2-40B4-BE49-F238E27FC236}">
                  <a16:creationId xmlns:a16="http://schemas.microsoft.com/office/drawing/2014/main" id="{22B08EC2-7DD4-0844-1D8A-6EAF5D230281}"/>
                </a:ext>
              </a:extLst>
            </p:cNvPr>
            <p:cNvSpPr>
              <a:spLocks noChangeArrowheads="1"/>
            </p:cNvSpPr>
            <p:nvPr/>
          </p:nvSpPr>
          <p:spPr bwMode="auto">
            <a:xfrm>
              <a:off x="3390" y="1977"/>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1" name="Rectangle 131">
              <a:extLst>
                <a:ext uri="{FF2B5EF4-FFF2-40B4-BE49-F238E27FC236}">
                  <a16:creationId xmlns:a16="http://schemas.microsoft.com/office/drawing/2014/main" id="{97432392-0CFD-7D13-BD16-31A293BD9453}"/>
                </a:ext>
              </a:extLst>
            </p:cNvPr>
            <p:cNvSpPr>
              <a:spLocks noChangeArrowheads="1"/>
            </p:cNvSpPr>
            <p:nvPr/>
          </p:nvSpPr>
          <p:spPr bwMode="auto">
            <a:xfrm>
              <a:off x="4880" y="197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2" name="Rectangle 132">
              <a:extLst>
                <a:ext uri="{FF2B5EF4-FFF2-40B4-BE49-F238E27FC236}">
                  <a16:creationId xmlns:a16="http://schemas.microsoft.com/office/drawing/2014/main" id="{C51A0AD7-455C-F97A-AA17-B8C2CEF2BC48}"/>
                </a:ext>
              </a:extLst>
            </p:cNvPr>
            <p:cNvSpPr>
              <a:spLocks noChangeArrowheads="1"/>
            </p:cNvSpPr>
            <p:nvPr/>
          </p:nvSpPr>
          <p:spPr bwMode="auto">
            <a:xfrm>
              <a:off x="849" y="1981"/>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3" name="Rectangle 133">
              <a:extLst>
                <a:ext uri="{FF2B5EF4-FFF2-40B4-BE49-F238E27FC236}">
                  <a16:creationId xmlns:a16="http://schemas.microsoft.com/office/drawing/2014/main" id="{0A1213DA-7DFA-E1BD-4AEC-01E5FE4A8D07}"/>
                </a:ext>
              </a:extLst>
            </p:cNvPr>
            <p:cNvSpPr>
              <a:spLocks noChangeArrowheads="1"/>
            </p:cNvSpPr>
            <p:nvPr/>
          </p:nvSpPr>
          <p:spPr bwMode="auto">
            <a:xfrm>
              <a:off x="849"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4" name="Rectangle 134">
              <a:extLst>
                <a:ext uri="{FF2B5EF4-FFF2-40B4-BE49-F238E27FC236}">
                  <a16:creationId xmlns:a16="http://schemas.microsoft.com/office/drawing/2014/main" id="{DD9346B4-63F4-BDAE-ADBF-4EE8D8F1E8FB}"/>
                </a:ext>
              </a:extLst>
            </p:cNvPr>
            <p:cNvSpPr>
              <a:spLocks noChangeArrowheads="1"/>
            </p:cNvSpPr>
            <p:nvPr/>
          </p:nvSpPr>
          <p:spPr bwMode="auto">
            <a:xfrm>
              <a:off x="849"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5" name="Rectangle 135">
              <a:extLst>
                <a:ext uri="{FF2B5EF4-FFF2-40B4-BE49-F238E27FC236}">
                  <a16:creationId xmlns:a16="http://schemas.microsoft.com/office/drawing/2014/main" id="{12220B79-288E-E317-9945-388C056845CA}"/>
                </a:ext>
              </a:extLst>
            </p:cNvPr>
            <p:cNvSpPr>
              <a:spLocks noChangeArrowheads="1"/>
            </p:cNvSpPr>
            <p:nvPr/>
          </p:nvSpPr>
          <p:spPr bwMode="auto">
            <a:xfrm>
              <a:off x="852" y="2423"/>
              <a:ext cx="21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6" name="Rectangle 136">
              <a:extLst>
                <a:ext uri="{FF2B5EF4-FFF2-40B4-BE49-F238E27FC236}">
                  <a16:creationId xmlns:a16="http://schemas.microsoft.com/office/drawing/2014/main" id="{B048F8C4-846A-A36F-3313-907E538ECAE4}"/>
                </a:ext>
              </a:extLst>
            </p:cNvPr>
            <p:cNvSpPr>
              <a:spLocks noChangeArrowheads="1"/>
            </p:cNvSpPr>
            <p:nvPr/>
          </p:nvSpPr>
          <p:spPr bwMode="auto">
            <a:xfrm>
              <a:off x="1065" y="1981"/>
              <a:ext cx="3"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7" name="Rectangle 137">
              <a:extLst>
                <a:ext uri="{FF2B5EF4-FFF2-40B4-BE49-F238E27FC236}">
                  <a16:creationId xmlns:a16="http://schemas.microsoft.com/office/drawing/2014/main" id="{7ADA06B4-ABAA-D3DE-8424-92B6B9B9A435}"/>
                </a:ext>
              </a:extLst>
            </p:cNvPr>
            <p:cNvSpPr>
              <a:spLocks noChangeArrowheads="1"/>
            </p:cNvSpPr>
            <p:nvPr/>
          </p:nvSpPr>
          <p:spPr bwMode="auto">
            <a:xfrm>
              <a:off x="1065" y="2423"/>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8" name="Rectangle 138">
              <a:extLst>
                <a:ext uri="{FF2B5EF4-FFF2-40B4-BE49-F238E27FC236}">
                  <a16:creationId xmlns:a16="http://schemas.microsoft.com/office/drawing/2014/main" id="{F9069476-CE0E-242A-D0F7-2081D619921B}"/>
                </a:ext>
              </a:extLst>
            </p:cNvPr>
            <p:cNvSpPr>
              <a:spLocks noChangeArrowheads="1"/>
            </p:cNvSpPr>
            <p:nvPr/>
          </p:nvSpPr>
          <p:spPr bwMode="auto">
            <a:xfrm>
              <a:off x="1068" y="2423"/>
              <a:ext cx="82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9" name="Rectangle 139">
              <a:extLst>
                <a:ext uri="{FF2B5EF4-FFF2-40B4-BE49-F238E27FC236}">
                  <a16:creationId xmlns:a16="http://schemas.microsoft.com/office/drawing/2014/main" id="{077BADAD-AA3D-F110-8DF7-1F48B90A57D7}"/>
                </a:ext>
              </a:extLst>
            </p:cNvPr>
            <p:cNvSpPr>
              <a:spLocks noChangeArrowheads="1"/>
            </p:cNvSpPr>
            <p:nvPr/>
          </p:nvSpPr>
          <p:spPr bwMode="auto">
            <a:xfrm>
              <a:off x="1892"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0" name="Rectangle 140">
              <a:extLst>
                <a:ext uri="{FF2B5EF4-FFF2-40B4-BE49-F238E27FC236}">
                  <a16:creationId xmlns:a16="http://schemas.microsoft.com/office/drawing/2014/main" id="{041AA0B2-EF51-B637-947E-D6E1F3763F35}"/>
                </a:ext>
              </a:extLst>
            </p:cNvPr>
            <p:cNvSpPr>
              <a:spLocks noChangeArrowheads="1"/>
            </p:cNvSpPr>
            <p:nvPr/>
          </p:nvSpPr>
          <p:spPr bwMode="auto">
            <a:xfrm>
              <a:off x="1892"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1" name="Rectangle 141">
              <a:extLst>
                <a:ext uri="{FF2B5EF4-FFF2-40B4-BE49-F238E27FC236}">
                  <a16:creationId xmlns:a16="http://schemas.microsoft.com/office/drawing/2014/main" id="{E3C2937E-231F-8FEC-A003-A4261E4B3903}"/>
                </a:ext>
              </a:extLst>
            </p:cNvPr>
            <p:cNvSpPr>
              <a:spLocks noChangeArrowheads="1"/>
            </p:cNvSpPr>
            <p:nvPr/>
          </p:nvSpPr>
          <p:spPr bwMode="auto">
            <a:xfrm>
              <a:off x="1896" y="2423"/>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2" name="Rectangle 142">
              <a:extLst>
                <a:ext uri="{FF2B5EF4-FFF2-40B4-BE49-F238E27FC236}">
                  <a16:creationId xmlns:a16="http://schemas.microsoft.com/office/drawing/2014/main" id="{08F5F56E-D5E5-540F-5A45-431948D9FF2F}"/>
                </a:ext>
              </a:extLst>
            </p:cNvPr>
            <p:cNvSpPr>
              <a:spLocks noChangeArrowheads="1"/>
            </p:cNvSpPr>
            <p:nvPr/>
          </p:nvSpPr>
          <p:spPr bwMode="auto">
            <a:xfrm>
              <a:off x="3386"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3" name="Rectangle 143">
              <a:extLst>
                <a:ext uri="{FF2B5EF4-FFF2-40B4-BE49-F238E27FC236}">
                  <a16:creationId xmlns:a16="http://schemas.microsoft.com/office/drawing/2014/main" id="{252E6A4E-7C80-27AE-ADAC-66E973904302}"/>
                </a:ext>
              </a:extLst>
            </p:cNvPr>
            <p:cNvSpPr>
              <a:spLocks noChangeArrowheads="1"/>
            </p:cNvSpPr>
            <p:nvPr/>
          </p:nvSpPr>
          <p:spPr bwMode="auto">
            <a:xfrm>
              <a:off x="3386"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4" name="Rectangle 144">
              <a:extLst>
                <a:ext uri="{FF2B5EF4-FFF2-40B4-BE49-F238E27FC236}">
                  <a16:creationId xmlns:a16="http://schemas.microsoft.com/office/drawing/2014/main" id="{2CECA324-FE86-721C-B00B-9EA059AB63B7}"/>
                </a:ext>
              </a:extLst>
            </p:cNvPr>
            <p:cNvSpPr>
              <a:spLocks noChangeArrowheads="1"/>
            </p:cNvSpPr>
            <p:nvPr/>
          </p:nvSpPr>
          <p:spPr bwMode="auto">
            <a:xfrm>
              <a:off x="3390" y="2423"/>
              <a:ext cx="149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5" name="Rectangle 145">
              <a:extLst>
                <a:ext uri="{FF2B5EF4-FFF2-40B4-BE49-F238E27FC236}">
                  <a16:creationId xmlns:a16="http://schemas.microsoft.com/office/drawing/2014/main" id="{14F6CD88-F838-D062-685B-9A5C8D0D6206}"/>
                </a:ext>
              </a:extLst>
            </p:cNvPr>
            <p:cNvSpPr>
              <a:spLocks noChangeArrowheads="1"/>
            </p:cNvSpPr>
            <p:nvPr/>
          </p:nvSpPr>
          <p:spPr bwMode="auto">
            <a:xfrm>
              <a:off x="4880" y="1981"/>
              <a:ext cx="4"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6" name="Rectangle 146">
              <a:extLst>
                <a:ext uri="{FF2B5EF4-FFF2-40B4-BE49-F238E27FC236}">
                  <a16:creationId xmlns:a16="http://schemas.microsoft.com/office/drawing/2014/main" id="{6A19F86A-C8B5-CAC2-35AF-C12FADB69198}"/>
                </a:ext>
              </a:extLst>
            </p:cNvPr>
            <p:cNvSpPr>
              <a:spLocks noChangeArrowheads="1"/>
            </p:cNvSpPr>
            <p:nvPr/>
          </p:nvSpPr>
          <p:spPr bwMode="auto">
            <a:xfrm>
              <a:off x="4880"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7" name="Rectangle 147">
              <a:extLst>
                <a:ext uri="{FF2B5EF4-FFF2-40B4-BE49-F238E27FC236}">
                  <a16:creationId xmlns:a16="http://schemas.microsoft.com/office/drawing/2014/main" id="{3E3ADEC8-0D00-4C4F-AED5-77F0457EC3D8}"/>
                </a:ext>
              </a:extLst>
            </p:cNvPr>
            <p:cNvSpPr>
              <a:spLocks noChangeArrowheads="1"/>
            </p:cNvSpPr>
            <p:nvPr/>
          </p:nvSpPr>
          <p:spPr bwMode="auto">
            <a:xfrm>
              <a:off x="4880" y="242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7268" name="Rectangle 148">
            <a:extLst>
              <a:ext uri="{FF2B5EF4-FFF2-40B4-BE49-F238E27FC236}">
                <a16:creationId xmlns:a16="http://schemas.microsoft.com/office/drawing/2014/main" id="{802B4927-53D8-B630-01C5-AC7F12EBFA0A}"/>
              </a:ext>
            </a:extLst>
          </p:cNvPr>
          <p:cNvSpPr>
            <a:spLocks noChangeArrowheads="1"/>
          </p:cNvSpPr>
          <p:nvPr/>
        </p:nvSpPr>
        <p:spPr bwMode="auto">
          <a:xfrm>
            <a:off x="377825" y="38544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7270" name="Text Box 150">
            <a:extLst>
              <a:ext uri="{FF2B5EF4-FFF2-40B4-BE49-F238E27FC236}">
                <a16:creationId xmlns:a16="http://schemas.microsoft.com/office/drawing/2014/main" id="{267212B1-B919-CBFE-3466-82D3D1087DD4}"/>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6.3-8</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4DCB5502-61BB-252B-9435-D6EFD028E7AC}"/>
              </a:ext>
            </a:extLst>
          </p:cNvPr>
          <p:cNvSpPr>
            <a:spLocks noGrp="1" noChangeArrowheads="1"/>
          </p:cNvSpPr>
          <p:nvPr>
            <p:ph type="title"/>
          </p:nvPr>
        </p:nvSpPr>
        <p:spPr/>
        <p:txBody>
          <a:bodyPr/>
          <a:lstStyle/>
          <a:p>
            <a:r>
              <a:rPr lang="en-US" altLang="en-US"/>
              <a:t>Data and Statistics Concepts</a:t>
            </a:r>
          </a:p>
        </p:txBody>
      </p:sp>
      <p:sp>
        <p:nvSpPr>
          <p:cNvPr id="520195" name="Rectangle 3">
            <a:extLst>
              <a:ext uri="{FF2B5EF4-FFF2-40B4-BE49-F238E27FC236}">
                <a16:creationId xmlns:a16="http://schemas.microsoft.com/office/drawing/2014/main" id="{9B496BFC-2663-61B5-5AE1-2FD404415483}"/>
              </a:ext>
            </a:extLst>
          </p:cNvPr>
          <p:cNvSpPr>
            <a:spLocks noGrp="1" noChangeArrowheads="1"/>
          </p:cNvSpPr>
          <p:nvPr>
            <p:ph type="body" idx="1"/>
          </p:nvPr>
        </p:nvSpPr>
        <p:spPr/>
        <p:txBody>
          <a:bodyPr/>
          <a:lstStyle/>
          <a:p>
            <a:r>
              <a:rPr lang="en-US" altLang="en-US" sz="2800" b="1"/>
              <a:t>Nature of Data – Measurement vs. Count Data</a:t>
            </a:r>
          </a:p>
          <a:p>
            <a:endParaRPr lang="en-US" altLang="en-US" sz="2800" b="1"/>
          </a:p>
          <a:p>
            <a:r>
              <a:rPr lang="en-US" altLang="en-US" sz="2800" b="1"/>
              <a:t>Single Point Measures of Performance</a:t>
            </a:r>
          </a:p>
          <a:p>
            <a:pPr lvl="1"/>
            <a:r>
              <a:rPr lang="en-US" altLang="en-US" sz="2800" b="1"/>
              <a:t>Central Tendency</a:t>
            </a:r>
          </a:p>
          <a:p>
            <a:pPr lvl="1"/>
            <a:r>
              <a:rPr lang="en-US" altLang="en-US" sz="2800" b="1"/>
              <a:t>Variability</a:t>
            </a:r>
          </a:p>
        </p:txBody>
      </p:sp>
      <p:sp>
        <p:nvSpPr>
          <p:cNvPr id="520196" name="Text Box 4">
            <a:extLst>
              <a:ext uri="{FF2B5EF4-FFF2-40B4-BE49-F238E27FC236}">
                <a16:creationId xmlns:a16="http://schemas.microsoft.com/office/drawing/2014/main" id="{C7BF8833-2328-691B-4669-82330209EC89}"/>
              </a:ext>
            </a:extLst>
          </p:cNvPr>
          <p:cNvSpPr txBox="1">
            <a:spLocks noChangeArrowheads="1"/>
          </p:cNvSpPr>
          <p:nvPr/>
        </p:nvSpPr>
        <p:spPr bwMode="auto">
          <a:xfrm>
            <a:off x="6705600" y="6324600"/>
            <a:ext cx="17446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6.3-9-10</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22" name="Rectangle 6">
            <a:extLst>
              <a:ext uri="{FF2B5EF4-FFF2-40B4-BE49-F238E27FC236}">
                <a16:creationId xmlns:a16="http://schemas.microsoft.com/office/drawing/2014/main" id="{F8655F5A-2BF4-6FBA-AE3D-D4169D92FBAF}"/>
              </a:ext>
            </a:extLst>
          </p:cNvPr>
          <p:cNvSpPr>
            <a:spLocks noGrp="1" noChangeArrowheads="1"/>
          </p:cNvSpPr>
          <p:nvPr>
            <p:ph type="title"/>
          </p:nvPr>
        </p:nvSpPr>
        <p:spPr/>
        <p:txBody>
          <a:bodyPr/>
          <a:lstStyle/>
          <a:p>
            <a:r>
              <a:rPr lang="en-US" altLang="en-US"/>
              <a:t>Central Tendency</a:t>
            </a:r>
          </a:p>
        </p:txBody>
      </p:sp>
      <p:graphicFrame>
        <p:nvGraphicFramePr>
          <p:cNvPr id="521221" name="Object 5">
            <a:extLst>
              <a:ext uri="{FF2B5EF4-FFF2-40B4-BE49-F238E27FC236}">
                <a16:creationId xmlns:a16="http://schemas.microsoft.com/office/drawing/2014/main" id="{39AFF5E3-D321-9160-24FC-E63D00C49B87}"/>
              </a:ext>
            </a:extLst>
          </p:cNvPr>
          <p:cNvGraphicFramePr>
            <a:graphicFrameLocks noChangeAspect="1"/>
          </p:cNvGraphicFramePr>
          <p:nvPr>
            <p:ph idx="1"/>
          </p:nvPr>
        </p:nvGraphicFramePr>
        <p:xfrm>
          <a:off x="152400" y="1066800"/>
          <a:ext cx="8839200" cy="3400425"/>
        </p:xfrm>
        <a:graphic>
          <a:graphicData uri="http://schemas.openxmlformats.org/presentationml/2006/ole">
            <mc:AlternateContent xmlns:mc="http://schemas.openxmlformats.org/markup-compatibility/2006">
              <mc:Choice xmlns:v="urn:schemas-microsoft-com:vml" Requires="v">
                <p:oleObj name="Document" r:id="rId2" imgW="8414467" imgH="3237042" progId="Word.Document.8">
                  <p:embed/>
                </p:oleObj>
              </mc:Choice>
              <mc:Fallback>
                <p:oleObj name="Document" r:id="rId2" imgW="8414467" imgH="3237042" progId="Word.Document.8">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66800"/>
                        <a:ext cx="8839200" cy="340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1224" name="Text Box 8">
            <a:extLst>
              <a:ext uri="{FF2B5EF4-FFF2-40B4-BE49-F238E27FC236}">
                <a16:creationId xmlns:a16="http://schemas.microsoft.com/office/drawing/2014/main" id="{1D075769-162E-BC55-9F83-DCAEE055D187}"/>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6.3-10</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2" name="Rectangle 4">
            <a:extLst>
              <a:ext uri="{FF2B5EF4-FFF2-40B4-BE49-F238E27FC236}">
                <a16:creationId xmlns:a16="http://schemas.microsoft.com/office/drawing/2014/main" id="{1DBC917E-2B01-651F-2F84-A85FE012CB08}"/>
              </a:ext>
            </a:extLst>
          </p:cNvPr>
          <p:cNvSpPr>
            <a:spLocks noGrp="1" noChangeArrowheads="1"/>
          </p:cNvSpPr>
          <p:nvPr>
            <p:ph type="title"/>
          </p:nvPr>
        </p:nvSpPr>
        <p:spPr/>
        <p:txBody>
          <a:bodyPr/>
          <a:lstStyle/>
          <a:p>
            <a:r>
              <a:rPr lang="en-US" altLang="en-US"/>
              <a:t>Variability</a:t>
            </a:r>
          </a:p>
        </p:txBody>
      </p:sp>
      <p:sp>
        <p:nvSpPr>
          <p:cNvPr id="524314" name="Rectangle 26">
            <a:extLst>
              <a:ext uri="{FF2B5EF4-FFF2-40B4-BE49-F238E27FC236}">
                <a16:creationId xmlns:a16="http://schemas.microsoft.com/office/drawing/2014/main" id="{B8769557-AD68-D0F1-45EA-93A4B57EAF79}"/>
              </a:ext>
            </a:extLst>
          </p:cNvPr>
          <p:cNvSpPr>
            <a:spLocks noChangeArrowheads="1"/>
          </p:cNvSpPr>
          <p:nvPr/>
        </p:nvSpPr>
        <p:spPr bwMode="auto">
          <a:xfrm>
            <a:off x="246063" y="1084263"/>
            <a:ext cx="79057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5" name="Rectangle 27">
            <a:extLst>
              <a:ext uri="{FF2B5EF4-FFF2-40B4-BE49-F238E27FC236}">
                <a16:creationId xmlns:a16="http://schemas.microsoft.com/office/drawing/2014/main" id="{F8E9AAA5-DFE7-610D-3BEB-59EC1A4D2328}"/>
              </a:ext>
            </a:extLst>
          </p:cNvPr>
          <p:cNvSpPr>
            <a:spLocks noChangeArrowheads="1"/>
          </p:cNvSpPr>
          <p:nvPr/>
        </p:nvSpPr>
        <p:spPr bwMode="auto">
          <a:xfrm>
            <a:off x="1044575" y="1084263"/>
            <a:ext cx="95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6" name="Rectangle 28">
            <a:extLst>
              <a:ext uri="{FF2B5EF4-FFF2-40B4-BE49-F238E27FC236}">
                <a16:creationId xmlns:a16="http://schemas.microsoft.com/office/drawing/2014/main" id="{67524EAA-5111-8C9F-52B1-4BB1E5975D72}"/>
              </a:ext>
            </a:extLst>
          </p:cNvPr>
          <p:cNvSpPr>
            <a:spLocks noChangeArrowheads="1"/>
          </p:cNvSpPr>
          <p:nvPr/>
        </p:nvSpPr>
        <p:spPr bwMode="auto">
          <a:xfrm>
            <a:off x="1036638" y="1084263"/>
            <a:ext cx="793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9" name="Rectangle 31">
            <a:extLst>
              <a:ext uri="{FF2B5EF4-FFF2-40B4-BE49-F238E27FC236}">
                <a16:creationId xmlns:a16="http://schemas.microsoft.com/office/drawing/2014/main" id="{C912EBC5-1E78-B615-D287-6277D3E5BE26}"/>
              </a:ext>
            </a:extLst>
          </p:cNvPr>
          <p:cNvSpPr>
            <a:spLocks noChangeArrowheads="1"/>
          </p:cNvSpPr>
          <p:nvPr/>
        </p:nvSpPr>
        <p:spPr bwMode="auto">
          <a:xfrm>
            <a:off x="1054100" y="1084263"/>
            <a:ext cx="4691063"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0" name="Rectangle 32">
            <a:extLst>
              <a:ext uri="{FF2B5EF4-FFF2-40B4-BE49-F238E27FC236}">
                <a16:creationId xmlns:a16="http://schemas.microsoft.com/office/drawing/2014/main" id="{83557238-DAC7-8B27-AA16-BCB5E2B922E3}"/>
              </a:ext>
            </a:extLst>
          </p:cNvPr>
          <p:cNvSpPr>
            <a:spLocks noChangeArrowheads="1"/>
          </p:cNvSpPr>
          <p:nvPr/>
        </p:nvSpPr>
        <p:spPr bwMode="auto">
          <a:xfrm>
            <a:off x="5753100" y="1084263"/>
            <a:ext cx="95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1" name="Rectangle 33">
            <a:extLst>
              <a:ext uri="{FF2B5EF4-FFF2-40B4-BE49-F238E27FC236}">
                <a16:creationId xmlns:a16="http://schemas.microsoft.com/office/drawing/2014/main" id="{3125E4BB-097E-9F1B-FC09-F049F8BE4180}"/>
              </a:ext>
            </a:extLst>
          </p:cNvPr>
          <p:cNvSpPr>
            <a:spLocks noChangeArrowheads="1"/>
          </p:cNvSpPr>
          <p:nvPr/>
        </p:nvSpPr>
        <p:spPr bwMode="auto">
          <a:xfrm>
            <a:off x="5745163" y="1084263"/>
            <a:ext cx="793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4" name="Rectangle 36">
            <a:extLst>
              <a:ext uri="{FF2B5EF4-FFF2-40B4-BE49-F238E27FC236}">
                <a16:creationId xmlns:a16="http://schemas.microsoft.com/office/drawing/2014/main" id="{79A20EEF-182D-C260-2822-CA4E4FE0BC23}"/>
              </a:ext>
            </a:extLst>
          </p:cNvPr>
          <p:cNvSpPr>
            <a:spLocks noChangeArrowheads="1"/>
          </p:cNvSpPr>
          <p:nvPr/>
        </p:nvSpPr>
        <p:spPr bwMode="auto">
          <a:xfrm>
            <a:off x="5762625" y="1084263"/>
            <a:ext cx="2146300"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8" name="Rectangle 70">
            <a:extLst>
              <a:ext uri="{FF2B5EF4-FFF2-40B4-BE49-F238E27FC236}">
                <a16:creationId xmlns:a16="http://schemas.microsoft.com/office/drawing/2014/main" id="{ACBE1462-ADF9-FF99-F857-E9D9662819E7}"/>
              </a:ext>
            </a:extLst>
          </p:cNvPr>
          <p:cNvSpPr>
            <a:spLocks noChangeArrowheads="1"/>
          </p:cNvSpPr>
          <p:nvPr/>
        </p:nvSpPr>
        <p:spPr bwMode="auto">
          <a:xfrm>
            <a:off x="7915275" y="1263650"/>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0" name="Rectangle 112">
            <a:extLst>
              <a:ext uri="{FF2B5EF4-FFF2-40B4-BE49-F238E27FC236}">
                <a16:creationId xmlns:a16="http://schemas.microsoft.com/office/drawing/2014/main" id="{A2616872-D4F6-A334-25A7-5A2D45710920}"/>
              </a:ext>
            </a:extLst>
          </p:cNvPr>
          <p:cNvSpPr>
            <a:spLocks noChangeArrowheads="1"/>
          </p:cNvSpPr>
          <p:nvPr/>
        </p:nvSpPr>
        <p:spPr bwMode="auto">
          <a:xfrm>
            <a:off x="7915275" y="158908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6" name="Rectangle 148">
            <a:extLst>
              <a:ext uri="{FF2B5EF4-FFF2-40B4-BE49-F238E27FC236}">
                <a16:creationId xmlns:a16="http://schemas.microsoft.com/office/drawing/2014/main" id="{BAB20D32-79A3-7A67-F4B8-C8BD16635FD6}"/>
              </a:ext>
            </a:extLst>
          </p:cNvPr>
          <p:cNvSpPr>
            <a:spLocks noChangeArrowheads="1"/>
          </p:cNvSpPr>
          <p:nvPr/>
        </p:nvSpPr>
        <p:spPr bwMode="auto">
          <a:xfrm>
            <a:off x="234950" y="2963863"/>
            <a:ext cx="476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7" name="Rectangle 149">
            <a:extLst>
              <a:ext uri="{FF2B5EF4-FFF2-40B4-BE49-F238E27FC236}">
                <a16:creationId xmlns:a16="http://schemas.microsoft.com/office/drawing/2014/main" id="{887B8669-289E-DF67-5481-5E494ED819B0}"/>
              </a:ext>
            </a:extLst>
          </p:cNvPr>
          <p:cNvSpPr>
            <a:spLocks noChangeArrowheads="1"/>
          </p:cNvSpPr>
          <p:nvPr/>
        </p:nvSpPr>
        <p:spPr bwMode="auto">
          <a:xfrm>
            <a:off x="234950" y="2963863"/>
            <a:ext cx="476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3" name="Rectangle 155">
            <a:extLst>
              <a:ext uri="{FF2B5EF4-FFF2-40B4-BE49-F238E27FC236}">
                <a16:creationId xmlns:a16="http://schemas.microsoft.com/office/drawing/2014/main" id="{D7A18107-4FD7-3EFC-EFBA-C58E767FA26F}"/>
              </a:ext>
            </a:extLst>
          </p:cNvPr>
          <p:cNvSpPr>
            <a:spLocks noChangeArrowheads="1"/>
          </p:cNvSpPr>
          <p:nvPr/>
        </p:nvSpPr>
        <p:spPr bwMode="auto">
          <a:xfrm>
            <a:off x="5746750" y="296386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aphicFrame>
        <p:nvGraphicFramePr>
          <p:cNvPr id="524463" name="Object 175">
            <a:extLst>
              <a:ext uri="{FF2B5EF4-FFF2-40B4-BE49-F238E27FC236}">
                <a16:creationId xmlns:a16="http://schemas.microsoft.com/office/drawing/2014/main" id="{78AF0E19-FC49-9809-0B50-AE74393F1F64}"/>
              </a:ext>
            </a:extLst>
          </p:cNvPr>
          <p:cNvGraphicFramePr>
            <a:graphicFrameLocks noChangeAspect="1"/>
          </p:cNvGraphicFramePr>
          <p:nvPr>
            <p:ph idx="1"/>
          </p:nvPr>
        </p:nvGraphicFramePr>
        <p:xfrm>
          <a:off x="152400" y="1600200"/>
          <a:ext cx="8915400" cy="2667000"/>
        </p:xfrm>
        <a:graphic>
          <a:graphicData uri="http://schemas.openxmlformats.org/presentationml/2006/ole">
            <mc:AlternateContent xmlns:mc="http://schemas.openxmlformats.org/markup-compatibility/2006">
              <mc:Choice xmlns:v="urn:schemas-microsoft-com:vml" Requires="v">
                <p:oleObj name="Document" r:id="rId2" imgW="8414467" imgH="2206369" progId="Word.Document.8">
                  <p:embed/>
                </p:oleObj>
              </mc:Choice>
              <mc:Fallback>
                <p:oleObj name="Document" r:id="rId2" imgW="8414467" imgH="2206369" progId="Word.Document.8">
                  <p:embed/>
                  <p:pic>
                    <p:nvPicPr>
                      <p:cNvPr id="0" name="Object 1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00200"/>
                        <a:ext cx="8915400" cy="266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4465" name="Line 177">
            <a:extLst>
              <a:ext uri="{FF2B5EF4-FFF2-40B4-BE49-F238E27FC236}">
                <a16:creationId xmlns:a16="http://schemas.microsoft.com/office/drawing/2014/main" id="{31433556-694E-9222-6151-DFBEA3511169}"/>
              </a:ext>
            </a:extLst>
          </p:cNvPr>
          <p:cNvSpPr>
            <a:spLocks noChangeShapeType="1"/>
          </p:cNvSpPr>
          <p:nvPr/>
        </p:nvSpPr>
        <p:spPr bwMode="auto">
          <a:xfrm flipV="1">
            <a:off x="152400" y="1828800"/>
            <a:ext cx="0" cy="220980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466" name="Text Box 178">
            <a:extLst>
              <a:ext uri="{FF2B5EF4-FFF2-40B4-BE49-F238E27FC236}">
                <a16:creationId xmlns:a16="http://schemas.microsoft.com/office/drawing/2014/main" id="{642B62CD-4A3F-52BB-B67D-90E8A0EFEA88}"/>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6.3-10</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7542</TotalTime>
  <Words>1159</Words>
  <Application>Microsoft Office PowerPoint</Application>
  <PresentationFormat>On-screen Show (4:3)</PresentationFormat>
  <Paragraphs>368</Paragraphs>
  <Slides>25</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4</vt:i4>
      </vt:variant>
      <vt:variant>
        <vt:lpstr>Slide Titles</vt:lpstr>
      </vt:variant>
      <vt:variant>
        <vt:i4>25</vt:i4>
      </vt:variant>
    </vt:vector>
  </HeadingPairs>
  <TitlesOfParts>
    <vt:vector size="35" baseType="lpstr">
      <vt:lpstr>Times New Roman</vt:lpstr>
      <vt:lpstr>Arial</vt:lpstr>
      <vt:lpstr>Symbol</vt:lpstr>
      <vt:lpstr>Copperplate Gothic Bold</vt:lpstr>
      <vt:lpstr>Batang</vt:lpstr>
      <vt:lpstr>JPMorgan</vt:lpstr>
      <vt:lpstr>Microsoft Word Document</vt:lpstr>
      <vt:lpstr>Microsoft Word Picture</vt:lpstr>
      <vt:lpstr>Microsoft Equation 3.0</vt:lpstr>
      <vt:lpstr>Microsoft Drawing</vt:lpstr>
      <vt:lpstr>PowerPoint Presentation</vt:lpstr>
      <vt:lpstr>Objectives</vt:lpstr>
      <vt:lpstr>Understanding Variation</vt:lpstr>
      <vt:lpstr>Variation in Product or Service</vt:lpstr>
      <vt:lpstr>Decisions in the Face of Variation</vt:lpstr>
      <vt:lpstr>Variation Decision - Summary</vt:lpstr>
      <vt:lpstr>Data and Statistics Concepts</vt:lpstr>
      <vt:lpstr>Central Tendency</vt:lpstr>
      <vt:lpstr>Variability</vt:lpstr>
      <vt:lpstr>Other Summary Measures</vt:lpstr>
      <vt:lpstr>Moments of Data</vt:lpstr>
      <vt:lpstr>Skewness</vt:lpstr>
      <vt:lpstr>Kurtosis</vt:lpstr>
      <vt:lpstr>Line Graphs</vt:lpstr>
      <vt:lpstr>Line Graph</vt:lpstr>
      <vt:lpstr>Run Charts</vt:lpstr>
      <vt:lpstr>Run Chart</vt:lpstr>
      <vt:lpstr>Interpretation</vt:lpstr>
      <vt:lpstr>Frequency Charts</vt:lpstr>
      <vt:lpstr>Histogram</vt:lpstr>
      <vt:lpstr>Interpretation</vt:lpstr>
      <vt:lpstr>Interpretation (Continued)</vt:lpstr>
      <vt:lpstr>Interpretation (Continued)</vt:lpstr>
      <vt:lpstr>Additivity of Variance</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2026-07-24T18:53:31Z</dcterms:modified>
</cp:coreProperties>
</file>