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15544800" cy="10058400"/>
  <p:notesSz cx="9715500" cy="15178088"/>
  <p:embeddedFontLst>
    <p:embeddedFont>
      <p:font typeface="Copperplate Gothic Bold" panose="020E0705020206020404" pitchFamily="34" charset="0"/>
      <p:regular r:id="rId5"/>
    </p:embeddedFont>
  </p:embeddedFont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802">
          <p15:clr>
            <a:srgbClr val="A4A3A4"/>
          </p15:clr>
        </p15:guide>
        <p15:guide id="2" pos="32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4780">
          <p15:clr>
            <a:srgbClr val="A4A3A4"/>
          </p15:clr>
        </p15:guide>
        <p15:guide id="2" pos="30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974B"/>
    <a:srgbClr val="FFFFCC"/>
    <a:srgbClr val="FFEFDF"/>
    <a:srgbClr val="6060FF"/>
    <a:srgbClr val="FF9900"/>
    <a:srgbClr val="DDDDFF"/>
    <a:srgbClr val="FFDD4D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horzBarState="maximized">
    <p:restoredLeft sz="15620" autoAdjust="0"/>
    <p:restoredTop sz="94660" autoAdjust="0"/>
  </p:normalViewPr>
  <p:slideViewPr>
    <p:cSldViewPr snapToGrid="0">
      <p:cViewPr varScale="1">
        <p:scale>
          <a:sx n="73" d="100"/>
          <a:sy n="73" d="100"/>
        </p:scale>
        <p:origin x="1146" y="90"/>
      </p:cViewPr>
      <p:guideLst>
        <p:guide orient="horz" pos="802"/>
        <p:guide pos="32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8" d="100"/>
          <a:sy n="48" d="100"/>
        </p:scale>
        <p:origin x="-1939" y="-62"/>
      </p:cViewPr>
      <p:guideLst>
        <p:guide orient="horz" pos="4780"/>
        <p:guide pos="30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font" Target="fonts/font1.fntdata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29092894-3EDE-B78F-D0FD-2954ABDC0100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216400" cy="795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5344" tIns="47671" rIns="95344" bIns="47671" numCol="1" anchor="t" anchorCtr="0" compatLnSpc="1">
            <a:prstTxWarp prst="textNoShape">
              <a:avLst/>
            </a:prstTxWarp>
          </a:bodyPr>
          <a:lstStyle>
            <a:lvl1pPr defTabSz="952500">
              <a:defRPr sz="1300"/>
            </a:lvl1pPr>
          </a:lstStyle>
          <a:p>
            <a:endParaRPr lang="en-US" alt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433B7825-6F10-62C7-2AAB-467920FC47E9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5487988" y="0"/>
            <a:ext cx="4211637" cy="795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5344" tIns="47671" rIns="95344" bIns="47671" numCol="1" anchor="t" anchorCtr="0" compatLnSpc="1">
            <a:prstTxWarp prst="textNoShape">
              <a:avLst/>
            </a:prstTxWarp>
          </a:bodyPr>
          <a:lstStyle>
            <a:lvl1pPr algn="r" defTabSz="952500">
              <a:defRPr sz="1300"/>
            </a:lvl1pPr>
          </a:lstStyle>
          <a:p>
            <a:endParaRPr lang="en-US" altLang="en-US"/>
          </a:p>
        </p:txBody>
      </p:sp>
      <p:sp>
        <p:nvSpPr>
          <p:cNvPr id="4100" name="Rectangle 4">
            <a:extLst>
              <a:ext uri="{FF2B5EF4-FFF2-40B4-BE49-F238E27FC236}">
                <a16:creationId xmlns:a16="http://schemas.microsoft.com/office/drawing/2014/main" id="{359BE9D2-7ED3-0292-A247-46A6296C1980}"/>
              </a:ext>
            </a:extLst>
          </p:cNvPr>
          <p:cNvSpPr>
            <a:spLocks noChangeArrowheads="1" noTextEdit="1"/>
          </p:cNvSpPr>
          <p:nvPr>
            <p:ph type="sldImg" idx="2"/>
          </p:nvPr>
        </p:nvSpPr>
        <p:spPr bwMode="auto">
          <a:xfrm>
            <a:off x="434975" y="1112838"/>
            <a:ext cx="8839200" cy="571976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C93DBF7-AF8E-A800-8C66-16025EA36B41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1270000" y="7232650"/>
            <a:ext cx="7158038" cy="683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5344" tIns="47671" rIns="95344" bIns="4767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03632A25-52D1-50F0-A043-D52F7EE15007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14384338"/>
            <a:ext cx="4216400" cy="793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5344" tIns="47671" rIns="95344" bIns="47671" numCol="1" anchor="b" anchorCtr="0" compatLnSpc="1">
            <a:prstTxWarp prst="textNoShape">
              <a:avLst/>
            </a:prstTxWarp>
          </a:bodyPr>
          <a:lstStyle>
            <a:lvl1pPr defTabSz="952500">
              <a:defRPr sz="1300"/>
            </a:lvl1pPr>
          </a:lstStyle>
          <a:p>
            <a:endParaRPr lang="en-US" alt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42236FC-A401-7540-E880-D9DD789665C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487988" y="14384338"/>
            <a:ext cx="4211637" cy="793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5344" tIns="47671" rIns="95344" bIns="47671" numCol="1" anchor="b" anchorCtr="0" compatLnSpc="1">
            <a:prstTxWarp prst="textNoShape">
              <a:avLst/>
            </a:prstTxWarp>
          </a:bodyPr>
          <a:lstStyle>
            <a:lvl1pPr algn="r" defTabSz="952500">
              <a:defRPr sz="1300"/>
            </a:lvl1pPr>
          </a:lstStyle>
          <a:p>
            <a:fld id="{CC1CD00D-2E80-461E-A32A-610AB997D070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>
            <a:extLst>
              <a:ext uri="{FF2B5EF4-FFF2-40B4-BE49-F238E27FC236}">
                <a16:creationId xmlns:a16="http://schemas.microsoft.com/office/drawing/2014/main" id="{B5748A73-6F82-969E-4787-F9261ED8DF7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2594D85-924F-48B5-9B03-F0AA39519778}" type="slidenum">
              <a:rPr lang="en-US" altLang="en-US"/>
              <a:pPr/>
              <a:t>1</a:t>
            </a:fld>
            <a:endParaRPr lang="en-US" altLang="en-US"/>
          </a:p>
        </p:txBody>
      </p:sp>
      <p:sp>
        <p:nvSpPr>
          <p:cNvPr id="5122" name="Rectangle 2">
            <a:extLst>
              <a:ext uri="{FF2B5EF4-FFF2-40B4-BE49-F238E27FC236}">
                <a16:creationId xmlns:a16="http://schemas.microsoft.com/office/drawing/2014/main" id="{FE6CBD3C-7794-4C43-BECC-1D1B2601C03A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3" name="Rectangle 3">
            <a:extLst>
              <a:ext uri="{FF2B5EF4-FFF2-40B4-BE49-F238E27FC236}">
                <a16:creationId xmlns:a16="http://schemas.microsoft.com/office/drawing/2014/main" id="{CE844700-512F-6698-6283-0606AA7EB9B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>
            <a:extLst>
              <a:ext uri="{FF2B5EF4-FFF2-40B4-BE49-F238E27FC236}">
                <a16:creationId xmlns:a16="http://schemas.microsoft.com/office/drawing/2014/main" id="{52F4F930-542A-9E32-8573-C136BC6B894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F258FB7-F0AB-422A-B225-65CCF4B95761}" type="slidenum">
              <a:rPr lang="en-US" altLang="en-US"/>
              <a:pPr/>
              <a:t>2</a:t>
            </a:fld>
            <a:endParaRPr lang="en-US" altLang="en-US"/>
          </a:p>
        </p:txBody>
      </p:sp>
      <p:sp>
        <p:nvSpPr>
          <p:cNvPr id="101378" name="Rectangle 2">
            <a:extLst>
              <a:ext uri="{FF2B5EF4-FFF2-40B4-BE49-F238E27FC236}">
                <a16:creationId xmlns:a16="http://schemas.microsoft.com/office/drawing/2014/main" id="{0EDE3B43-42C6-A097-226C-C61C310A3773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1379" name="Rectangle 3">
            <a:extLst>
              <a:ext uri="{FF2B5EF4-FFF2-40B4-BE49-F238E27FC236}">
                <a16:creationId xmlns:a16="http://schemas.microsoft.com/office/drawing/2014/main" id="{1431D848-AC78-D007-7CED-765C01E6D9A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A6DBFB-0591-01EA-68B0-6BCF4DD06E6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943100" y="1646238"/>
            <a:ext cx="11658600" cy="3502025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A40CF70-3287-5FD1-C7F9-ECA4D15E73F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943100" y="5283200"/>
            <a:ext cx="11658600" cy="242887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183B74A-9BCE-BAA1-3137-726AF2EDA3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2470819-843D-14A9-D1FC-CA7BF0761C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2643705-7114-B84A-0258-7E16946A54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37B523B-6CB0-4EB2-B7EE-29EFAE3599D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751263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C1E0F6-26F6-14CB-06E0-258FD70BA6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4F493B4-C4B8-DF96-50A2-41CB184358C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1761527-137F-94A2-0946-3D748B5F86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740FF65-7FC8-D765-C747-0B72BB4AA3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3E46D6B-AB18-0CE0-077F-FFF74B8426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30B6E44-47FE-4EB9-BE63-2B537D548F1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417009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3E7B85A-C902-9E3F-C202-48B5AC1D768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11075988" y="893763"/>
            <a:ext cx="3303587" cy="804703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3A375F0-6456-9311-81CA-827CDFA630A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1165225" y="893763"/>
            <a:ext cx="9758363" cy="804703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FF6362E-DE01-A5F7-258F-4B8DC0EC1B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D2E00E-5F8F-38BE-698C-3C86F73681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08402C7-F7CF-AAC3-6773-8F3CC99C6D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2CF83B9-603A-4D80-BFCE-981A5B39FC3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22138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678761-2021-8BC3-FC21-11A733543A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9A13DF-DCD4-14F6-989A-65D07ECFDA2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97E47D0-A047-DD2A-951F-E2E36C4FF1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769A85B-92F2-2B95-930B-ABC23B06B6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F31514E-7960-2FE9-6DCE-066E508C80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56787AB-60C6-412B-8EBF-58100113CC5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980796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A2EDA6-E41E-B4B2-3750-7CB7CC22F6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0450" y="2508250"/>
            <a:ext cx="13408025" cy="418306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BD34B20-4AD5-71D9-AEB9-2EB7B0C8C6B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60450" y="6731000"/>
            <a:ext cx="13408025" cy="2200275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A72865A-B061-0D8E-A6DA-F562D86E15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8CC4B3-44DE-9228-022E-B01CA4D8C9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B6BB8E4-3DC4-6A41-AED6-61DBDE1D8B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C70154A-4E87-4FFB-A5F9-AC703285A3C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248614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0645BC-CCB8-365A-BB34-7D0747C152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7DE43D-D7C1-0043-6216-F0855A99CA0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165225" y="2905125"/>
            <a:ext cx="6530975" cy="60356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BB50D7D-5237-1426-ACC4-1352912A825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848600" y="2905125"/>
            <a:ext cx="6530975" cy="60356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E70E685-1A31-09DA-A77D-69DA7B9E61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3329113-16CB-417E-5A45-B2444ADE29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D4E83E0-5AC9-623C-E956-FFF39EE40E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74FC1FA-4E1F-4CAF-A4F7-BCC6EACDEF0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12159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37150F-28CB-F620-5D66-D47CDF5A9D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9975" y="534988"/>
            <a:ext cx="13408025" cy="194468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E1B00B1-AFED-4685-288E-542700421D2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69975" y="2465388"/>
            <a:ext cx="6577013" cy="120808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A13F2BB-0CF3-E111-44BD-46B633D7F74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069975" y="3673475"/>
            <a:ext cx="6577013" cy="54054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61C88E1-D897-F68B-EDAA-457933561A4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7869238" y="2465388"/>
            <a:ext cx="6608762" cy="120808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877BFF3-D0A0-86D1-2F04-553F4D0C444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7869238" y="3673475"/>
            <a:ext cx="6608762" cy="54054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C452F57-20D4-1E0C-F127-F9FA50FE6D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623E5C1-A8DC-3CEA-04C8-8F90CCE045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9EA28A5-8304-6FBC-4EB8-A9EEBB72BD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8F6A16C-2108-4249-BEA8-2901B76E6F0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905179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2EFED5-1D86-977B-E972-9BA922E29B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3AE1938-8585-A47E-8AD1-5E66966AAE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354E8F4-F841-6EDA-A603-FF5F939063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74E3BB2-9CED-5E63-04D9-5B2CF9E686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5DC309A-EA68-4E11-9FD3-22B28B43714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988126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BF785CB-4EAA-A751-462A-5A15B48488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CD0628D-6DD3-6EC0-BFA1-330CC2BA12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66CE0F1-4D57-B201-0587-BC75262CFF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26DA1A9-7D86-4C8A-AD93-DE18C460BA2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389690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345960-AB9A-7184-D9B2-655E309AD2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9975" y="669925"/>
            <a:ext cx="5014913" cy="2347913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52C1427-E05E-2436-319B-7446FC74C1E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08763" y="1447800"/>
            <a:ext cx="7869237" cy="71485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75404B5-0330-5490-5289-9BCF6C7D3FC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069975" y="3017838"/>
            <a:ext cx="5014913" cy="5589587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4339A7E-65F8-5D46-2D88-CD02DD45B6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9BE134F-5167-E0AD-B374-40A95B0685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828801D-FE3B-0F28-D51B-E23C42443E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03B6D63-FDE3-4F8D-A4C3-EE11FB47664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590307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A8E843-6CA6-FCDC-A0EC-2052DBC124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9975" y="669925"/>
            <a:ext cx="5014913" cy="2347913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870E9C3-929D-502F-7961-6C5542D3913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608763" y="1447800"/>
            <a:ext cx="7869237" cy="7148513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460DEB3-939A-A29B-C843-C16A46A67D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069975" y="3017838"/>
            <a:ext cx="5014913" cy="5589587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65CBA7D-873B-6520-F93B-E836F92CE5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8BF1F35-82A6-2BE5-34EC-63D91C329A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86ED73F-DDF9-943A-9188-E1FD23A254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4BDE18B-60CD-444A-9CB9-23664DD8D38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647471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23699AC9-8948-92E3-587E-FB4D85C8EEC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1165225" y="893763"/>
            <a:ext cx="13214350" cy="167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6304" tIns="73152" rIns="146304" bIns="73152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8D11A332-86F5-2D4F-C4F0-39D6A94DDA4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1165225" y="2905125"/>
            <a:ext cx="13214350" cy="6035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6304" tIns="73152" rIns="146304" bIns="7315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9B94C70D-DAF1-8BDA-CA91-11525DFDF82E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165225" y="9164638"/>
            <a:ext cx="3238500" cy="669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6304" tIns="73152" rIns="146304" bIns="73152" numCol="1" anchor="t" anchorCtr="0" compatLnSpc="1">
            <a:prstTxWarp prst="textNoShape">
              <a:avLst/>
            </a:prstTxWarp>
          </a:bodyPr>
          <a:lstStyle>
            <a:lvl1pPr defTabSz="1463675">
              <a:defRPr sz="2200"/>
            </a:lvl1pPr>
          </a:lstStyle>
          <a:p>
            <a:endParaRPr lang="en-US" altLang="en-US"/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8D64A41F-C6DF-2BAE-7094-A5128A20EB06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311775" y="9164638"/>
            <a:ext cx="4921250" cy="669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6304" tIns="73152" rIns="146304" bIns="73152" numCol="1" anchor="t" anchorCtr="0" compatLnSpc="1">
            <a:prstTxWarp prst="textNoShape">
              <a:avLst/>
            </a:prstTxWarp>
          </a:bodyPr>
          <a:lstStyle>
            <a:lvl1pPr algn="ctr" defTabSz="1463675">
              <a:defRPr sz="2200"/>
            </a:lvl1pPr>
          </a:lstStyle>
          <a:p>
            <a:endParaRPr lang="en-US" altLang="en-US"/>
          </a:p>
        </p:txBody>
      </p:sp>
      <p:sp>
        <p:nvSpPr>
          <p:cNvPr id="1030" name="Rectangle 6">
            <a:extLst>
              <a:ext uri="{FF2B5EF4-FFF2-40B4-BE49-F238E27FC236}">
                <a16:creationId xmlns:a16="http://schemas.microsoft.com/office/drawing/2014/main" id="{E78DAF59-0F84-37A0-1559-B500D0D257D8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1141075" y="9164638"/>
            <a:ext cx="3238500" cy="669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6304" tIns="73152" rIns="146304" bIns="73152" numCol="1" anchor="t" anchorCtr="0" compatLnSpc="1">
            <a:prstTxWarp prst="textNoShape">
              <a:avLst/>
            </a:prstTxWarp>
          </a:bodyPr>
          <a:lstStyle>
            <a:lvl1pPr algn="r" defTabSz="1463675">
              <a:defRPr sz="2200"/>
            </a:lvl1pPr>
          </a:lstStyle>
          <a:p>
            <a:fld id="{D66903EF-153D-4FE3-960E-1A6382CEF60F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463675" rtl="0" eaLnBrk="0" fontAlgn="base" hangingPunct="0">
        <a:spcBef>
          <a:spcPct val="0"/>
        </a:spcBef>
        <a:spcAft>
          <a:spcPct val="0"/>
        </a:spcAft>
        <a:defRPr sz="70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defTabSz="1463675" rtl="0" eaLnBrk="0" fontAlgn="base" hangingPunct="0">
        <a:spcBef>
          <a:spcPct val="0"/>
        </a:spcBef>
        <a:spcAft>
          <a:spcPct val="0"/>
        </a:spcAft>
        <a:defRPr sz="7000">
          <a:solidFill>
            <a:schemeClr val="tx2"/>
          </a:solidFill>
          <a:latin typeface="Times New Roman" panose="02020603050405020304" pitchFamily="18" charset="0"/>
        </a:defRPr>
      </a:lvl2pPr>
      <a:lvl3pPr algn="ctr" defTabSz="1463675" rtl="0" eaLnBrk="0" fontAlgn="base" hangingPunct="0">
        <a:spcBef>
          <a:spcPct val="0"/>
        </a:spcBef>
        <a:spcAft>
          <a:spcPct val="0"/>
        </a:spcAft>
        <a:defRPr sz="7000">
          <a:solidFill>
            <a:schemeClr val="tx2"/>
          </a:solidFill>
          <a:latin typeface="Times New Roman" panose="02020603050405020304" pitchFamily="18" charset="0"/>
        </a:defRPr>
      </a:lvl3pPr>
      <a:lvl4pPr algn="ctr" defTabSz="1463675" rtl="0" eaLnBrk="0" fontAlgn="base" hangingPunct="0">
        <a:spcBef>
          <a:spcPct val="0"/>
        </a:spcBef>
        <a:spcAft>
          <a:spcPct val="0"/>
        </a:spcAft>
        <a:defRPr sz="7000">
          <a:solidFill>
            <a:schemeClr val="tx2"/>
          </a:solidFill>
          <a:latin typeface="Times New Roman" panose="02020603050405020304" pitchFamily="18" charset="0"/>
        </a:defRPr>
      </a:lvl4pPr>
      <a:lvl5pPr algn="ctr" defTabSz="1463675" rtl="0" eaLnBrk="0" fontAlgn="base" hangingPunct="0">
        <a:spcBef>
          <a:spcPct val="0"/>
        </a:spcBef>
        <a:spcAft>
          <a:spcPct val="0"/>
        </a:spcAft>
        <a:defRPr sz="7000">
          <a:solidFill>
            <a:schemeClr val="tx2"/>
          </a:solidFill>
          <a:latin typeface="Times New Roman" panose="02020603050405020304" pitchFamily="18" charset="0"/>
        </a:defRPr>
      </a:lvl5pPr>
      <a:lvl6pPr marL="457200" algn="ctr" defTabSz="1463675" rtl="0" eaLnBrk="0" fontAlgn="base" hangingPunct="0">
        <a:spcBef>
          <a:spcPct val="0"/>
        </a:spcBef>
        <a:spcAft>
          <a:spcPct val="0"/>
        </a:spcAft>
        <a:defRPr sz="7000">
          <a:solidFill>
            <a:schemeClr val="tx2"/>
          </a:solidFill>
          <a:latin typeface="Times New Roman" panose="02020603050405020304" pitchFamily="18" charset="0"/>
        </a:defRPr>
      </a:lvl6pPr>
      <a:lvl7pPr marL="914400" algn="ctr" defTabSz="1463675" rtl="0" eaLnBrk="0" fontAlgn="base" hangingPunct="0">
        <a:spcBef>
          <a:spcPct val="0"/>
        </a:spcBef>
        <a:spcAft>
          <a:spcPct val="0"/>
        </a:spcAft>
        <a:defRPr sz="7000">
          <a:solidFill>
            <a:schemeClr val="tx2"/>
          </a:solidFill>
          <a:latin typeface="Times New Roman" panose="02020603050405020304" pitchFamily="18" charset="0"/>
        </a:defRPr>
      </a:lvl7pPr>
      <a:lvl8pPr marL="1371600" algn="ctr" defTabSz="1463675" rtl="0" eaLnBrk="0" fontAlgn="base" hangingPunct="0">
        <a:spcBef>
          <a:spcPct val="0"/>
        </a:spcBef>
        <a:spcAft>
          <a:spcPct val="0"/>
        </a:spcAft>
        <a:defRPr sz="7000">
          <a:solidFill>
            <a:schemeClr val="tx2"/>
          </a:solidFill>
          <a:latin typeface="Times New Roman" panose="02020603050405020304" pitchFamily="18" charset="0"/>
        </a:defRPr>
      </a:lvl8pPr>
      <a:lvl9pPr marL="1828800" algn="ctr" defTabSz="1463675" rtl="0" eaLnBrk="0" fontAlgn="base" hangingPunct="0">
        <a:spcBef>
          <a:spcPct val="0"/>
        </a:spcBef>
        <a:spcAft>
          <a:spcPct val="0"/>
        </a:spcAft>
        <a:defRPr sz="7000">
          <a:solidFill>
            <a:schemeClr val="tx2"/>
          </a:solidFill>
          <a:latin typeface="Times New Roman" panose="02020603050405020304" pitchFamily="18" charset="0"/>
        </a:defRPr>
      </a:lvl9pPr>
    </p:titleStyle>
    <p:bodyStyle>
      <a:lvl1pPr marL="549275" indent="-549275" algn="l" defTabSz="1463675" rtl="0" eaLnBrk="0" fontAlgn="base" hangingPunct="0">
        <a:spcBef>
          <a:spcPct val="20000"/>
        </a:spcBef>
        <a:spcAft>
          <a:spcPct val="0"/>
        </a:spcAft>
        <a:buChar char="•"/>
        <a:defRPr sz="5100" kern="1200">
          <a:solidFill>
            <a:schemeClr val="tx1"/>
          </a:solidFill>
          <a:latin typeface="+mn-lt"/>
          <a:ea typeface="+mn-ea"/>
          <a:cs typeface="+mn-cs"/>
        </a:defRPr>
      </a:lvl1pPr>
      <a:lvl2pPr marL="1189038" indent="-457200" algn="l" defTabSz="1463675" rtl="0" eaLnBrk="0" fontAlgn="base" hangingPunct="0">
        <a:spcBef>
          <a:spcPct val="20000"/>
        </a:spcBef>
        <a:spcAft>
          <a:spcPct val="0"/>
        </a:spcAft>
        <a:buChar char="–"/>
        <a:defRPr sz="45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800" indent="-365125" algn="l" defTabSz="1463675" rtl="0" eaLnBrk="0" fontAlgn="base" hangingPunct="0">
        <a:spcBef>
          <a:spcPct val="20000"/>
        </a:spcBef>
        <a:spcAft>
          <a:spcPct val="0"/>
        </a:spcAft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3pPr>
      <a:lvl4pPr marL="2560638" indent="-366713" algn="l" defTabSz="1463675" rtl="0" eaLnBrk="0" fontAlgn="base" hangingPunct="0">
        <a:spcBef>
          <a:spcPct val="20000"/>
        </a:spcBef>
        <a:spcAft>
          <a:spcPct val="0"/>
        </a:spcAft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292475" indent="-366713" algn="l" defTabSz="1463675" rtl="0" eaLnBrk="0" fontAlgn="base" hangingPunct="0">
        <a:spcBef>
          <a:spcPct val="20000"/>
        </a:spcBef>
        <a:spcAft>
          <a:spcPct val="0"/>
        </a:spcAft>
        <a:buChar char="»"/>
        <a:defRPr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emf"/><Relationship Id="rId4" Type="http://schemas.openxmlformats.org/officeDocument/2006/relationships/image" Target="../media/image2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wmf"/><Relationship Id="rId5" Type="http://schemas.openxmlformats.org/officeDocument/2006/relationships/image" Target="../media/image6.gif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>
            <a:extLst>
              <a:ext uri="{FF2B5EF4-FFF2-40B4-BE49-F238E27FC236}">
                <a16:creationId xmlns:a16="http://schemas.microsoft.com/office/drawing/2014/main" id="{3EF0D3B2-16FA-1DDB-ECCE-6B2ECB8D1D46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5544800" cy="2228850"/>
          </a:xfrm>
          <a:prstGeom prst="rect">
            <a:avLst/>
          </a:prstGeom>
          <a:gradFill rotWithShape="1">
            <a:gsLst>
              <a:gs pos="0">
                <a:srgbClr val="FF0000"/>
              </a:gs>
              <a:gs pos="100000">
                <a:srgbClr val="FFFFFF">
                  <a:alpha val="66000"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Ins="182880" anchor="b"/>
          <a:lstStyle>
            <a:lvl1pPr>
              <a:tabLst>
                <a:tab pos="74295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tabLst>
                <a:tab pos="74295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tabLst>
                <a:tab pos="74295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tabLst>
                <a:tab pos="74295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tabLst>
                <a:tab pos="74295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74295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74295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74295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74295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lnSpc>
                <a:spcPct val="105000"/>
              </a:lnSpc>
            </a:pPr>
            <a:r>
              <a:rPr lang="en-US" altLang="en-US" sz="4000" b="1">
                <a:solidFill>
                  <a:schemeClr val="accent2"/>
                </a:solidFill>
                <a:latin typeface="Arial" panose="020B0604020202020204" pitchFamily="34" charset="0"/>
              </a:rPr>
              <a:t> DMAIEC </a:t>
            </a:r>
            <a:r>
              <a:rPr lang="en-US" altLang="en-US" sz="3200" b="1">
                <a:solidFill>
                  <a:schemeClr val="accent2"/>
                </a:solidFill>
                <a:latin typeface="Arial" panose="020B0604020202020204" pitchFamily="34" charset="0"/>
              </a:rPr>
              <a:t>ROAD MAP</a:t>
            </a:r>
          </a:p>
          <a:p>
            <a:pPr>
              <a:lnSpc>
                <a:spcPct val="105000"/>
              </a:lnSpc>
            </a:pPr>
            <a:r>
              <a:rPr lang="en-US" altLang="en-US" sz="3200" b="1" i="1">
                <a:solidFill>
                  <a:schemeClr val="accent2"/>
                </a:solidFill>
                <a:latin typeface="Arial" panose="020B0604020202020204" pitchFamily="34" charset="0"/>
              </a:rPr>
              <a:t>       for Six Sigma</a:t>
            </a:r>
          </a:p>
          <a:p>
            <a:pPr>
              <a:lnSpc>
                <a:spcPct val="105000"/>
              </a:lnSpc>
            </a:pPr>
            <a:r>
              <a:rPr lang="en-US" altLang="en-US" sz="3200" b="1" i="1">
                <a:solidFill>
                  <a:schemeClr val="accent2"/>
                </a:solidFill>
                <a:latin typeface="Arial" panose="020B0604020202020204" pitchFamily="34" charset="0"/>
              </a:rPr>
              <a:t> Improvement Projects</a:t>
            </a:r>
          </a:p>
          <a:p>
            <a:pPr>
              <a:lnSpc>
                <a:spcPct val="80000"/>
              </a:lnSpc>
            </a:pPr>
            <a:endParaRPr lang="en-US" altLang="en-US" sz="3200" b="1">
              <a:solidFill>
                <a:srgbClr val="666633"/>
              </a:solidFill>
              <a:latin typeface="Arial" panose="020B0604020202020204" pitchFamily="34" charset="0"/>
            </a:endParaRPr>
          </a:p>
        </p:txBody>
      </p:sp>
      <p:sp>
        <p:nvSpPr>
          <p:cNvPr id="103470" name="Line 2094">
            <a:extLst>
              <a:ext uri="{FF2B5EF4-FFF2-40B4-BE49-F238E27FC236}">
                <a16:creationId xmlns:a16="http://schemas.microsoft.com/office/drawing/2014/main" id="{E0EF160B-4112-2708-BF4F-E788438F1ADA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4049375" y="1743075"/>
            <a:ext cx="0" cy="1365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58" name="Rectangle 10">
            <a:extLst>
              <a:ext uri="{FF2B5EF4-FFF2-40B4-BE49-F238E27FC236}">
                <a16:creationId xmlns:a16="http://schemas.microsoft.com/office/drawing/2014/main" id="{BFBB0E9D-428E-3009-E53A-9A19E9127DE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54675" y="2330450"/>
            <a:ext cx="14668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1400" b="1">
                <a:solidFill>
                  <a:schemeClr val="accent2"/>
                </a:solidFill>
                <a:latin typeface="Arial" panose="020B0604020202020204" pitchFamily="34" charset="0"/>
              </a:rPr>
              <a:t>Project Charter</a:t>
            </a:r>
          </a:p>
        </p:txBody>
      </p:sp>
      <p:sp>
        <p:nvSpPr>
          <p:cNvPr id="2056" name="Rectangle 8">
            <a:extLst>
              <a:ext uri="{FF2B5EF4-FFF2-40B4-BE49-F238E27FC236}">
                <a16:creationId xmlns:a16="http://schemas.microsoft.com/office/drawing/2014/main" id="{1E6C3C64-8F17-44ED-005E-A38ED9CA6C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76888" y="2689225"/>
            <a:ext cx="1584325" cy="1376363"/>
          </a:xfrm>
          <a:prstGeom prst="rect">
            <a:avLst/>
          </a:prstGeom>
          <a:solidFill>
            <a:srgbClr val="FFFFCC"/>
          </a:solidFill>
          <a:ln w="9525">
            <a:solidFill>
              <a:srgbClr val="FF99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71842" dir="2700000" algn="ctr" rotWithShape="0">
                    <a:srgbClr val="DE800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lIns="45720" rIns="45720"/>
          <a:lstStyle/>
          <a:p>
            <a:pPr>
              <a:lnSpc>
                <a:spcPct val="120000"/>
              </a:lnSpc>
            </a:pPr>
            <a:r>
              <a:rPr lang="en-US" altLang="en-US" sz="800">
                <a:solidFill>
                  <a:srgbClr val="6060FF"/>
                </a:solidFill>
                <a:latin typeface="Arial" panose="020B0604020202020204" pitchFamily="34" charset="0"/>
              </a:rPr>
              <a:t>Problem Statement:</a:t>
            </a:r>
            <a:br>
              <a:rPr lang="en-US" altLang="en-US" sz="800">
                <a:solidFill>
                  <a:srgbClr val="6060FF"/>
                </a:solidFill>
                <a:latin typeface="Arial" panose="020B0604020202020204" pitchFamily="34" charset="0"/>
              </a:rPr>
            </a:br>
            <a:r>
              <a:rPr lang="en-US" altLang="en-US" sz="800">
                <a:solidFill>
                  <a:srgbClr val="6060FF"/>
                </a:solidFill>
                <a:latin typeface="Arial" panose="020B0604020202020204" pitchFamily="34" charset="0"/>
              </a:rPr>
              <a:t>Opportunity:</a:t>
            </a:r>
            <a:br>
              <a:rPr lang="en-US" altLang="en-US" sz="800">
                <a:solidFill>
                  <a:srgbClr val="6060FF"/>
                </a:solidFill>
                <a:latin typeface="Arial" panose="020B0604020202020204" pitchFamily="34" charset="0"/>
              </a:rPr>
            </a:br>
            <a:r>
              <a:rPr lang="en-US" altLang="en-US" sz="800">
                <a:solidFill>
                  <a:srgbClr val="6060FF"/>
                </a:solidFill>
                <a:latin typeface="Arial" panose="020B0604020202020204" pitchFamily="34" charset="0"/>
              </a:rPr>
              <a:t>Business Case:</a:t>
            </a:r>
            <a:br>
              <a:rPr lang="en-US" altLang="en-US" sz="800">
                <a:solidFill>
                  <a:srgbClr val="6060FF"/>
                </a:solidFill>
                <a:latin typeface="Arial" panose="020B0604020202020204" pitchFamily="34" charset="0"/>
              </a:rPr>
            </a:br>
            <a:r>
              <a:rPr lang="en-US" altLang="en-US" sz="800">
                <a:solidFill>
                  <a:srgbClr val="6060FF"/>
                </a:solidFill>
                <a:latin typeface="Arial" panose="020B0604020202020204" pitchFamily="34" charset="0"/>
              </a:rPr>
              <a:t>Scope:</a:t>
            </a:r>
            <a:br>
              <a:rPr lang="en-US" altLang="en-US" sz="800">
                <a:solidFill>
                  <a:srgbClr val="6060FF"/>
                </a:solidFill>
                <a:latin typeface="Arial" panose="020B0604020202020204" pitchFamily="34" charset="0"/>
              </a:rPr>
            </a:br>
            <a:r>
              <a:rPr lang="en-US" altLang="en-US" sz="800">
                <a:solidFill>
                  <a:srgbClr val="6060FF"/>
                </a:solidFill>
                <a:latin typeface="Arial" panose="020B0604020202020204" pitchFamily="34" charset="0"/>
              </a:rPr>
              <a:t>Goals/Metrics:</a:t>
            </a:r>
            <a:br>
              <a:rPr lang="en-US" altLang="en-US" sz="800">
                <a:solidFill>
                  <a:srgbClr val="6060FF"/>
                </a:solidFill>
                <a:latin typeface="Arial" panose="020B0604020202020204" pitchFamily="34" charset="0"/>
              </a:rPr>
            </a:br>
            <a:r>
              <a:rPr lang="en-US" altLang="en-US" sz="800">
                <a:solidFill>
                  <a:srgbClr val="6060FF"/>
                </a:solidFill>
                <a:latin typeface="Arial" panose="020B0604020202020204" pitchFamily="34" charset="0"/>
              </a:rPr>
              <a:t>Milestones:</a:t>
            </a:r>
          </a:p>
        </p:txBody>
      </p:sp>
      <p:grpSp>
        <p:nvGrpSpPr>
          <p:cNvPr id="2210" name="Group 162">
            <a:extLst>
              <a:ext uri="{FF2B5EF4-FFF2-40B4-BE49-F238E27FC236}">
                <a16:creationId xmlns:a16="http://schemas.microsoft.com/office/drawing/2014/main" id="{76F4E4A7-BF58-FAB5-A148-38C35086742B}"/>
              </a:ext>
            </a:extLst>
          </p:cNvPr>
          <p:cNvGrpSpPr>
            <a:grpSpLocks/>
          </p:cNvGrpSpPr>
          <p:nvPr/>
        </p:nvGrpSpPr>
        <p:grpSpPr bwMode="auto">
          <a:xfrm>
            <a:off x="5768975" y="3641725"/>
            <a:ext cx="1316038" cy="349250"/>
            <a:chOff x="3593" y="1945"/>
            <a:chExt cx="829" cy="336"/>
          </a:xfrm>
        </p:grpSpPr>
        <p:sp>
          <p:nvSpPr>
            <p:cNvPr id="2059" name="Rectangle 11">
              <a:extLst>
                <a:ext uri="{FF2B5EF4-FFF2-40B4-BE49-F238E27FC236}">
                  <a16:creationId xmlns:a16="http://schemas.microsoft.com/office/drawing/2014/main" id="{5726D215-EFAB-73F1-3FB4-0AD7C413A9C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93" y="1945"/>
              <a:ext cx="316" cy="48"/>
            </a:xfrm>
            <a:prstGeom prst="rect">
              <a:avLst/>
            </a:prstGeom>
            <a:solidFill>
              <a:srgbClr val="FF99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60" name="Rectangle 12">
              <a:extLst>
                <a:ext uri="{FF2B5EF4-FFF2-40B4-BE49-F238E27FC236}">
                  <a16:creationId xmlns:a16="http://schemas.microsoft.com/office/drawing/2014/main" id="{5060B9F5-9105-52B1-1E47-D8B40C874CA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72" y="2041"/>
              <a:ext cx="158" cy="48"/>
            </a:xfrm>
            <a:prstGeom prst="rect">
              <a:avLst/>
            </a:prstGeom>
            <a:solidFill>
              <a:srgbClr val="FF99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61" name="Rectangle 13">
              <a:extLst>
                <a:ext uri="{FF2B5EF4-FFF2-40B4-BE49-F238E27FC236}">
                  <a16:creationId xmlns:a16="http://schemas.microsoft.com/office/drawing/2014/main" id="{F269190D-56A0-F41B-1E29-E244B969FA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09" y="2137"/>
              <a:ext cx="315" cy="48"/>
            </a:xfrm>
            <a:prstGeom prst="rect">
              <a:avLst/>
            </a:prstGeom>
            <a:solidFill>
              <a:srgbClr val="FF99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62" name="Rectangle 14">
              <a:extLst>
                <a:ext uri="{FF2B5EF4-FFF2-40B4-BE49-F238E27FC236}">
                  <a16:creationId xmlns:a16="http://schemas.microsoft.com/office/drawing/2014/main" id="{C5FE3323-DA18-459B-8EEF-734676BDB9D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06" y="2233"/>
              <a:ext cx="316" cy="48"/>
            </a:xfrm>
            <a:prstGeom prst="rect">
              <a:avLst/>
            </a:prstGeom>
            <a:solidFill>
              <a:srgbClr val="FF99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63" name="Rectangle 15">
              <a:extLst>
                <a:ext uri="{FF2B5EF4-FFF2-40B4-BE49-F238E27FC236}">
                  <a16:creationId xmlns:a16="http://schemas.microsoft.com/office/drawing/2014/main" id="{22F6D86D-51DB-6526-A667-972F664410FF}"/>
                </a:ext>
              </a:extLst>
            </p:cNvPr>
            <p:cNvSpPr>
              <a:spLocks noChangeArrowheads="1"/>
            </p:cNvSpPr>
            <p:nvPr/>
          </p:nvSpPr>
          <p:spPr bwMode="auto">
            <a:xfrm flipV="1">
              <a:off x="3869" y="2041"/>
              <a:ext cx="158" cy="48"/>
            </a:xfrm>
            <a:prstGeom prst="rect">
              <a:avLst/>
            </a:prstGeom>
            <a:solidFill>
              <a:srgbClr val="FF99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2064" name="Rectangle 16">
            <a:extLst>
              <a:ext uri="{FF2B5EF4-FFF2-40B4-BE49-F238E27FC236}">
                <a16:creationId xmlns:a16="http://schemas.microsoft.com/office/drawing/2014/main" id="{90800801-776F-948F-4D3C-63ABE1F8196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81775" y="2789238"/>
            <a:ext cx="501650" cy="76200"/>
          </a:xfrm>
          <a:prstGeom prst="rect">
            <a:avLst/>
          </a:prstGeom>
          <a:solidFill>
            <a:srgbClr val="FF99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65" name="Rectangle 17">
            <a:extLst>
              <a:ext uri="{FF2B5EF4-FFF2-40B4-BE49-F238E27FC236}">
                <a16:creationId xmlns:a16="http://schemas.microsoft.com/office/drawing/2014/main" id="{D801D69C-C4D1-107B-72DF-77658A0ECD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42050" y="2936875"/>
            <a:ext cx="501650" cy="76200"/>
          </a:xfrm>
          <a:prstGeom prst="rect">
            <a:avLst/>
          </a:prstGeom>
          <a:solidFill>
            <a:srgbClr val="FF99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66" name="Rectangle 18">
            <a:extLst>
              <a:ext uri="{FF2B5EF4-FFF2-40B4-BE49-F238E27FC236}">
                <a16:creationId xmlns:a16="http://schemas.microsoft.com/office/drawing/2014/main" id="{5B12C1DD-6393-A9A3-381D-53AD84180B0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75400" y="3079750"/>
            <a:ext cx="500063" cy="76200"/>
          </a:xfrm>
          <a:prstGeom prst="rect">
            <a:avLst/>
          </a:prstGeom>
          <a:solidFill>
            <a:srgbClr val="FF99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67" name="Rectangle 19">
            <a:extLst>
              <a:ext uri="{FF2B5EF4-FFF2-40B4-BE49-F238E27FC236}">
                <a16:creationId xmlns:a16="http://schemas.microsoft.com/office/drawing/2014/main" id="{1E32CE7E-C9EB-BC55-4782-B217B1FAB91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19800" y="3232150"/>
            <a:ext cx="625475" cy="76200"/>
          </a:xfrm>
          <a:prstGeom prst="rect">
            <a:avLst/>
          </a:prstGeom>
          <a:solidFill>
            <a:srgbClr val="FF99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68" name="Rectangle 20">
            <a:extLst>
              <a:ext uri="{FF2B5EF4-FFF2-40B4-BE49-F238E27FC236}">
                <a16:creationId xmlns:a16="http://schemas.microsoft.com/office/drawing/2014/main" id="{A211BBBB-6B03-A1AB-B82D-CB143D7BD39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16663" y="3375025"/>
            <a:ext cx="790575" cy="65088"/>
          </a:xfrm>
          <a:prstGeom prst="rect">
            <a:avLst/>
          </a:prstGeom>
          <a:solidFill>
            <a:srgbClr val="FF99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70" name="Rectangle 22">
            <a:extLst>
              <a:ext uri="{FF2B5EF4-FFF2-40B4-BE49-F238E27FC236}">
                <a16:creationId xmlns:a16="http://schemas.microsoft.com/office/drawing/2014/main" id="{D086EBD6-21E0-3FCD-B425-2CB29965510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539413" y="128588"/>
            <a:ext cx="2362200" cy="1143000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99974B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r>
              <a:rPr lang="en-US" altLang="en-US" sz="4800" b="1">
                <a:solidFill>
                  <a:srgbClr val="CC3300"/>
                </a:solidFill>
                <a:latin typeface="Arial" panose="020B0604020202020204" pitchFamily="34" charset="0"/>
              </a:rPr>
              <a:t>M</a:t>
            </a:r>
            <a:r>
              <a:rPr lang="en-US" altLang="en-US">
                <a:solidFill>
                  <a:schemeClr val="accent2"/>
                </a:solidFill>
                <a:latin typeface="Arial" panose="020B0604020202020204" pitchFamily="34" charset="0"/>
              </a:rPr>
              <a:t>easure</a:t>
            </a:r>
            <a:endParaRPr lang="en-US" altLang="en-US" sz="4000">
              <a:solidFill>
                <a:schemeClr val="accent2"/>
              </a:solidFill>
              <a:latin typeface="Arial" panose="020B0604020202020204" pitchFamily="34" charset="0"/>
            </a:endParaRPr>
          </a:p>
        </p:txBody>
      </p:sp>
      <p:sp>
        <p:nvSpPr>
          <p:cNvPr id="2208" name="Text Box 160">
            <a:extLst>
              <a:ext uri="{FF2B5EF4-FFF2-40B4-BE49-F238E27FC236}">
                <a16:creationId xmlns:a16="http://schemas.microsoft.com/office/drawing/2014/main" id="{13839FE2-D45F-320B-B2F3-FDB7E93E1A7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97738" y="2713038"/>
            <a:ext cx="2159000" cy="1158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en-US" sz="1000">
                <a:solidFill>
                  <a:schemeClr val="accent2"/>
                </a:solidFill>
                <a:latin typeface="Arial" panose="020B0604020202020204" pitchFamily="34" charset="0"/>
              </a:rPr>
              <a:t>Develop charter to include the 5W1H: Why is the project important, What is to be accomplished, When must it be done, Who and Where will it be done and How will it be accomplished?</a:t>
            </a:r>
          </a:p>
        </p:txBody>
      </p:sp>
      <p:grpSp>
        <p:nvGrpSpPr>
          <p:cNvPr id="2625" name="Group 577">
            <a:extLst>
              <a:ext uri="{FF2B5EF4-FFF2-40B4-BE49-F238E27FC236}">
                <a16:creationId xmlns:a16="http://schemas.microsoft.com/office/drawing/2014/main" id="{F7CE0A13-46FD-6A6E-BBAC-192431E0A78D}"/>
              </a:ext>
            </a:extLst>
          </p:cNvPr>
          <p:cNvGrpSpPr>
            <a:grpSpLocks/>
          </p:cNvGrpSpPr>
          <p:nvPr/>
        </p:nvGrpSpPr>
        <p:grpSpPr bwMode="auto">
          <a:xfrm>
            <a:off x="7546975" y="7964488"/>
            <a:ext cx="2025650" cy="1647825"/>
            <a:chOff x="5023" y="5094"/>
            <a:chExt cx="1276" cy="1038"/>
          </a:xfrm>
        </p:grpSpPr>
        <p:sp>
          <p:nvSpPr>
            <p:cNvPr id="2292" name="Rectangle 244">
              <a:extLst>
                <a:ext uri="{FF2B5EF4-FFF2-40B4-BE49-F238E27FC236}">
                  <a16:creationId xmlns:a16="http://schemas.microsoft.com/office/drawing/2014/main" id="{C657C43C-EB59-7D61-7940-FF164D76993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23" y="5678"/>
              <a:ext cx="217" cy="77"/>
            </a:xfrm>
            <a:prstGeom prst="rect">
              <a:avLst/>
            </a:prstGeom>
            <a:solidFill>
              <a:srgbClr val="FFFFCC"/>
            </a:solidFill>
            <a:ln w="12700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93" name="Rectangle 245">
              <a:extLst>
                <a:ext uri="{FF2B5EF4-FFF2-40B4-BE49-F238E27FC236}">
                  <a16:creationId xmlns:a16="http://schemas.microsoft.com/office/drawing/2014/main" id="{E6191CAB-3226-A3D0-D91A-B137093617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9" y="5374"/>
              <a:ext cx="330" cy="79"/>
            </a:xfrm>
            <a:prstGeom prst="rect">
              <a:avLst/>
            </a:prstGeom>
            <a:solidFill>
              <a:srgbClr val="FFFFCC"/>
            </a:solidFill>
            <a:ln w="12700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94" name="Rectangle 246">
              <a:extLst>
                <a:ext uri="{FF2B5EF4-FFF2-40B4-BE49-F238E27FC236}">
                  <a16:creationId xmlns:a16="http://schemas.microsoft.com/office/drawing/2014/main" id="{0EECA960-8BEA-678B-7A1C-CC1CAE1CEEE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36" y="5880"/>
              <a:ext cx="332" cy="100"/>
            </a:xfrm>
            <a:prstGeom prst="rect">
              <a:avLst/>
            </a:prstGeom>
            <a:solidFill>
              <a:srgbClr val="FFFFCC"/>
            </a:solidFill>
            <a:ln w="12700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95" name="Rectangle 247">
              <a:extLst>
                <a:ext uri="{FF2B5EF4-FFF2-40B4-BE49-F238E27FC236}">
                  <a16:creationId xmlns:a16="http://schemas.microsoft.com/office/drawing/2014/main" id="{D3FDC034-3075-BC25-BBBF-D6F63251A4D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36" y="6032"/>
              <a:ext cx="332" cy="100"/>
            </a:xfrm>
            <a:prstGeom prst="rect">
              <a:avLst/>
            </a:prstGeom>
            <a:solidFill>
              <a:srgbClr val="FFFFCC"/>
            </a:solidFill>
            <a:ln w="12700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96" name="Rectangle 248">
              <a:extLst>
                <a:ext uri="{FF2B5EF4-FFF2-40B4-BE49-F238E27FC236}">
                  <a16:creationId xmlns:a16="http://schemas.microsoft.com/office/drawing/2014/main" id="{1FCD00B8-B7C2-628E-E2DE-D920E8ECD5C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36" y="5591"/>
              <a:ext cx="332" cy="100"/>
            </a:xfrm>
            <a:prstGeom prst="rect">
              <a:avLst/>
            </a:prstGeom>
            <a:solidFill>
              <a:srgbClr val="FFFFCC"/>
            </a:solidFill>
            <a:ln w="12700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97" name="Rectangle 249">
              <a:extLst>
                <a:ext uri="{FF2B5EF4-FFF2-40B4-BE49-F238E27FC236}">
                  <a16:creationId xmlns:a16="http://schemas.microsoft.com/office/drawing/2014/main" id="{8373F68A-254D-C5CF-F464-ACBAACA61E4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36" y="5743"/>
              <a:ext cx="332" cy="100"/>
            </a:xfrm>
            <a:prstGeom prst="rect">
              <a:avLst/>
            </a:prstGeom>
            <a:solidFill>
              <a:srgbClr val="FFFFCC"/>
            </a:solidFill>
            <a:ln w="12700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98" name="Rectangle 250">
              <a:extLst>
                <a:ext uri="{FF2B5EF4-FFF2-40B4-BE49-F238E27FC236}">
                  <a16:creationId xmlns:a16="http://schemas.microsoft.com/office/drawing/2014/main" id="{5D0860EE-342E-7D8A-24B1-34196224585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36" y="5290"/>
              <a:ext cx="332" cy="100"/>
            </a:xfrm>
            <a:prstGeom prst="rect">
              <a:avLst/>
            </a:prstGeom>
            <a:solidFill>
              <a:srgbClr val="FFFFCC"/>
            </a:solidFill>
            <a:ln w="12700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99" name="Rectangle 251">
              <a:extLst>
                <a:ext uri="{FF2B5EF4-FFF2-40B4-BE49-F238E27FC236}">
                  <a16:creationId xmlns:a16="http://schemas.microsoft.com/office/drawing/2014/main" id="{2C7C6B8C-7A27-0468-BBD1-C9E8F7A8C4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36" y="5442"/>
              <a:ext cx="332" cy="100"/>
            </a:xfrm>
            <a:prstGeom prst="rect">
              <a:avLst/>
            </a:prstGeom>
            <a:solidFill>
              <a:srgbClr val="FFFFCC"/>
            </a:solidFill>
            <a:ln w="12700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00" name="Rectangle 252">
              <a:extLst>
                <a:ext uri="{FF2B5EF4-FFF2-40B4-BE49-F238E27FC236}">
                  <a16:creationId xmlns:a16="http://schemas.microsoft.com/office/drawing/2014/main" id="{FE49054F-9161-7487-106D-A99409320F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56" y="5094"/>
              <a:ext cx="1243" cy="1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01" name="Rectangle 253">
              <a:extLst>
                <a:ext uri="{FF2B5EF4-FFF2-40B4-BE49-F238E27FC236}">
                  <a16:creationId xmlns:a16="http://schemas.microsoft.com/office/drawing/2014/main" id="{25095A6D-3914-7428-1C46-42392B7054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25" y="5133"/>
              <a:ext cx="208" cy="1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en-US" sz="1200" b="1">
                  <a:solidFill>
                    <a:srgbClr val="CC3300"/>
                  </a:solidFill>
                  <a:latin typeface="Arial" panose="020B0604020202020204" pitchFamily="34" charset="0"/>
                </a:rPr>
                <a:t>VOC</a:t>
              </a:r>
            </a:p>
          </p:txBody>
        </p:sp>
        <p:sp>
          <p:nvSpPr>
            <p:cNvPr id="2302" name="Rectangle 254">
              <a:extLst>
                <a:ext uri="{FF2B5EF4-FFF2-40B4-BE49-F238E27FC236}">
                  <a16:creationId xmlns:a16="http://schemas.microsoft.com/office/drawing/2014/main" id="{7879D2F8-0D3A-99EC-6FC8-85CE0158B0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22" y="5133"/>
              <a:ext cx="276" cy="1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en-US" sz="1200" b="1">
                  <a:solidFill>
                    <a:srgbClr val="CC3300"/>
                  </a:solidFill>
                  <a:latin typeface="Arial" panose="020B0604020202020204" pitchFamily="34" charset="0"/>
                </a:rPr>
                <a:t>Driver</a:t>
              </a:r>
            </a:p>
          </p:txBody>
        </p:sp>
        <p:sp>
          <p:nvSpPr>
            <p:cNvPr id="2303" name="Rectangle 255">
              <a:extLst>
                <a:ext uri="{FF2B5EF4-FFF2-40B4-BE49-F238E27FC236}">
                  <a16:creationId xmlns:a16="http://schemas.microsoft.com/office/drawing/2014/main" id="{76F632DB-F7EB-CBAA-A815-7EDC4667F96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16" y="5133"/>
              <a:ext cx="203" cy="1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en-US" sz="1200" b="1">
                  <a:solidFill>
                    <a:srgbClr val="CC3300"/>
                  </a:solidFill>
                  <a:latin typeface="Arial" panose="020B0604020202020204" pitchFamily="34" charset="0"/>
                </a:rPr>
                <a:t>CTQ</a:t>
              </a:r>
            </a:p>
          </p:txBody>
        </p:sp>
        <p:sp>
          <p:nvSpPr>
            <p:cNvPr id="2304" name="Rectangle 256">
              <a:extLst>
                <a:ext uri="{FF2B5EF4-FFF2-40B4-BE49-F238E27FC236}">
                  <a16:creationId xmlns:a16="http://schemas.microsoft.com/office/drawing/2014/main" id="{6AB8B0BB-ED06-7474-6093-C7BF5B9483C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9" y="5678"/>
              <a:ext cx="330" cy="79"/>
            </a:xfrm>
            <a:prstGeom prst="rect">
              <a:avLst/>
            </a:prstGeom>
            <a:solidFill>
              <a:srgbClr val="FFFFCC"/>
            </a:solidFill>
            <a:ln w="12700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05" name="Rectangle 257">
              <a:extLst>
                <a:ext uri="{FF2B5EF4-FFF2-40B4-BE49-F238E27FC236}">
                  <a16:creationId xmlns:a16="http://schemas.microsoft.com/office/drawing/2014/main" id="{4F5F15FE-E8F4-0656-F652-0BAFE701937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9" y="5961"/>
              <a:ext cx="330" cy="79"/>
            </a:xfrm>
            <a:prstGeom prst="rect">
              <a:avLst/>
            </a:prstGeom>
            <a:solidFill>
              <a:srgbClr val="FFFFCC"/>
            </a:solidFill>
            <a:ln w="12700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2308" name="Group 260">
              <a:extLst>
                <a:ext uri="{FF2B5EF4-FFF2-40B4-BE49-F238E27FC236}">
                  <a16:creationId xmlns:a16="http://schemas.microsoft.com/office/drawing/2014/main" id="{5A18F1AD-B315-AD1B-85BC-E1B1DACC833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239" y="5376"/>
              <a:ext cx="180" cy="340"/>
              <a:chOff x="5760" y="5094"/>
              <a:chExt cx="153" cy="288"/>
            </a:xfrm>
          </p:grpSpPr>
          <p:sp>
            <p:nvSpPr>
              <p:cNvPr id="2306" name="Freeform 258">
                <a:extLst>
                  <a:ext uri="{FF2B5EF4-FFF2-40B4-BE49-F238E27FC236}">
                    <a16:creationId xmlns:a16="http://schemas.microsoft.com/office/drawing/2014/main" id="{F7453747-96D5-8675-FBF1-DC15D6F3AD2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60" y="5125"/>
                <a:ext cx="93" cy="257"/>
              </a:xfrm>
              <a:custGeom>
                <a:avLst/>
                <a:gdLst>
                  <a:gd name="T0" fmla="*/ 0 w 93"/>
                  <a:gd name="T1" fmla="*/ 257 h 257"/>
                  <a:gd name="T2" fmla="*/ 76 w 93"/>
                  <a:gd name="T3" fmla="*/ 257 h 257"/>
                  <a:gd name="T4" fmla="*/ 76 w 93"/>
                  <a:gd name="T5" fmla="*/ 0 h 257"/>
                  <a:gd name="T6" fmla="*/ 93 w 93"/>
                  <a:gd name="T7" fmla="*/ 0 h 2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3" h="257">
                    <a:moveTo>
                      <a:pt x="0" y="257"/>
                    </a:moveTo>
                    <a:lnTo>
                      <a:pt x="76" y="257"/>
                    </a:lnTo>
                    <a:lnTo>
                      <a:pt x="76" y="0"/>
                    </a:lnTo>
                    <a:lnTo>
                      <a:pt x="93" y="0"/>
                    </a:lnTo>
                  </a:path>
                </a:pathLst>
              </a:custGeom>
              <a:noFill/>
              <a:ln w="9525">
                <a:solidFill>
                  <a:srgbClr val="FF99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07" name="Freeform 259">
                <a:extLst>
                  <a:ext uri="{FF2B5EF4-FFF2-40B4-BE49-F238E27FC236}">
                    <a16:creationId xmlns:a16="http://schemas.microsoft.com/office/drawing/2014/main" id="{B47A6A83-9BA3-6987-C9F0-EBC3F21B792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51" y="5094"/>
                <a:ext cx="62" cy="63"/>
              </a:xfrm>
              <a:custGeom>
                <a:avLst/>
                <a:gdLst>
                  <a:gd name="T0" fmla="*/ 0 w 62"/>
                  <a:gd name="T1" fmla="*/ 63 h 63"/>
                  <a:gd name="T2" fmla="*/ 62 w 62"/>
                  <a:gd name="T3" fmla="*/ 31 h 63"/>
                  <a:gd name="T4" fmla="*/ 0 w 62"/>
                  <a:gd name="T5" fmla="*/ 0 h 63"/>
                  <a:gd name="T6" fmla="*/ 0 w 62"/>
                  <a:gd name="T7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2" h="63">
                    <a:moveTo>
                      <a:pt x="0" y="63"/>
                    </a:moveTo>
                    <a:lnTo>
                      <a:pt x="62" y="31"/>
                    </a:lnTo>
                    <a:lnTo>
                      <a:pt x="0" y="0"/>
                    </a:lnTo>
                    <a:lnTo>
                      <a:pt x="0" y="6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rgbClr val="FF99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2311" name="Group 263">
              <a:extLst>
                <a:ext uri="{FF2B5EF4-FFF2-40B4-BE49-F238E27FC236}">
                  <a16:creationId xmlns:a16="http://schemas.microsoft.com/office/drawing/2014/main" id="{6B5A5165-8383-3EAA-3973-72AB4399BD0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239" y="5680"/>
              <a:ext cx="180" cy="75"/>
              <a:chOff x="5760" y="5352"/>
              <a:chExt cx="153" cy="63"/>
            </a:xfrm>
          </p:grpSpPr>
          <p:sp>
            <p:nvSpPr>
              <p:cNvPr id="2309" name="Freeform 261">
                <a:extLst>
                  <a:ext uri="{FF2B5EF4-FFF2-40B4-BE49-F238E27FC236}">
                    <a16:creationId xmlns:a16="http://schemas.microsoft.com/office/drawing/2014/main" id="{22CDAFA2-9882-AB3F-78B2-4511557A504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60" y="5382"/>
                <a:ext cx="93" cy="1"/>
              </a:xfrm>
              <a:custGeom>
                <a:avLst/>
                <a:gdLst>
                  <a:gd name="T0" fmla="*/ 0 w 93"/>
                  <a:gd name="T1" fmla="*/ 0 h 1"/>
                  <a:gd name="T2" fmla="*/ 76 w 93"/>
                  <a:gd name="T3" fmla="*/ 0 h 1"/>
                  <a:gd name="T4" fmla="*/ 76 w 93"/>
                  <a:gd name="T5" fmla="*/ 1 h 1"/>
                  <a:gd name="T6" fmla="*/ 93 w 93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3" h="1">
                    <a:moveTo>
                      <a:pt x="0" y="0"/>
                    </a:moveTo>
                    <a:lnTo>
                      <a:pt x="76" y="0"/>
                    </a:lnTo>
                    <a:lnTo>
                      <a:pt x="76" y="1"/>
                    </a:lnTo>
                    <a:lnTo>
                      <a:pt x="93" y="1"/>
                    </a:lnTo>
                  </a:path>
                </a:pathLst>
              </a:custGeom>
              <a:noFill/>
              <a:ln w="9525">
                <a:solidFill>
                  <a:srgbClr val="FF99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10" name="Freeform 262">
                <a:extLst>
                  <a:ext uri="{FF2B5EF4-FFF2-40B4-BE49-F238E27FC236}">
                    <a16:creationId xmlns:a16="http://schemas.microsoft.com/office/drawing/2014/main" id="{5D2C5763-5D46-7EB5-0385-98773124D3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51" y="5352"/>
                <a:ext cx="62" cy="63"/>
              </a:xfrm>
              <a:custGeom>
                <a:avLst/>
                <a:gdLst>
                  <a:gd name="T0" fmla="*/ 0 w 62"/>
                  <a:gd name="T1" fmla="*/ 63 h 63"/>
                  <a:gd name="T2" fmla="*/ 62 w 62"/>
                  <a:gd name="T3" fmla="*/ 31 h 63"/>
                  <a:gd name="T4" fmla="*/ 0 w 62"/>
                  <a:gd name="T5" fmla="*/ 0 h 63"/>
                  <a:gd name="T6" fmla="*/ 0 w 62"/>
                  <a:gd name="T7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2" h="63">
                    <a:moveTo>
                      <a:pt x="0" y="63"/>
                    </a:moveTo>
                    <a:lnTo>
                      <a:pt x="62" y="31"/>
                    </a:lnTo>
                    <a:lnTo>
                      <a:pt x="0" y="0"/>
                    </a:lnTo>
                    <a:lnTo>
                      <a:pt x="0" y="6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rgbClr val="FF99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2314" name="Group 266">
              <a:extLst>
                <a:ext uri="{FF2B5EF4-FFF2-40B4-BE49-F238E27FC236}">
                  <a16:creationId xmlns:a16="http://schemas.microsoft.com/office/drawing/2014/main" id="{9ED4CB20-485C-0460-5F9C-A7CE86B2B23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239" y="5716"/>
              <a:ext cx="180" cy="322"/>
              <a:chOff x="5760" y="5382"/>
              <a:chExt cx="153" cy="273"/>
            </a:xfrm>
          </p:grpSpPr>
          <p:sp>
            <p:nvSpPr>
              <p:cNvPr id="2312" name="Freeform 264">
                <a:extLst>
                  <a:ext uri="{FF2B5EF4-FFF2-40B4-BE49-F238E27FC236}">
                    <a16:creationId xmlns:a16="http://schemas.microsoft.com/office/drawing/2014/main" id="{1F59B605-F74A-FC5A-2223-6AEDDBEAD2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60" y="5382"/>
                <a:ext cx="93" cy="241"/>
              </a:xfrm>
              <a:custGeom>
                <a:avLst/>
                <a:gdLst>
                  <a:gd name="T0" fmla="*/ 0 w 93"/>
                  <a:gd name="T1" fmla="*/ 0 h 241"/>
                  <a:gd name="T2" fmla="*/ 76 w 93"/>
                  <a:gd name="T3" fmla="*/ 0 h 241"/>
                  <a:gd name="T4" fmla="*/ 76 w 93"/>
                  <a:gd name="T5" fmla="*/ 241 h 241"/>
                  <a:gd name="T6" fmla="*/ 93 w 93"/>
                  <a:gd name="T7" fmla="*/ 241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3" h="241">
                    <a:moveTo>
                      <a:pt x="0" y="0"/>
                    </a:moveTo>
                    <a:lnTo>
                      <a:pt x="76" y="0"/>
                    </a:lnTo>
                    <a:lnTo>
                      <a:pt x="76" y="241"/>
                    </a:lnTo>
                    <a:lnTo>
                      <a:pt x="93" y="241"/>
                    </a:lnTo>
                  </a:path>
                </a:pathLst>
              </a:custGeom>
              <a:noFill/>
              <a:ln w="9525">
                <a:solidFill>
                  <a:srgbClr val="FF99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13" name="Freeform 265">
                <a:extLst>
                  <a:ext uri="{FF2B5EF4-FFF2-40B4-BE49-F238E27FC236}">
                    <a16:creationId xmlns:a16="http://schemas.microsoft.com/office/drawing/2014/main" id="{FABAAE74-6DBF-B0BF-22C1-A6582B9D9D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51" y="5592"/>
                <a:ext cx="62" cy="63"/>
              </a:xfrm>
              <a:custGeom>
                <a:avLst/>
                <a:gdLst>
                  <a:gd name="T0" fmla="*/ 0 w 62"/>
                  <a:gd name="T1" fmla="*/ 63 h 63"/>
                  <a:gd name="T2" fmla="*/ 62 w 62"/>
                  <a:gd name="T3" fmla="*/ 31 h 63"/>
                  <a:gd name="T4" fmla="*/ 0 w 62"/>
                  <a:gd name="T5" fmla="*/ 0 h 63"/>
                  <a:gd name="T6" fmla="*/ 0 w 62"/>
                  <a:gd name="T7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2" h="63">
                    <a:moveTo>
                      <a:pt x="0" y="63"/>
                    </a:moveTo>
                    <a:lnTo>
                      <a:pt x="62" y="31"/>
                    </a:lnTo>
                    <a:lnTo>
                      <a:pt x="0" y="0"/>
                    </a:lnTo>
                    <a:lnTo>
                      <a:pt x="0" y="6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rgbClr val="FF99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2317" name="Group 269">
              <a:extLst>
                <a:ext uri="{FF2B5EF4-FFF2-40B4-BE49-F238E27FC236}">
                  <a16:creationId xmlns:a16="http://schemas.microsoft.com/office/drawing/2014/main" id="{BC0BB86E-7E1A-4EBD-D47E-3A3CE625744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748" y="5893"/>
              <a:ext cx="188" cy="107"/>
              <a:chOff x="6192" y="5532"/>
              <a:chExt cx="159" cy="91"/>
            </a:xfrm>
          </p:grpSpPr>
          <p:sp>
            <p:nvSpPr>
              <p:cNvPr id="2315" name="Freeform 267">
                <a:extLst>
                  <a:ext uri="{FF2B5EF4-FFF2-40B4-BE49-F238E27FC236}">
                    <a16:creationId xmlns:a16="http://schemas.microsoft.com/office/drawing/2014/main" id="{A70C8561-5648-17B0-B2D6-0C1069D86B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92" y="5563"/>
                <a:ext cx="99" cy="60"/>
              </a:xfrm>
              <a:custGeom>
                <a:avLst/>
                <a:gdLst>
                  <a:gd name="T0" fmla="*/ 0 w 99"/>
                  <a:gd name="T1" fmla="*/ 60 h 60"/>
                  <a:gd name="T2" fmla="*/ 79 w 99"/>
                  <a:gd name="T3" fmla="*/ 60 h 60"/>
                  <a:gd name="T4" fmla="*/ 79 w 99"/>
                  <a:gd name="T5" fmla="*/ 0 h 60"/>
                  <a:gd name="T6" fmla="*/ 99 w 99"/>
                  <a:gd name="T7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9" h="60">
                    <a:moveTo>
                      <a:pt x="0" y="60"/>
                    </a:moveTo>
                    <a:lnTo>
                      <a:pt x="79" y="60"/>
                    </a:lnTo>
                    <a:lnTo>
                      <a:pt x="79" y="0"/>
                    </a:lnTo>
                    <a:lnTo>
                      <a:pt x="99" y="0"/>
                    </a:lnTo>
                  </a:path>
                </a:pathLst>
              </a:custGeom>
              <a:noFill/>
              <a:ln w="9525">
                <a:solidFill>
                  <a:srgbClr val="FF99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16" name="Freeform 268">
                <a:extLst>
                  <a:ext uri="{FF2B5EF4-FFF2-40B4-BE49-F238E27FC236}">
                    <a16:creationId xmlns:a16="http://schemas.microsoft.com/office/drawing/2014/main" id="{24D21B8F-623B-D6D9-E9D3-A5EA2229B8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89" y="5532"/>
                <a:ext cx="62" cy="63"/>
              </a:xfrm>
              <a:custGeom>
                <a:avLst/>
                <a:gdLst>
                  <a:gd name="T0" fmla="*/ 0 w 62"/>
                  <a:gd name="T1" fmla="*/ 63 h 63"/>
                  <a:gd name="T2" fmla="*/ 62 w 62"/>
                  <a:gd name="T3" fmla="*/ 31 h 63"/>
                  <a:gd name="T4" fmla="*/ 0 w 62"/>
                  <a:gd name="T5" fmla="*/ 0 h 63"/>
                  <a:gd name="T6" fmla="*/ 0 w 62"/>
                  <a:gd name="T7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2" h="63">
                    <a:moveTo>
                      <a:pt x="0" y="63"/>
                    </a:moveTo>
                    <a:lnTo>
                      <a:pt x="62" y="31"/>
                    </a:lnTo>
                    <a:lnTo>
                      <a:pt x="0" y="0"/>
                    </a:lnTo>
                    <a:lnTo>
                      <a:pt x="0" y="6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rgbClr val="FF99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2320" name="Group 272">
              <a:extLst>
                <a:ext uri="{FF2B5EF4-FFF2-40B4-BE49-F238E27FC236}">
                  <a16:creationId xmlns:a16="http://schemas.microsoft.com/office/drawing/2014/main" id="{3F179326-A571-F453-F2CE-94F22823948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748" y="6000"/>
              <a:ext cx="188" cy="119"/>
              <a:chOff x="6192" y="5623"/>
              <a:chExt cx="159" cy="101"/>
            </a:xfrm>
          </p:grpSpPr>
          <p:sp>
            <p:nvSpPr>
              <p:cNvPr id="2318" name="Freeform 270">
                <a:extLst>
                  <a:ext uri="{FF2B5EF4-FFF2-40B4-BE49-F238E27FC236}">
                    <a16:creationId xmlns:a16="http://schemas.microsoft.com/office/drawing/2014/main" id="{F6E414DD-F838-F587-D6DD-EB1323717A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92" y="5623"/>
                <a:ext cx="99" cy="69"/>
              </a:xfrm>
              <a:custGeom>
                <a:avLst/>
                <a:gdLst>
                  <a:gd name="T0" fmla="*/ 0 w 99"/>
                  <a:gd name="T1" fmla="*/ 0 h 69"/>
                  <a:gd name="T2" fmla="*/ 79 w 99"/>
                  <a:gd name="T3" fmla="*/ 0 h 69"/>
                  <a:gd name="T4" fmla="*/ 79 w 99"/>
                  <a:gd name="T5" fmla="*/ 69 h 69"/>
                  <a:gd name="T6" fmla="*/ 99 w 99"/>
                  <a:gd name="T7" fmla="*/ 69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9" h="69">
                    <a:moveTo>
                      <a:pt x="0" y="0"/>
                    </a:moveTo>
                    <a:lnTo>
                      <a:pt x="79" y="0"/>
                    </a:lnTo>
                    <a:lnTo>
                      <a:pt x="79" y="69"/>
                    </a:lnTo>
                    <a:lnTo>
                      <a:pt x="99" y="69"/>
                    </a:lnTo>
                  </a:path>
                </a:pathLst>
              </a:custGeom>
              <a:noFill/>
              <a:ln w="9525">
                <a:solidFill>
                  <a:srgbClr val="FF99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19" name="Freeform 271">
                <a:extLst>
                  <a:ext uri="{FF2B5EF4-FFF2-40B4-BE49-F238E27FC236}">
                    <a16:creationId xmlns:a16="http://schemas.microsoft.com/office/drawing/2014/main" id="{655A1992-EC06-3C38-9DDD-E08F91447F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89" y="5661"/>
                <a:ext cx="62" cy="63"/>
              </a:xfrm>
              <a:custGeom>
                <a:avLst/>
                <a:gdLst>
                  <a:gd name="T0" fmla="*/ 0 w 62"/>
                  <a:gd name="T1" fmla="*/ 63 h 63"/>
                  <a:gd name="T2" fmla="*/ 62 w 62"/>
                  <a:gd name="T3" fmla="*/ 31 h 63"/>
                  <a:gd name="T4" fmla="*/ 0 w 62"/>
                  <a:gd name="T5" fmla="*/ 0 h 63"/>
                  <a:gd name="T6" fmla="*/ 0 w 62"/>
                  <a:gd name="T7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2" h="63">
                    <a:moveTo>
                      <a:pt x="0" y="63"/>
                    </a:moveTo>
                    <a:lnTo>
                      <a:pt x="62" y="31"/>
                    </a:lnTo>
                    <a:lnTo>
                      <a:pt x="0" y="0"/>
                    </a:lnTo>
                    <a:lnTo>
                      <a:pt x="0" y="6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rgbClr val="FF99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2323" name="Group 275">
              <a:extLst>
                <a:ext uri="{FF2B5EF4-FFF2-40B4-BE49-F238E27FC236}">
                  <a16:creationId xmlns:a16="http://schemas.microsoft.com/office/drawing/2014/main" id="{AEE382E3-56F2-2F91-BAFB-879B1DAA689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748" y="5717"/>
              <a:ext cx="188" cy="113"/>
              <a:chOff x="6192" y="5383"/>
              <a:chExt cx="159" cy="96"/>
            </a:xfrm>
          </p:grpSpPr>
          <p:sp>
            <p:nvSpPr>
              <p:cNvPr id="2321" name="Freeform 273">
                <a:extLst>
                  <a:ext uri="{FF2B5EF4-FFF2-40B4-BE49-F238E27FC236}">
                    <a16:creationId xmlns:a16="http://schemas.microsoft.com/office/drawing/2014/main" id="{FB43820C-89E3-EDDD-42FA-8CBF5DAD97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92" y="5383"/>
                <a:ext cx="99" cy="64"/>
              </a:xfrm>
              <a:custGeom>
                <a:avLst/>
                <a:gdLst>
                  <a:gd name="T0" fmla="*/ 0 w 99"/>
                  <a:gd name="T1" fmla="*/ 0 h 64"/>
                  <a:gd name="T2" fmla="*/ 79 w 99"/>
                  <a:gd name="T3" fmla="*/ 0 h 64"/>
                  <a:gd name="T4" fmla="*/ 79 w 99"/>
                  <a:gd name="T5" fmla="*/ 64 h 64"/>
                  <a:gd name="T6" fmla="*/ 99 w 99"/>
                  <a:gd name="T7" fmla="*/ 6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9" h="64">
                    <a:moveTo>
                      <a:pt x="0" y="0"/>
                    </a:moveTo>
                    <a:lnTo>
                      <a:pt x="79" y="0"/>
                    </a:lnTo>
                    <a:lnTo>
                      <a:pt x="79" y="64"/>
                    </a:lnTo>
                    <a:lnTo>
                      <a:pt x="99" y="64"/>
                    </a:lnTo>
                  </a:path>
                </a:pathLst>
              </a:custGeom>
              <a:noFill/>
              <a:ln w="9525">
                <a:solidFill>
                  <a:srgbClr val="FF99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22" name="Freeform 274">
                <a:extLst>
                  <a:ext uri="{FF2B5EF4-FFF2-40B4-BE49-F238E27FC236}">
                    <a16:creationId xmlns:a16="http://schemas.microsoft.com/office/drawing/2014/main" id="{A60038BE-CC90-EABA-97AE-9C6EB7FD9A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89" y="5416"/>
                <a:ext cx="62" cy="63"/>
              </a:xfrm>
              <a:custGeom>
                <a:avLst/>
                <a:gdLst>
                  <a:gd name="T0" fmla="*/ 0 w 62"/>
                  <a:gd name="T1" fmla="*/ 63 h 63"/>
                  <a:gd name="T2" fmla="*/ 62 w 62"/>
                  <a:gd name="T3" fmla="*/ 31 h 63"/>
                  <a:gd name="T4" fmla="*/ 0 w 62"/>
                  <a:gd name="T5" fmla="*/ 0 h 63"/>
                  <a:gd name="T6" fmla="*/ 0 w 62"/>
                  <a:gd name="T7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2" h="63">
                    <a:moveTo>
                      <a:pt x="0" y="63"/>
                    </a:moveTo>
                    <a:lnTo>
                      <a:pt x="62" y="31"/>
                    </a:lnTo>
                    <a:lnTo>
                      <a:pt x="0" y="0"/>
                    </a:lnTo>
                    <a:lnTo>
                      <a:pt x="0" y="6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rgbClr val="FF99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2326" name="Group 278">
              <a:extLst>
                <a:ext uri="{FF2B5EF4-FFF2-40B4-BE49-F238E27FC236}">
                  <a16:creationId xmlns:a16="http://schemas.microsoft.com/office/drawing/2014/main" id="{831D14DC-A055-5B5B-C922-1F212E32306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748" y="5604"/>
              <a:ext cx="188" cy="113"/>
              <a:chOff x="6192" y="5287"/>
              <a:chExt cx="159" cy="96"/>
            </a:xfrm>
          </p:grpSpPr>
          <p:sp>
            <p:nvSpPr>
              <p:cNvPr id="2324" name="Freeform 276">
                <a:extLst>
                  <a:ext uri="{FF2B5EF4-FFF2-40B4-BE49-F238E27FC236}">
                    <a16:creationId xmlns:a16="http://schemas.microsoft.com/office/drawing/2014/main" id="{A453790B-4CF9-8941-195D-3B03C80946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92" y="5318"/>
                <a:ext cx="99" cy="65"/>
              </a:xfrm>
              <a:custGeom>
                <a:avLst/>
                <a:gdLst>
                  <a:gd name="T0" fmla="*/ 0 w 99"/>
                  <a:gd name="T1" fmla="*/ 65 h 65"/>
                  <a:gd name="T2" fmla="*/ 79 w 99"/>
                  <a:gd name="T3" fmla="*/ 65 h 65"/>
                  <a:gd name="T4" fmla="*/ 79 w 99"/>
                  <a:gd name="T5" fmla="*/ 0 h 65"/>
                  <a:gd name="T6" fmla="*/ 99 w 99"/>
                  <a:gd name="T7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9" h="65">
                    <a:moveTo>
                      <a:pt x="0" y="65"/>
                    </a:moveTo>
                    <a:lnTo>
                      <a:pt x="79" y="65"/>
                    </a:lnTo>
                    <a:lnTo>
                      <a:pt x="79" y="0"/>
                    </a:lnTo>
                    <a:lnTo>
                      <a:pt x="99" y="0"/>
                    </a:lnTo>
                  </a:path>
                </a:pathLst>
              </a:custGeom>
              <a:noFill/>
              <a:ln w="9525">
                <a:solidFill>
                  <a:srgbClr val="FF99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25" name="Freeform 277">
                <a:extLst>
                  <a:ext uri="{FF2B5EF4-FFF2-40B4-BE49-F238E27FC236}">
                    <a16:creationId xmlns:a16="http://schemas.microsoft.com/office/drawing/2014/main" id="{A513FD24-8B71-1D60-6C00-BD111984F1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89" y="5287"/>
                <a:ext cx="62" cy="63"/>
              </a:xfrm>
              <a:custGeom>
                <a:avLst/>
                <a:gdLst>
                  <a:gd name="T0" fmla="*/ 0 w 62"/>
                  <a:gd name="T1" fmla="*/ 63 h 63"/>
                  <a:gd name="T2" fmla="*/ 62 w 62"/>
                  <a:gd name="T3" fmla="*/ 31 h 63"/>
                  <a:gd name="T4" fmla="*/ 0 w 62"/>
                  <a:gd name="T5" fmla="*/ 0 h 63"/>
                  <a:gd name="T6" fmla="*/ 0 w 62"/>
                  <a:gd name="T7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2" h="63">
                    <a:moveTo>
                      <a:pt x="0" y="63"/>
                    </a:moveTo>
                    <a:lnTo>
                      <a:pt x="62" y="31"/>
                    </a:lnTo>
                    <a:lnTo>
                      <a:pt x="0" y="0"/>
                    </a:lnTo>
                    <a:lnTo>
                      <a:pt x="0" y="6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rgbClr val="FF99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2329" name="Group 281">
              <a:extLst>
                <a:ext uri="{FF2B5EF4-FFF2-40B4-BE49-F238E27FC236}">
                  <a16:creationId xmlns:a16="http://schemas.microsoft.com/office/drawing/2014/main" id="{BD8A91DB-226E-01D9-D92E-335A65B2184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748" y="5303"/>
              <a:ext cx="188" cy="110"/>
              <a:chOff x="6192" y="5032"/>
              <a:chExt cx="159" cy="93"/>
            </a:xfrm>
          </p:grpSpPr>
          <p:sp>
            <p:nvSpPr>
              <p:cNvPr id="2327" name="Freeform 279">
                <a:extLst>
                  <a:ext uri="{FF2B5EF4-FFF2-40B4-BE49-F238E27FC236}">
                    <a16:creationId xmlns:a16="http://schemas.microsoft.com/office/drawing/2014/main" id="{E2D48199-A1FE-2AD9-4AE5-BA6F5749CDE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92" y="5063"/>
                <a:ext cx="99" cy="62"/>
              </a:xfrm>
              <a:custGeom>
                <a:avLst/>
                <a:gdLst>
                  <a:gd name="T0" fmla="*/ 0 w 99"/>
                  <a:gd name="T1" fmla="*/ 62 h 62"/>
                  <a:gd name="T2" fmla="*/ 79 w 99"/>
                  <a:gd name="T3" fmla="*/ 62 h 62"/>
                  <a:gd name="T4" fmla="*/ 79 w 99"/>
                  <a:gd name="T5" fmla="*/ 0 h 62"/>
                  <a:gd name="T6" fmla="*/ 99 w 99"/>
                  <a:gd name="T7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9" h="62">
                    <a:moveTo>
                      <a:pt x="0" y="62"/>
                    </a:moveTo>
                    <a:lnTo>
                      <a:pt x="79" y="62"/>
                    </a:lnTo>
                    <a:lnTo>
                      <a:pt x="79" y="0"/>
                    </a:lnTo>
                    <a:lnTo>
                      <a:pt x="99" y="0"/>
                    </a:lnTo>
                  </a:path>
                </a:pathLst>
              </a:custGeom>
              <a:noFill/>
              <a:ln w="9525">
                <a:solidFill>
                  <a:srgbClr val="FF99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28" name="Freeform 280">
                <a:extLst>
                  <a:ext uri="{FF2B5EF4-FFF2-40B4-BE49-F238E27FC236}">
                    <a16:creationId xmlns:a16="http://schemas.microsoft.com/office/drawing/2014/main" id="{0E776303-E7C6-1158-211B-ABE9D2A337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89" y="5032"/>
                <a:ext cx="62" cy="63"/>
              </a:xfrm>
              <a:custGeom>
                <a:avLst/>
                <a:gdLst>
                  <a:gd name="T0" fmla="*/ 0 w 62"/>
                  <a:gd name="T1" fmla="*/ 63 h 63"/>
                  <a:gd name="T2" fmla="*/ 62 w 62"/>
                  <a:gd name="T3" fmla="*/ 31 h 63"/>
                  <a:gd name="T4" fmla="*/ 0 w 62"/>
                  <a:gd name="T5" fmla="*/ 0 h 63"/>
                  <a:gd name="T6" fmla="*/ 0 w 62"/>
                  <a:gd name="T7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2" h="63">
                    <a:moveTo>
                      <a:pt x="0" y="63"/>
                    </a:moveTo>
                    <a:lnTo>
                      <a:pt x="62" y="31"/>
                    </a:lnTo>
                    <a:lnTo>
                      <a:pt x="0" y="0"/>
                    </a:lnTo>
                    <a:lnTo>
                      <a:pt x="0" y="6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rgbClr val="FF99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2332" name="Group 284">
              <a:extLst>
                <a:ext uri="{FF2B5EF4-FFF2-40B4-BE49-F238E27FC236}">
                  <a16:creationId xmlns:a16="http://schemas.microsoft.com/office/drawing/2014/main" id="{3DAA7C64-2A70-ADCB-F664-D4802C5FEAA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748" y="5413"/>
              <a:ext cx="188" cy="116"/>
              <a:chOff x="6192" y="5125"/>
              <a:chExt cx="159" cy="99"/>
            </a:xfrm>
          </p:grpSpPr>
          <p:sp>
            <p:nvSpPr>
              <p:cNvPr id="2330" name="Freeform 282">
                <a:extLst>
                  <a:ext uri="{FF2B5EF4-FFF2-40B4-BE49-F238E27FC236}">
                    <a16:creationId xmlns:a16="http://schemas.microsoft.com/office/drawing/2014/main" id="{673B1151-C1BC-8C3F-C5BE-261DFE40CD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92" y="5125"/>
                <a:ext cx="99" cy="67"/>
              </a:xfrm>
              <a:custGeom>
                <a:avLst/>
                <a:gdLst>
                  <a:gd name="T0" fmla="*/ 0 w 99"/>
                  <a:gd name="T1" fmla="*/ 0 h 67"/>
                  <a:gd name="T2" fmla="*/ 79 w 99"/>
                  <a:gd name="T3" fmla="*/ 0 h 67"/>
                  <a:gd name="T4" fmla="*/ 79 w 99"/>
                  <a:gd name="T5" fmla="*/ 67 h 67"/>
                  <a:gd name="T6" fmla="*/ 99 w 99"/>
                  <a:gd name="T7" fmla="*/ 67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9" h="67">
                    <a:moveTo>
                      <a:pt x="0" y="0"/>
                    </a:moveTo>
                    <a:lnTo>
                      <a:pt x="79" y="0"/>
                    </a:lnTo>
                    <a:lnTo>
                      <a:pt x="79" y="67"/>
                    </a:lnTo>
                    <a:lnTo>
                      <a:pt x="99" y="67"/>
                    </a:lnTo>
                  </a:path>
                </a:pathLst>
              </a:custGeom>
              <a:noFill/>
              <a:ln w="9525">
                <a:solidFill>
                  <a:srgbClr val="FF99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31" name="Freeform 283">
                <a:extLst>
                  <a:ext uri="{FF2B5EF4-FFF2-40B4-BE49-F238E27FC236}">
                    <a16:creationId xmlns:a16="http://schemas.microsoft.com/office/drawing/2014/main" id="{7522C42A-1263-4486-EC73-73FF8FAF78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89" y="5161"/>
                <a:ext cx="62" cy="63"/>
              </a:xfrm>
              <a:custGeom>
                <a:avLst/>
                <a:gdLst>
                  <a:gd name="T0" fmla="*/ 0 w 62"/>
                  <a:gd name="T1" fmla="*/ 63 h 63"/>
                  <a:gd name="T2" fmla="*/ 62 w 62"/>
                  <a:gd name="T3" fmla="*/ 31 h 63"/>
                  <a:gd name="T4" fmla="*/ 0 w 62"/>
                  <a:gd name="T5" fmla="*/ 0 h 63"/>
                  <a:gd name="T6" fmla="*/ 0 w 62"/>
                  <a:gd name="T7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2" h="63">
                    <a:moveTo>
                      <a:pt x="0" y="63"/>
                    </a:moveTo>
                    <a:lnTo>
                      <a:pt x="62" y="31"/>
                    </a:lnTo>
                    <a:lnTo>
                      <a:pt x="0" y="0"/>
                    </a:lnTo>
                    <a:lnTo>
                      <a:pt x="0" y="6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solidFill>
                  <a:srgbClr val="FF99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</p:grpSp>
      <p:sp>
        <p:nvSpPr>
          <p:cNvPr id="2368" name="Text Box 320">
            <a:extLst>
              <a:ext uri="{FF2B5EF4-FFF2-40B4-BE49-F238E27FC236}">
                <a16:creationId xmlns:a16="http://schemas.microsoft.com/office/drawing/2014/main" id="{A127D1CA-37CB-D977-6EC4-AF2C2EA943B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78525" y="8104188"/>
            <a:ext cx="1141413" cy="854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en-US" sz="1000">
                <a:solidFill>
                  <a:schemeClr val="accent2"/>
                </a:solidFill>
                <a:latin typeface="Arial" panose="020B0604020202020204" pitchFamily="34" charset="0"/>
              </a:rPr>
              <a:t>Identify process metrics that relate to the project objectives</a:t>
            </a:r>
          </a:p>
        </p:txBody>
      </p:sp>
      <p:sp>
        <p:nvSpPr>
          <p:cNvPr id="2219" name="Text Box 171">
            <a:extLst>
              <a:ext uri="{FF2B5EF4-FFF2-40B4-BE49-F238E27FC236}">
                <a16:creationId xmlns:a16="http://schemas.microsoft.com/office/drawing/2014/main" id="{8C68AC59-40CB-2390-B333-404754022CC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75438" y="7291388"/>
            <a:ext cx="3281362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en-US" sz="1400" b="1">
                <a:solidFill>
                  <a:schemeClr val="accent2"/>
                </a:solidFill>
                <a:latin typeface="Arial" panose="020B0604020202020204" pitchFamily="34" charset="0"/>
              </a:rPr>
              <a:t>Voice of the Customer – Critical to Quality (CTQs)</a:t>
            </a:r>
          </a:p>
        </p:txBody>
      </p:sp>
      <p:sp>
        <p:nvSpPr>
          <p:cNvPr id="2221" name="Rectangle 173">
            <a:extLst>
              <a:ext uri="{FF2B5EF4-FFF2-40B4-BE49-F238E27FC236}">
                <a16:creationId xmlns:a16="http://schemas.microsoft.com/office/drawing/2014/main" id="{77FA8626-F614-3244-6824-331C8059F1D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18288" y="4281488"/>
            <a:ext cx="2589212" cy="1828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grpSp>
        <p:nvGrpSpPr>
          <p:cNvPr id="103426" name="Group 2050">
            <a:extLst>
              <a:ext uri="{FF2B5EF4-FFF2-40B4-BE49-F238E27FC236}">
                <a16:creationId xmlns:a16="http://schemas.microsoft.com/office/drawing/2014/main" id="{C00ADAE4-0D67-2B92-2566-B3152D34E98C}"/>
              </a:ext>
            </a:extLst>
          </p:cNvPr>
          <p:cNvGrpSpPr>
            <a:grpSpLocks/>
          </p:cNvGrpSpPr>
          <p:nvPr/>
        </p:nvGrpSpPr>
        <p:grpSpPr bwMode="auto">
          <a:xfrm>
            <a:off x="6332538" y="4572000"/>
            <a:ext cx="2746375" cy="1100138"/>
            <a:chOff x="4257" y="2926"/>
            <a:chExt cx="1442" cy="578"/>
          </a:xfrm>
        </p:grpSpPr>
        <p:sp>
          <p:nvSpPr>
            <p:cNvPr id="2243" name="AutoShape 195">
              <a:extLst>
                <a:ext uri="{FF2B5EF4-FFF2-40B4-BE49-F238E27FC236}">
                  <a16:creationId xmlns:a16="http://schemas.microsoft.com/office/drawing/2014/main" id="{33C41571-C236-62AF-C9B5-88486B193F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05" y="3216"/>
              <a:ext cx="293" cy="105"/>
            </a:xfrm>
            <a:prstGeom prst="roundRect">
              <a:avLst>
                <a:gd name="adj" fmla="val 43546"/>
              </a:avLst>
            </a:prstGeom>
            <a:solidFill>
              <a:srgbClr val="FFFFCC"/>
            </a:solidFill>
            <a:ln w="4826">
              <a:solidFill>
                <a:srgbClr val="FF9900"/>
              </a:solidFill>
              <a:round/>
              <a:headEnd/>
              <a:tailEnd/>
            </a:ln>
          </p:spPr>
          <p:txBody>
            <a:bodyPr lIns="0" tIns="0" rIns="0" bIns="0" anchor="ctr" anchorCtr="1"/>
            <a:lstStyle/>
            <a:p>
              <a:r>
                <a:rPr lang="en-US" altLang="en-US" sz="800" b="1">
                  <a:solidFill>
                    <a:srgbClr val="CC3300"/>
                  </a:solidFill>
                  <a:latin typeface="Arial" panose="020B0604020202020204" pitchFamily="34" charset="0"/>
                </a:rPr>
                <a:t>Outputs</a:t>
              </a:r>
            </a:p>
          </p:txBody>
        </p:sp>
        <p:sp>
          <p:nvSpPr>
            <p:cNvPr id="2253" name="Rectangle 205">
              <a:extLst>
                <a:ext uri="{FF2B5EF4-FFF2-40B4-BE49-F238E27FC236}">
                  <a16:creationId xmlns:a16="http://schemas.microsoft.com/office/drawing/2014/main" id="{D7B56275-F139-D021-86AC-90FFAB51B5D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04" y="3200"/>
              <a:ext cx="331" cy="155"/>
            </a:xfrm>
            <a:prstGeom prst="rect">
              <a:avLst/>
            </a:prstGeom>
            <a:solidFill>
              <a:srgbClr val="FFFFCC"/>
            </a:solidFill>
            <a:ln w="4826">
              <a:solidFill>
                <a:srgbClr val="FF99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 anchor="ctr" anchorCtr="1"/>
            <a:lstStyle/>
            <a:p>
              <a:r>
                <a:rPr lang="en-US" altLang="en-US" sz="800" b="1">
                  <a:solidFill>
                    <a:srgbClr val="CC3300"/>
                  </a:solidFill>
                  <a:latin typeface="Arial" panose="020B0604020202020204" pitchFamily="34" charset="0"/>
                </a:rPr>
                <a:t>Process</a:t>
              </a:r>
            </a:p>
          </p:txBody>
        </p:sp>
        <p:grpSp>
          <p:nvGrpSpPr>
            <p:cNvPr id="2257" name="Group 209">
              <a:extLst>
                <a:ext uri="{FF2B5EF4-FFF2-40B4-BE49-F238E27FC236}">
                  <a16:creationId xmlns:a16="http://schemas.microsoft.com/office/drawing/2014/main" id="{CD1A6E36-8E85-DF1F-71B8-BF26A445D18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334" y="3135"/>
              <a:ext cx="100" cy="94"/>
              <a:chOff x="4720" y="2866"/>
              <a:chExt cx="100" cy="94"/>
            </a:xfrm>
          </p:grpSpPr>
          <p:sp>
            <p:nvSpPr>
              <p:cNvPr id="2255" name="Freeform 207">
                <a:extLst>
                  <a:ext uri="{FF2B5EF4-FFF2-40B4-BE49-F238E27FC236}">
                    <a16:creationId xmlns:a16="http://schemas.microsoft.com/office/drawing/2014/main" id="{20BFE779-BD11-9CF9-DB9A-1D59868D7F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75" y="2918"/>
                <a:ext cx="45" cy="42"/>
              </a:xfrm>
              <a:custGeom>
                <a:avLst/>
                <a:gdLst>
                  <a:gd name="T0" fmla="*/ 45 w 45"/>
                  <a:gd name="T1" fmla="*/ 42 h 42"/>
                  <a:gd name="T2" fmla="*/ 0 w 45"/>
                  <a:gd name="T3" fmla="*/ 18 h 42"/>
                  <a:gd name="T4" fmla="*/ 11 w 45"/>
                  <a:gd name="T5" fmla="*/ 7 h 42"/>
                  <a:gd name="T6" fmla="*/ 18 w 45"/>
                  <a:gd name="T7" fmla="*/ 0 h 42"/>
                  <a:gd name="T8" fmla="*/ 45 w 45"/>
                  <a:gd name="T9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42">
                    <a:moveTo>
                      <a:pt x="45" y="42"/>
                    </a:moveTo>
                    <a:lnTo>
                      <a:pt x="0" y="18"/>
                    </a:lnTo>
                    <a:lnTo>
                      <a:pt x="11" y="7"/>
                    </a:lnTo>
                    <a:lnTo>
                      <a:pt x="18" y="0"/>
                    </a:lnTo>
                    <a:lnTo>
                      <a:pt x="45" y="42"/>
                    </a:lnTo>
                    <a:close/>
                  </a:path>
                </a:pathLst>
              </a:custGeom>
              <a:solidFill>
                <a:srgbClr val="FF6600"/>
              </a:solidFill>
              <a:ln w="4826">
                <a:solidFill>
                  <a:srgbClr val="FF99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56" name="Line 208">
                <a:extLst>
                  <a:ext uri="{FF2B5EF4-FFF2-40B4-BE49-F238E27FC236}">
                    <a16:creationId xmlns:a16="http://schemas.microsoft.com/office/drawing/2014/main" id="{5CF33A6B-5EED-F587-7928-2A8B08DD3D9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20" y="2866"/>
                <a:ext cx="66" cy="59"/>
              </a:xfrm>
              <a:prstGeom prst="line">
                <a:avLst/>
              </a:prstGeom>
              <a:noFill/>
              <a:ln w="4826">
                <a:solidFill>
                  <a:srgbClr val="FF99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2260" name="Group 212">
              <a:extLst>
                <a:ext uri="{FF2B5EF4-FFF2-40B4-BE49-F238E27FC236}">
                  <a16:creationId xmlns:a16="http://schemas.microsoft.com/office/drawing/2014/main" id="{4431F7D4-A98B-25F2-A7A9-6697B3BFF2F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327" y="3205"/>
              <a:ext cx="93" cy="59"/>
              <a:chOff x="4713" y="2936"/>
              <a:chExt cx="93" cy="59"/>
            </a:xfrm>
          </p:grpSpPr>
          <p:sp>
            <p:nvSpPr>
              <p:cNvPr id="2258" name="Freeform 210">
                <a:extLst>
                  <a:ext uri="{FF2B5EF4-FFF2-40B4-BE49-F238E27FC236}">
                    <a16:creationId xmlns:a16="http://schemas.microsoft.com/office/drawing/2014/main" id="{A56AD431-AA9E-F05C-7838-831D7F934C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58" y="2957"/>
                <a:ext cx="48" cy="38"/>
              </a:xfrm>
              <a:custGeom>
                <a:avLst/>
                <a:gdLst>
                  <a:gd name="T0" fmla="*/ 48 w 48"/>
                  <a:gd name="T1" fmla="*/ 38 h 38"/>
                  <a:gd name="T2" fmla="*/ 0 w 48"/>
                  <a:gd name="T3" fmla="*/ 24 h 38"/>
                  <a:gd name="T4" fmla="*/ 7 w 48"/>
                  <a:gd name="T5" fmla="*/ 13 h 38"/>
                  <a:gd name="T6" fmla="*/ 14 w 48"/>
                  <a:gd name="T7" fmla="*/ 0 h 38"/>
                  <a:gd name="T8" fmla="*/ 48 w 48"/>
                  <a:gd name="T9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" h="38">
                    <a:moveTo>
                      <a:pt x="48" y="38"/>
                    </a:moveTo>
                    <a:lnTo>
                      <a:pt x="0" y="24"/>
                    </a:lnTo>
                    <a:lnTo>
                      <a:pt x="7" y="13"/>
                    </a:lnTo>
                    <a:lnTo>
                      <a:pt x="14" y="0"/>
                    </a:lnTo>
                    <a:lnTo>
                      <a:pt x="48" y="38"/>
                    </a:lnTo>
                    <a:close/>
                  </a:path>
                </a:pathLst>
              </a:custGeom>
              <a:solidFill>
                <a:srgbClr val="FF6600"/>
              </a:solidFill>
              <a:ln w="4826">
                <a:solidFill>
                  <a:srgbClr val="FF99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59" name="Line 211">
                <a:extLst>
                  <a:ext uri="{FF2B5EF4-FFF2-40B4-BE49-F238E27FC236}">
                    <a16:creationId xmlns:a16="http://schemas.microsoft.com/office/drawing/2014/main" id="{02FFFAFB-C33C-C689-2603-4E8DF380F89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13" y="2936"/>
                <a:ext cx="52" cy="34"/>
              </a:xfrm>
              <a:prstGeom prst="line">
                <a:avLst/>
              </a:prstGeom>
              <a:noFill/>
              <a:ln w="4826">
                <a:solidFill>
                  <a:srgbClr val="FF99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2263" name="Group 215">
              <a:extLst>
                <a:ext uri="{FF2B5EF4-FFF2-40B4-BE49-F238E27FC236}">
                  <a16:creationId xmlns:a16="http://schemas.microsoft.com/office/drawing/2014/main" id="{79315D1C-9598-339C-50B9-1D39671358C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323" y="3302"/>
              <a:ext cx="97" cy="42"/>
              <a:chOff x="4709" y="3033"/>
              <a:chExt cx="97" cy="42"/>
            </a:xfrm>
          </p:grpSpPr>
          <p:sp>
            <p:nvSpPr>
              <p:cNvPr id="2261" name="Freeform 213">
                <a:extLst>
                  <a:ext uri="{FF2B5EF4-FFF2-40B4-BE49-F238E27FC236}">
                    <a16:creationId xmlns:a16="http://schemas.microsoft.com/office/drawing/2014/main" id="{A1B25632-74A1-D804-5BD6-004FBF8E83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58" y="3033"/>
                <a:ext cx="48" cy="31"/>
              </a:xfrm>
              <a:custGeom>
                <a:avLst/>
                <a:gdLst>
                  <a:gd name="T0" fmla="*/ 48 w 48"/>
                  <a:gd name="T1" fmla="*/ 0 h 31"/>
                  <a:gd name="T2" fmla="*/ 10 w 48"/>
                  <a:gd name="T3" fmla="*/ 31 h 31"/>
                  <a:gd name="T4" fmla="*/ 3 w 48"/>
                  <a:gd name="T5" fmla="*/ 21 h 31"/>
                  <a:gd name="T6" fmla="*/ 0 w 48"/>
                  <a:gd name="T7" fmla="*/ 7 h 31"/>
                  <a:gd name="T8" fmla="*/ 48 w 48"/>
                  <a:gd name="T9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" h="31">
                    <a:moveTo>
                      <a:pt x="48" y="0"/>
                    </a:moveTo>
                    <a:lnTo>
                      <a:pt x="10" y="31"/>
                    </a:lnTo>
                    <a:lnTo>
                      <a:pt x="3" y="21"/>
                    </a:lnTo>
                    <a:lnTo>
                      <a:pt x="0" y="7"/>
                    </a:lnTo>
                    <a:lnTo>
                      <a:pt x="48" y="0"/>
                    </a:lnTo>
                    <a:close/>
                  </a:path>
                </a:pathLst>
              </a:custGeom>
              <a:solidFill>
                <a:srgbClr val="FF6600"/>
              </a:solidFill>
              <a:ln w="4826">
                <a:solidFill>
                  <a:srgbClr val="FF99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62" name="Line 214">
                <a:extLst>
                  <a:ext uri="{FF2B5EF4-FFF2-40B4-BE49-F238E27FC236}">
                    <a16:creationId xmlns:a16="http://schemas.microsoft.com/office/drawing/2014/main" id="{B19BEAEE-0ECB-2402-669E-288CC6AD39F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709" y="3054"/>
                <a:ext cx="52" cy="21"/>
              </a:xfrm>
              <a:prstGeom prst="line">
                <a:avLst/>
              </a:prstGeom>
              <a:noFill/>
              <a:ln w="4826">
                <a:solidFill>
                  <a:srgbClr val="FF99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2266" name="Group 218">
              <a:extLst>
                <a:ext uri="{FF2B5EF4-FFF2-40B4-BE49-F238E27FC236}">
                  <a16:creationId xmlns:a16="http://schemas.microsoft.com/office/drawing/2014/main" id="{DF11376F-C52A-563C-EDAD-1E9FA868633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327" y="3319"/>
              <a:ext cx="107" cy="108"/>
              <a:chOff x="4713" y="3050"/>
              <a:chExt cx="107" cy="108"/>
            </a:xfrm>
          </p:grpSpPr>
          <p:sp>
            <p:nvSpPr>
              <p:cNvPr id="2264" name="Freeform 216">
                <a:extLst>
                  <a:ext uri="{FF2B5EF4-FFF2-40B4-BE49-F238E27FC236}">
                    <a16:creationId xmlns:a16="http://schemas.microsoft.com/office/drawing/2014/main" id="{2A3E7F77-A4C3-CDE1-1CE9-1B15FF3DD4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75" y="3050"/>
                <a:ext cx="45" cy="45"/>
              </a:xfrm>
              <a:custGeom>
                <a:avLst/>
                <a:gdLst>
                  <a:gd name="T0" fmla="*/ 45 w 45"/>
                  <a:gd name="T1" fmla="*/ 0 h 45"/>
                  <a:gd name="T2" fmla="*/ 21 w 45"/>
                  <a:gd name="T3" fmla="*/ 45 h 45"/>
                  <a:gd name="T4" fmla="*/ 11 w 45"/>
                  <a:gd name="T5" fmla="*/ 35 h 45"/>
                  <a:gd name="T6" fmla="*/ 0 w 45"/>
                  <a:gd name="T7" fmla="*/ 25 h 45"/>
                  <a:gd name="T8" fmla="*/ 45 w 45"/>
                  <a:gd name="T9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45">
                    <a:moveTo>
                      <a:pt x="45" y="0"/>
                    </a:moveTo>
                    <a:lnTo>
                      <a:pt x="21" y="45"/>
                    </a:lnTo>
                    <a:lnTo>
                      <a:pt x="11" y="35"/>
                    </a:lnTo>
                    <a:lnTo>
                      <a:pt x="0" y="25"/>
                    </a:lnTo>
                    <a:lnTo>
                      <a:pt x="45" y="0"/>
                    </a:lnTo>
                    <a:close/>
                  </a:path>
                </a:pathLst>
              </a:custGeom>
              <a:solidFill>
                <a:srgbClr val="FF6600"/>
              </a:solidFill>
              <a:ln w="4826">
                <a:solidFill>
                  <a:srgbClr val="FF99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65" name="Line 217">
                <a:extLst>
                  <a:ext uri="{FF2B5EF4-FFF2-40B4-BE49-F238E27FC236}">
                    <a16:creationId xmlns:a16="http://schemas.microsoft.com/office/drawing/2014/main" id="{3F381FCF-9DBB-BFE0-AB83-F7B57926706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713" y="3085"/>
                <a:ext cx="73" cy="73"/>
              </a:xfrm>
              <a:prstGeom prst="line">
                <a:avLst/>
              </a:prstGeom>
              <a:noFill/>
              <a:ln w="4826">
                <a:solidFill>
                  <a:srgbClr val="FF99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2269" name="Group 221">
              <a:extLst>
                <a:ext uri="{FF2B5EF4-FFF2-40B4-BE49-F238E27FC236}">
                  <a16:creationId xmlns:a16="http://schemas.microsoft.com/office/drawing/2014/main" id="{7A7D7DBE-79FA-E35B-9A0D-C0386353E0F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323" y="3267"/>
              <a:ext cx="94" cy="28"/>
              <a:chOff x="4709" y="2998"/>
              <a:chExt cx="94" cy="28"/>
            </a:xfrm>
          </p:grpSpPr>
          <p:sp>
            <p:nvSpPr>
              <p:cNvPr id="2267" name="Freeform 219">
                <a:extLst>
                  <a:ext uri="{FF2B5EF4-FFF2-40B4-BE49-F238E27FC236}">
                    <a16:creationId xmlns:a16="http://schemas.microsoft.com/office/drawing/2014/main" id="{8511516C-2625-8587-AE4D-BFEFD49BA2C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54" y="2998"/>
                <a:ext cx="49" cy="28"/>
              </a:xfrm>
              <a:custGeom>
                <a:avLst/>
                <a:gdLst>
                  <a:gd name="T0" fmla="*/ 49 w 49"/>
                  <a:gd name="T1" fmla="*/ 14 h 28"/>
                  <a:gd name="T2" fmla="*/ 0 w 49"/>
                  <a:gd name="T3" fmla="*/ 28 h 28"/>
                  <a:gd name="T4" fmla="*/ 0 w 49"/>
                  <a:gd name="T5" fmla="*/ 14 h 28"/>
                  <a:gd name="T6" fmla="*/ 0 w 49"/>
                  <a:gd name="T7" fmla="*/ 0 h 28"/>
                  <a:gd name="T8" fmla="*/ 49 w 49"/>
                  <a:gd name="T9" fmla="*/ 1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28">
                    <a:moveTo>
                      <a:pt x="49" y="14"/>
                    </a:moveTo>
                    <a:lnTo>
                      <a:pt x="0" y="28"/>
                    </a:lnTo>
                    <a:lnTo>
                      <a:pt x="0" y="14"/>
                    </a:lnTo>
                    <a:lnTo>
                      <a:pt x="0" y="0"/>
                    </a:lnTo>
                    <a:lnTo>
                      <a:pt x="49" y="14"/>
                    </a:lnTo>
                    <a:close/>
                  </a:path>
                </a:pathLst>
              </a:custGeom>
              <a:solidFill>
                <a:srgbClr val="FF6600"/>
              </a:solidFill>
              <a:ln w="4826">
                <a:solidFill>
                  <a:srgbClr val="FF99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68" name="Line 220">
                <a:extLst>
                  <a:ext uri="{FF2B5EF4-FFF2-40B4-BE49-F238E27FC236}">
                    <a16:creationId xmlns:a16="http://schemas.microsoft.com/office/drawing/2014/main" id="{8591D5C1-1D7E-695E-0AD6-97FD899AE72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09" y="3012"/>
                <a:ext cx="45" cy="1"/>
              </a:xfrm>
              <a:prstGeom prst="line">
                <a:avLst/>
              </a:prstGeom>
              <a:noFill/>
              <a:ln w="4826">
                <a:solidFill>
                  <a:srgbClr val="FF99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2272" name="Group 224">
              <a:extLst>
                <a:ext uri="{FF2B5EF4-FFF2-40B4-BE49-F238E27FC236}">
                  <a16:creationId xmlns:a16="http://schemas.microsoft.com/office/drawing/2014/main" id="{2A5EA828-7242-411F-69DA-0032C9D135C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511" y="3316"/>
              <a:ext cx="98" cy="97"/>
              <a:chOff x="5897" y="3047"/>
              <a:chExt cx="98" cy="97"/>
            </a:xfrm>
          </p:grpSpPr>
          <p:sp>
            <p:nvSpPr>
              <p:cNvPr id="2270" name="Freeform 222">
                <a:extLst>
                  <a:ext uri="{FF2B5EF4-FFF2-40B4-BE49-F238E27FC236}">
                    <a16:creationId xmlns:a16="http://schemas.microsoft.com/office/drawing/2014/main" id="{5ACBE87B-9E58-43FD-A1CB-C381D70CA9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49" y="3099"/>
                <a:ext cx="46" cy="45"/>
              </a:xfrm>
              <a:custGeom>
                <a:avLst/>
                <a:gdLst>
                  <a:gd name="T0" fmla="*/ 46 w 46"/>
                  <a:gd name="T1" fmla="*/ 45 h 45"/>
                  <a:gd name="T2" fmla="*/ 0 w 46"/>
                  <a:gd name="T3" fmla="*/ 21 h 45"/>
                  <a:gd name="T4" fmla="*/ 11 w 46"/>
                  <a:gd name="T5" fmla="*/ 10 h 45"/>
                  <a:gd name="T6" fmla="*/ 21 w 46"/>
                  <a:gd name="T7" fmla="*/ 0 h 45"/>
                  <a:gd name="T8" fmla="*/ 46 w 46"/>
                  <a:gd name="T9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45">
                    <a:moveTo>
                      <a:pt x="46" y="45"/>
                    </a:moveTo>
                    <a:lnTo>
                      <a:pt x="0" y="21"/>
                    </a:lnTo>
                    <a:lnTo>
                      <a:pt x="11" y="10"/>
                    </a:lnTo>
                    <a:lnTo>
                      <a:pt x="21" y="0"/>
                    </a:lnTo>
                    <a:lnTo>
                      <a:pt x="46" y="45"/>
                    </a:lnTo>
                    <a:close/>
                  </a:path>
                </a:pathLst>
              </a:custGeom>
              <a:solidFill>
                <a:srgbClr val="FF6600"/>
              </a:solidFill>
              <a:ln w="4826">
                <a:solidFill>
                  <a:srgbClr val="FF66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71" name="Line 223">
                <a:extLst>
                  <a:ext uri="{FF2B5EF4-FFF2-40B4-BE49-F238E27FC236}">
                    <a16:creationId xmlns:a16="http://schemas.microsoft.com/office/drawing/2014/main" id="{83F77B84-1C4C-33F1-CEC5-B220BF4724B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897" y="3047"/>
                <a:ext cx="63" cy="62"/>
              </a:xfrm>
              <a:prstGeom prst="line">
                <a:avLst/>
              </a:prstGeom>
              <a:noFill/>
              <a:ln w="4826">
                <a:solidFill>
                  <a:srgbClr val="FF66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2275" name="Group 227">
              <a:extLst>
                <a:ext uri="{FF2B5EF4-FFF2-40B4-BE49-F238E27FC236}">
                  <a16:creationId xmlns:a16="http://schemas.microsoft.com/office/drawing/2014/main" id="{6876C5DE-81F7-1B07-2263-9151BE25EE6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525" y="3281"/>
              <a:ext cx="91" cy="63"/>
              <a:chOff x="5911" y="3012"/>
              <a:chExt cx="91" cy="63"/>
            </a:xfrm>
          </p:grpSpPr>
          <p:sp>
            <p:nvSpPr>
              <p:cNvPr id="2273" name="Freeform 225">
                <a:extLst>
                  <a:ext uri="{FF2B5EF4-FFF2-40B4-BE49-F238E27FC236}">
                    <a16:creationId xmlns:a16="http://schemas.microsoft.com/office/drawing/2014/main" id="{8CB28528-9A98-F72F-89A8-5999AEAFD4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53" y="3036"/>
                <a:ext cx="49" cy="39"/>
              </a:xfrm>
              <a:custGeom>
                <a:avLst/>
                <a:gdLst>
                  <a:gd name="T0" fmla="*/ 49 w 49"/>
                  <a:gd name="T1" fmla="*/ 39 h 39"/>
                  <a:gd name="T2" fmla="*/ 0 w 49"/>
                  <a:gd name="T3" fmla="*/ 25 h 39"/>
                  <a:gd name="T4" fmla="*/ 7 w 49"/>
                  <a:gd name="T5" fmla="*/ 11 h 39"/>
                  <a:gd name="T6" fmla="*/ 14 w 49"/>
                  <a:gd name="T7" fmla="*/ 0 h 39"/>
                  <a:gd name="T8" fmla="*/ 49 w 49"/>
                  <a:gd name="T9" fmla="*/ 3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39">
                    <a:moveTo>
                      <a:pt x="49" y="39"/>
                    </a:moveTo>
                    <a:lnTo>
                      <a:pt x="0" y="25"/>
                    </a:lnTo>
                    <a:lnTo>
                      <a:pt x="7" y="11"/>
                    </a:lnTo>
                    <a:lnTo>
                      <a:pt x="14" y="0"/>
                    </a:lnTo>
                    <a:lnTo>
                      <a:pt x="49" y="39"/>
                    </a:lnTo>
                    <a:close/>
                  </a:path>
                </a:pathLst>
              </a:custGeom>
              <a:solidFill>
                <a:srgbClr val="FF6600"/>
              </a:solidFill>
              <a:ln w="4826">
                <a:solidFill>
                  <a:srgbClr val="FF66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74" name="Line 226">
                <a:extLst>
                  <a:ext uri="{FF2B5EF4-FFF2-40B4-BE49-F238E27FC236}">
                    <a16:creationId xmlns:a16="http://schemas.microsoft.com/office/drawing/2014/main" id="{2DD8E4B5-B39C-EAD0-E1ED-BCBE663B21B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911" y="3012"/>
                <a:ext cx="49" cy="35"/>
              </a:xfrm>
              <a:prstGeom prst="line">
                <a:avLst/>
              </a:prstGeom>
              <a:noFill/>
              <a:ln w="4826">
                <a:solidFill>
                  <a:srgbClr val="FF66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2278" name="Group 230">
              <a:extLst>
                <a:ext uri="{FF2B5EF4-FFF2-40B4-BE49-F238E27FC236}">
                  <a16:creationId xmlns:a16="http://schemas.microsoft.com/office/drawing/2014/main" id="{24FB2C66-8410-5A7C-DDE2-1FBC2739C7D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525" y="3205"/>
              <a:ext cx="98" cy="38"/>
              <a:chOff x="5911" y="2936"/>
              <a:chExt cx="98" cy="38"/>
            </a:xfrm>
          </p:grpSpPr>
          <p:sp>
            <p:nvSpPr>
              <p:cNvPr id="2276" name="Freeform 228">
                <a:extLst>
                  <a:ext uri="{FF2B5EF4-FFF2-40B4-BE49-F238E27FC236}">
                    <a16:creationId xmlns:a16="http://schemas.microsoft.com/office/drawing/2014/main" id="{4A8167F7-19EA-15F9-7850-DB4740919B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60" y="2936"/>
                <a:ext cx="49" cy="31"/>
              </a:xfrm>
              <a:custGeom>
                <a:avLst/>
                <a:gdLst>
                  <a:gd name="T0" fmla="*/ 49 w 49"/>
                  <a:gd name="T1" fmla="*/ 0 h 31"/>
                  <a:gd name="T2" fmla="*/ 10 w 49"/>
                  <a:gd name="T3" fmla="*/ 31 h 31"/>
                  <a:gd name="T4" fmla="*/ 3 w 49"/>
                  <a:gd name="T5" fmla="*/ 17 h 31"/>
                  <a:gd name="T6" fmla="*/ 0 w 49"/>
                  <a:gd name="T7" fmla="*/ 7 h 31"/>
                  <a:gd name="T8" fmla="*/ 49 w 49"/>
                  <a:gd name="T9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31">
                    <a:moveTo>
                      <a:pt x="49" y="0"/>
                    </a:moveTo>
                    <a:lnTo>
                      <a:pt x="10" y="31"/>
                    </a:lnTo>
                    <a:lnTo>
                      <a:pt x="3" y="17"/>
                    </a:lnTo>
                    <a:lnTo>
                      <a:pt x="0" y="7"/>
                    </a:lnTo>
                    <a:lnTo>
                      <a:pt x="49" y="0"/>
                    </a:lnTo>
                    <a:close/>
                  </a:path>
                </a:pathLst>
              </a:custGeom>
              <a:solidFill>
                <a:srgbClr val="FF6600"/>
              </a:solidFill>
              <a:ln w="4826">
                <a:solidFill>
                  <a:srgbClr val="FF66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77" name="Line 229">
                <a:extLst>
                  <a:ext uri="{FF2B5EF4-FFF2-40B4-BE49-F238E27FC236}">
                    <a16:creationId xmlns:a16="http://schemas.microsoft.com/office/drawing/2014/main" id="{3CA91821-F5DE-1AC6-CB9E-D45CE5D9565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911" y="2953"/>
                <a:ext cx="52" cy="21"/>
              </a:xfrm>
              <a:prstGeom prst="line">
                <a:avLst/>
              </a:prstGeom>
              <a:noFill/>
              <a:ln w="4826">
                <a:solidFill>
                  <a:srgbClr val="FF66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2281" name="Group 233">
              <a:extLst>
                <a:ext uri="{FF2B5EF4-FFF2-40B4-BE49-F238E27FC236}">
                  <a16:creationId xmlns:a16="http://schemas.microsoft.com/office/drawing/2014/main" id="{FC1E1056-C7BE-5A0E-0059-F1D3E31E139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511" y="3121"/>
              <a:ext cx="112" cy="105"/>
              <a:chOff x="5897" y="2852"/>
              <a:chExt cx="112" cy="105"/>
            </a:xfrm>
          </p:grpSpPr>
          <p:sp>
            <p:nvSpPr>
              <p:cNvPr id="2279" name="Freeform 231">
                <a:extLst>
                  <a:ext uri="{FF2B5EF4-FFF2-40B4-BE49-F238E27FC236}">
                    <a16:creationId xmlns:a16="http://schemas.microsoft.com/office/drawing/2014/main" id="{289F02C8-15DB-0DA6-7DFA-C62D5508B4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63" y="2852"/>
                <a:ext cx="46" cy="46"/>
              </a:xfrm>
              <a:custGeom>
                <a:avLst/>
                <a:gdLst>
                  <a:gd name="T0" fmla="*/ 46 w 46"/>
                  <a:gd name="T1" fmla="*/ 0 h 46"/>
                  <a:gd name="T2" fmla="*/ 21 w 46"/>
                  <a:gd name="T3" fmla="*/ 46 h 46"/>
                  <a:gd name="T4" fmla="*/ 11 w 46"/>
                  <a:gd name="T5" fmla="*/ 35 h 46"/>
                  <a:gd name="T6" fmla="*/ 0 w 46"/>
                  <a:gd name="T7" fmla="*/ 25 h 46"/>
                  <a:gd name="T8" fmla="*/ 46 w 46"/>
                  <a:gd name="T9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46">
                    <a:moveTo>
                      <a:pt x="46" y="0"/>
                    </a:moveTo>
                    <a:lnTo>
                      <a:pt x="21" y="46"/>
                    </a:lnTo>
                    <a:lnTo>
                      <a:pt x="11" y="35"/>
                    </a:lnTo>
                    <a:lnTo>
                      <a:pt x="0" y="25"/>
                    </a:lnTo>
                    <a:lnTo>
                      <a:pt x="46" y="0"/>
                    </a:lnTo>
                    <a:close/>
                  </a:path>
                </a:pathLst>
              </a:custGeom>
              <a:solidFill>
                <a:srgbClr val="FF6600"/>
              </a:solidFill>
              <a:ln w="4826">
                <a:solidFill>
                  <a:srgbClr val="FF66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80" name="Line 232">
                <a:extLst>
                  <a:ext uri="{FF2B5EF4-FFF2-40B4-BE49-F238E27FC236}">
                    <a16:creationId xmlns:a16="http://schemas.microsoft.com/office/drawing/2014/main" id="{4AC769A3-F28F-D1AA-037F-83767850097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897" y="2887"/>
                <a:ext cx="77" cy="70"/>
              </a:xfrm>
              <a:prstGeom prst="line">
                <a:avLst/>
              </a:prstGeom>
              <a:noFill/>
              <a:ln w="4826">
                <a:solidFill>
                  <a:srgbClr val="FF66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2284" name="Group 236">
              <a:extLst>
                <a:ext uri="{FF2B5EF4-FFF2-40B4-BE49-F238E27FC236}">
                  <a16:creationId xmlns:a16="http://schemas.microsoft.com/office/drawing/2014/main" id="{DF31AE7F-AEA7-0B1E-3964-133938CECCB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529" y="3253"/>
              <a:ext cx="94" cy="28"/>
              <a:chOff x="5915" y="2984"/>
              <a:chExt cx="94" cy="28"/>
            </a:xfrm>
          </p:grpSpPr>
          <p:sp>
            <p:nvSpPr>
              <p:cNvPr id="2282" name="Freeform 234">
                <a:extLst>
                  <a:ext uri="{FF2B5EF4-FFF2-40B4-BE49-F238E27FC236}">
                    <a16:creationId xmlns:a16="http://schemas.microsoft.com/office/drawing/2014/main" id="{2970B7C1-5760-BD85-E9CD-993E797EB1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60" y="2984"/>
                <a:ext cx="49" cy="28"/>
              </a:xfrm>
              <a:custGeom>
                <a:avLst/>
                <a:gdLst>
                  <a:gd name="T0" fmla="*/ 49 w 49"/>
                  <a:gd name="T1" fmla="*/ 14 h 28"/>
                  <a:gd name="T2" fmla="*/ 0 w 49"/>
                  <a:gd name="T3" fmla="*/ 28 h 28"/>
                  <a:gd name="T4" fmla="*/ 0 w 49"/>
                  <a:gd name="T5" fmla="*/ 14 h 28"/>
                  <a:gd name="T6" fmla="*/ 0 w 49"/>
                  <a:gd name="T7" fmla="*/ 0 h 28"/>
                  <a:gd name="T8" fmla="*/ 49 w 49"/>
                  <a:gd name="T9" fmla="*/ 1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28">
                    <a:moveTo>
                      <a:pt x="49" y="14"/>
                    </a:moveTo>
                    <a:lnTo>
                      <a:pt x="0" y="28"/>
                    </a:lnTo>
                    <a:lnTo>
                      <a:pt x="0" y="14"/>
                    </a:lnTo>
                    <a:lnTo>
                      <a:pt x="0" y="0"/>
                    </a:lnTo>
                    <a:lnTo>
                      <a:pt x="49" y="14"/>
                    </a:lnTo>
                    <a:close/>
                  </a:path>
                </a:pathLst>
              </a:custGeom>
              <a:solidFill>
                <a:srgbClr val="FF6600"/>
              </a:solidFill>
              <a:ln w="4826">
                <a:solidFill>
                  <a:srgbClr val="FF66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83" name="Line 235">
                <a:extLst>
                  <a:ext uri="{FF2B5EF4-FFF2-40B4-BE49-F238E27FC236}">
                    <a16:creationId xmlns:a16="http://schemas.microsoft.com/office/drawing/2014/main" id="{C1F68D4C-208D-97CB-835E-A47AA991C5E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915" y="2995"/>
                <a:ext cx="45" cy="3"/>
              </a:xfrm>
              <a:prstGeom prst="line">
                <a:avLst/>
              </a:prstGeom>
              <a:noFill/>
              <a:ln w="4826">
                <a:solidFill>
                  <a:srgbClr val="FF66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2220" name="Text Box 172">
              <a:extLst>
                <a:ext uri="{FF2B5EF4-FFF2-40B4-BE49-F238E27FC236}">
                  <a16:creationId xmlns:a16="http://schemas.microsoft.com/office/drawing/2014/main" id="{6ED67254-7FD2-704A-DA83-47F2F55BB88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541" y="2991"/>
              <a:ext cx="867" cy="16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altLang="en-US" sz="1400" b="1">
                  <a:solidFill>
                    <a:schemeClr val="accent2"/>
                  </a:solidFill>
                  <a:latin typeface="Arial" panose="020B0604020202020204" pitchFamily="34" charset="0"/>
                </a:rPr>
                <a:t>Process Mapping</a:t>
              </a:r>
            </a:p>
          </p:txBody>
        </p:sp>
        <p:sp>
          <p:nvSpPr>
            <p:cNvPr id="2285" name="Rectangle 237">
              <a:extLst>
                <a:ext uri="{FF2B5EF4-FFF2-40B4-BE49-F238E27FC236}">
                  <a16:creationId xmlns:a16="http://schemas.microsoft.com/office/drawing/2014/main" id="{48D99A1B-D9A1-DE79-E1A3-12C0CD99221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57" y="2927"/>
              <a:ext cx="47" cy="5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US" altLang="en-US" sz="1000" b="1">
                  <a:solidFill>
                    <a:srgbClr val="CC3300"/>
                  </a:solidFill>
                  <a:latin typeface="Arial" panose="020B0604020202020204" pitchFamily="34" charset="0"/>
                </a:rPr>
                <a:t>SUPPLIERS </a:t>
              </a:r>
            </a:p>
          </p:txBody>
        </p:sp>
        <p:sp>
          <p:nvSpPr>
            <p:cNvPr id="2287" name="Rectangle 239">
              <a:extLst>
                <a:ext uri="{FF2B5EF4-FFF2-40B4-BE49-F238E27FC236}">
                  <a16:creationId xmlns:a16="http://schemas.microsoft.com/office/drawing/2014/main" id="{FBF3CECD-F6B2-5900-7745-4D37A2A9879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52" y="2926"/>
              <a:ext cx="47" cy="5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en-US" altLang="en-US" sz="1000" b="1">
                  <a:solidFill>
                    <a:srgbClr val="CC3300"/>
                  </a:solidFill>
                  <a:latin typeface="Arial" panose="020B0604020202020204" pitchFamily="34" charset="0"/>
                </a:rPr>
                <a:t>CUSTOMERS </a:t>
              </a:r>
            </a:p>
          </p:txBody>
        </p:sp>
        <p:sp>
          <p:nvSpPr>
            <p:cNvPr id="2288" name="AutoShape 240">
              <a:extLst>
                <a:ext uri="{FF2B5EF4-FFF2-40B4-BE49-F238E27FC236}">
                  <a16:creationId xmlns:a16="http://schemas.microsoft.com/office/drawing/2014/main" id="{521BEE80-F0D1-21DA-F9BB-B35BF360E75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34" y="3217"/>
              <a:ext cx="293" cy="105"/>
            </a:xfrm>
            <a:prstGeom prst="roundRect">
              <a:avLst>
                <a:gd name="adj" fmla="val 43546"/>
              </a:avLst>
            </a:prstGeom>
            <a:solidFill>
              <a:srgbClr val="FFFFCC"/>
            </a:solidFill>
            <a:ln w="4826">
              <a:solidFill>
                <a:srgbClr val="FF9900"/>
              </a:solidFill>
              <a:round/>
              <a:headEnd/>
              <a:tailEnd/>
            </a:ln>
          </p:spPr>
          <p:txBody>
            <a:bodyPr lIns="0" tIns="0" rIns="0" bIns="0" anchor="ctr" anchorCtr="1"/>
            <a:lstStyle/>
            <a:p>
              <a:r>
                <a:rPr lang="en-US" altLang="en-US" sz="800" b="1">
                  <a:solidFill>
                    <a:srgbClr val="CC3300"/>
                  </a:solidFill>
                  <a:latin typeface="Arial" panose="020B0604020202020204" pitchFamily="34" charset="0"/>
                </a:rPr>
                <a:t>Inputs</a:t>
              </a:r>
            </a:p>
          </p:txBody>
        </p:sp>
        <p:sp>
          <p:nvSpPr>
            <p:cNvPr id="2386" name="Line 338">
              <a:extLst>
                <a:ext uri="{FF2B5EF4-FFF2-40B4-BE49-F238E27FC236}">
                  <a16:creationId xmlns:a16="http://schemas.microsoft.com/office/drawing/2014/main" id="{2DA3DB56-E730-C0DC-E55B-977623D9596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173" y="3271"/>
              <a:ext cx="48" cy="0"/>
            </a:xfrm>
            <a:prstGeom prst="line">
              <a:avLst/>
            </a:prstGeom>
            <a:noFill/>
            <a:ln w="28575">
              <a:solidFill>
                <a:srgbClr val="CC33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387" name="Line 339">
              <a:extLst>
                <a:ext uri="{FF2B5EF4-FFF2-40B4-BE49-F238E27FC236}">
                  <a16:creationId xmlns:a16="http://schemas.microsoft.com/office/drawing/2014/main" id="{8DFD6ABD-FC5F-ACC2-4DAE-47F5D200B44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770" y="3272"/>
              <a:ext cx="48" cy="0"/>
            </a:xfrm>
            <a:prstGeom prst="line">
              <a:avLst/>
            </a:prstGeom>
            <a:noFill/>
            <a:ln w="28575">
              <a:solidFill>
                <a:srgbClr val="CC33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2388" name="Line 340">
            <a:extLst>
              <a:ext uri="{FF2B5EF4-FFF2-40B4-BE49-F238E27FC236}">
                <a16:creationId xmlns:a16="http://schemas.microsoft.com/office/drawing/2014/main" id="{6FC74A74-1E7D-22BD-6614-74F9791371CD}"/>
              </a:ext>
            </a:extLst>
          </p:cNvPr>
          <p:cNvSpPr>
            <a:spLocks noChangeShapeType="1"/>
          </p:cNvSpPr>
          <p:nvPr/>
        </p:nvSpPr>
        <p:spPr bwMode="auto">
          <a:xfrm>
            <a:off x="7415213" y="2687638"/>
            <a:ext cx="2032000" cy="0"/>
          </a:xfrm>
          <a:prstGeom prst="line">
            <a:avLst/>
          </a:prstGeom>
          <a:noFill/>
          <a:ln w="28575">
            <a:solidFill>
              <a:schemeClr val="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389" name="Line 341">
            <a:extLst>
              <a:ext uri="{FF2B5EF4-FFF2-40B4-BE49-F238E27FC236}">
                <a16:creationId xmlns:a16="http://schemas.microsoft.com/office/drawing/2014/main" id="{ED6ED9B9-35FE-C7FB-AAA5-04E9E8DD8749}"/>
              </a:ext>
            </a:extLst>
          </p:cNvPr>
          <p:cNvSpPr>
            <a:spLocks noChangeShapeType="1"/>
          </p:cNvSpPr>
          <p:nvPr/>
        </p:nvSpPr>
        <p:spPr bwMode="auto">
          <a:xfrm>
            <a:off x="7415213" y="3908425"/>
            <a:ext cx="2032000" cy="0"/>
          </a:xfrm>
          <a:prstGeom prst="line">
            <a:avLst/>
          </a:prstGeom>
          <a:noFill/>
          <a:ln w="28575">
            <a:solidFill>
              <a:schemeClr val="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223" name="Text Box 175">
            <a:extLst>
              <a:ext uri="{FF2B5EF4-FFF2-40B4-BE49-F238E27FC236}">
                <a16:creationId xmlns:a16="http://schemas.microsoft.com/office/drawing/2014/main" id="{2BF0CBB1-BAD7-1206-27CD-A7706B3EF2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13538" y="5854700"/>
            <a:ext cx="3211512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en-US" sz="1000">
                <a:solidFill>
                  <a:schemeClr val="accent2"/>
                </a:solidFill>
                <a:latin typeface="Arial" panose="020B0604020202020204" pitchFamily="34" charset="0"/>
              </a:rPr>
              <a:t>“Immerse” yourself in the current process – again, the 5W1H questions: How is it performed, What is done, Who performs it, Where is it performed, When is it done, Why is it done?</a:t>
            </a:r>
          </a:p>
        </p:txBody>
      </p:sp>
      <p:grpSp>
        <p:nvGrpSpPr>
          <p:cNvPr id="2397" name="Group 349">
            <a:extLst>
              <a:ext uri="{FF2B5EF4-FFF2-40B4-BE49-F238E27FC236}">
                <a16:creationId xmlns:a16="http://schemas.microsoft.com/office/drawing/2014/main" id="{A62695E6-B4A6-F41F-0F13-CC37D0B13D4E}"/>
              </a:ext>
            </a:extLst>
          </p:cNvPr>
          <p:cNvGrpSpPr>
            <a:grpSpLocks/>
          </p:cNvGrpSpPr>
          <p:nvPr/>
        </p:nvGrpSpPr>
        <p:grpSpPr bwMode="auto">
          <a:xfrm>
            <a:off x="6853238" y="5832475"/>
            <a:ext cx="2851150" cy="784225"/>
            <a:chOff x="4162" y="3709"/>
            <a:chExt cx="712" cy="674"/>
          </a:xfrm>
        </p:grpSpPr>
        <p:sp>
          <p:nvSpPr>
            <p:cNvPr id="2395" name="Line 347">
              <a:extLst>
                <a:ext uri="{FF2B5EF4-FFF2-40B4-BE49-F238E27FC236}">
                  <a16:creationId xmlns:a16="http://schemas.microsoft.com/office/drawing/2014/main" id="{7F9527D9-6CAB-BC2D-CB16-9554EBD5F9C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162" y="3709"/>
              <a:ext cx="712" cy="0"/>
            </a:xfrm>
            <a:prstGeom prst="line">
              <a:avLst/>
            </a:prstGeom>
            <a:noFill/>
            <a:ln w="28575">
              <a:solidFill>
                <a:schemeClr val="hlink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396" name="Line 348">
              <a:extLst>
                <a:ext uri="{FF2B5EF4-FFF2-40B4-BE49-F238E27FC236}">
                  <a16:creationId xmlns:a16="http://schemas.microsoft.com/office/drawing/2014/main" id="{0328B42F-76AB-E40E-964C-F6E979906D8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162" y="4383"/>
              <a:ext cx="712" cy="0"/>
            </a:xfrm>
            <a:prstGeom prst="line">
              <a:avLst/>
            </a:prstGeom>
            <a:noFill/>
            <a:ln w="28575">
              <a:solidFill>
                <a:schemeClr val="hlink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2400" name="Group 352">
            <a:extLst>
              <a:ext uri="{FF2B5EF4-FFF2-40B4-BE49-F238E27FC236}">
                <a16:creationId xmlns:a16="http://schemas.microsoft.com/office/drawing/2014/main" id="{B5189460-FC94-C7B9-7622-04382D9E41B7}"/>
              </a:ext>
            </a:extLst>
          </p:cNvPr>
          <p:cNvGrpSpPr>
            <a:grpSpLocks/>
          </p:cNvGrpSpPr>
          <p:nvPr/>
        </p:nvGrpSpPr>
        <p:grpSpPr bwMode="auto">
          <a:xfrm>
            <a:off x="6049963" y="8094663"/>
            <a:ext cx="955675" cy="865187"/>
            <a:chOff x="4162" y="3709"/>
            <a:chExt cx="712" cy="674"/>
          </a:xfrm>
        </p:grpSpPr>
        <p:sp>
          <p:nvSpPr>
            <p:cNvPr id="2401" name="Line 353">
              <a:extLst>
                <a:ext uri="{FF2B5EF4-FFF2-40B4-BE49-F238E27FC236}">
                  <a16:creationId xmlns:a16="http://schemas.microsoft.com/office/drawing/2014/main" id="{55729A3D-B3F6-E128-FBF6-55A60031DCF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162" y="3709"/>
              <a:ext cx="712" cy="0"/>
            </a:xfrm>
            <a:prstGeom prst="line">
              <a:avLst/>
            </a:prstGeom>
            <a:noFill/>
            <a:ln w="28575">
              <a:solidFill>
                <a:schemeClr val="hlink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402" name="Line 354">
              <a:extLst>
                <a:ext uri="{FF2B5EF4-FFF2-40B4-BE49-F238E27FC236}">
                  <a16:creationId xmlns:a16="http://schemas.microsoft.com/office/drawing/2014/main" id="{BCC06F4A-DDAF-C6B6-E66F-6A0E4B8C53B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162" y="4383"/>
              <a:ext cx="712" cy="0"/>
            </a:xfrm>
            <a:prstGeom prst="line">
              <a:avLst/>
            </a:prstGeom>
            <a:noFill/>
            <a:ln w="28575">
              <a:solidFill>
                <a:schemeClr val="hlink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2069" name="Rectangle 21">
            <a:extLst>
              <a:ext uri="{FF2B5EF4-FFF2-40B4-BE49-F238E27FC236}">
                <a16:creationId xmlns:a16="http://schemas.microsoft.com/office/drawing/2014/main" id="{02ED2B6A-1DD2-EF33-FE40-BE4F1412A5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37163" y="147638"/>
            <a:ext cx="2362200" cy="1143000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99974B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r>
              <a:rPr lang="en-US" altLang="en-US" sz="4800" b="1">
                <a:solidFill>
                  <a:srgbClr val="CC3300"/>
                </a:solidFill>
                <a:latin typeface="Arial" panose="020B0604020202020204" pitchFamily="34" charset="0"/>
              </a:rPr>
              <a:t>D</a:t>
            </a:r>
            <a:r>
              <a:rPr lang="en-US" altLang="en-US">
                <a:solidFill>
                  <a:schemeClr val="accent2"/>
                </a:solidFill>
                <a:latin typeface="Arial" panose="020B0604020202020204" pitchFamily="34" charset="0"/>
              </a:rPr>
              <a:t>efine</a:t>
            </a:r>
            <a:endParaRPr lang="en-US" altLang="en-US" sz="4000">
              <a:solidFill>
                <a:schemeClr val="accent2"/>
              </a:solidFill>
              <a:latin typeface="Arial" panose="020B0604020202020204" pitchFamily="34" charset="0"/>
            </a:endParaRPr>
          </a:p>
        </p:txBody>
      </p:sp>
      <p:sp>
        <p:nvSpPr>
          <p:cNvPr id="2206" name="Text Box 158">
            <a:extLst>
              <a:ext uri="{FF2B5EF4-FFF2-40B4-BE49-F238E27FC236}">
                <a16:creationId xmlns:a16="http://schemas.microsoft.com/office/drawing/2014/main" id="{620A70BE-B702-C254-66ED-32B680E0D8E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94588" y="1092200"/>
            <a:ext cx="1100137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1400" b="1">
                <a:solidFill>
                  <a:schemeClr val="accent2"/>
                </a:solidFill>
                <a:latin typeface="Arial" panose="020B0604020202020204" pitchFamily="34" charset="0"/>
              </a:rPr>
              <a:t>The “Pain”</a:t>
            </a:r>
          </a:p>
        </p:txBody>
      </p:sp>
      <p:sp>
        <p:nvSpPr>
          <p:cNvPr id="2207" name="Text Box 159">
            <a:extLst>
              <a:ext uri="{FF2B5EF4-FFF2-40B4-BE49-F238E27FC236}">
                <a16:creationId xmlns:a16="http://schemas.microsoft.com/office/drawing/2014/main" id="{50E871E1-6427-8DA4-A5A1-0208B7B66BF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823325" y="871538"/>
            <a:ext cx="1254125" cy="1463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en-US" sz="1000">
                <a:solidFill>
                  <a:schemeClr val="accent2"/>
                </a:solidFill>
                <a:latin typeface="Arial" panose="020B0604020202020204" pitchFamily="34" charset="0"/>
              </a:rPr>
              <a:t>Explain why it is important to work on this project  Is is a “local” improvement; a project important to strategy, a “pain” felt by the customer?</a:t>
            </a:r>
          </a:p>
        </p:txBody>
      </p:sp>
      <p:grpSp>
        <p:nvGrpSpPr>
          <p:cNvPr id="2399" name="Group 351">
            <a:extLst>
              <a:ext uri="{FF2B5EF4-FFF2-40B4-BE49-F238E27FC236}">
                <a16:creationId xmlns:a16="http://schemas.microsoft.com/office/drawing/2014/main" id="{B811E2C7-B4C4-DAF7-3441-2AAB91D18DE5}"/>
              </a:ext>
            </a:extLst>
          </p:cNvPr>
          <p:cNvGrpSpPr>
            <a:grpSpLocks/>
          </p:cNvGrpSpPr>
          <p:nvPr/>
        </p:nvGrpSpPr>
        <p:grpSpPr bwMode="auto">
          <a:xfrm>
            <a:off x="8948738" y="898525"/>
            <a:ext cx="1001712" cy="1474788"/>
            <a:chOff x="5650" y="762"/>
            <a:chExt cx="631" cy="383"/>
          </a:xfrm>
        </p:grpSpPr>
        <p:sp>
          <p:nvSpPr>
            <p:cNvPr id="2392" name="Line 344">
              <a:extLst>
                <a:ext uri="{FF2B5EF4-FFF2-40B4-BE49-F238E27FC236}">
                  <a16:creationId xmlns:a16="http://schemas.microsoft.com/office/drawing/2014/main" id="{E8CBAD3D-CAB4-102E-3C11-1DB0CC807D8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650" y="762"/>
              <a:ext cx="631" cy="0"/>
            </a:xfrm>
            <a:prstGeom prst="line">
              <a:avLst/>
            </a:prstGeom>
            <a:noFill/>
            <a:ln w="28575">
              <a:solidFill>
                <a:schemeClr val="hlink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393" name="Line 345">
              <a:extLst>
                <a:ext uri="{FF2B5EF4-FFF2-40B4-BE49-F238E27FC236}">
                  <a16:creationId xmlns:a16="http://schemas.microsoft.com/office/drawing/2014/main" id="{4F6D54F6-2BFC-CFD8-AEBB-6AB0AD39CF5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650" y="1145"/>
              <a:ext cx="631" cy="0"/>
            </a:xfrm>
            <a:prstGeom prst="line">
              <a:avLst/>
            </a:prstGeom>
            <a:noFill/>
            <a:ln w="28575">
              <a:solidFill>
                <a:schemeClr val="hlink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2486" name="Text Box 438">
            <a:extLst>
              <a:ext uri="{FF2B5EF4-FFF2-40B4-BE49-F238E27FC236}">
                <a16:creationId xmlns:a16="http://schemas.microsoft.com/office/drawing/2014/main" id="{A74D4F1E-AC2B-DE35-D6DC-EE6879A059B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471525" y="725488"/>
            <a:ext cx="1001713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en-US" sz="1400" b="1">
                <a:solidFill>
                  <a:schemeClr val="accent2"/>
                </a:solidFill>
                <a:latin typeface="Arial" panose="020B0604020202020204" pitchFamily="34" charset="0"/>
              </a:rPr>
              <a:t>Measures</a:t>
            </a:r>
          </a:p>
        </p:txBody>
      </p:sp>
      <p:sp>
        <p:nvSpPr>
          <p:cNvPr id="2488" name="Text Box 440">
            <a:extLst>
              <a:ext uri="{FF2B5EF4-FFF2-40B4-BE49-F238E27FC236}">
                <a16:creationId xmlns:a16="http://schemas.microsoft.com/office/drawing/2014/main" id="{E66ACDEC-35C2-1D2B-E28F-DB0EA57BEBB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610850" y="1354138"/>
            <a:ext cx="18542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en-US" sz="1000">
                <a:solidFill>
                  <a:schemeClr val="accent2"/>
                </a:solidFill>
                <a:latin typeface="Arial" panose="020B0604020202020204" pitchFamily="34" charset="0"/>
              </a:rPr>
              <a:t>Identify output (CTQ), process &amp; input measures based on CTQ’s and process understanding</a:t>
            </a:r>
          </a:p>
        </p:txBody>
      </p:sp>
      <p:grpSp>
        <p:nvGrpSpPr>
          <p:cNvPr id="2489" name="Group 441">
            <a:extLst>
              <a:ext uri="{FF2B5EF4-FFF2-40B4-BE49-F238E27FC236}">
                <a16:creationId xmlns:a16="http://schemas.microsoft.com/office/drawing/2014/main" id="{ABC7ACB5-F4EF-BFC9-A627-97D5BFBC047B}"/>
              </a:ext>
            </a:extLst>
          </p:cNvPr>
          <p:cNvGrpSpPr>
            <a:grpSpLocks/>
          </p:cNvGrpSpPr>
          <p:nvPr/>
        </p:nvGrpSpPr>
        <p:grpSpPr bwMode="auto">
          <a:xfrm>
            <a:off x="10782300" y="1355725"/>
            <a:ext cx="1514475" cy="741363"/>
            <a:chOff x="5650" y="762"/>
            <a:chExt cx="631" cy="383"/>
          </a:xfrm>
        </p:grpSpPr>
        <p:sp>
          <p:nvSpPr>
            <p:cNvPr id="2490" name="Line 442">
              <a:extLst>
                <a:ext uri="{FF2B5EF4-FFF2-40B4-BE49-F238E27FC236}">
                  <a16:creationId xmlns:a16="http://schemas.microsoft.com/office/drawing/2014/main" id="{5775BBE4-0594-8C74-727B-962E1F9FC08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650" y="762"/>
              <a:ext cx="631" cy="0"/>
            </a:xfrm>
            <a:prstGeom prst="line">
              <a:avLst/>
            </a:prstGeom>
            <a:noFill/>
            <a:ln w="28575">
              <a:solidFill>
                <a:schemeClr val="hlink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491" name="Line 443">
              <a:extLst>
                <a:ext uri="{FF2B5EF4-FFF2-40B4-BE49-F238E27FC236}">
                  <a16:creationId xmlns:a16="http://schemas.microsoft.com/office/drawing/2014/main" id="{D5777450-2D44-5FE0-CE5E-29D82C68C6C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650" y="1145"/>
              <a:ext cx="631" cy="0"/>
            </a:xfrm>
            <a:prstGeom prst="line">
              <a:avLst/>
            </a:prstGeom>
            <a:noFill/>
            <a:ln w="28575">
              <a:solidFill>
                <a:schemeClr val="hlink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2836" name="Rectangle 788">
            <a:extLst>
              <a:ext uri="{FF2B5EF4-FFF2-40B4-BE49-F238E27FC236}">
                <a16:creationId xmlns:a16="http://schemas.microsoft.com/office/drawing/2014/main" id="{EAB50EB7-E125-D6A1-51F9-6802B0FB5F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749338" y="3876675"/>
            <a:ext cx="877887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en-US" sz="1400" b="1">
                <a:solidFill>
                  <a:schemeClr val="accent2"/>
                </a:solidFill>
                <a:latin typeface="Arial" panose="020B0604020202020204" pitchFamily="34" charset="0"/>
              </a:rPr>
              <a:t>Gage R&amp;R</a:t>
            </a:r>
            <a:endParaRPr lang="en-US" altLang="en-US">
              <a:solidFill>
                <a:schemeClr val="accent2"/>
              </a:solidFill>
              <a:latin typeface="Arial" panose="020B0604020202020204" pitchFamily="34" charset="0"/>
            </a:endParaRPr>
          </a:p>
        </p:txBody>
      </p:sp>
      <p:sp>
        <p:nvSpPr>
          <p:cNvPr id="2835" name="Rectangle 787">
            <a:extLst>
              <a:ext uri="{FF2B5EF4-FFF2-40B4-BE49-F238E27FC236}">
                <a16:creationId xmlns:a16="http://schemas.microsoft.com/office/drawing/2014/main" id="{C989FC4B-8434-A3BC-6118-D2736A0F5B4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366500" y="5697538"/>
            <a:ext cx="963613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842" name="Rectangle 794">
            <a:extLst>
              <a:ext uri="{FF2B5EF4-FFF2-40B4-BE49-F238E27FC236}">
                <a16:creationId xmlns:a16="http://schemas.microsoft.com/office/drawing/2014/main" id="{B17963DA-E5F1-7774-2E5B-18C11A9815F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774363" y="4465638"/>
            <a:ext cx="212725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en-US" altLang="en-US" sz="1000">
                <a:solidFill>
                  <a:schemeClr val="accent2"/>
                </a:solidFill>
                <a:latin typeface="Arial" panose="020B0604020202020204" pitchFamily="34" charset="0"/>
              </a:rPr>
              <a:t>Ensure that the measurement system is of sufficient accuracy and precision.</a:t>
            </a:r>
          </a:p>
        </p:txBody>
      </p:sp>
      <p:grpSp>
        <p:nvGrpSpPr>
          <p:cNvPr id="2859" name="Group 811">
            <a:extLst>
              <a:ext uri="{FF2B5EF4-FFF2-40B4-BE49-F238E27FC236}">
                <a16:creationId xmlns:a16="http://schemas.microsoft.com/office/drawing/2014/main" id="{48D373DF-1FD9-C4F8-1958-A6EF17B1D800}"/>
              </a:ext>
            </a:extLst>
          </p:cNvPr>
          <p:cNvGrpSpPr>
            <a:grpSpLocks/>
          </p:cNvGrpSpPr>
          <p:nvPr/>
        </p:nvGrpSpPr>
        <p:grpSpPr bwMode="auto">
          <a:xfrm>
            <a:off x="10666413" y="4414838"/>
            <a:ext cx="2235200" cy="420687"/>
            <a:chOff x="4162" y="3709"/>
            <a:chExt cx="712" cy="674"/>
          </a:xfrm>
        </p:grpSpPr>
        <p:sp>
          <p:nvSpPr>
            <p:cNvPr id="2860" name="Line 812">
              <a:extLst>
                <a:ext uri="{FF2B5EF4-FFF2-40B4-BE49-F238E27FC236}">
                  <a16:creationId xmlns:a16="http://schemas.microsoft.com/office/drawing/2014/main" id="{5EADF52D-8EAD-FA91-060E-8B24B047976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162" y="3709"/>
              <a:ext cx="712" cy="0"/>
            </a:xfrm>
            <a:prstGeom prst="line">
              <a:avLst/>
            </a:prstGeom>
            <a:noFill/>
            <a:ln w="28575">
              <a:solidFill>
                <a:schemeClr val="hlink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61" name="Line 813">
              <a:extLst>
                <a:ext uri="{FF2B5EF4-FFF2-40B4-BE49-F238E27FC236}">
                  <a16:creationId xmlns:a16="http://schemas.microsoft.com/office/drawing/2014/main" id="{761F0341-8012-D5FB-B417-428C51EC1C2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162" y="4383"/>
              <a:ext cx="712" cy="0"/>
            </a:xfrm>
            <a:prstGeom prst="line">
              <a:avLst/>
            </a:prstGeom>
            <a:noFill/>
            <a:ln w="28575">
              <a:solidFill>
                <a:schemeClr val="hlink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19295" name="Group 1887">
            <a:extLst>
              <a:ext uri="{FF2B5EF4-FFF2-40B4-BE49-F238E27FC236}">
                <a16:creationId xmlns:a16="http://schemas.microsoft.com/office/drawing/2014/main" id="{477F34C9-D5AB-D716-7BF2-B4D6BBF3A398}"/>
              </a:ext>
            </a:extLst>
          </p:cNvPr>
          <p:cNvGrpSpPr>
            <a:grpSpLocks/>
          </p:cNvGrpSpPr>
          <p:nvPr/>
        </p:nvGrpSpPr>
        <p:grpSpPr bwMode="auto">
          <a:xfrm>
            <a:off x="13269913" y="4206875"/>
            <a:ext cx="1873250" cy="990600"/>
            <a:chOff x="6918" y="3566"/>
            <a:chExt cx="1180" cy="624"/>
          </a:xfrm>
        </p:grpSpPr>
        <p:sp>
          <p:nvSpPr>
            <p:cNvPr id="2883" name="Rectangle 835">
              <a:extLst>
                <a:ext uri="{FF2B5EF4-FFF2-40B4-BE49-F238E27FC236}">
                  <a16:creationId xmlns:a16="http://schemas.microsoft.com/office/drawing/2014/main" id="{E1DFE1A8-501F-ADA8-F81D-2ED2AA61406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18" y="3566"/>
              <a:ext cx="1180" cy="624"/>
            </a:xfrm>
            <a:prstGeom prst="rect">
              <a:avLst/>
            </a:prstGeom>
            <a:solidFill>
              <a:srgbClr val="FFFFCC"/>
            </a:solidFill>
            <a:ln w="9525">
              <a:solidFill>
                <a:srgbClr val="FFCC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638" name="Freeform 590">
              <a:extLst>
                <a:ext uri="{FF2B5EF4-FFF2-40B4-BE49-F238E27FC236}">
                  <a16:creationId xmlns:a16="http://schemas.microsoft.com/office/drawing/2014/main" id="{4F8CB391-8567-6A9A-7F22-4CC51FC1C49F}"/>
                </a:ext>
              </a:extLst>
            </p:cNvPr>
            <p:cNvSpPr>
              <a:spLocks/>
            </p:cNvSpPr>
            <p:nvPr/>
          </p:nvSpPr>
          <p:spPr bwMode="auto">
            <a:xfrm>
              <a:off x="7110" y="3595"/>
              <a:ext cx="22" cy="462"/>
            </a:xfrm>
            <a:custGeom>
              <a:avLst/>
              <a:gdLst>
                <a:gd name="T0" fmla="*/ 23 w 24"/>
                <a:gd name="T1" fmla="*/ 0 h 462"/>
                <a:gd name="T2" fmla="*/ 0 w 24"/>
                <a:gd name="T3" fmla="*/ 0 h 462"/>
                <a:gd name="T4" fmla="*/ 1 w 24"/>
                <a:gd name="T5" fmla="*/ 462 h 462"/>
                <a:gd name="T6" fmla="*/ 24 w 24"/>
                <a:gd name="T7" fmla="*/ 462 h 462"/>
                <a:gd name="T8" fmla="*/ 23 w 24"/>
                <a:gd name="T9" fmla="*/ 0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462">
                  <a:moveTo>
                    <a:pt x="23" y="0"/>
                  </a:moveTo>
                  <a:lnTo>
                    <a:pt x="0" y="0"/>
                  </a:lnTo>
                  <a:lnTo>
                    <a:pt x="1" y="462"/>
                  </a:lnTo>
                  <a:lnTo>
                    <a:pt x="24" y="462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rgbClr val="FFC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639" name="Line 591">
              <a:extLst>
                <a:ext uri="{FF2B5EF4-FFF2-40B4-BE49-F238E27FC236}">
                  <a16:creationId xmlns:a16="http://schemas.microsoft.com/office/drawing/2014/main" id="{4509FA01-F41D-5832-B0F9-9321F591D2D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275" y="3722"/>
              <a:ext cx="0" cy="450"/>
            </a:xfrm>
            <a:prstGeom prst="line">
              <a:avLst/>
            </a:prstGeom>
            <a:noFill/>
            <a:ln w="12700">
              <a:solidFill>
                <a:srgbClr val="FFCC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640" name="Line 592">
              <a:extLst>
                <a:ext uri="{FF2B5EF4-FFF2-40B4-BE49-F238E27FC236}">
                  <a16:creationId xmlns:a16="http://schemas.microsoft.com/office/drawing/2014/main" id="{FA0EC027-85B6-C325-5DC7-EE88B59FCD0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427" y="3722"/>
              <a:ext cx="1" cy="450"/>
            </a:xfrm>
            <a:prstGeom prst="line">
              <a:avLst/>
            </a:prstGeom>
            <a:noFill/>
            <a:ln w="12700">
              <a:solidFill>
                <a:srgbClr val="FFCC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641" name="Line 593">
              <a:extLst>
                <a:ext uri="{FF2B5EF4-FFF2-40B4-BE49-F238E27FC236}">
                  <a16:creationId xmlns:a16="http://schemas.microsoft.com/office/drawing/2014/main" id="{855088E9-ABAE-C62A-AEFB-0C2EC4603EC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734" y="3722"/>
              <a:ext cx="1" cy="450"/>
            </a:xfrm>
            <a:prstGeom prst="line">
              <a:avLst/>
            </a:prstGeom>
            <a:noFill/>
            <a:ln w="12700">
              <a:solidFill>
                <a:srgbClr val="FFCC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642" name="Line 594">
              <a:extLst>
                <a:ext uri="{FF2B5EF4-FFF2-40B4-BE49-F238E27FC236}">
                  <a16:creationId xmlns:a16="http://schemas.microsoft.com/office/drawing/2014/main" id="{0F6EC866-B2FD-D1B0-990B-329BF809672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887" y="3722"/>
              <a:ext cx="1" cy="450"/>
            </a:xfrm>
            <a:prstGeom prst="line">
              <a:avLst/>
            </a:prstGeom>
            <a:noFill/>
            <a:ln w="12700">
              <a:solidFill>
                <a:srgbClr val="FFCC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652" name="Line 604">
              <a:extLst>
                <a:ext uri="{FF2B5EF4-FFF2-40B4-BE49-F238E27FC236}">
                  <a16:creationId xmlns:a16="http://schemas.microsoft.com/office/drawing/2014/main" id="{8AE2A41B-ADFC-ADF1-643F-B252EACCBED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275" y="3596"/>
              <a:ext cx="0" cy="37"/>
            </a:xfrm>
            <a:prstGeom prst="line">
              <a:avLst/>
            </a:prstGeom>
            <a:noFill/>
            <a:ln w="12700">
              <a:solidFill>
                <a:srgbClr val="FFCC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653" name="Line 605">
              <a:extLst>
                <a:ext uri="{FF2B5EF4-FFF2-40B4-BE49-F238E27FC236}">
                  <a16:creationId xmlns:a16="http://schemas.microsoft.com/office/drawing/2014/main" id="{1830D6CE-51AC-9391-4B78-30A2C328AC1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427" y="3596"/>
              <a:ext cx="1" cy="37"/>
            </a:xfrm>
            <a:prstGeom prst="line">
              <a:avLst/>
            </a:prstGeom>
            <a:noFill/>
            <a:ln w="12700">
              <a:solidFill>
                <a:srgbClr val="FFCC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654" name="Line 606">
              <a:extLst>
                <a:ext uri="{FF2B5EF4-FFF2-40B4-BE49-F238E27FC236}">
                  <a16:creationId xmlns:a16="http://schemas.microsoft.com/office/drawing/2014/main" id="{4DB47FF5-320A-E9E7-4CC0-D2433C24BE6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734" y="3596"/>
              <a:ext cx="1" cy="37"/>
            </a:xfrm>
            <a:prstGeom prst="line">
              <a:avLst/>
            </a:prstGeom>
            <a:noFill/>
            <a:ln w="12700">
              <a:solidFill>
                <a:srgbClr val="FFCC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655" name="Line 607">
              <a:extLst>
                <a:ext uri="{FF2B5EF4-FFF2-40B4-BE49-F238E27FC236}">
                  <a16:creationId xmlns:a16="http://schemas.microsoft.com/office/drawing/2014/main" id="{3D8EC7C1-C41C-BFBA-432E-C857083C283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887" y="3596"/>
              <a:ext cx="1" cy="37"/>
            </a:xfrm>
            <a:prstGeom prst="line">
              <a:avLst/>
            </a:prstGeom>
            <a:noFill/>
            <a:ln w="12700">
              <a:solidFill>
                <a:srgbClr val="FFCC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656" name="Rectangle 608">
              <a:extLst>
                <a:ext uri="{FF2B5EF4-FFF2-40B4-BE49-F238E27FC236}">
                  <a16:creationId xmlns:a16="http://schemas.microsoft.com/office/drawing/2014/main" id="{B4727F87-9242-9CB9-790E-895526B0E9D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64" y="3585"/>
              <a:ext cx="55" cy="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657" name="Rectangle 609">
              <a:extLst>
                <a:ext uri="{FF2B5EF4-FFF2-40B4-BE49-F238E27FC236}">
                  <a16:creationId xmlns:a16="http://schemas.microsoft.com/office/drawing/2014/main" id="{DD353F3D-B7FD-AEBC-155C-B8C67BBCE10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64" y="3586"/>
              <a:ext cx="60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en-US" sz="500">
                  <a:solidFill>
                    <a:srgbClr val="CC3300"/>
                  </a:solidFill>
                  <a:latin typeface="Arial" panose="020B0604020202020204" pitchFamily="34" charset="0"/>
                </a:rPr>
                <a:t>Col</a:t>
              </a:r>
            </a:p>
          </p:txBody>
        </p:sp>
        <p:sp>
          <p:nvSpPr>
            <p:cNvPr id="2658" name="Rectangle 610">
              <a:extLst>
                <a:ext uri="{FF2B5EF4-FFF2-40B4-BE49-F238E27FC236}">
                  <a16:creationId xmlns:a16="http://schemas.microsoft.com/office/drawing/2014/main" id="{5422DCD4-9076-7FC5-840B-C8CB5ED127C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12" y="3586"/>
              <a:ext cx="33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en-US" sz="500">
                  <a:solidFill>
                    <a:srgbClr val="CC3300"/>
                  </a:solidFill>
                  <a:latin typeface="Arial" panose="020B0604020202020204" pitchFamily="34" charset="0"/>
                </a:rPr>
                <a:t> #</a:t>
              </a:r>
            </a:p>
          </p:txBody>
        </p:sp>
        <p:sp>
          <p:nvSpPr>
            <p:cNvPr id="2659" name="Rectangle 611">
              <a:extLst>
                <a:ext uri="{FF2B5EF4-FFF2-40B4-BE49-F238E27FC236}">
                  <a16:creationId xmlns:a16="http://schemas.microsoft.com/office/drawing/2014/main" id="{AA002876-E6DA-295F-C6D1-3A3DA4839DB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91" y="3585"/>
              <a:ext cx="12" cy="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660" name="Rectangle 612">
              <a:extLst>
                <a:ext uri="{FF2B5EF4-FFF2-40B4-BE49-F238E27FC236}">
                  <a16:creationId xmlns:a16="http://schemas.microsoft.com/office/drawing/2014/main" id="{7EB46C8D-8129-203E-213C-CC7FBCE0A16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91" y="3588"/>
              <a:ext cx="22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en-US" sz="500">
                  <a:solidFill>
                    <a:srgbClr val="CC3300"/>
                  </a:solidFill>
                  <a:latin typeface="Arial" panose="020B0604020202020204" pitchFamily="34" charset="0"/>
                </a:rPr>
                <a:t>1</a:t>
              </a:r>
            </a:p>
          </p:txBody>
        </p:sp>
        <p:sp>
          <p:nvSpPr>
            <p:cNvPr id="2661" name="Rectangle 613">
              <a:extLst>
                <a:ext uri="{FF2B5EF4-FFF2-40B4-BE49-F238E27FC236}">
                  <a16:creationId xmlns:a16="http://schemas.microsoft.com/office/drawing/2014/main" id="{90C5DF63-CAB2-F767-2ACF-3505B9AE446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44" y="3591"/>
              <a:ext cx="13" cy="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662" name="Rectangle 614">
              <a:extLst>
                <a:ext uri="{FF2B5EF4-FFF2-40B4-BE49-F238E27FC236}">
                  <a16:creationId xmlns:a16="http://schemas.microsoft.com/office/drawing/2014/main" id="{55F18F03-5DB8-E8FD-D8AF-5A9EA6EF947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44" y="3588"/>
              <a:ext cx="22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en-US" sz="500">
                  <a:solidFill>
                    <a:srgbClr val="CC3300"/>
                  </a:solidFill>
                  <a:latin typeface="Arial" panose="020B0604020202020204" pitchFamily="34" charset="0"/>
                </a:rPr>
                <a:t>2</a:t>
              </a:r>
            </a:p>
          </p:txBody>
        </p:sp>
        <p:sp>
          <p:nvSpPr>
            <p:cNvPr id="2663" name="Rectangle 615">
              <a:extLst>
                <a:ext uri="{FF2B5EF4-FFF2-40B4-BE49-F238E27FC236}">
                  <a16:creationId xmlns:a16="http://schemas.microsoft.com/office/drawing/2014/main" id="{7EDAFBDB-F088-B080-B5FC-EBB2456B000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98" y="3591"/>
              <a:ext cx="12" cy="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664" name="Rectangle 616">
              <a:extLst>
                <a:ext uri="{FF2B5EF4-FFF2-40B4-BE49-F238E27FC236}">
                  <a16:creationId xmlns:a16="http://schemas.microsoft.com/office/drawing/2014/main" id="{2834CC18-B57E-3C43-1FB9-3879A41DD32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98" y="3588"/>
              <a:ext cx="22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en-US" sz="500">
                  <a:solidFill>
                    <a:srgbClr val="CC3300"/>
                  </a:solidFill>
                  <a:latin typeface="Arial" panose="020B0604020202020204" pitchFamily="34" charset="0"/>
                </a:rPr>
                <a:t>3</a:t>
              </a:r>
            </a:p>
          </p:txBody>
        </p:sp>
        <p:sp>
          <p:nvSpPr>
            <p:cNvPr id="2665" name="Rectangle 617">
              <a:extLst>
                <a:ext uri="{FF2B5EF4-FFF2-40B4-BE49-F238E27FC236}">
                  <a16:creationId xmlns:a16="http://schemas.microsoft.com/office/drawing/2014/main" id="{B81B7A21-5EC4-340A-58BC-E526EF9D73B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50" y="3591"/>
              <a:ext cx="13" cy="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666" name="Rectangle 618">
              <a:extLst>
                <a:ext uri="{FF2B5EF4-FFF2-40B4-BE49-F238E27FC236}">
                  <a16:creationId xmlns:a16="http://schemas.microsoft.com/office/drawing/2014/main" id="{3F0866E1-418F-14FC-9C30-0E7A25690D6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50" y="3588"/>
              <a:ext cx="22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en-US" sz="500">
                  <a:solidFill>
                    <a:srgbClr val="CC3300"/>
                  </a:solidFill>
                  <a:latin typeface="Arial" panose="020B0604020202020204" pitchFamily="34" charset="0"/>
                </a:rPr>
                <a:t>4</a:t>
              </a:r>
            </a:p>
          </p:txBody>
        </p:sp>
        <p:sp>
          <p:nvSpPr>
            <p:cNvPr id="2667" name="Rectangle 619">
              <a:extLst>
                <a:ext uri="{FF2B5EF4-FFF2-40B4-BE49-F238E27FC236}">
                  <a16:creationId xmlns:a16="http://schemas.microsoft.com/office/drawing/2014/main" id="{FC5D6906-D369-8918-C1C8-C5547CBDEB9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04" y="3591"/>
              <a:ext cx="13" cy="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668" name="Rectangle 620">
              <a:extLst>
                <a:ext uri="{FF2B5EF4-FFF2-40B4-BE49-F238E27FC236}">
                  <a16:creationId xmlns:a16="http://schemas.microsoft.com/office/drawing/2014/main" id="{145603BC-A6F2-9F20-54CB-CD5A563B469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04" y="3588"/>
              <a:ext cx="22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en-US" sz="500">
                  <a:solidFill>
                    <a:srgbClr val="CC3300"/>
                  </a:solidFill>
                  <a:latin typeface="Arial" panose="020B0604020202020204" pitchFamily="34" charset="0"/>
                </a:rPr>
                <a:t>5</a:t>
              </a:r>
            </a:p>
          </p:txBody>
        </p:sp>
        <p:sp>
          <p:nvSpPr>
            <p:cNvPr id="2669" name="Rectangle 621">
              <a:extLst>
                <a:ext uri="{FF2B5EF4-FFF2-40B4-BE49-F238E27FC236}">
                  <a16:creationId xmlns:a16="http://schemas.microsoft.com/office/drawing/2014/main" id="{1ED20CC0-097C-F868-8466-AA8F820770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57" y="3585"/>
              <a:ext cx="13" cy="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670" name="Rectangle 622">
              <a:extLst>
                <a:ext uri="{FF2B5EF4-FFF2-40B4-BE49-F238E27FC236}">
                  <a16:creationId xmlns:a16="http://schemas.microsoft.com/office/drawing/2014/main" id="{4A2ACE8D-24BA-B362-F9B8-DF2BB50B257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57" y="3588"/>
              <a:ext cx="22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en-US" sz="500">
                  <a:solidFill>
                    <a:srgbClr val="CC3300"/>
                  </a:solidFill>
                  <a:latin typeface="Arial" panose="020B0604020202020204" pitchFamily="34" charset="0"/>
                </a:rPr>
                <a:t>6</a:t>
              </a:r>
            </a:p>
          </p:txBody>
        </p:sp>
        <p:sp>
          <p:nvSpPr>
            <p:cNvPr id="2671" name="Rectangle 623">
              <a:extLst>
                <a:ext uri="{FF2B5EF4-FFF2-40B4-BE49-F238E27FC236}">
                  <a16:creationId xmlns:a16="http://schemas.microsoft.com/office/drawing/2014/main" id="{AB98DCE5-2497-9974-13DA-7A110B5FC72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64" y="3637"/>
              <a:ext cx="99" cy="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672" name="Rectangle 624">
              <a:extLst>
                <a:ext uri="{FF2B5EF4-FFF2-40B4-BE49-F238E27FC236}">
                  <a16:creationId xmlns:a16="http://schemas.microsoft.com/office/drawing/2014/main" id="{C6CDC3C9-87B8-F724-A163-CA940274BCE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64" y="3638"/>
              <a:ext cx="163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en-US" sz="500">
                  <a:solidFill>
                    <a:srgbClr val="CC3300"/>
                  </a:solidFill>
                  <a:latin typeface="Arial" panose="020B0604020202020204" pitchFamily="34" charset="0"/>
                </a:rPr>
                <a:t>Inspector</a:t>
              </a:r>
            </a:p>
          </p:txBody>
        </p:sp>
        <p:sp>
          <p:nvSpPr>
            <p:cNvPr id="2673" name="Rectangle 625">
              <a:extLst>
                <a:ext uri="{FF2B5EF4-FFF2-40B4-BE49-F238E27FC236}">
                  <a16:creationId xmlns:a16="http://schemas.microsoft.com/office/drawing/2014/main" id="{2F44D652-0751-9386-024C-6D51F495DE2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42" y="3637"/>
              <a:ext cx="15" cy="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674" name="Rectangle 626">
              <a:extLst>
                <a:ext uri="{FF2B5EF4-FFF2-40B4-BE49-F238E27FC236}">
                  <a16:creationId xmlns:a16="http://schemas.microsoft.com/office/drawing/2014/main" id="{02BC9499-6E3F-A7A5-3DBC-B1FC7108042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41" y="3640"/>
              <a:ext cx="27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en-US" sz="500">
                  <a:solidFill>
                    <a:srgbClr val="CC3300"/>
                  </a:solidFill>
                  <a:latin typeface="Arial" panose="020B0604020202020204" pitchFamily="34" charset="0"/>
                </a:rPr>
                <a:t>A</a:t>
              </a:r>
            </a:p>
          </p:txBody>
        </p:sp>
        <p:sp>
          <p:nvSpPr>
            <p:cNvPr id="2675" name="Rectangle 627">
              <a:extLst>
                <a:ext uri="{FF2B5EF4-FFF2-40B4-BE49-F238E27FC236}">
                  <a16:creationId xmlns:a16="http://schemas.microsoft.com/office/drawing/2014/main" id="{550D49ED-E03A-9F6F-94F7-46398D53A37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04" y="3637"/>
              <a:ext cx="17" cy="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676" name="Rectangle 628">
              <a:extLst>
                <a:ext uri="{FF2B5EF4-FFF2-40B4-BE49-F238E27FC236}">
                  <a16:creationId xmlns:a16="http://schemas.microsoft.com/office/drawing/2014/main" id="{4F987B0B-B5F8-1C80-8551-C7039343A8B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04" y="3640"/>
              <a:ext cx="27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en-US" sz="500">
                  <a:solidFill>
                    <a:srgbClr val="CC3300"/>
                  </a:solidFill>
                  <a:latin typeface="Arial" panose="020B0604020202020204" pitchFamily="34" charset="0"/>
                </a:rPr>
                <a:t>B</a:t>
              </a:r>
            </a:p>
          </p:txBody>
        </p:sp>
        <p:sp>
          <p:nvSpPr>
            <p:cNvPr id="2677" name="Rectangle 629">
              <a:extLst>
                <a:ext uri="{FF2B5EF4-FFF2-40B4-BE49-F238E27FC236}">
                  <a16:creationId xmlns:a16="http://schemas.microsoft.com/office/drawing/2014/main" id="{3300FC43-9FA3-3FCD-BA79-72191CD7E98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64" y="3679"/>
              <a:ext cx="96" cy="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678" name="Rectangle 630">
              <a:extLst>
                <a:ext uri="{FF2B5EF4-FFF2-40B4-BE49-F238E27FC236}">
                  <a16:creationId xmlns:a16="http://schemas.microsoft.com/office/drawing/2014/main" id="{C3AD3876-0C3F-01FC-00A3-1B5BFE49E21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64" y="3680"/>
              <a:ext cx="168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en-US" sz="500">
                  <a:solidFill>
                    <a:srgbClr val="CC3300"/>
                  </a:solidFill>
                  <a:latin typeface="Arial" panose="020B0604020202020204" pitchFamily="34" charset="0"/>
                </a:rPr>
                <a:t>Sample #</a:t>
              </a:r>
            </a:p>
          </p:txBody>
        </p:sp>
        <p:sp>
          <p:nvSpPr>
            <p:cNvPr id="2679" name="Rectangle 631">
              <a:extLst>
                <a:ext uri="{FF2B5EF4-FFF2-40B4-BE49-F238E27FC236}">
                  <a16:creationId xmlns:a16="http://schemas.microsoft.com/office/drawing/2014/main" id="{C4A423BC-2D93-2181-8CFD-0DEB8BEDB0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43" y="3679"/>
              <a:ext cx="85" cy="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680" name="Rectangle 632">
              <a:extLst>
                <a:ext uri="{FF2B5EF4-FFF2-40B4-BE49-F238E27FC236}">
                  <a16:creationId xmlns:a16="http://schemas.microsoft.com/office/drawing/2014/main" id="{64FC5AB9-3570-FA55-CC14-C42827C5651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43" y="3680"/>
              <a:ext cx="141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en-US" sz="500">
                  <a:solidFill>
                    <a:srgbClr val="CC3300"/>
                  </a:solidFill>
                  <a:latin typeface="Arial" panose="020B0604020202020204" pitchFamily="34" charset="0"/>
                </a:rPr>
                <a:t>1st Trial</a:t>
              </a:r>
            </a:p>
          </p:txBody>
        </p:sp>
        <p:sp>
          <p:nvSpPr>
            <p:cNvPr id="2681" name="Rectangle 633">
              <a:extLst>
                <a:ext uri="{FF2B5EF4-FFF2-40B4-BE49-F238E27FC236}">
                  <a16:creationId xmlns:a16="http://schemas.microsoft.com/office/drawing/2014/main" id="{BA835278-BFAC-809F-F8C4-607918F9C55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94" y="3679"/>
              <a:ext cx="92" cy="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682" name="Rectangle 634">
              <a:extLst>
                <a:ext uri="{FF2B5EF4-FFF2-40B4-BE49-F238E27FC236}">
                  <a16:creationId xmlns:a16="http://schemas.microsoft.com/office/drawing/2014/main" id="{CC074863-2FA1-B102-137B-A05EB49561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94" y="3680"/>
              <a:ext cx="154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en-US" sz="500">
                  <a:solidFill>
                    <a:srgbClr val="CC3300"/>
                  </a:solidFill>
                  <a:latin typeface="Arial" panose="020B0604020202020204" pitchFamily="34" charset="0"/>
                </a:rPr>
                <a:t>2nd Trial</a:t>
              </a:r>
            </a:p>
          </p:txBody>
        </p:sp>
        <p:sp>
          <p:nvSpPr>
            <p:cNvPr id="2683" name="Rectangle 635">
              <a:extLst>
                <a:ext uri="{FF2B5EF4-FFF2-40B4-BE49-F238E27FC236}">
                  <a16:creationId xmlns:a16="http://schemas.microsoft.com/office/drawing/2014/main" id="{FC4EBCAE-F1DE-EA7B-CF8A-9F4E236122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82" y="3679"/>
              <a:ext cx="38" cy="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684" name="Rectangle 636">
              <a:extLst>
                <a:ext uri="{FF2B5EF4-FFF2-40B4-BE49-F238E27FC236}">
                  <a16:creationId xmlns:a16="http://schemas.microsoft.com/office/drawing/2014/main" id="{6D31F35D-57CF-16BF-C959-61FE13350BB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82" y="3680"/>
              <a:ext cx="60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en-US" sz="500">
                  <a:solidFill>
                    <a:srgbClr val="CC3300"/>
                  </a:solidFill>
                  <a:latin typeface="Arial" panose="020B0604020202020204" pitchFamily="34" charset="0"/>
                </a:rPr>
                <a:t>Diff</a:t>
              </a:r>
            </a:p>
          </p:txBody>
        </p:sp>
        <p:sp>
          <p:nvSpPr>
            <p:cNvPr id="2685" name="Rectangle 637">
              <a:extLst>
                <a:ext uri="{FF2B5EF4-FFF2-40B4-BE49-F238E27FC236}">
                  <a16:creationId xmlns:a16="http://schemas.microsoft.com/office/drawing/2014/main" id="{4646470B-F614-84BE-D03A-F1076F39E7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04" y="3679"/>
              <a:ext cx="83" cy="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686" name="Rectangle 638">
              <a:extLst>
                <a:ext uri="{FF2B5EF4-FFF2-40B4-BE49-F238E27FC236}">
                  <a16:creationId xmlns:a16="http://schemas.microsoft.com/office/drawing/2014/main" id="{FAE2C5B2-5254-2DEE-82DB-1A08930651E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04" y="3680"/>
              <a:ext cx="141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en-US" sz="500">
                  <a:solidFill>
                    <a:srgbClr val="CC3300"/>
                  </a:solidFill>
                  <a:latin typeface="Arial" panose="020B0604020202020204" pitchFamily="34" charset="0"/>
                </a:rPr>
                <a:t>1st Trial</a:t>
              </a:r>
            </a:p>
          </p:txBody>
        </p:sp>
        <p:sp>
          <p:nvSpPr>
            <p:cNvPr id="2687" name="Rectangle 639">
              <a:extLst>
                <a:ext uri="{FF2B5EF4-FFF2-40B4-BE49-F238E27FC236}">
                  <a16:creationId xmlns:a16="http://schemas.microsoft.com/office/drawing/2014/main" id="{764EDF1C-E4A6-1E61-4ED5-A9ABC2F2B0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54" y="3679"/>
              <a:ext cx="92" cy="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688" name="Rectangle 640">
              <a:extLst>
                <a:ext uri="{FF2B5EF4-FFF2-40B4-BE49-F238E27FC236}">
                  <a16:creationId xmlns:a16="http://schemas.microsoft.com/office/drawing/2014/main" id="{CEA21918-23AE-96E5-0284-44F62EBB16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55" y="3680"/>
              <a:ext cx="154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en-US" sz="500">
                  <a:solidFill>
                    <a:srgbClr val="CC3300"/>
                  </a:solidFill>
                  <a:latin typeface="Arial" panose="020B0604020202020204" pitchFamily="34" charset="0"/>
                </a:rPr>
                <a:t>2nd Trial</a:t>
              </a:r>
            </a:p>
          </p:txBody>
        </p:sp>
        <p:sp>
          <p:nvSpPr>
            <p:cNvPr id="2689" name="Rectangle 641">
              <a:extLst>
                <a:ext uri="{FF2B5EF4-FFF2-40B4-BE49-F238E27FC236}">
                  <a16:creationId xmlns:a16="http://schemas.microsoft.com/office/drawing/2014/main" id="{459404FB-1EF1-B584-655D-39F2ACA333B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42" y="3679"/>
              <a:ext cx="38" cy="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690" name="Rectangle 642">
              <a:extLst>
                <a:ext uri="{FF2B5EF4-FFF2-40B4-BE49-F238E27FC236}">
                  <a16:creationId xmlns:a16="http://schemas.microsoft.com/office/drawing/2014/main" id="{97E6B908-1BBD-7FBB-DABB-C4B2C0E52AB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42" y="3680"/>
              <a:ext cx="60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en-US" sz="500">
                  <a:solidFill>
                    <a:srgbClr val="CC3300"/>
                  </a:solidFill>
                  <a:latin typeface="Arial" panose="020B0604020202020204" pitchFamily="34" charset="0"/>
                </a:rPr>
                <a:t>Diff</a:t>
              </a:r>
            </a:p>
          </p:txBody>
        </p:sp>
        <p:sp>
          <p:nvSpPr>
            <p:cNvPr id="2691" name="Rectangle 643">
              <a:extLst>
                <a:ext uri="{FF2B5EF4-FFF2-40B4-BE49-F238E27FC236}">
                  <a16:creationId xmlns:a16="http://schemas.microsoft.com/office/drawing/2014/main" id="{129DBC40-8B9B-9ED1-4466-61FAA156443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33" y="3722"/>
              <a:ext cx="13" cy="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692" name="Rectangle 644">
              <a:extLst>
                <a:ext uri="{FF2B5EF4-FFF2-40B4-BE49-F238E27FC236}">
                  <a16:creationId xmlns:a16="http://schemas.microsoft.com/office/drawing/2014/main" id="{67490B49-FF2F-CDA2-FCAD-8AFACD35D6F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33" y="3725"/>
              <a:ext cx="22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en-US" sz="500">
                  <a:solidFill>
                    <a:srgbClr val="CC3300"/>
                  </a:solidFill>
                  <a:latin typeface="Arial" panose="020B0604020202020204" pitchFamily="34" charset="0"/>
                </a:rPr>
                <a:t>1</a:t>
              </a:r>
            </a:p>
          </p:txBody>
        </p:sp>
        <p:sp>
          <p:nvSpPr>
            <p:cNvPr id="2693" name="Rectangle 645">
              <a:extLst>
                <a:ext uri="{FF2B5EF4-FFF2-40B4-BE49-F238E27FC236}">
                  <a16:creationId xmlns:a16="http://schemas.microsoft.com/office/drawing/2014/main" id="{4925FD9C-AFA5-0711-0000-4FA2E736FA1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81" y="3722"/>
              <a:ext cx="32" cy="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694" name="Rectangle 646">
              <a:extLst>
                <a:ext uri="{FF2B5EF4-FFF2-40B4-BE49-F238E27FC236}">
                  <a16:creationId xmlns:a16="http://schemas.microsoft.com/office/drawing/2014/main" id="{72AE4300-0840-DFA5-857A-E7B3592DB3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81" y="3725"/>
              <a:ext cx="55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en-US" sz="500">
                  <a:solidFill>
                    <a:srgbClr val="CC3300"/>
                  </a:solidFill>
                  <a:latin typeface="Arial" panose="020B0604020202020204" pitchFamily="34" charset="0"/>
                </a:rPr>
                <a:t>2.0</a:t>
              </a:r>
            </a:p>
          </p:txBody>
        </p:sp>
        <p:sp>
          <p:nvSpPr>
            <p:cNvPr id="2695" name="Rectangle 647">
              <a:extLst>
                <a:ext uri="{FF2B5EF4-FFF2-40B4-BE49-F238E27FC236}">
                  <a16:creationId xmlns:a16="http://schemas.microsoft.com/office/drawing/2014/main" id="{896C00E4-CB2D-B40A-A2DA-C3CA8101918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34" y="3722"/>
              <a:ext cx="30" cy="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696" name="Rectangle 648">
              <a:extLst>
                <a:ext uri="{FF2B5EF4-FFF2-40B4-BE49-F238E27FC236}">
                  <a16:creationId xmlns:a16="http://schemas.microsoft.com/office/drawing/2014/main" id="{620A2B9C-ADE3-7D56-D45F-C61BF68938F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34" y="3725"/>
              <a:ext cx="55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en-US" sz="500">
                  <a:solidFill>
                    <a:srgbClr val="CC3300"/>
                  </a:solidFill>
                  <a:latin typeface="Arial" panose="020B0604020202020204" pitchFamily="34" charset="0"/>
                </a:rPr>
                <a:t>1.0</a:t>
              </a:r>
            </a:p>
          </p:txBody>
        </p:sp>
        <p:sp>
          <p:nvSpPr>
            <p:cNvPr id="2697" name="Rectangle 649">
              <a:extLst>
                <a:ext uri="{FF2B5EF4-FFF2-40B4-BE49-F238E27FC236}">
                  <a16:creationId xmlns:a16="http://schemas.microsoft.com/office/drawing/2014/main" id="{CE362E15-4C2E-1E21-5C0A-9D8863C2202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88" y="3722"/>
              <a:ext cx="32" cy="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698" name="Rectangle 650">
              <a:extLst>
                <a:ext uri="{FF2B5EF4-FFF2-40B4-BE49-F238E27FC236}">
                  <a16:creationId xmlns:a16="http://schemas.microsoft.com/office/drawing/2014/main" id="{6A46B059-ED45-655B-C969-2AB3693414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88" y="3725"/>
              <a:ext cx="55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en-US" sz="500">
                  <a:solidFill>
                    <a:srgbClr val="CC3300"/>
                  </a:solidFill>
                  <a:latin typeface="Arial" panose="020B0604020202020204" pitchFamily="34" charset="0"/>
                </a:rPr>
                <a:t>1.0</a:t>
              </a:r>
            </a:p>
          </p:txBody>
        </p:sp>
        <p:sp>
          <p:nvSpPr>
            <p:cNvPr id="2699" name="Rectangle 651">
              <a:extLst>
                <a:ext uri="{FF2B5EF4-FFF2-40B4-BE49-F238E27FC236}">
                  <a16:creationId xmlns:a16="http://schemas.microsoft.com/office/drawing/2014/main" id="{A7E74A38-13A6-6A58-C28F-CE4E97B9FDC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40" y="3722"/>
              <a:ext cx="31" cy="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00" name="Rectangle 652">
              <a:extLst>
                <a:ext uri="{FF2B5EF4-FFF2-40B4-BE49-F238E27FC236}">
                  <a16:creationId xmlns:a16="http://schemas.microsoft.com/office/drawing/2014/main" id="{920D339F-1B89-D8DE-B09C-D93E4BF4E5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40" y="3725"/>
              <a:ext cx="55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en-US" sz="500">
                  <a:solidFill>
                    <a:srgbClr val="CC3300"/>
                  </a:solidFill>
                  <a:latin typeface="Arial" panose="020B0604020202020204" pitchFamily="34" charset="0"/>
                </a:rPr>
                <a:t>1.5</a:t>
              </a:r>
            </a:p>
          </p:txBody>
        </p:sp>
        <p:sp>
          <p:nvSpPr>
            <p:cNvPr id="2701" name="Rectangle 653">
              <a:extLst>
                <a:ext uri="{FF2B5EF4-FFF2-40B4-BE49-F238E27FC236}">
                  <a16:creationId xmlns:a16="http://schemas.microsoft.com/office/drawing/2014/main" id="{2DEE54B9-1F54-FB52-059A-40F7E3D3623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94" y="3722"/>
              <a:ext cx="32" cy="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02" name="Rectangle 654">
              <a:extLst>
                <a:ext uri="{FF2B5EF4-FFF2-40B4-BE49-F238E27FC236}">
                  <a16:creationId xmlns:a16="http://schemas.microsoft.com/office/drawing/2014/main" id="{6AE9796C-BDC5-08A7-9B2F-81791109C62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94" y="3725"/>
              <a:ext cx="55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en-US" sz="500">
                  <a:solidFill>
                    <a:srgbClr val="CC3300"/>
                  </a:solidFill>
                  <a:latin typeface="Arial" panose="020B0604020202020204" pitchFamily="34" charset="0"/>
                </a:rPr>
                <a:t>1.5</a:t>
              </a:r>
            </a:p>
          </p:txBody>
        </p:sp>
        <p:sp>
          <p:nvSpPr>
            <p:cNvPr id="2703" name="Rectangle 655">
              <a:extLst>
                <a:ext uri="{FF2B5EF4-FFF2-40B4-BE49-F238E27FC236}">
                  <a16:creationId xmlns:a16="http://schemas.microsoft.com/office/drawing/2014/main" id="{CC4D8472-76C1-94A5-4833-1909E394A6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47" y="3722"/>
              <a:ext cx="31" cy="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04" name="Rectangle 656">
              <a:extLst>
                <a:ext uri="{FF2B5EF4-FFF2-40B4-BE49-F238E27FC236}">
                  <a16:creationId xmlns:a16="http://schemas.microsoft.com/office/drawing/2014/main" id="{70D0D9E7-0AE6-8C98-F3E9-7902B77665B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47" y="3725"/>
              <a:ext cx="55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en-US" sz="500">
                  <a:solidFill>
                    <a:srgbClr val="CC3300"/>
                  </a:solidFill>
                  <a:latin typeface="Arial" panose="020B0604020202020204" pitchFamily="34" charset="0"/>
                </a:rPr>
                <a:t>0.0</a:t>
              </a:r>
            </a:p>
          </p:txBody>
        </p:sp>
        <p:sp>
          <p:nvSpPr>
            <p:cNvPr id="2705" name="Rectangle 657">
              <a:extLst>
                <a:ext uri="{FF2B5EF4-FFF2-40B4-BE49-F238E27FC236}">
                  <a16:creationId xmlns:a16="http://schemas.microsoft.com/office/drawing/2014/main" id="{375C5C8E-9338-6BB7-83E1-65F35270293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33" y="3764"/>
              <a:ext cx="13" cy="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06" name="Rectangle 658">
              <a:extLst>
                <a:ext uri="{FF2B5EF4-FFF2-40B4-BE49-F238E27FC236}">
                  <a16:creationId xmlns:a16="http://schemas.microsoft.com/office/drawing/2014/main" id="{C627EC65-5346-B457-1A5D-D9F4A3FAEA2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33" y="3767"/>
              <a:ext cx="22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en-US" sz="500">
                  <a:solidFill>
                    <a:srgbClr val="CC3300"/>
                  </a:solidFill>
                  <a:latin typeface="Arial" panose="020B0604020202020204" pitchFamily="34" charset="0"/>
                </a:rPr>
                <a:t>2</a:t>
              </a:r>
            </a:p>
          </p:txBody>
        </p:sp>
        <p:sp>
          <p:nvSpPr>
            <p:cNvPr id="2707" name="Rectangle 659">
              <a:extLst>
                <a:ext uri="{FF2B5EF4-FFF2-40B4-BE49-F238E27FC236}">
                  <a16:creationId xmlns:a16="http://schemas.microsoft.com/office/drawing/2014/main" id="{4C5E6785-FF48-CB63-3BF2-BDB0228B160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81" y="3764"/>
              <a:ext cx="32" cy="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08" name="Rectangle 660">
              <a:extLst>
                <a:ext uri="{FF2B5EF4-FFF2-40B4-BE49-F238E27FC236}">
                  <a16:creationId xmlns:a16="http://schemas.microsoft.com/office/drawing/2014/main" id="{061580C6-34B2-4F1C-2E23-E5403BE0397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81" y="3767"/>
              <a:ext cx="55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en-US" sz="500">
                  <a:solidFill>
                    <a:srgbClr val="CC3300"/>
                  </a:solidFill>
                  <a:latin typeface="Arial" panose="020B0604020202020204" pitchFamily="34" charset="0"/>
                </a:rPr>
                <a:t>2.0</a:t>
              </a:r>
            </a:p>
          </p:txBody>
        </p:sp>
        <p:sp>
          <p:nvSpPr>
            <p:cNvPr id="2709" name="Rectangle 661">
              <a:extLst>
                <a:ext uri="{FF2B5EF4-FFF2-40B4-BE49-F238E27FC236}">
                  <a16:creationId xmlns:a16="http://schemas.microsoft.com/office/drawing/2014/main" id="{6B8571D3-A112-8E5D-3111-12088BCF79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34" y="3764"/>
              <a:ext cx="30" cy="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10" name="Rectangle 662">
              <a:extLst>
                <a:ext uri="{FF2B5EF4-FFF2-40B4-BE49-F238E27FC236}">
                  <a16:creationId xmlns:a16="http://schemas.microsoft.com/office/drawing/2014/main" id="{2381E1E1-FD94-EE92-CE50-4ABEFBE4B1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34" y="3767"/>
              <a:ext cx="55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en-US" sz="500">
                  <a:solidFill>
                    <a:srgbClr val="CC3300"/>
                  </a:solidFill>
                  <a:latin typeface="Arial" panose="020B0604020202020204" pitchFamily="34" charset="0"/>
                </a:rPr>
                <a:t>3.0</a:t>
              </a:r>
            </a:p>
          </p:txBody>
        </p:sp>
        <p:sp>
          <p:nvSpPr>
            <p:cNvPr id="2711" name="Rectangle 663">
              <a:extLst>
                <a:ext uri="{FF2B5EF4-FFF2-40B4-BE49-F238E27FC236}">
                  <a16:creationId xmlns:a16="http://schemas.microsoft.com/office/drawing/2014/main" id="{D6F4D6F8-2B86-0274-020C-FD47EADAEC3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88" y="3764"/>
              <a:ext cx="32" cy="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12" name="Rectangle 664">
              <a:extLst>
                <a:ext uri="{FF2B5EF4-FFF2-40B4-BE49-F238E27FC236}">
                  <a16:creationId xmlns:a16="http://schemas.microsoft.com/office/drawing/2014/main" id="{83350ADE-D8F2-F438-693E-53B1BC3C065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88" y="3767"/>
              <a:ext cx="55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en-US" sz="500">
                  <a:solidFill>
                    <a:srgbClr val="CC3300"/>
                  </a:solidFill>
                  <a:latin typeface="Arial" panose="020B0604020202020204" pitchFamily="34" charset="0"/>
                </a:rPr>
                <a:t>1.0</a:t>
              </a:r>
            </a:p>
          </p:txBody>
        </p:sp>
        <p:sp>
          <p:nvSpPr>
            <p:cNvPr id="2713" name="Rectangle 665">
              <a:extLst>
                <a:ext uri="{FF2B5EF4-FFF2-40B4-BE49-F238E27FC236}">
                  <a16:creationId xmlns:a16="http://schemas.microsoft.com/office/drawing/2014/main" id="{C26F0B75-4860-F3FF-98F6-77730340F51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40" y="3764"/>
              <a:ext cx="31" cy="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14" name="Rectangle 666">
              <a:extLst>
                <a:ext uri="{FF2B5EF4-FFF2-40B4-BE49-F238E27FC236}">
                  <a16:creationId xmlns:a16="http://schemas.microsoft.com/office/drawing/2014/main" id="{09B7D44C-A23C-93BE-F76A-DDD77071068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40" y="3767"/>
              <a:ext cx="55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en-US" sz="500">
                  <a:solidFill>
                    <a:srgbClr val="CC3300"/>
                  </a:solidFill>
                  <a:latin typeface="Arial" panose="020B0604020202020204" pitchFamily="34" charset="0"/>
                </a:rPr>
                <a:t>2.5</a:t>
              </a:r>
            </a:p>
          </p:txBody>
        </p:sp>
        <p:sp>
          <p:nvSpPr>
            <p:cNvPr id="2715" name="Rectangle 667">
              <a:extLst>
                <a:ext uri="{FF2B5EF4-FFF2-40B4-BE49-F238E27FC236}">
                  <a16:creationId xmlns:a16="http://schemas.microsoft.com/office/drawing/2014/main" id="{3575B091-3EB7-59E6-F7C9-184EC68E149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94" y="3764"/>
              <a:ext cx="32" cy="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16" name="Rectangle 668">
              <a:extLst>
                <a:ext uri="{FF2B5EF4-FFF2-40B4-BE49-F238E27FC236}">
                  <a16:creationId xmlns:a16="http://schemas.microsoft.com/office/drawing/2014/main" id="{1F2B09EE-8A6A-8991-7D00-774509D6667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94" y="3767"/>
              <a:ext cx="55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en-US" sz="500">
                  <a:solidFill>
                    <a:srgbClr val="CC3300"/>
                  </a:solidFill>
                  <a:latin typeface="Arial" panose="020B0604020202020204" pitchFamily="34" charset="0"/>
                </a:rPr>
                <a:t>2.5</a:t>
              </a:r>
            </a:p>
          </p:txBody>
        </p:sp>
        <p:sp>
          <p:nvSpPr>
            <p:cNvPr id="2717" name="Rectangle 669">
              <a:extLst>
                <a:ext uri="{FF2B5EF4-FFF2-40B4-BE49-F238E27FC236}">
                  <a16:creationId xmlns:a16="http://schemas.microsoft.com/office/drawing/2014/main" id="{5941CA98-8CDC-DFED-3F70-45F8A2B7859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47" y="3764"/>
              <a:ext cx="31" cy="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18" name="Rectangle 670">
              <a:extLst>
                <a:ext uri="{FF2B5EF4-FFF2-40B4-BE49-F238E27FC236}">
                  <a16:creationId xmlns:a16="http://schemas.microsoft.com/office/drawing/2014/main" id="{A034311B-4FD1-4490-2597-092D583ECFD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47" y="3767"/>
              <a:ext cx="55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en-US" sz="500">
                  <a:solidFill>
                    <a:srgbClr val="CC3300"/>
                  </a:solidFill>
                  <a:latin typeface="Arial" panose="020B0604020202020204" pitchFamily="34" charset="0"/>
                </a:rPr>
                <a:t>0.0</a:t>
              </a:r>
            </a:p>
          </p:txBody>
        </p:sp>
        <p:sp>
          <p:nvSpPr>
            <p:cNvPr id="2719" name="Rectangle 671">
              <a:extLst>
                <a:ext uri="{FF2B5EF4-FFF2-40B4-BE49-F238E27FC236}">
                  <a16:creationId xmlns:a16="http://schemas.microsoft.com/office/drawing/2014/main" id="{D2AD067D-A2D4-36D7-6002-282BE43DDB6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33" y="3807"/>
              <a:ext cx="13" cy="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20" name="Rectangle 672">
              <a:extLst>
                <a:ext uri="{FF2B5EF4-FFF2-40B4-BE49-F238E27FC236}">
                  <a16:creationId xmlns:a16="http://schemas.microsoft.com/office/drawing/2014/main" id="{5453EBA9-7D38-55B1-25C3-7F86878E139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33" y="3810"/>
              <a:ext cx="22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en-US" sz="500">
                  <a:solidFill>
                    <a:srgbClr val="CC3300"/>
                  </a:solidFill>
                  <a:latin typeface="Arial" panose="020B0604020202020204" pitchFamily="34" charset="0"/>
                </a:rPr>
                <a:t>3</a:t>
              </a:r>
            </a:p>
          </p:txBody>
        </p:sp>
        <p:sp>
          <p:nvSpPr>
            <p:cNvPr id="2721" name="Rectangle 673">
              <a:extLst>
                <a:ext uri="{FF2B5EF4-FFF2-40B4-BE49-F238E27FC236}">
                  <a16:creationId xmlns:a16="http://schemas.microsoft.com/office/drawing/2014/main" id="{1076728A-02D7-F7BB-BFEA-C35FE2030D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81" y="3807"/>
              <a:ext cx="32" cy="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22" name="Rectangle 674">
              <a:extLst>
                <a:ext uri="{FF2B5EF4-FFF2-40B4-BE49-F238E27FC236}">
                  <a16:creationId xmlns:a16="http://schemas.microsoft.com/office/drawing/2014/main" id="{AF8CB07B-2D89-EB9C-B829-158CD1A840D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81" y="3810"/>
              <a:ext cx="55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en-US" sz="500">
                  <a:solidFill>
                    <a:srgbClr val="CC3300"/>
                  </a:solidFill>
                  <a:latin typeface="Arial" panose="020B0604020202020204" pitchFamily="34" charset="0"/>
                </a:rPr>
                <a:t>1.5</a:t>
              </a:r>
            </a:p>
          </p:txBody>
        </p:sp>
        <p:sp>
          <p:nvSpPr>
            <p:cNvPr id="2723" name="Rectangle 675">
              <a:extLst>
                <a:ext uri="{FF2B5EF4-FFF2-40B4-BE49-F238E27FC236}">
                  <a16:creationId xmlns:a16="http://schemas.microsoft.com/office/drawing/2014/main" id="{E7E0FE00-8294-FAB5-604B-92B2E010A8C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34" y="3807"/>
              <a:ext cx="30" cy="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24" name="Rectangle 676">
              <a:extLst>
                <a:ext uri="{FF2B5EF4-FFF2-40B4-BE49-F238E27FC236}">
                  <a16:creationId xmlns:a16="http://schemas.microsoft.com/office/drawing/2014/main" id="{638DB168-2528-8115-913B-6F8C6C802C5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34" y="3810"/>
              <a:ext cx="55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en-US" sz="500">
                  <a:solidFill>
                    <a:srgbClr val="CC3300"/>
                  </a:solidFill>
                  <a:latin typeface="Arial" panose="020B0604020202020204" pitchFamily="34" charset="0"/>
                </a:rPr>
                <a:t>1.0</a:t>
              </a:r>
            </a:p>
          </p:txBody>
        </p:sp>
        <p:sp>
          <p:nvSpPr>
            <p:cNvPr id="2725" name="Rectangle 677">
              <a:extLst>
                <a:ext uri="{FF2B5EF4-FFF2-40B4-BE49-F238E27FC236}">
                  <a16:creationId xmlns:a16="http://schemas.microsoft.com/office/drawing/2014/main" id="{CBA2D6EB-5188-877E-7A64-A6F90B3BA1E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88" y="3807"/>
              <a:ext cx="32" cy="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26" name="Rectangle 678">
              <a:extLst>
                <a:ext uri="{FF2B5EF4-FFF2-40B4-BE49-F238E27FC236}">
                  <a16:creationId xmlns:a16="http://schemas.microsoft.com/office/drawing/2014/main" id="{A963A051-6EEE-4FB2-A723-4370F168C62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88" y="3810"/>
              <a:ext cx="55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en-US" sz="500">
                  <a:solidFill>
                    <a:srgbClr val="CC3300"/>
                  </a:solidFill>
                  <a:latin typeface="Arial" panose="020B0604020202020204" pitchFamily="34" charset="0"/>
                </a:rPr>
                <a:t>0.5</a:t>
              </a:r>
            </a:p>
          </p:txBody>
        </p:sp>
        <p:sp>
          <p:nvSpPr>
            <p:cNvPr id="2727" name="Rectangle 679">
              <a:extLst>
                <a:ext uri="{FF2B5EF4-FFF2-40B4-BE49-F238E27FC236}">
                  <a16:creationId xmlns:a16="http://schemas.microsoft.com/office/drawing/2014/main" id="{D8E708BD-78DF-4626-D479-ACE22B6103F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40" y="3807"/>
              <a:ext cx="31" cy="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28" name="Rectangle 680">
              <a:extLst>
                <a:ext uri="{FF2B5EF4-FFF2-40B4-BE49-F238E27FC236}">
                  <a16:creationId xmlns:a16="http://schemas.microsoft.com/office/drawing/2014/main" id="{D7303F7E-0EF8-1589-C473-A38A3539FA4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40" y="3810"/>
              <a:ext cx="55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en-US" sz="500">
                  <a:solidFill>
                    <a:srgbClr val="CC3300"/>
                  </a:solidFill>
                  <a:latin typeface="Arial" panose="020B0604020202020204" pitchFamily="34" charset="0"/>
                </a:rPr>
                <a:t>2.0</a:t>
              </a:r>
            </a:p>
          </p:txBody>
        </p:sp>
        <p:sp>
          <p:nvSpPr>
            <p:cNvPr id="2729" name="Rectangle 681">
              <a:extLst>
                <a:ext uri="{FF2B5EF4-FFF2-40B4-BE49-F238E27FC236}">
                  <a16:creationId xmlns:a16="http://schemas.microsoft.com/office/drawing/2014/main" id="{FFE561BE-80E8-1A6B-217B-96E2EAB5A4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94" y="3807"/>
              <a:ext cx="32" cy="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30" name="Rectangle 682">
              <a:extLst>
                <a:ext uri="{FF2B5EF4-FFF2-40B4-BE49-F238E27FC236}">
                  <a16:creationId xmlns:a16="http://schemas.microsoft.com/office/drawing/2014/main" id="{117CC6AA-DA6B-830D-0E8C-C772EA698E8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94" y="3810"/>
              <a:ext cx="55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en-US" sz="500">
                  <a:solidFill>
                    <a:srgbClr val="CC3300"/>
                  </a:solidFill>
                  <a:latin typeface="Arial" panose="020B0604020202020204" pitchFamily="34" charset="0"/>
                </a:rPr>
                <a:t>1.5</a:t>
              </a:r>
            </a:p>
          </p:txBody>
        </p:sp>
        <p:sp>
          <p:nvSpPr>
            <p:cNvPr id="2731" name="Rectangle 683">
              <a:extLst>
                <a:ext uri="{FF2B5EF4-FFF2-40B4-BE49-F238E27FC236}">
                  <a16:creationId xmlns:a16="http://schemas.microsoft.com/office/drawing/2014/main" id="{EEA04031-F3CA-CADB-3667-FF7E44E653A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47" y="3807"/>
              <a:ext cx="31" cy="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32" name="Rectangle 684">
              <a:extLst>
                <a:ext uri="{FF2B5EF4-FFF2-40B4-BE49-F238E27FC236}">
                  <a16:creationId xmlns:a16="http://schemas.microsoft.com/office/drawing/2014/main" id="{03D5E5E5-0874-9E3B-DE78-8EFB2198811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47" y="3810"/>
              <a:ext cx="55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en-US" sz="500">
                  <a:solidFill>
                    <a:srgbClr val="CC3300"/>
                  </a:solidFill>
                  <a:latin typeface="Arial" panose="020B0604020202020204" pitchFamily="34" charset="0"/>
                </a:rPr>
                <a:t>0.5</a:t>
              </a:r>
            </a:p>
          </p:txBody>
        </p:sp>
        <p:sp>
          <p:nvSpPr>
            <p:cNvPr id="2733" name="Rectangle 685">
              <a:extLst>
                <a:ext uri="{FF2B5EF4-FFF2-40B4-BE49-F238E27FC236}">
                  <a16:creationId xmlns:a16="http://schemas.microsoft.com/office/drawing/2014/main" id="{204A2B4C-FFC0-F5F8-9E81-689DBD75720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33" y="3849"/>
              <a:ext cx="13" cy="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34" name="Rectangle 686">
              <a:extLst>
                <a:ext uri="{FF2B5EF4-FFF2-40B4-BE49-F238E27FC236}">
                  <a16:creationId xmlns:a16="http://schemas.microsoft.com/office/drawing/2014/main" id="{0C77FE14-6057-08CD-950F-5BD9A6CDE02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33" y="3852"/>
              <a:ext cx="22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en-US" sz="500">
                  <a:solidFill>
                    <a:srgbClr val="CC3300"/>
                  </a:solidFill>
                  <a:latin typeface="Arial" panose="020B0604020202020204" pitchFamily="34" charset="0"/>
                </a:rPr>
                <a:t>4</a:t>
              </a:r>
            </a:p>
          </p:txBody>
        </p:sp>
        <p:sp>
          <p:nvSpPr>
            <p:cNvPr id="2735" name="Rectangle 687">
              <a:extLst>
                <a:ext uri="{FF2B5EF4-FFF2-40B4-BE49-F238E27FC236}">
                  <a16:creationId xmlns:a16="http://schemas.microsoft.com/office/drawing/2014/main" id="{3DAA034B-0D65-9556-A4FC-4D5FEC50D79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81" y="3849"/>
              <a:ext cx="32" cy="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36" name="Rectangle 688">
              <a:extLst>
                <a:ext uri="{FF2B5EF4-FFF2-40B4-BE49-F238E27FC236}">
                  <a16:creationId xmlns:a16="http://schemas.microsoft.com/office/drawing/2014/main" id="{36CDDEFE-9F91-C41A-3CFA-7128ED3BFB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81" y="3852"/>
              <a:ext cx="55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en-US" sz="500">
                  <a:solidFill>
                    <a:srgbClr val="CC3300"/>
                  </a:solidFill>
                  <a:latin typeface="Arial" panose="020B0604020202020204" pitchFamily="34" charset="0"/>
                </a:rPr>
                <a:t>3.0</a:t>
              </a:r>
            </a:p>
          </p:txBody>
        </p:sp>
        <p:sp>
          <p:nvSpPr>
            <p:cNvPr id="2737" name="Rectangle 689">
              <a:extLst>
                <a:ext uri="{FF2B5EF4-FFF2-40B4-BE49-F238E27FC236}">
                  <a16:creationId xmlns:a16="http://schemas.microsoft.com/office/drawing/2014/main" id="{32DEA964-341D-B422-4384-B98FA091736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34" y="3849"/>
              <a:ext cx="30" cy="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38" name="Rectangle 690">
              <a:extLst>
                <a:ext uri="{FF2B5EF4-FFF2-40B4-BE49-F238E27FC236}">
                  <a16:creationId xmlns:a16="http://schemas.microsoft.com/office/drawing/2014/main" id="{2505918B-3B91-EAEA-6135-D941DB8E35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34" y="3852"/>
              <a:ext cx="55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en-US" sz="500">
                  <a:solidFill>
                    <a:srgbClr val="CC3300"/>
                  </a:solidFill>
                  <a:latin typeface="Arial" panose="020B0604020202020204" pitchFamily="34" charset="0"/>
                </a:rPr>
                <a:t>3.0</a:t>
              </a:r>
            </a:p>
          </p:txBody>
        </p:sp>
        <p:sp>
          <p:nvSpPr>
            <p:cNvPr id="2739" name="Rectangle 691">
              <a:extLst>
                <a:ext uri="{FF2B5EF4-FFF2-40B4-BE49-F238E27FC236}">
                  <a16:creationId xmlns:a16="http://schemas.microsoft.com/office/drawing/2014/main" id="{AF8D03DE-AE77-DECC-10A9-F7208F8E96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88" y="3849"/>
              <a:ext cx="32" cy="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40" name="Rectangle 692">
              <a:extLst>
                <a:ext uri="{FF2B5EF4-FFF2-40B4-BE49-F238E27FC236}">
                  <a16:creationId xmlns:a16="http://schemas.microsoft.com/office/drawing/2014/main" id="{30F00939-C47F-054E-D558-5C73F948F1B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88" y="3852"/>
              <a:ext cx="55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en-US" sz="500">
                  <a:solidFill>
                    <a:srgbClr val="CC3300"/>
                  </a:solidFill>
                  <a:latin typeface="Arial" panose="020B0604020202020204" pitchFamily="34" charset="0"/>
                </a:rPr>
                <a:t>0.0</a:t>
              </a:r>
            </a:p>
          </p:txBody>
        </p:sp>
        <p:sp>
          <p:nvSpPr>
            <p:cNvPr id="2741" name="Rectangle 693">
              <a:extLst>
                <a:ext uri="{FF2B5EF4-FFF2-40B4-BE49-F238E27FC236}">
                  <a16:creationId xmlns:a16="http://schemas.microsoft.com/office/drawing/2014/main" id="{B9F61867-5E5B-310A-A5A7-A0066FEE9E3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40" y="3849"/>
              <a:ext cx="31" cy="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42" name="Rectangle 694">
              <a:extLst>
                <a:ext uri="{FF2B5EF4-FFF2-40B4-BE49-F238E27FC236}">
                  <a16:creationId xmlns:a16="http://schemas.microsoft.com/office/drawing/2014/main" id="{A16434D4-4F2E-1B1E-3C11-33DF564FDBF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40" y="3852"/>
              <a:ext cx="55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en-US" sz="500">
                  <a:solidFill>
                    <a:srgbClr val="CC3300"/>
                  </a:solidFill>
                  <a:latin typeface="Arial" panose="020B0604020202020204" pitchFamily="34" charset="0"/>
                </a:rPr>
                <a:t>2.0</a:t>
              </a:r>
            </a:p>
          </p:txBody>
        </p:sp>
        <p:sp>
          <p:nvSpPr>
            <p:cNvPr id="2743" name="Rectangle 695">
              <a:extLst>
                <a:ext uri="{FF2B5EF4-FFF2-40B4-BE49-F238E27FC236}">
                  <a16:creationId xmlns:a16="http://schemas.microsoft.com/office/drawing/2014/main" id="{0C539F48-79DC-CFE5-90E4-4B6F9F8B985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94" y="3849"/>
              <a:ext cx="32" cy="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44" name="Rectangle 696">
              <a:extLst>
                <a:ext uri="{FF2B5EF4-FFF2-40B4-BE49-F238E27FC236}">
                  <a16:creationId xmlns:a16="http://schemas.microsoft.com/office/drawing/2014/main" id="{F2BA3FB0-DD1F-2F49-A0E3-A031BA2B05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94" y="3852"/>
              <a:ext cx="55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en-US" sz="500">
                  <a:solidFill>
                    <a:srgbClr val="CC3300"/>
                  </a:solidFill>
                  <a:latin typeface="Arial" panose="020B0604020202020204" pitchFamily="34" charset="0"/>
                </a:rPr>
                <a:t>2.5</a:t>
              </a:r>
            </a:p>
          </p:txBody>
        </p:sp>
        <p:sp>
          <p:nvSpPr>
            <p:cNvPr id="2745" name="Rectangle 697">
              <a:extLst>
                <a:ext uri="{FF2B5EF4-FFF2-40B4-BE49-F238E27FC236}">
                  <a16:creationId xmlns:a16="http://schemas.microsoft.com/office/drawing/2014/main" id="{65B64239-64E4-716D-65B1-09C4922708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47" y="3849"/>
              <a:ext cx="31" cy="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46" name="Rectangle 698">
              <a:extLst>
                <a:ext uri="{FF2B5EF4-FFF2-40B4-BE49-F238E27FC236}">
                  <a16:creationId xmlns:a16="http://schemas.microsoft.com/office/drawing/2014/main" id="{5129DB02-14DD-0E16-524B-88715E540D6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47" y="3852"/>
              <a:ext cx="55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en-US" sz="500">
                  <a:solidFill>
                    <a:srgbClr val="CC3300"/>
                  </a:solidFill>
                  <a:latin typeface="Arial" panose="020B0604020202020204" pitchFamily="34" charset="0"/>
                </a:rPr>
                <a:t>0.5</a:t>
              </a:r>
            </a:p>
          </p:txBody>
        </p:sp>
        <p:sp>
          <p:nvSpPr>
            <p:cNvPr id="2747" name="Rectangle 699">
              <a:extLst>
                <a:ext uri="{FF2B5EF4-FFF2-40B4-BE49-F238E27FC236}">
                  <a16:creationId xmlns:a16="http://schemas.microsoft.com/office/drawing/2014/main" id="{54DA165D-4185-05D3-4ABA-0FA2BEED37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33" y="3892"/>
              <a:ext cx="13" cy="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48" name="Rectangle 700">
              <a:extLst>
                <a:ext uri="{FF2B5EF4-FFF2-40B4-BE49-F238E27FC236}">
                  <a16:creationId xmlns:a16="http://schemas.microsoft.com/office/drawing/2014/main" id="{B58BC1DE-0947-72E0-A567-6E1858E2D0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33" y="3895"/>
              <a:ext cx="22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en-US" sz="500">
                  <a:solidFill>
                    <a:srgbClr val="CC3300"/>
                  </a:solidFill>
                  <a:latin typeface="Arial" panose="020B0604020202020204" pitchFamily="34" charset="0"/>
                </a:rPr>
                <a:t>5</a:t>
              </a:r>
            </a:p>
          </p:txBody>
        </p:sp>
        <p:sp>
          <p:nvSpPr>
            <p:cNvPr id="2749" name="Rectangle 701">
              <a:extLst>
                <a:ext uri="{FF2B5EF4-FFF2-40B4-BE49-F238E27FC236}">
                  <a16:creationId xmlns:a16="http://schemas.microsoft.com/office/drawing/2014/main" id="{0EA7135D-64FD-BF73-F0E4-B519A14AC6C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81" y="3892"/>
              <a:ext cx="32" cy="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50" name="Rectangle 702">
              <a:extLst>
                <a:ext uri="{FF2B5EF4-FFF2-40B4-BE49-F238E27FC236}">
                  <a16:creationId xmlns:a16="http://schemas.microsoft.com/office/drawing/2014/main" id="{D481AE4D-B2CD-31A6-F3AE-AF2C613110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81" y="3895"/>
              <a:ext cx="55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en-US" sz="500">
                  <a:solidFill>
                    <a:srgbClr val="CC3300"/>
                  </a:solidFill>
                  <a:latin typeface="Arial" panose="020B0604020202020204" pitchFamily="34" charset="0"/>
                </a:rPr>
                <a:t>2.0</a:t>
              </a:r>
            </a:p>
          </p:txBody>
        </p:sp>
        <p:sp>
          <p:nvSpPr>
            <p:cNvPr id="2751" name="Rectangle 703">
              <a:extLst>
                <a:ext uri="{FF2B5EF4-FFF2-40B4-BE49-F238E27FC236}">
                  <a16:creationId xmlns:a16="http://schemas.microsoft.com/office/drawing/2014/main" id="{5BEB9485-3A58-AE34-1A59-D94304AF42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34" y="3892"/>
              <a:ext cx="30" cy="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52" name="Rectangle 704">
              <a:extLst>
                <a:ext uri="{FF2B5EF4-FFF2-40B4-BE49-F238E27FC236}">
                  <a16:creationId xmlns:a16="http://schemas.microsoft.com/office/drawing/2014/main" id="{2A23080B-A53E-63E0-B588-38CA390281B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34" y="3895"/>
              <a:ext cx="55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en-US" sz="500">
                  <a:solidFill>
                    <a:srgbClr val="CC3300"/>
                  </a:solidFill>
                  <a:latin typeface="Arial" panose="020B0604020202020204" pitchFamily="34" charset="0"/>
                </a:rPr>
                <a:t>1.5</a:t>
              </a:r>
            </a:p>
          </p:txBody>
        </p:sp>
        <p:sp>
          <p:nvSpPr>
            <p:cNvPr id="2753" name="Rectangle 705">
              <a:extLst>
                <a:ext uri="{FF2B5EF4-FFF2-40B4-BE49-F238E27FC236}">
                  <a16:creationId xmlns:a16="http://schemas.microsoft.com/office/drawing/2014/main" id="{88BBEA68-9BB3-AC3A-5EA2-2BBC2BC3276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88" y="3892"/>
              <a:ext cx="32" cy="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54" name="Rectangle 706">
              <a:extLst>
                <a:ext uri="{FF2B5EF4-FFF2-40B4-BE49-F238E27FC236}">
                  <a16:creationId xmlns:a16="http://schemas.microsoft.com/office/drawing/2014/main" id="{94AB3805-7DB7-4157-F61D-C6D03D6FC38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88" y="3895"/>
              <a:ext cx="55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en-US" sz="500">
                  <a:solidFill>
                    <a:srgbClr val="CC3300"/>
                  </a:solidFill>
                  <a:latin typeface="Arial" panose="020B0604020202020204" pitchFamily="34" charset="0"/>
                </a:rPr>
                <a:t>0.5</a:t>
              </a:r>
            </a:p>
          </p:txBody>
        </p:sp>
        <p:sp>
          <p:nvSpPr>
            <p:cNvPr id="2755" name="Rectangle 707">
              <a:extLst>
                <a:ext uri="{FF2B5EF4-FFF2-40B4-BE49-F238E27FC236}">
                  <a16:creationId xmlns:a16="http://schemas.microsoft.com/office/drawing/2014/main" id="{0E8E7EBA-1459-731A-6895-32B6127B1E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40" y="3892"/>
              <a:ext cx="31" cy="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56" name="Rectangle 708">
              <a:extLst>
                <a:ext uri="{FF2B5EF4-FFF2-40B4-BE49-F238E27FC236}">
                  <a16:creationId xmlns:a16="http://schemas.microsoft.com/office/drawing/2014/main" id="{A297D4EE-7563-7B6E-385F-C61F44B632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40" y="3895"/>
              <a:ext cx="55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en-US" sz="500">
                  <a:solidFill>
                    <a:srgbClr val="CC3300"/>
                  </a:solidFill>
                  <a:latin typeface="Arial" panose="020B0604020202020204" pitchFamily="34" charset="0"/>
                </a:rPr>
                <a:t>1.5</a:t>
              </a:r>
            </a:p>
          </p:txBody>
        </p:sp>
        <p:sp>
          <p:nvSpPr>
            <p:cNvPr id="2757" name="Rectangle 709">
              <a:extLst>
                <a:ext uri="{FF2B5EF4-FFF2-40B4-BE49-F238E27FC236}">
                  <a16:creationId xmlns:a16="http://schemas.microsoft.com/office/drawing/2014/main" id="{942B3D56-D798-7FB4-B91D-FBD278D34AA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94" y="3892"/>
              <a:ext cx="32" cy="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58" name="Rectangle 710">
              <a:extLst>
                <a:ext uri="{FF2B5EF4-FFF2-40B4-BE49-F238E27FC236}">
                  <a16:creationId xmlns:a16="http://schemas.microsoft.com/office/drawing/2014/main" id="{AFEF9FE2-0232-7E6B-8373-444C4BF20CB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94" y="3895"/>
              <a:ext cx="55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en-US" sz="500">
                  <a:solidFill>
                    <a:srgbClr val="CC3300"/>
                  </a:solidFill>
                  <a:latin typeface="Arial" panose="020B0604020202020204" pitchFamily="34" charset="0"/>
                </a:rPr>
                <a:t>0.5</a:t>
              </a:r>
            </a:p>
          </p:txBody>
        </p:sp>
        <p:sp>
          <p:nvSpPr>
            <p:cNvPr id="2759" name="Rectangle 711">
              <a:extLst>
                <a:ext uri="{FF2B5EF4-FFF2-40B4-BE49-F238E27FC236}">
                  <a16:creationId xmlns:a16="http://schemas.microsoft.com/office/drawing/2014/main" id="{CDC03E92-AF0A-030E-1BFD-9E104C38691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47" y="3892"/>
              <a:ext cx="31" cy="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60" name="Rectangle 712">
              <a:extLst>
                <a:ext uri="{FF2B5EF4-FFF2-40B4-BE49-F238E27FC236}">
                  <a16:creationId xmlns:a16="http://schemas.microsoft.com/office/drawing/2014/main" id="{E85F46E7-9003-3B45-838E-076BF528981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47" y="3895"/>
              <a:ext cx="55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en-US" sz="500">
                  <a:solidFill>
                    <a:srgbClr val="CC3300"/>
                  </a:solidFill>
                  <a:latin typeface="Arial" panose="020B0604020202020204" pitchFamily="34" charset="0"/>
                </a:rPr>
                <a:t>1.0</a:t>
              </a:r>
            </a:p>
          </p:txBody>
        </p:sp>
        <p:sp>
          <p:nvSpPr>
            <p:cNvPr id="2764" name="Rectangle 716">
              <a:extLst>
                <a:ext uri="{FF2B5EF4-FFF2-40B4-BE49-F238E27FC236}">
                  <a16:creationId xmlns:a16="http://schemas.microsoft.com/office/drawing/2014/main" id="{0F16B1A5-AF7E-C703-E9E5-7004D7D15BA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64" y="3933"/>
              <a:ext cx="60" cy="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65" name="Rectangle 717">
              <a:extLst>
                <a:ext uri="{FF2B5EF4-FFF2-40B4-BE49-F238E27FC236}">
                  <a16:creationId xmlns:a16="http://schemas.microsoft.com/office/drawing/2014/main" id="{8525D522-6398-E114-B9B6-895C20A7227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64" y="3936"/>
              <a:ext cx="108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en-US" sz="500">
                  <a:solidFill>
                    <a:srgbClr val="CC3300"/>
                  </a:solidFill>
                  <a:latin typeface="Arial" panose="020B0604020202020204" pitchFamily="34" charset="0"/>
                </a:rPr>
                <a:t>Totals</a:t>
              </a:r>
            </a:p>
          </p:txBody>
        </p:sp>
        <p:sp>
          <p:nvSpPr>
            <p:cNvPr id="2766" name="Rectangle 718">
              <a:extLst>
                <a:ext uri="{FF2B5EF4-FFF2-40B4-BE49-F238E27FC236}">
                  <a16:creationId xmlns:a16="http://schemas.microsoft.com/office/drawing/2014/main" id="{6E3D6FE5-EF3B-A344-4E34-00226587AF6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73" y="3933"/>
              <a:ext cx="42" cy="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67" name="Rectangle 719">
              <a:extLst>
                <a:ext uri="{FF2B5EF4-FFF2-40B4-BE49-F238E27FC236}">
                  <a16:creationId xmlns:a16="http://schemas.microsoft.com/office/drawing/2014/main" id="{50E2F893-0FC2-169A-5B06-4312F36B9FB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73" y="3936"/>
              <a:ext cx="77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en-US" sz="500">
                  <a:solidFill>
                    <a:srgbClr val="CC3300"/>
                  </a:solidFill>
                  <a:latin typeface="Arial" panose="020B0604020202020204" pitchFamily="34" charset="0"/>
                </a:rPr>
                <a:t>10.5</a:t>
              </a:r>
            </a:p>
          </p:txBody>
        </p:sp>
        <p:sp>
          <p:nvSpPr>
            <p:cNvPr id="2768" name="Rectangle 720">
              <a:extLst>
                <a:ext uri="{FF2B5EF4-FFF2-40B4-BE49-F238E27FC236}">
                  <a16:creationId xmlns:a16="http://schemas.microsoft.com/office/drawing/2014/main" id="{716A7319-A519-EED7-D0B2-6AFC5969101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34" y="3933"/>
              <a:ext cx="30" cy="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69" name="Rectangle 721">
              <a:extLst>
                <a:ext uri="{FF2B5EF4-FFF2-40B4-BE49-F238E27FC236}">
                  <a16:creationId xmlns:a16="http://schemas.microsoft.com/office/drawing/2014/main" id="{73456E52-6FF9-ED13-27CD-956CE1F29C8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34" y="3936"/>
              <a:ext cx="55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en-US" sz="500">
                  <a:solidFill>
                    <a:srgbClr val="CC3300"/>
                  </a:solidFill>
                  <a:latin typeface="Arial" panose="020B0604020202020204" pitchFamily="34" charset="0"/>
                </a:rPr>
                <a:t>9.5</a:t>
              </a:r>
            </a:p>
          </p:txBody>
        </p:sp>
        <p:sp>
          <p:nvSpPr>
            <p:cNvPr id="2770" name="Rectangle 722">
              <a:extLst>
                <a:ext uri="{FF2B5EF4-FFF2-40B4-BE49-F238E27FC236}">
                  <a16:creationId xmlns:a16="http://schemas.microsoft.com/office/drawing/2014/main" id="{59BF40ED-674C-CFBC-E2FA-26C45817E0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88" y="3933"/>
              <a:ext cx="32" cy="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71" name="Rectangle 723">
              <a:extLst>
                <a:ext uri="{FF2B5EF4-FFF2-40B4-BE49-F238E27FC236}">
                  <a16:creationId xmlns:a16="http://schemas.microsoft.com/office/drawing/2014/main" id="{0195558E-E40B-6B1D-E9D8-321BF25936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88" y="3936"/>
              <a:ext cx="55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en-US" sz="500">
                  <a:solidFill>
                    <a:srgbClr val="CC3300"/>
                  </a:solidFill>
                  <a:latin typeface="Arial" panose="020B0604020202020204" pitchFamily="34" charset="0"/>
                </a:rPr>
                <a:t>3.0</a:t>
              </a:r>
            </a:p>
          </p:txBody>
        </p:sp>
        <p:sp>
          <p:nvSpPr>
            <p:cNvPr id="2772" name="Rectangle 724">
              <a:extLst>
                <a:ext uri="{FF2B5EF4-FFF2-40B4-BE49-F238E27FC236}">
                  <a16:creationId xmlns:a16="http://schemas.microsoft.com/office/drawing/2014/main" id="{7AE0A41E-F59D-158E-CF0C-D5AD446F0F6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40" y="3933"/>
              <a:ext cx="31" cy="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73" name="Rectangle 725">
              <a:extLst>
                <a:ext uri="{FF2B5EF4-FFF2-40B4-BE49-F238E27FC236}">
                  <a16:creationId xmlns:a16="http://schemas.microsoft.com/office/drawing/2014/main" id="{6FF72A90-5FE1-FB2C-03A6-300039692D9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40" y="3936"/>
              <a:ext cx="55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en-US" sz="500">
                  <a:solidFill>
                    <a:srgbClr val="CC3300"/>
                  </a:solidFill>
                  <a:latin typeface="Arial" panose="020B0604020202020204" pitchFamily="34" charset="0"/>
                </a:rPr>
                <a:t>9.5</a:t>
              </a:r>
            </a:p>
          </p:txBody>
        </p:sp>
        <p:sp>
          <p:nvSpPr>
            <p:cNvPr id="2774" name="Rectangle 726">
              <a:extLst>
                <a:ext uri="{FF2B5EF4-FFF2-40B4-BE49-F238E27FC236}">
                  <a16:creationId xmlns:a16="http://schemas.microsoft.com/office/drawing/2014/main" id="{D122DD60-46DC-11E1-9B64-DBEDF2AC63E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94" y="3933"/>
              <a:ext cx="32" cy="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75" name="Rectangle 727">
              <a:extLst>
                <a:ext uri="{FF2B5EF4-FFF2-40B4-BE49-F238E27FC236}">
                  <a16:creationId xmlns:a16="http://schemas.microsoft.com/office/drawing/2014/main" id="{5949E35B-E51D-C86F-89A1-CF900AD356B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94" y="3936"/>
              <a:ext cx="55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en-US" sz="500">
                  <a:solidFill>
                    <a:srgbClr val="CC3300"/>
                  </a:solidFill>
                  <a:latin typeface="Arial" panose="020B0604020202020204" pitchFamily="34" charset="0"/>
                </a:rPr>
                <a:t>8.5</a:t>
              </a:r>
            </a:p>
          </p:txBody>
        </p:sp>
        <p:sp>
          <p:nvSpPr>
            <p:cNvPr id="2776" name="Rectangle 728">
              <a:extLst>
                <a:ext uri="{FF2B5EF4-FFF2-40B4-BE49-F238E27FC236}">
                  <a16:creationId xmlns:a16="http://schemas.microsoft.com/office/drawing/2014/main" id="{B3E18C87-B012-8EAD-1FC8-F9B0E017C89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47" y="3933"/>
              <a:ext cx="31" cy="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77" name="Rectangle 729">
              <a:extLst>
                <a:ext uri="{FF2B5EF4-FFF2-40B4-BE49-F238E27FC236}">
                  <a16:creationId xmlns:a16="http://schemas.microsoft.com/office/drawing/2014/main" id="{644670C2-131D-2D4C-0A1B-B6C26D50C53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47" y="3936"/>
              <a:ext cx="55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en-US" sz="500">
                  <a:solidFill>
                    <a:srgbClr val="CC3300"/>
                  </a:solidFill>
                  <a:latin typeface="Arial" panose="020B0604020202020204" pitchFamily="34" charset="0"/>
                </a:rPr>
                <a:t>2.0</a:t>
              </a:r>
            </a:p>
          </p:txBody>
        </p:sp>
        <p:sp>
          <p:nvSpPr>
            <p:cNvPr id="2778" name="Rectangle 730">
              <a:extLst>
                <a:ext uri="{FF2B5EF4-FFF2-40B4-BE49-F238E27FC236}">
                  <a16:creationId xmlns:a16="http://schemas.microsoft.com/office/drawing/2014/main" id="{76780794-070B-C977-651B-E3CFCECE50C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64" y="3983"/>
              <a:ext cx="92" cy="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79" name="Rectangle 731">
              <a:extLst>
                <a:ext uri="{FF2B5EF4-FFF2-40B4-BE49-F238E27FC236}">
                  <a16:creationId xmlns:a16="http://schemas.microsoft.com/office/drawing/2014/main" id="{11081990-E3C7-6313-F374-9B2083DAF51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64" y="3986"/>
              <a:ext cx="168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en-US" sz="500">
                  <a:solidFill>
                    <a:srgbClr val="CC3300"/>
                  </a:solidFill>
                  <a:latin typeface="Arial" panose="020B0604020202020204" pitchFamily="34" charset="0"/>
                </a:rPr>
                <a:t>Averages</a:t>
              </a:r>
            </a:p>
          </p:txBody>
        </p:sp>
        <p:sp>
          <p:nvSpPr>
            <p:cNvPr id="2780" name="Rectangle 732">
              <a:extLst>
                <a:ext uri="{FF2B5EF4-FFF2-40B4-BE49-F238E27FC236}">
                  <a16:creationId xmlns:a16="http://schemas.microsoft.com/office/drawing/2014/main" id="{44DD8C9D-56EF-DED3-D6DB-C91D38F26F8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81" y="3983"/>
              <a:ext cx="32" cy="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81" name="Rectangle 733">
              <a:extLst>
                <a:ext uri="{FF2B5EF4-FFF2-40B4-BE49-F238E27FC236}">
                  <a16:creationId xmlns:a16="http://schemas.microsoft.com/office/drawing/2014/main" id="{4402D319-9AB8-A672-770A-6E265C465F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81" y="3986"/>
              <a:ext cx="55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en-US" sz="500">
                  <a:solidFill>
                    <a:srgbClr val="CC3300"/>
                  </a:solidFill>
                  <a:latin typeface="Arial" panose="020B0604020202020204" pitchFamily="34" charset="0"/>
                </a:rPr>
                <a:t>2.1</a:t>
              </a:r>
            </a:p>
          </p:txBody>
        </p:sp>
        <p:sp>
          <p:nvSpPr>
            <p:cNvPr id="2782" name="Rectangle 734">
              <a:extLst>
                <a:ext uri="{FF2B5EF4-FFF2-40B4-BE49-F238E27FC236}">
                  <a16:creationId xmlns:a16="http://schemas.microsoft.com/office/drawing/2014/main" id="{640EB2E2-2D72-3C56-0B92-D38112542E6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34" y="3983"/>
              <a:ext cx="30" cy="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83" name="Rectangle 735">
              <a:extLst>
                <a:ext uri="{FF2B5EF4-FFF2-40B4-BE49-F238E27FC236}">
                  <a16:creationId xmlns:a16="http://schemas.microsoft.com/office/drawing/2014/main" id="{1E5E09F4-8815-22FF-94F3-76DCBA4006C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34" y="3986"/>
              <a:ext cx="55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en-US" sz="500">
                  <a:solidFill>
                    <a:srgbClr val="CC3300"/>
                  </a:solidFill>
                  <a:latin typeface="Arial" panose="020B0604020202020204" pitchFamily="34" charset="0"/>
                </a:rPr>
                <a:t>1.9</a:t>
              </a:r>
            </a:p>
          </p:txBody>
        </p:sp>
        <p:sp>
          <p:nvSpPr>
            <p:cNvPr id="2784" name="Rectangle 736">
              <a:extLst>
                <a:ext uri="{FF2B5EF4-FFF2-40B4-BE49-F238E27FC236}">
                  <a16:creationId xmlns:a16="http://schemas.microsoft.com/office/drawing/2014/main" id="{3ADC6AD3-6BC1-3346-0DF2-A9DCD49EA0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88" y="3983"/>
              <a:ext cx="32" cy="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85" name="Rectangle 737">
              <a:extLst>
                <a:ext uri="{FF2B5EF4-FFF2-40B4-BE49-F238E27FC236}">
                  <a16:creationId xmlns:a16="http://schemas.microsoft.com/office/drawing/2014/main" id="{BF7D2BAF-7D0C-57BF-220C-DFEF518BF3F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88" y="3986"/>
              <a:ext cx="55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en-US" sz="500">
                  <a:solidFill>
                    <a:srgbClr val="CC3300"/>
                  </a:solidFill>
                  <a:latin typeface="Arial" panose="020B0604020202020204" pitchFamily="34" charset="0"/>
                </a:rPr>
                <a:t>0.6</a:t>
              </a:r>
            </a:p>
          </p:txBody>
        </p:sp>
        <p:sp>
          <p:nvSpPr>
            <p:cNvPr id="2786" name="Rectangle 738">
              <a:extLst>
                <a:ext uri="{FF2B5EF4-FFF2-40B4-BE49-F238E27FC236}">
                  <a16:creationId xmlns:a16="http://schemas.microsoft.com/office/drawing/2014/main" id="{CC7F6880-9688-7502-2144-07E6297845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40" y="3983"/>
              <a:ext cx="31" cy="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87" name="Rectangle 739">
              <a:extLst>
                <a:ext uri="{FF2B5EF4-FFF2-40B4-BE49-F238E27FC236}">
                  <a16:creationId xmlns:a16="http://schemas.microsoft.com/office/drawing/2014/main" id="{D9D4727E-C934-43A1-78FF-03F62C209E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40" y="3986"/>
              <a:ext cx="55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en-US" sz="500">
                  <a:solidFill>
                    <a:srgbClr val="CC3300"/>
                  </a:solidFill>
                  <a:latin typeface="Arial" panose="020B0604020202020204" pitchFamily="34" charset="0"/>
                </a:rPr>
                <a:t>1.9</a:t>
              </a:r>
            </a:p>
          </p:txBody>
        </p:sp>
        <p:sp>
          <p:nvSpPr>
            <p:cNvPr id="2788" name="Rectangle 740">
              <a:extLst>
                <a:ext uri="{FF2B5EF4-FFF2-40B4-BE49-F238E27FC236}">
                  <a16:creationId xmlns:a16="http://schemas.microsoft.com/office/drawing/2014/main" id="{DFEEA5CB-A0CF-B264-04E0-B51F2AB16BF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94" y="3983"/>
              <a:ext cx="32" cy="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89" name="Rectangle 741">
              <a:extLst>
                <a:ext uri="{FF2B5EF4-FFF2-40B4-BE49-F238E27FC236}">
                  <a16:creationId xmlns:a16="http://schemas.microsoft.com/office/drawing/2014/main" id="{C64B04EE-C94D-30EB-6A8C-64158201257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94" y="3986"/>
              <a:ext cx="55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en-US" sz="500">
                  <a:solidFill>
                    <a:srgbClr val="CC3300"/>
                  </a:solidFill>
                  <a:latin typeface="Arial" panose="020B0604020202020204" pitchFamily="34" charset="0"/>
                </a:rPr>
                <a:t>1.7</a:t>
              </a:r>
            </a:p>
          </p:txBody>
        </p:sp>
        <p:sp>
          <p:nvSpPr>
            <p:cNvPr id="2790" name="Rectangle 742">
              <a:extLst>
                <a:ext uri="{FF2B5EF4-FFF2-40B4-BE49-F238E27FC236}">
                  <a16:creationId xmlns:a16="http://schemas.microsoft.com/office/drawing/2014/main" id="{FFC0D10F-91D2-C1FB-6355-C2FBE04E36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47" y="3983"/>
              <a:ext cx="31" cy="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91" name="Rectangle 743">
              <a:extLst>
                <a:ext uri="{FF2B5EF4-FFF2-40B4-BE49-F238E27FC236}">
                  <a16:creationId xmlns:a16="http://schemas.microsoft.com/office/drawing/2014/main" id="{C60C5292-E6F0-590E-6FD6-7B54000444B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47" y="3986"/>
              <a:ext cx="55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en-US" sz="500">
                  <a:solidFill>
                    <a:srgbClr val="CC3300"/>
                  </a:solidFill>
                  <a:latin typeface="Arial" panose="020B0604020202020204" pitchFamily="34" charset="0"/>
                </a:rPr>
                <a:t>0.4</a:t>
              </a:r>
            </a:p>
          </p:txBody>
        </p:sp>
        <p:sp>
          <p:nvSpPr>
            <p:cNvPr id="2792" name="Rectangle 744">
              <a:extLst>
                <a:ext uri="{FF2B5EF4-FFF2-40B4-BE49-F238E27FC236}">
                  <a16:creationId xmlns:a16="http://schemas.microsoft.com/office/drawing/2014/main" id="{3691D59F-79CB-4628-D802-1C8E7471833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69" y="4069"/>
              <a:ext cx="45" cy="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93" name="Rectangle 745">
              <a:extLst>
                <a:ext uri="{FF2B5EF4-FFF2-40B4-BE49-F238E27FC236}">
                  <a16:creationId xmlns:a16="http://schemas.microsoft.com/office/drawing/2014/main" id="{1EE0EB41-0A2A-4111-813E-90742B42A5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69" y="4072"/>
              <a:ext cx="82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en-US" sz="500">
                  <a:solidFill>
                    <a:srgbClr val="CC3300"/>
                  </a:solidFill>
                  <a:latin typeface="Arial" panose="020B0604020202020204" pitchFamily="34" charset="0"/>
                </a:rPr>
                <a:t>Sum</a:t>
              </a:r>
            </a:p>
          </p:txBody>
        </p:sp>
        <p:sp>
          <p:nvSpPr>
            <p:cNvPr id="2794" name="Rectangle 746">
              <a:extLst>
                <a:ext uri="{FF2B5EF4-FFF2-40B4-BE49-F238E27FC236}">
                  <a16:creationId xmlns:a16="http://schemas.microsoft.com/office/drawing/2014/main" id="{D93078AD-A5E3-B800-199F-90815A49E63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34" y="4055"/>
              <a:ext cx="30" cy="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95" name="Rectangle 747">
              <a:extLst>
                <a:ext uri="{FF2B5EF4-FFF2-40B4-BE49-F238E27FC236}">
                  <a16:creationId xmlns:a16="http://schemas.microsoft.com/office/drawing/2014/main" id="{7A0495AB-0904-D6B7-EAB5-B98B5ED7CDA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33" y="4078"/>
              <a:ext cx="55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en-US" sz="500" b="1">
                  <a:solidFill>
                    <a:srgbClr val="CC3300"/>
                  </a:solidFill>
                  <a:latin typeface="Arial" panose="020B0604020202020204" pitchFamily="34" charset="0"/>
                </a:rPr>
                <a:t>4.0</a:t>
              </a:r>
            </a:p>
          </p:txBody>
        </p:sp>
        <p:sp>
          <p:nvSpPr>
            <p:cNvPr id="2797" name="Rectangle 749">
              <a:extLst>
                <a:ext uri="{FF2B5EF4-FFF2-40B4-BE49-F238E27FC236}">
                  <a16:creationId xmlns:a16="http://schemas.microsoft.com/office/drawing/2014/main" id="{368EED1B-6E21-EAD1-4319-06BF3956AE1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40" y="4072"/>
              <a:ext cx="82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CC33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en-US" sz="500">
                  <a:solidFill>
                    <a:srgbClr val="CC3300"/>
                  </a:solidFill>
                  <a:latin typeface="Arial" panose="020B0604020202020204" pitchFamily="34" charset="0"/>
                </a:rPr>
                <a:t>Sum</a:t>
              </a:r>
            </a:p>
          </p:txBody>
        </p:sp>
        <p:sp>
          <p:nvSpPr>
            <p:cNvPr id="2799" name="Rectangle 751">
              <a:extLst>
                <a:ext uri="{FF2B5EF4-FFF2-40B4-BE49-F238E27FC236}">
                  <a16:creationId xmlns:a16="http://schemas.microsoft.com/office/drawing/2014/main" id="{0BAA5FB1-E27C-958F-F85A-DC1E8445996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94" y="4074"/>
              <a:ext cx="55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CC33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en-US" sz="500" b="1">
                  <a:solidFill>
                    <a:srgbClr val="CC3300"/>
                  </a:solidFill>
                  <a:latin typeface="Arial" panose="020B0604020202020204" pitchFamily="34" charset="0"/>
                </a:rPr>
                <a:t>3.6</a:t>
              </a:r>
            </a:p>
          </p:txBody>
        </p:sp>
        <p:sp>
          <p:nvSpPr>
            <p:cNvPr id="2800" name="Rectangle 752">
              <a:extLst>
                <a:ext uri="{FF2B5EF4-FFF2-40B4-BE49-F238E27FC236}">
                  <a16:creationId xmlns:a16="http://schemas.microsoft.com/office/drawing/2014/main" id="{D43CED0B-16A8-096D-8306-F042E0FFE24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99" y="4126"/>
              <a:ext cx="15" cy="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801" name="Rectangle 753">
              <a:extLst>
                <a:ext uri="{FF2B5EF4-FFF2-40B4-BE49-F238E27FC236}">
                  <a16:creationId xmlns:a16="http://schemas.microsoft.com/office/drawing/2014/main" id="{42CF14C4-D0FF-8736-F3B8-7843297D14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99" y="4129"/>
              <a:ext cx="27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en-US" sz="500">
                  <a:solidFill>
                    <a:srgbClr val="CC3300"/>
                  </a:solidFill>
                  <a:latin typeface="Arial" panose="020B0604020202020204" pitchFamily="34" charset="0"/>
                </a:rPr>
                <a:t>X</a:t>
              </a:r>
            </a:p>
          </p:txBody>
        </p:sp>
        <p:sp>
          <p:nvSpPr>
            <p:cNvPr id="2802" name="Rectangle 754">
              <a:extLst>
                <a:ext uri="{FF2B5EF4-FFF2-40B4-BE49-F238E27FC236}">
                  <a16:creationId xmlns:a16="http://schemas.microsoft.com/office/drawing/2014/main" id="{220FC675-FDF7-81AB-77F2-6CAEB630465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22" y="4117"/>
              <a:ext cx="15" cy="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803" name="Rectangle 755">
              <a:extLst>
                <a:ext uri="{FF2B5EF4-FFF2-40B4-BE49-F238E27FC236}">
                  <a16:creationId xmlns:a16="http://schemas.microsoft.com/office/drawing/2014/main" id="{6982C8AF-22E7-CA32-445E-6B0C2AB1FE3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22" y="4120"/>
              <a:ext cx="27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en-US" sz="500">
                  <a:solidFill>
                    <a:srgbClr val="CC3300"/>
                  </a:solidFill>
                  <a:latin typeface="Arial" panose="020B0604020202020204" pitchFamily="34" charset="0"/>
                </a:rPr>
                <a:t>A</a:t>
              </a:r>
            </a:p>
          </p:txBody>
        </p:sp>
        <p:sp>
          <p:nvSpPr>
            <p:cNvPr id="2804" name="Rectangle 756">
              <a:extLst>
                <a:ext uri="{FF2B5EF4-FFF2-40B4-BE49-F238E27FC236}">
                  <a16:creationId xmlns:a16="http://schemas.microsoft.com/office/drawing/2014/main" id="{D21F959E-4782-26D0-2DA5-BA71FC06993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34" y="4126"/>
              <a:ext cx="30" cy="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805" name="Rectangle 757">
              <a:extLst>
                <a:ext uri="{FF2B5EF4-FFF2-40B4-BE49-F238E27FC236}">
                  <a16:creationId xmlns:a16="http://schemas.microsoft.com/office/drawing/2014/main" id="{298F3F87-AD18-348E-2DF6-A53309A1883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34" y="4121"/>
              <a:ext cx="55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en-US" sz="500" b="1">
                  <a:solidFill>
                    <a:srgbClr val="CC3300"/>
                  </a:solidFill>
                  <a:latin typeface="Arial" panose="020B0604020202020204" pitchFamily="34" charset="0"/>
                </a:rPr>
                <a:t>2.0</a:t>
              </a:r>
            </a:p>
          </p:txBody>
        </p:sp>
        <p:sp>
          <p:nvSpPr>
            <p:cNvPr id="2806" name="Rectangle 758">
              <a:extLst>
                <a:ext uri="{FF2B5EF4-FFF2-40B4-BE49-F238E27FC236}">
                  <a16:creationId xmlns:a16="http://schemas.microsoft.com/office/drawing/2014/main" id="{DC3D899B-795D-C8EE-3B15-684361C2D77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70" y="4126"/>
              <a:ext cx="17" cy="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807" name="Rectangle 759">
              <a:extLst>
                <a:ext uri="{FF2B5EF4-FFF2-40B4-BE49-F238E27FC236}">
                  <a16:creationId xmlns:a16="http://schemas.microsoft.com/office/drawing/2014/main" id="{5BE6F683-CE70-F46D-EE31-B61420FE3E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70" y="4129"/>
              <a:ext cx="27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en-US" sz="500">
                  <a:solidFill>
                    <a:srgbClr val="CC3300"/>
                  </a:solidFill>
                  <a:latin typeface="Arial" panose="020B0604020202020204" pitchFamily="34" charset="0"/>
                </a:rPr>
                <a:t>X</a:t>
              </a:r>
            </a:p>
          </p:txBody>
        </p:sp>
        <p:sp>
          <p:nvSpPr>
            <p:cNvPr id="2808" name="Rectangle 760">
              <a:extLst>
                <a:ext uri="{FF2B5EF4-FFF2-40B4-BE49-F238E27FC236}">
                  <a16:creationId xmlns:a16="http://schemas.microsoft.com/office/drawing/2014/main" id="{175CCA74-8B03-458F-3E8C-19E542FD4E3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93" y="4117"/>
              <a:ext cx="15" cy="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809" name="Rectangle 761">
              <a:extLst>
                <a:ext uri="{FF2B5EF4-FFF2-40B4-BE49-F238E27FC236}">
                  <a16:creationId xmlns:a16="http://schemas.microsoft.com/office/drawing/2014/main" id="{20C31128-762C-AFAC-A19A-9DFF6C6919B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93" y="4120"/>
              <a:ext cx="27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en-US" sz="500">
                  <a:solidFill>
                    <a:srgbClr val="CC3300"/>
                  </a:solidFill>
                  <a:latin typeface="Arial" panose="020B0604020202020204" pitchFamily="34" charset="0"/>
                </a:rPr>
                <a:t>B</a:t>
              </a:r>
            </a:p>
          </p:txBody>
        </p:sp>
        <p:sp>
          <p:nvSpPr>
            <p:cNvPr id="2810" name="Rectangle 762">
              <a:extLst>
                <a:ext uri="{FF2B5EF4-FFF2-40B4-BE49-F238E27FC236}">
                  <a16:creationId xmlns:a16="http://schemas.microsoft.com/office/drawing/2014/main" id="{2D5A4CCE-1BFF-D340-77E0-69874E5C99B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94" y="4126"/>
              <a:ext cx="32" cy="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811" name="Rectangle 763">
              <a:extLst>
                <a:ext uri="{FF2B5EF4-FFF2-40B4-BE49-F238E27FC236}">
                  <a16:creationId xmlns:a16="http://schemas.microsoft.com/office/drawing/2014/main" id="{04FA4F90-39ED-2FA8-23C5-40413C32345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94" y="4119"/>
              <a:ext cx="55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en-US" sz="500" b="1">
                  <a:solidFill>
                    <a:srgbClr val="CC3300"/>
                  </a:solidFill>
                  <a:latin typeface="Arial" panose="020B0604020202020204" pitchFamily="34" charset="0"/>
                </a:rPr>
                <a:t>1.8</a:t>
              </a:r>
            </a:p>
          </p:txBody>
        </p:sp>
        <p:sp>
          <p:nvSpPr>
            <p:cNvPr id="2812" name="Freeform 764">
              <a:extLst>
                <a:ext uri="{FF2B5EF4-FFF2-40B4-BE49-F238E27FC236}">
                  <a16:creationId xmlns:a16="http://schemas.microsoft.com/office/drawing/2014/main" id="{7AD7301C-35A6-2B57-2A32-A5AC826B9C24}"/>
                </a:ext>
              </a:extLst>
            </p:cNvPr>
            <p:cNvSpPr>
              <a:spLocks/>
            </p:cNvSpPr>
            <p:nvPr/>
          </p:nvSpPr>
          <p:spPr bwMode="auto">
            <a:xfrm>
              <a:off x="8049" y="3595"/>
              <a:ext cx="21" cy="462"/>
            </a:xfrm>
            <a:custGeom>
              <a:avLst/>
              <a:gdLst>
                <a:gd name="T0" fmla="*/ 0 w 24"/>
                <a:gd name="T1" fmla="*/ 462 h 462"/>
                <a:gd name="T2" fmla="*/ 23 w 24"/>
                <a:gd name="T3" fmla="*/ 462 h 462"/>
                <a:gd name="T4" fmla="*/ 24 w 24"/>
                <a:gd name="T5" fmla="*/ 0 h 462"/>
                <a:gd name="T6" fmla="*/ 1 w 24"/>
                <a:gd name="T7" fmla="*/ 0 h 462"/>
                <a:gd name="T8" fmla="*/ 0 w 24"/>
                <a:gd name="T9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462">
                  <a:moveTo>
                    <a:pt x="0" y="462"/>
                  </a:moveTo>
                  <a:lnTo>
                    <a:pt x="23" y="462"/>
                  </a:lnTo>
                  <a:lnTo>
                    <a:pt x="24" y="0"/>
                  </a:lnTo>
                  <a:lnTo>
                    <a:pt x="1" y="0"/>
                  </a:lnTo>
                  <a:lnTo>
                    <a:pt x="0" y="462"/>
                  </a:lnTo>
                  <a:close/>
                </a:path>
              </a:pathLst>
            </a:custGeom>
            <a:solidFill>
              <a:srgbClr val="FFC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813" name="Line 765">
              <a:extLst>
                <a:ext uri="{FF2B5EF4-FFF2-40B4-BE49-F238E27FC236}">
                  <a16:creationId xmlns:a16="http://schemas.microsoft.com/office/drawing/2014/main" id="{9F6BA21D-C76A-AE50-B8A5-2BCCF4D247F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949" y="3595"/>
              <a:ext cx="1" cy="462"/>
            </a:xfrm>
            <a:prstGeom prst="line">
              <a:avLst/>
            </a:prstGeom>
            <a:noFill/>
            <a:ln w="12700">
              <a:solidFill>
                <a:srgbClr val="FFCC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grpSp>
          <p:nvGrpSpPr>
            <p:cNvPr id="2818" name="Group 770">
              <a:extLst>
                <a:ext uri="{FF2B5EF4-FFF2-40B4-BE49-F238E27FC236}">
                  <a16:creationId xmlns:a16="http://schemas.microsoft.com/office/drawing/2014/main" id="{A0218D05-E422-822D-7C12-273D3FD5A72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461" y="4107"/>
              <a:ext cx="43" cy="70"/>
              <a:chOff x="7550" y="5843"/>
              <a:chExt cx="48" cy="70"/>
            </a:xfrm>
          </p:grpSpPr>
          <p:sp>
            <p:nvSpPr>
              <p:cNvPr id="2814" name="Rectangle 766">
                <a:extLst>
                  <a:ext uri="{FF2B5EF4-FFF2-40B4-BE49-F238E27FC236}">
                    <a16:creationId xmlns:a16="http://schemas.microsoft.com/office/drawing/2014/main" id="{FF49DEA0-248F-3A97-4987-06CF170EBD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550" y="5843"/>
                <a:ext cx="18" cy="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815" name="Rectangle 767">
                <a:extLst>
                  <a:ext uri="{FF2B5EF4-FFF2-40B4-BE49-F238E27FC236}">
                    <a16:creationId xmlns:a16="http://schemas.microsoft.com/office/drawing/2014/main" id="{E6030248-8DBF-79E5-23CF-0D1B9DFCC6F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550" y="5846"/>
                <a:ext cx="32" cy="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en-US" sz="500">
                    <a:solidFill>
                      <a:srgbClr val="CC3300"/>
                    </a:solidFill>
                    <a:latin typeface="Arial" panose="020B0604020202020204" pitchFamily="34" charset="0"/>
                  </a:rPr>
                  <a:t>R</a:t>
                </a:r>
              </a:p>
            </p:txBody>
          </p:sp>
          <p:sp>
            <p:nvSpPr>
              <p:cNvPr id="2816" name="Rectangle 768">
                <a:extLst>
                  <a:ext uri="{FF2B5EF4-FFF2-40B4-BE49-F238E27FC236}">
                    <a16:creationId xmlns:a16="http://schemas.microsoft.com/office/drawing/2014/main" id="{D575A6A3-20C5-3C55-5679-52B220EA3E0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569" y="5862"/>
                <a:ext cx="17" cy="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817" name="Rectangle 769">
                <a:extLst>
                  <a:ext uri="{FF2B5EF4-FFF2-40B4-BE49-F238E27FC236}">
                    <a16:creationId xmlns:a16="http://schemas.microsoft.com/office/drawing/2014/main" id="{56A0FA37-C8D5-9B52-E8FE-78C1E9A885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568" y="5865"/>
                <a:ext cx="30" cy="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en-US" sz="500">
                    <a:solidFill>
                      <a:srgbClr val="CC3300"/>
                    </a:solidFill>
                    <a:latin typeface="Arial" panose="020B0604020202020204" pitchFamily="34" charset="0"/>
                  </a:rPr>
                  <a:t>A</a:t>
                </a:r>
              </a:p>
            </p:txBody>
          </p:sp>
        </p:grpSp>
        <p:grpSp>
          <p:nvGrpSpPr>
            <p:cNvPr id="2821" name="Group 773">
              <a:extLst>
                <a:ext uri="{FF2B5EF4-FFF2-40B4-BE49-F238E27FC236}">
                  <a16:creationId xmlns:a16="http://schemas.microsoft.com/office/drawing/2014/main" id="{8673991E-D2F3-9345-E9BB-813659BD1E9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488" y="4078"/>
              <a:ext cx="22" cy="36"/>
              <a:chOff x="7580" y="5814"/>
              <a:chExt cx="25" cy="36"/>
            </a:xfrm>
          </p:grpSpPr>
          <p:sp>
            <p:nvSpPr>
              <p:cNvPr id="2819" name="Freeform 771">
                <a:extLst>
                  <a:ext uri="{FF2B5EF4-FFF2-40B4-BE49-F238E27FC236}">
                    <a16:creationId xmlns:a16="http://schemas.microsoft.com/office/drawing/2014/main" id="{B4EEDBFC-7A19-4267-F3D5-685564E430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80" y="5814"/>
                <a:ext cx="25" cy="17"/>
              </a:xfrm>
              <a:custGeom>
                <a:avLst/>
                <a:gdLst>
                  <a:gd name="T0" fmla="*/ 17 w 25"/>
                  <a:gd name="T1" fmla="*/ 0 h 17"/>
                  <a:gd name="T2" fmla="*/ 25 w 25"/>
                  <a:gd name="T3" fmla="*/ 17 h 17"/>
                  <a:gd name="T4" fmla="*/ 11 w 25"/>
                  <a:gd name="T5" fmla="*/ 11 h 17"/>
                  <a:gd name="T6" fmla="*/ 0 w 25"/>
                  <a:gd name="T7" fmla="*/ 6 h 17"/>
                  <a:gd name="T8" fmla="*/ 17 w 25"/>
                  <a:gd name="T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17">
                    <a:moveTo>
                      <a:pt x="17" y="0"/>
                    </a:moveTo>
                    <a:lnTo>
                      <a:pt x="25" y="17"/>
                    </a:lnTo>
                    <a:lnTo>
                      <a:pt x="11" y="11"/>
                    </a:lnTo>
                    <a:lnTo>
                      <a:pt x="0" y="6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000000"/>
              </a:solidFill>
              <a:ln w="12700">
                <a:solidFill>
                  <a:srgbClr val="CC33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820" name="Line 772">
                <a:extLst>
                  <a:ext uri="{FF2B5EF4-FFF2-40B4-BE49-F238E27FC236}">
                    <a16:creationId xmlns:a16="http://schemas.microsoft.com/office/drawing/2014/main" id="{70C5D9C9-482F-28DE-7FF7-D8207EA7DD2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7580" y="5825"/>
                <a:ext cx="11" cy="25"/>
              </a:xfrm>
              <a:prstGeom prst="line">
                <a:avLst/>
              </a:prstGeom>
              <a:noFill/>
              <a:ln w="12700">
                <a:solidFill>
                  <a:srgbClr val="CC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2826" name="Group 778">
              <a:extLst>
                <a:ext uri="{FF2B5EF4-FFF2-40B4-BE49-F238E27FC236}">
                  <a16:creationId xmlns:a16="http://schemas.microsoft.com/office/drawing/2014/main" id="{B94609D8-A1C3-134A-4039-6B84DD3D5D0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925" y="4107"/>
              <a:ext cx="45" cy="70"/>
              <a:chOff x="8062" y="5843"/>
              <a:chExt cx="49" cy="70"/>
            </a:xfrm>
          </p:grpSpPr>
          <p:sp>
            <p:nvSpPr>
              <p:cNvPr id="2822" name="Rectangle 774">
                <a:extLst>
                  <a:ext uri="{FF2B5EF4-FFF2-40B4-BE49-F238E27FC236}">
                    <a16:creationId xmlns:a16="http://schemas.microsoft.com/office/drawing/2014/main" id="{D72C17F5-2EBE-1DA8-8EFE-DF0B6B7FB07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062" y="5843"/>
                <a:ext cx="18" cy="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823" name="Rectangle 775">
                <a:extLst>
                  <a:ext uri="{FF2B5EF4-FFF2-40B4-BE49-F238E27FC236}">
                    <a16:creationId xmlns:a16="http://schemas.microsoft.com/office/drawing/2014/main" id="{B2395D12-659D-671C-D7AA-F27B7864ACF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062" y="5846"/>
                <a:ext cx="32" cy="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en-US" sz="500">
                    <a:solidFill>
                      <a:srgbClr val="CC3300"/>
                    </a:solidFill>
                    <a:latin typeface="Arial" panose="020B0604020202020204" pitchFamily="34" charset="0"/>
                  </a:rPr>
                  <a:t>R</a:t>
                </a:r>
              </a:p>
            </p:txBody>
          </p:sp>
          <p:sp>
            <p:nvSpPr>
              <p:cNvPr id="2824" name="Rectangle 776">
                <a:extLst>
                  <a:ext uri="{FF2B5EF4-FFF2-40B4-BE49-F238E27FC236}">
                    <a16:creationId xmlns:a16="http://schemas.microsoft.com/office/drawing/2014/main" id="{F25ECC1D-DC92-5040-9DF9-ECA606FA7F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082" y="5862"/>
                <a:ext cx="17" cy="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825" name="Rectangle 777">
                <a:extLst>
                  <a:ext uri="{FF2B5EF4-FFF2-40B4-BE49-F238E27FC236}">
                    <a16:creationId xmlns:a16="http://schemas.microsoft.com/office/drawing/2014/main" id="{99B2DA48-3B18-B0FE-E6E9-D48CAA7007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082" y="5865"/>
                <a:ext cx="29" cy="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en-US" sz="500">
                    <a:solidFill>
                      <a:srgbClr val="CC3300"/>
                    </a:solidFill>
                    <a:latin typeface="Arial" panose="020B0604020202020204" pitchFamily="34" charset="0"/>
                  </a:rPr>
                  <a:t>B</a:t>
                </a:r>
              </a:p>
            </p:txBody>
          </p:sp>
        </p:grpSp>
        <p:sp>
          <p:nvSpPr>
            <p:cNvPr id="2827" name="Line 779">
              <a:extLst>
                <a:ext uri="{FF2B5EF4-FFF2-40B4-BE49-F238E27FC236}">
                  <a16:creationId xmlns:a16="http://schemas.microsoft.com/office/drawing/2014/main" id="{79AE0E19-EC7E-1845-EDBD-A2B73FC839E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923" y="4112"/>
              <a:ext cx="18" cy="1"/>
            </a:xfrm>
            <a:prstGeom prst="line">
              <a:avLst/>
            </a:prstGeom>
            <a:noFill/>
            <a:ln w="12700">
              <a:solidFill>
                <a:srgbClr val="CC33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grpSp>
          <p:nvGrpSpPr>
            <p:cNvPr id="2830" name="Group 782">
              <a:extLst>
                <a:ext uri="{FF2B5EF4-FFF2-40B4-BE49-F238E27FC236}">
                  <a16:creationId xmlns:a16="http://schemas.microsoft.com/office/drawing/2014/main" id="{CD51AEC3-48E7-93D4-7A29-39B8BD3176D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951" y="4076"/>
              <a:ext cx="22" cy="36"/>
              <a:chOff x="8090" y="5812"/>
              <a:chExt cx="25" cy="36"/>
            </a:xfrm>
          </p:grpSpPr>
          <p:sp>
            <p:nvSpPr>
              <p:cNvPr id="2828" name="Freeform 780">
                <a:extLst>
                  <a:ext uri="{FF2B5EF4-FFF2-40B4-BE49-F238E27FC236}">
                    <a16:creationId xmlns:a16="http://schemas.microsoft.com/office/drawing/2014/main" id="{D79B50B3-32D6-DD8A-192F-CA9493F2A2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090" y="5812"/>
                <a:ext cx="25" cy="17"/>
              </a:xfrm>
              <a:custGeom>
                <a:avLst/>
                <a:gdLst>
                  <a:gd name="T0" fmla="*/ 17 w 25"/>
                  <a:gd name="T1" fmla="*/ 0 h 17"/>
                  <a:gd name="T2" fmla="*/ 25 w 25"/>
                  <a:gd name="T3" fmla="*/ 17 h 17"/>
                  <a:gd name="T4" fmla="*/ 11 w 25"/>
                  <a:gd name="T5" fmla="*/ 11 h 17"/>
                  <a:gd name="T6" fmla="*/ 0 w 25"/>
                  <a:gd name="T7" fmla="*/ 6 h 17"/>
                  <a:gd name="T8" fmla="*/ 17 w 25"/>
                  <a:gd name="T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17">
                    <a:moveTo>
                      <a:pt x="17" y="0"/>
                    </a:moveTo>
                    <a:lnTo>
                      <a:pt x="25" y="17"/>
                    </a:lnTo>
                    <a:lnTo>
                      <a:pt x="11" y="11"/>
                    </a:lnTo>
                    <a:lnTo>
                      <a:pt x="0" y="6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000000"/>
              </a:solidFill>
              <a:ln w="12700">
                <a:solidFill>
                  <a:srgbClr val="CC33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829" name="Line 781">
                <a:extLst>
                  <a:ext uri="{FF2B5EF4-FFF2-40B4-BE49-F238E27FC236}">
                    <a16:creationId xmlns:a16="http://schemas.microsoft.com/office/drawing/2014/main" id="{AE79B345-3906-6338-EDC3-307D0C1B2AF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8090" y="5823"/>
                <a:ext cx="11" cy="25"/>
              </a:xfrm>
              <a:prstGeom prst="line">
                <a:avLst/>
              </a:prstGeom>
              <a:noFill/>
              <a:ln w="12700">
                <a:solidFill>
                  <a:srgbClr val="CC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2831" name="Line 783">
              <a:extLst>
                <a:ext uri="{FF2B5EF4-FFF2-40B4-BE49-F238E27FC236}">
                  <a16:creationId xmlns:a16="http://schemas.microsoft.com/office/drawing/2014/main" id="{4D706ADD-27BB-81C3-DBA2-2CB528DEDA4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466" y="4113"/>
              <a:ext cx="17" cy="1"/>
            </a:xfrm>
            <a:prstGeom prst="line">
              <a:avLst/>
            </a:prstGeom>
            <a:noFill/>
            <a:ln w="12700">
              <a:solidFill>
                <a:srgbClr val="CC33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833" name="Freeform 785">
              <a:extLst>
                <a:ext uri="{FF2B5EF4-FFF2-40B4-BE49-F238E27FC236}">
                  <a16:creationId xmlns:a16="http://schemas.microsoft.com/office/drawing/2014/main" id="{B3EB2C44-A6ED-9D0B-56B4-EA22A7D129E4}"/>
                </a:ext>
              </a:extLst>
            </p:cNvPr>
            <p:cNvSpPr>
              <a:spLocks/>
            </p:cNvSpPr>
            <p:nvPr/>
          </p:nvSpPr>
          <p:spPr bwMode="auto">
            <a:xfrm>
              <a:off x="7579" y="3595"/>
              <a:ext cx="21" cy="462"/>
            </a:xfrm>
            <a:custGeom>
              <a:avLst/>
              <a:gdLst>
                <a:gd name="T0" fmla="*/ 23 w 24"/>
                <a:gd name="T1" fmla="*/ 0 h 462"/>
                <a:gd name="T2" fmla="*/ 0 w 24"/>
                <a:gd name="T3" fmla="*/ 0 h 462"/>
                <a:gd name="T4" fmla="*/ 1 w 24"/>
                <a:gd name="T5" fmla="*/ 462 h 462"/>
                <a:gd name="T6" fmla="*/ 24 w 24"/>
                <a:gd name="T7" fmla="*/ 462 h 462"/>
                <a:gd name="T8" fmla="*/ 23 w 24"/>
                <a:gd name="T9" fmla="*/ 0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462">
                  <a:moveTo>
                    <a:pt x="23" y="0"/>
                  </a:moveTo>
                  <a:lnTo>
                    <a:pt x="0" y="0"/>
                  </a:lnTo>
                  <a:lnTo>
                    <a:pt x="1" y="462"/>
                  </a:lnTo>
                  <a:lnTo>
                    <a:pt x="24" y="462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rgbClr val="FFC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862" name="Line 814">
              <a:extLst>
                <a:ext uri="{FF2B5EF4-FFF2-40B4-BE49-F238E27FC236}">
                  <a16:creationId xmlns:a16="http://schemas.microsoft.com/office/drawing/2014/main" id="{407CE61F-D9B4-2B2C-0DB3-56C29946E6B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946" y="3595"/>
              <a:ext cx="1120" cy="0"/>
            </a:xfrm>
            <a:prstGeom prst="line">
              <a:avLst/>
            </a:prstGeom>
            <a:noFill/>
            <a:ln w="9525">
              <a:solidFill>
                <a:schemeClr val="hlink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63" name="Line 815">
              <a:extLst>
                <a:ext uri="{FF2B5EF4-FFF2-40B4-BE49-F238E27FC236}">
                  <a16:creationId xmlns:a16="http://schemas.microsoft.com/office/drawing/2014/main" id="{9044FBC8-D842-D876-5FAD-770D92AD56A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946" y="3639"/>
              <a:ext cx="1120" cy="0"/>
            </a:xfrm>
            <a:prstGeom prst="line">
              <a:avLst/>
            </a:prstGeom>
            <a:noFill/>
            <a:ln w="9525">
              <a:solidFill>
                <a:schemeClr val="hlink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64" name="Line 816">
              <a:extLst>
                <a:ext uri="{FF2B5EF4-FFF2-40B4-BE49-F238E27FC236}">
                  <a16:creationId xmlns:a16="http://schemas.microsoft.com/office/drawing/2014/main" id="{825299A8-CE43-C3AE-A330-C37DF581E75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946" y="3683"/>
              <a:ext cx="1120" cy="0"/>
            </a:xfrm>
            <a:prstGeom prst="line">
              <a:avLst/>
            </a:prstGeom>
            <a:noFill/>
            <a:ln w="9525">
              <a:solidFill>
                <a:schemeClr val="hlink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65" name="Line 817">
              <a:extLst>
                <a:ext uri="{FF2B5EF4-FFF2-40B4-BE49-F238E27FC236}">
                  <a16:creationId xmlns:a16="http://schemas.microsoft.com/office/drawing/2014/main" id="{EA5A3FA6-CB12-BC20-1A10-1D98FF44A1F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946" y="3727"/>
              <a:ext cx="1120" cy="0"/>
            </a:xfrm>
            <a:prstGeom prst="line">
              <a:avLst/>
            </a:prstGeom>
            <a:noFill/>
            <a:ln w="9525">
              <a:solidFill>
                <a:schemeClr val="hlink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66" name="Line 818">
              <a:extLst>
                <a:ext uri="{FF2B5EF4-FFF2-40B4-BE49-F238E27FC236}">
                  <a16:creationId xmlns:a16="http://schemas.microsoft.com/office/drawing/2014/main" id="{738F7BB0-E969-1A1F-D5DA-8E3DBEDDC5A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946" y="3771"/>
              <a:ext cx="1120" cy="0"/>
            </a:xfrm>
            <a:prstGeom prst="line">
              <a:avLst/>
            </a:prstGeom>
            <a:noFill/>
            <a:ln w="9525">
              <a:solidFill>
                <a:schemeClr val="hlink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67" name="Line 819">
              <a:extLst>
                <a:ext uri="{FF2B5EF4-FFF2-40B4-BE49-F238E27FC236}">
                  <a16:creationId xmlns:a16="http://schemas.microsoft.com/office/drawing/2014/main" id="{55D87DDB-4D1C-2C91-1095-E0954667BB7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946" y="3815"/>
              <a:ext cx="1120" cy="0"/>
            </a:xfrm>
            <a:prstGeom prst="line">
              <a:avLst/>
            </a:prstGeom>
            <a:noFill/>
            <a:ln w="9525">
              <a:solidFill>
                <a:schemeClr val="hlink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68" name="Line 820">
              <a:extLst>
                <a:ext uri="{FF2B5EF4-FFF2-40B4-BE49-F238E27FC236}">
                  <a16:creationId xmlns:a16="http://schemas.microsoft.com/office/drawing/2014/main" id="{CEA74EF3-25E2-9AC5-32B3-8BEDBF466A0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946" y="3858"/>
              <a:ext cx="1120" cy="0"/>
            </a:xfrm>
            <a:prstGeom prst="line">
              <a:avLst/>
            </a:prstGeom>
            <a:noFill/>
            <a:ln w="9525">
              <a:solidFill>
                <a:schemeClr val="hlink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69" name="Line 821">
              <a:extLst>
                <a:ext uri="{FF2B5EF4-FFF2-40B4-BE49-F238E27FC236}">
                  <a16:creationId xmlns:a16="http://schemas.microsoft.com/office/drawing/2014/main" id="{20A59C34-D0D7-659B-EE24-AD8BA4C8242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946" y="3902"/>
              <a:ext cx="1120" cy="0"/>
            </a:xfrm>
            <a:prstGeom prst="line">
              <a:avLst/>
            </a:prstGeom>
            <a:noFill/>
            <a:ln w="9525">
              <a:solidFill>
                <a:schemeClr val="hlink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70" name="Line 822">
              <a:extLst>
                <a:ext uri="{FF2B5EF4-FFF2-40B4-BE49-F238E27FC236}">
                  <a16:creationId xmlns:a16="http://schemas.microsoft.com/office/drawing/2014/main" id="{3B3D9A66-89E2-A274-64E9-B7F4E84A194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946" y="3946"/>
              <a:ext cx="1120" cy="0"/>
            </a:xfrm>
            <a:prstGeom prst="line">
              <a:avLst/>
            </a:prstGeom>
            <a:noFill/>
            <a:ln w="9525">
              <a:solidFill>
                <a:schemeClr val="hlink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71" name="Line 823">
              <a:extLst>
                <a:ext uri="{FF2B5EF4-FFF2-40B4-BE49-F238E27FC236}">
                  <a16:creationId xmlns:a16="http://schemas.microsoft.com/office/drawing/2014/main" id="{DDE2FADE-3D4D-615A-9200-8D156F0B157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946" y="3990"/>
              <a:ext cx="1120" cy="0"/>
            </a:xfrm>
            <a:prstGeom prst="line">
              <a:avLst/>
            </a:prstGeom>
            <a:noFill/>
            <a:ln w="9525">
              <a:solidFill>
                <a:schemeClr val="hlink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72" name="Line 824">
              <a:extLst>
                <a:ext uri="{FF2B5EF4-FFF2-40B4-BE49-F238E27FC236}">
                  <a16:creationId xmlns:a16="http://schemas.microsoft.com/office/drawing/2014/main" id="{086F8363-919F-C7AC-8062-E795449A60D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946" y="4034"/>
              <a:ext cx="1120" cy="0"/>
            </a:xfrm>
            <a:prstGeom prst="line">
              <a:avLst/>
            </a:prstGeom>
            <a:noFill/>
            <a:ln w="9525">
              <a:solidFill>
                <a:schemeClr val="hlink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2878" name="Group 830">
              <a:extLst>
                <a:ext uri="{FF2B5EF4-FFF2-40B4-BE49-F238E27FC236}">
                  <a16:creationId xmlns:a16="http://schemas.microsoft.com/office/drawing/2014/main" id="{FBFEDEDD-D70C-59E0-D994-FF8A8DC07EC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737" y="4078"/>
              <a:ext cx="153" cy="90"/>
              <a:chOff x="7813" y="5824"/>
              <a:chExt cx="168" cy="90"/>
            </a:xfrm>
          </p:grpSpPr>
          <p:sp>
            <p:nvSpPr>
              <p:cNvPr id="2875" name="Line 827">
                <a:extLst>
                  <a:ext uri="{FF2B5EF4-FFF2-40B4-BE49-F238E27FC236}">
                    <a16:creationId xmlns:a16="http://schemas.microsoft.com/office/drawing/2014/main" id="{D9EA9AB3-023D-4A34-5F42-ED13CBB7347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813" y="5824"/>
                <a:ext cx="168" cy="0"/>
              </a:xfrm>
              <a:prstGeom prst="line">
                <a:avLst/>
              </a:prstGeom>
              <a:noFill/>
              <a:ln w="9525">
                <a:solidFill>
                  <a:schemeClr val="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876" name="Line 828">
                <a:extLst>
                  <a:ext uri="{FF2B5EF4-FFF2-40B4-BE49-F238E27FC236}">
                    <a16:creationId xmlns:a16="http://schemas.microsoft.com/office/drawing/2014/main" id="{E4A7C050-CDFC-F4DD-86AA-3800E04DB4C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813" y="5869"/>
                <a:ext cx="168" cy="0"/>
              </a:xfrm>
              <a:prstGeom prst="line">
                <a:avLst/>
              </a:prstGeom>
              <a:noFill/>
              <a:ln w="9525">
                <a:solidFill>
                  <a:schemeClr val="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877" name="Line 829">
                <a:extLst>
                  <a:ext uri="{FF2B5EF4-FFF2-40B4-BE49-F238E27FC236}">
                    <a16:creationId xmlns:a16="http://schemas.microsoft.com/office/drawing/2014/main" id="{FC765D0B-8791-A71F-1841-806C20090EC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813" y="5914"/>
                <a:ext cx="168" cy="0"/>
              </a:xfrm>
              <a:prstGeom prst="line">
                <a:avLst/>
              </a:prstGeom>
              <a:noFill/>
              <a:ln w="9525">
                <a:solidFill>
                  <a:schemeClr val="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2879" name="Group 831">
              <a:extLst>
                <a:ext uri="{FF2B5EF4-FFF2-40B4-BE49-F238E27FC236}">
                  <a16:creationId xmlns:a16="http://schemas.microsoft.com/office/drawing/2014/main" id="{9ED608EB-9D83-DE7E-5DA7-667EB953D30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280" y="4079"/>
              <a:ext cx="152" cy="90"/>
              <a:chOff x="7813" y="5824"/>
              <a:chExt cx="168" cy="90"/>
            </a:xfrm>
          </p:grpSpPr>
          <p:sp>
            <p:nvSpPr>
              <p:cNvPr id="2880" name="Line 832">
                <a:extLst>
                  <a:ext uri="{FF2B5EF4-FFF2-40B4-BE49-F238E27FC236}">
                    <a16:creationId xmlns:a16="http://schemas.microsoft.com/office/drawing/2014/main" id="{10BD9796-AA1E-05CA-1189-4083924CAEF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813" y="5824"/>
                <a:ext cx="168" cy="0"/>
              </a:xfrm>
              <a:prstGeom prst="line">
                <a:avLst/>
              </a:prstGeom>
              <a:noFill/>
              <a:ln w="9525">
                <a:solidFill>
                  <a:schemeClr val="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881" name="Line 833">
                <a:extLst>
                  <a:ext uri="{FF2B5EF4-FFF2-40B4-BE49-F238E27FC236}">
                    <a16:creationId xmlns:a16="http://schemas.microsoft.com/office/drawing/2014/main" id="{E6B0F1E2-E860-88A0-A307-2C17C2B5A11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813" y="5869"/>
                <a:ext cx="168" cy="0"/>
              </a:xfrm>
              <a:prstGeom prst="line">
                <a:avLst/>
              </a:prstGeom>
              <a:noFill/>
              <a:ln w="9525">
                <a:solidFill>
                  <a:schemeClr val="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882" name="Line 834">
                <a:extLst>
                  <a:ext uri="{FF2B5EF4-FFF2-40B4-BE49-F238E27FC236}">
                    <a16:creationId xmlns:a16="http://schemas.microsoft.com/office/drawing/2014/main" id="{02452713-3162-518A-3A66-F6F4598D59B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813" y="5914"/>
                <a:ext cx="168" cy="0"/>
              </a:xfrm>
              <a:prstGeom prst="line">
                <a:avLst/>
              </a:prstGeom>
              <a:noFill/>
              <a:ln w="9525">
                <a:solidFill>
                  <a:schemeClr val="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</p:grpSp>
      <p:grpSp>
        <p:nvGrpSpPr>
          <p:cNvPr id="19052" name="Group 1644">
            <a:extLst>
              <a:ext uri="{FF2B5EF4-FFF2-40B4-BE49-F238E27FC236}">
                <a16:creationId xmlns:a16="http://schemas.microsoft.com/office/drawing/2014/main" id="{AFD65AD7-21E5-975F-AB25-DF1CECF76BDF}"/>
              </a:ext>
            </a:extLst>
          </p:cNvPr>
          <p:cNvGrpSpPr>
            <a:grpSpLocks/>
          </p:cNvGrpSpPr>
          <p:nvPr/>
        </p:nvGrpSpPr>
        <p:grpSpPr bwMode="auto">
          <a:xfrm>
            <a:off x="11445875" y="5775325"/>
            <a:ext cx="1438275" cy="695325"/>
            <a:chOff x="8598" y="2212"/>
            <a:chExt cx="906" cy="360"/>
          </a:xfrm>
        </p:grpSpPr>
        <p:sp>
          <p:nvSpPr>
            <p:cNvPr id="19039" name="Rectangle 1631">
              <a:extLst>
                <a:ext uri="{FF2B5EF4-FFF2-40B4-BE49-F238E27FC236}">
                  <a16:creationId xmlns:a16="http://schemas.microsoft.com/office/drawing/2014/main" id="{0F3075A0-01D7-D405-41AE-13C69D295CA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599" y="2244"/>
              <a:ext cx="905" cy="3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algn="ctr"/>
              <a:r>
                <a:rPr lang="en-US" altLang="en-US" sz="1000">
                  <a:solidFill>
                    <a:schemeClr val="accent2"/>
                  </a:solidFill>
                  <a:latin typeface="Arial" panose="020B0604020202020204" pitchFamily="34" charset="0"/>
                </a:rPr>
                <a:t>Gather and analyze process data -address special causes (from control charts)</a:t>
              </a:r>
            </a:p>
          </p:txBody>
        </p:sp>
        <p:grpSp>
          <p:nvGrpSpPr>
            <p:cNvPr id="19046" name="Group 1638">
              <a:extLst>
                <a:ext uri="{FF2B5EF4-FFF2-40B4-BE49-F238E27FC236}">
                  <a16:creationId xmlns:a16="http://schemas.microsoft.com/office/drawing/2014/main" id="{F3761A3A-B0F3-D00E-487E-727E91C6433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598" y="2212"/>
              <a:ext cx="900" cy="360"/>
              <a:chOff x="4162" y="3709"/>
              <a:chExt cx="712" cy="674"/>
            </a:xfrm>
          </p:grpSpPr>
          <p:sp>
            <p:nvSpPr>
              <p:cNvPr id="19047" name="Line 1639">
                <a:extLst>
                  <a:ext uri="{FF2B5EF4-FFF2-40B4-BE49-F238E27FC236}">
                    <a16:creationId xmlns:a16="http://schemas.microsoft.com/office/drawing/2014/main" id="{AAC03E42-EDE1-A938-F94D-08B51CD6D43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162" y="3709"/>
                <a:ext cx="712" cy="0"/>
              </a:xfrm>
              <a:prstGeom prst="line">
                <a:avLst/>
              </a:prstGeom>
              <a:noFill/>
              <a:ln w="28575">
                <a:solidFill>
                  <a:schemeClr val="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9048" name="Line 1640">
                <a:extLst>
                  <a:ext uri="{FF2B5EF4-FFF2-40B4-BE49-F238E27FC236}">
                    <a16:creationId xmlns:a16="http://schemas.microsoft.com/office/drawing/2014/main" id="{0AFC79D7-AD81-D82D-A8EE-DD9EE4AAD11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162" y="4383"/>
                <a:ext cx="712" cy="0"/>
              </a:xfrm>
              <a:prstGeom prst="line">
                <a:avLst/>
              </a:prstGeom>
              <a:noFill/>
              <a:ln w="28575">
                <a:solidFill>
                  <a:schemeClr val="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</p:grpSp>
      <p:sp>
        <p:nvSpPr>
          <p:cNvPr id="19144" name="Text Box 1736">
            <a:extLst>
              <a:ext uri="{FF2B5EF4-FFF2-40B4-BE49-F238E27FC236}">
                <a16:creationId xmlns:a16="http://schemas.microsoft.com/office/drawing/2014/main" id="{3F9D7931-DC90-5220-D9F2-FBEF71B543B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736263" y="8388350"/>
            <a:ext cx="23749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en-US" sz="1400" b="1">
                <a:solidFill>
                  <a:schemeClr val="accent2"/>
                </a:solidFill>
                <a:latin typeface="Arial" panose="020B0604020202020204" pitchFamily="34" charset="0"/>
              </a:rPr>
              <a:t>Determine Process Sigma</a:t>
            </a:r>
          </a:p>
        </p:txBody>
      </p:sp>
      <p:grpSp>
        <p:nvGrpSpPr>
          <p:cNvPr id="19314" name="Group 1906">
            <a:extLst>
              <a:ext uri="{FF2B5EF4-FFF2-40B4-BE49-F238E27FC236}">
                <a16:creationId xmlns:a16="http://schemas.microsoft.com/office/drawing/2014/main" id="{004A1811-373B-2DF1-54A8-9C972B9DC65B}"/>
              </a:ext>
            </a:extLst>
          </p:cNvPr>
          <p:cNvGrpSpPr>
            <a:grpSpLocks/>
          </p:cNvGrpSpPr>
          <p:nvPr/>
        </p:nvGrpSpPr>
        <p:grpSpPr bwMode="auto">
          <a:xfrm>
            <a:off x="13049250" y="8847138"/>
            <a:ext cx="2208213" cy="420687"/>
            <a:chOff x="8220" y="5727"/>
            <a:chExt cx="1007" cy="253"/>
          </a:xfrm>
        </p:grpSpPr>
        <p:sp>
          <p:nvSpPr>
            <p:cNvPr id="19146" name="Text Box 1738">
              <a:extLst>
                <a:ext uri="{FF2B5EF4-FFF2-40B4-BE49-F238E27FC236}">
                  <a16:creationId xmlns:a16="http://schemas.microsoft.com/office/drawing/2014/main" id="{0EFA18A7-67AE-5370-1217-014947AAE8C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220" y="5727"/>
              <a:ext cx="1007" cy="23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en-US" sz="1000">
                  <a:solidFill>
                    <a:schemeClr val="accent2"/>
                  </a:solidFill>
                  <a:latin typeface="Arial" panose="020B0604020202020204" pitchFamily="34" charset="0"/>
                </a:rPr>
                <a:t>Calculate current process sigma &amp; develop focused problem statement</a:t>
              </a:r>
            </a:p>
          </p:txBody>
        </p:sp>
        <p:grpSp>
          <p:nvGrpSpPr>
            <p:cNvPr id="19147" name="Group 1739">
              <a:extLst>
                <a:ext uri="{FF2B5EF4-FFF2-40B4-BE49-F238E27FC236}">
                  <a16:creationId xmlns:a16="http://schemas.microsoft.com/office/drawing/2014/main" id="{C5F1C311-A728-21E0-F33C-D28F7624E3A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284" y="5735"/>
              <a:ext cx="872" cy="245"/>
              <a:chOff x="4162" y="3709"/>
              <a:chExt cx="712" cy="674"/>
            </a:xfrm>
          </p:grpSpPr>
          <p:sp>
            <p:nvSpPr>
              <p:cNvPr id="19148" name="Line 1740">
                <a:extLst>
                  <a:ext uri="{FF2B5EF4-FFF2-40B4-BE49-F238E27FC236}">
                    <a16:creationId xmlns:a16="http://schemas.microsoft.com/office/drawing/2014/main" id="{66DFA1B6-6333-AC0B-4BBC-74939AFA838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162" y="3709"/>
                <a:ext cx="712" cy="0"/>
              </a:xfrm>
              <a:prstGeom prst="line">
                <a:avLst/>
              </a:prstGeom>
              <a:noFill/>
              <a:ln w="28575">
                <a:solidFill>
                  <a:schemeClr val="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9149" name="Line 1741">
                <a:extLst>
                  <a:ext uri="{FF2B5EF4-FFF2-40B4-BE49-F238E27FC236}">
                    <a16:creationId xmlns:a16="http://schemas.microsoft.com/office/drawing/2014/main" id="{99D1FA8D-24F8-605E-39F3-96D5AB32EE1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162" y="4383"/>
                <a:ext cx="712" cy="0"/>
              </a:xfrm>
              <a:prstGeom prst="line">
                <a:avLst/>
              </a:prstGeom>
              <a:noFill/>
              <a:ln w="28575">
                <a:solidFill>
                  <a:schemeClr val="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</p:grpSp>
      <p:grpSp>
        <p:nvGrpSpPr>
          <p:cNvPr id="19416" name="Group 2008">
            <a:extLst>
              <a:ext uri="{FF2B5EF4-FFF2-40B4-BE49-F238E27FC236}">
                <a16:creationId xmlns:a16="http://schemas.microsoft.com/office/drawing/2014/main" id="{777272BA-26E7-B28D-2F38-8AE07436E039}"/>
              </a:ext>
            </a:extLst>
          </p:cNvPr>
          <p:cNvGrpSpPr>
            <a:grpSpLocks/>
          </p:cNvGrpSpPr>
          <p:nvPr/>
        </p:nvGrpSpPr>
        <p:grpSpPr bwMode="auto">
          <a:xfrm>
            <a:off x="10768013" y="8828088"/>
            <a:ext cx="2054225" cy="958850"/>
            <a:chOff x="6783" y="5561"/>
            <a:chExt cx="1294" cy="604"/>
          </a:xfrm>
        </p:grpSpPr>
        <p:sp>
          <p:nvSpPr>
            <p:cNvPr id="19123" name="Rectangle 1715">
              <a:extLst>
                <a:ext uri="{FF2B5EF4-FFF2-40B4-BE49-F238E27FC236}">
                  <a16:creationId xmlns:a16="http://schemas.microsoft.com/office/drawing/2014/main" id="{E58C7021-1C8E-8A76-7F5D-9A6D3AC8CD48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7659" y="5706"/>
              <a:ext cx="57" cy="431"/>
            </a:xfrm>
            <a:prstGeom prst="rect">
              <a:avLst/>
            </a:prstGeom>
            <a:solidFill>
              <a:srgbClr val="FFFFCC"/>
            </a:solidFill>
            <a:ln w="15875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124" name="Rectangle 1716">
              <a:extLst>
                <a:ext uri="{FF2B5EF4-FFF2-40B4-BE49-F238E27FC236}">
                  <a16:creationId xmlns:a16="http://schemas.microsoft.com/office/drawing/2014/main" id="{7644A7D3-A8A1-2AD5-7AE2-C29CF0497E46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7420" y="5998"/>
              <a:ext cx="60" cy="139"/>
            </a:xfrm>
            <a:prstGeom prst="rect">
              <a:avLst/>
            </a:prstGeom>
            <a:solidFill>
              <a:srgbClr val="FFFFCC"/>
            </a:solidFill>
            <a:ln w="15875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125" name="Rectangle 1717">
              <a:extLst>
                <a:ext uri="{FF2B5EF4-FFF2-40B4-BE49-F238E27FC236}">
                  <a16:creationId xmlns:a16="http://schemas.microsoft.com/office/drawing/2014/main" id="{3EC24E10-096B-FD73-132D-D47446D7C352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7480" y="5919"/>
              <a:ext cx="60" cy="218"/>
            </a:xfrm>
            <a:prstGeom prst="rect">
              <a:avLst/>
            </a:prstGeom>
            <a:solidFill>
              <a:srgbClr val="FFFFCC"/>
            </a:solidFill>
            <a:ln w="15875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126" name="Rectangle 1718">
              <a:extLst>
                <a:ext uri="{FF2B5EF4-FFF2-40B4-BE49-F238E27FC236}">
                  <a16:creationId xmlns:a16="http://schemas.microsoft.com/office/drawing/2014/main" id="{A6763A8E-B7E6-D14C-6EE8-1EAAF2C12FA5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7307" y="6070"/>
              <a:ext cx="56" cy="67"/>
            </a:xfrm>
            <a:prstGeom prst="rect">
              <a:avLst/>
            </a:prstGeom>
            <a:solidFill>
              <a:srgbClr val="FFFFCC"/>
            </a:solidFill>
            <a:ln w="15875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127" name="Rectangle 1719">
              <a:extLst>
                <a:ext uri="{FF2B5EF4-FFF2-40B4-BE49-F238E27FC236}">
                  <a16:creationId xmlns:a16="http://schemas.microsoft.com/office/drawing/2014/main" id="{087C72E5-0328-A7EA-D901-8373414DAFB4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7249" y="6070"/>
              <a:ext cx="56" cy="67"/>
            </a:xfrm>
            <a:prstGeom prst="rect">
              <a:avLst/>
            </a:prstGeom>
            <a:solidFill>
              <a:srgbClr val="FFFFCC"/>
            </a:solidFill>
            <a:ln w="15875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128" name="Rectangle 1720">
              <a:extLst>
                <a:ext uri="{FF2B5EF4-FFF2-40B4-BE49-F238E27FC236}">
                  <a16:creationId xmlns:a16="http://schemas.microsoft.com/office/drawing/2014/main" id="{398C2E0A-B401-4666-8F3E-412221A7DBD8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7362" y="6070"/>
              <a:ext cx="56" cy="67"/>
            </a:xfrm>
            <a:prstGeom prst="rect">
              <a:avLst/>
            </a:prstGeom>
            <a:solidFill>
              <a:srgbClr val="FFFFCC"/>
            </a:solidFill>
            <a:ln w="15875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129" name="Rectangle 1721">
              <a:extLst>
                <a:ext uri="{FF2B5EF4-FFF2-40B4-BE49-F238E27FC236}">
                  <a16:creationId xmlns:a16="http://schemas.microsoft.com/office/drawing/2014/main" id="{0A515932-730F-5EFF-058E-112A77811ED8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8015" y="6070"/>
              <a:ext cx="60" cy="67"/>
            </a:xfrm>
            <a:prstGeom prst="rect">
              <a:avLst/>
            </a:prstGeom>
            <a:solidFill>
              <a:srgbClr val="FFFFCC"/>
            </a:solidFill>
            <a:ln w="15875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130" name="Rectangle 1722">
              <a:extLst>
                <a:ext uri="{FF2B5EF4-FFF2-40B4-BE49-F238E27FC236}">
                  <a16:creationId xmlns:a16="http://schemas.microsoft.com/office/drawing/2014/main" id="{E6DA40C5-F3D7-8283-BF72-83CE08770AA9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7776" y="5864"/>
              <a:ext cx="59" cy="273"/>
            </a:xfrm>
            <a:prstGeom prst="rect">
              <a:avLst/>
            </a:prstGeom>
            <a:solidFill>
              <a:srgbClr val="FFFFCC"/>
            </a:solidFill>
            <a:ln w="15875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131" name="Rectangle 1723">
              <a:extLst>
                <a:ext uri="{FF2B5EF4-FFF2-40B4-BE49-F238E27FC236}">
                  <a16:creationId xmlns:a16="http://schemas.microsoft.com/office/drawing/2014/main" id="{542B1B63-0A55-E79A-6A61-2C38CFC724CB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7540" y="5919"/>
              <a:ext cx="59" cy="218"/>
            </a:xfrm>
            <a:prstGeom prst="rect">
              <a:avLst/>
            </a:prstGeom>
            <a:solidFill>
              <a:srgbClr val="FFFFCC"/>
            </a:solidFill>
            <a:ln w="15875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132" name="Rectangle 1724">
              <a:extLst>
                <a:ext uri="{FF2B5EF4-FFF2-40B4-BE49-F238E27FC236}">
                  <a16:creationId xmlns:a16="http://schemas.microsoft.com/office/drawing/2014/main" id="{7860B90B-40C5-1055-519D-B5C96AAEB9C7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7599" y="5788"/>
              <a:ext cx="61" cy="349"/>
            </a:xfrm>
            <a:prstGeom prst="rect">
              <a:avLst/>
            </a:prstGeom>
            <a:solidFill>
              <a:srgbClr val="FFFFCC"/>
            </a:solidFill>
            <a:ln w="15875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133" name="Rectangle 1725">
              <a:extLst>
                <a:ext uri="{FF2B5EF4-FFF2-40B4-BE49-F238E27FC236}">
                  <a16:creationId xmlns:a16="http://schemas.microsoft.com/office/drawing/2014/main" id="{DF81FE27-C4E1-3955-7C85-DC16FFF27051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7716" y="5919"/>
              <a:ext cx="60" cy="218"/>
            </a:xfrm>
            <a:prstGeom prst="rect">
              <a:avLst/>
            </a:prstGeom>
            <a:solidFill>
              <a:srgbClr val="FFFFCC"/>
            </a:solidFill>
            <a:ln w="15875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134" name="Rectangle 1726">
              <a:extLst>
                <a:ext uri="{FF2B5EF4-FFF2-40B4-BE49-F238E27FC236}">
                  <a16:creationId xmlns:a16="http://schemas.microsoft.com/office/drawing/2014/main" id="{DC6882E7-B720-7553-B106-1AD08926417E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7835" y="5919"/>
              <a:ext cx="60" cy="218"/>
            </a:xfrm>
            <a:prstGeom prst="rect">
              <a:avLst/>
            </a:prstGeom>
            <a:solidFill>
              <a:srgbClr val="FFFFCC"/>
            </a:solidFill>
            <a:ln w="15875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135" name="Rectangle 1727">
              <a:extLst>
                <a:ext uri="{FF2B5EF4-FFF2-40B4-BE49-F238E27FC236}">
                  <a16:creationId xmlns:a16="http://schemas.microsoft.com/office/drawing/2014/main" id="{E0749699-E859-8A92-AA6C-ED193BC83F69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7489" y="5561"/>
              <a:ext cx="136" cy="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en-US" sz="900" b="1">
                  <a:solidFill>
                    <a:schemeClr val="accent2"/>
                  </a:solidFill>
                  <a:latin typeface="Arial" panose="020B0604020202020204" pitchFamily="34" charset="0"/>
                </a:rPr>
                <a:t>LSL</a:t>
              </a:r>
              <a:endParaRPr lang="en-US" altLang="en-US" sz="1400" b="1" i="1">
                <a:solidFill>
                  <a:schemeClr val="accent2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9136" name="Line 1728">
              <a:extLst>
                <a:ext uri="{FF2B5EF4-FFF2-40B4-BE49-F238E27FC236}">
                  <a16:creationId xmlns:a16="http://schemas.microsoft.com/office/drawing/2014/main" id="{DA04DD2E-8CD3-6260-AC26-8AE1BB533782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 flipV="1">
              <a:off x="7837" y="5656"/>
              <a:ext cx="1" cy="509"/>
            </a:xfrm>
            <a:prstGeom prst="line">
              <a:avLst/>
            </a:prstGeom>
            <a:noFill/>
            <a:ln w="31750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9137" name="Rectangle 1729">
              <a:extLst>
                <a:ext uri="{FF2B5EF4-FFF2-40B4-BE49-F238E27FC236}">
                  <a16:creationId xmlns:a16="http://schemas.microsoft.com/office/drawing/2014/main" id="{A309ADF1-1A41-6813-7AA1-B9C1425FE730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7780" y="5564"/>
              <a:ext cx="144" cy="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en-US" sz="900" b="1">
                  <a:solidFill>
                    <a:schemeClr val="accent2"/>
                  </a:solidFill>
                  <a:latin typeface="Arial" panose="020B0604020202020204" pitchFamily="34" charset="0"/>
                </a:rPr>
                <a:t>USL</a:t>
              </a:r>
              <a:endParaRPr lang="en-US" altLang="en-US" sz="1400" b="1" i="1">
                <a:solidFill>
                  <a:schemeClr val="accent2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9138" name="Line 1730">
              <a:extLst>
                <a:ext uri="{FF2B5EF4-FFF2-40B4-BE49-F238E27FC236}">
                  <a16:creationId xmlns:a16="http://schemas.microsoft.com/office/drawing/2014/main" id="{D82AB48F-E8EF-2D4C-766F-D4287AEA3591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 flipV="1">
              <a:off x="7542" y="5656"/>
              <a:ext cx="0" cy="509"/>
            </a:xfrm>
            <a:prstGeom prst="line">
              <a:avLst/>
            </a:prstGeom>
            <a:noFill/>
            <a:ln w="31750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9139" name="Rectangle 1731">
              <a:extLst>
                <a:ext uri="{FF2B5EF4-FFF2-40B4-BE49-F238E27FC236}">
                  <a16:creationId xmlns:a16="http://schemas.microsoft.com/office/drawing/2014/main" id="{98A8EE0A-3E20-D88B-EACD-448F4B4F2C1D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7955" y="5998"/>
              <a:ext cx="60" cy="139"/>
            </a:xfrm>
            <a:prstGeom prst="rect">
              <a:avLst/>
            </a:prstGeom>
            <a:solidFill>
              <a:srgbClr val="FFFFCC"/>
            </a:solidFill>
            <a:ln w="15875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140" name="Rectangle 1732">
              <a:extLst>
                <a:ext uri="{FF2B5EF4-FFF2-40B4-BE49-F238E27FC236}">
                  <a16:creationId xmlns:a16="http://schemas.microsoft.com/office/drawing/2014/main" id="{45132A59-AB4C-0F18-B86F-1150CD489828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7895" y="5998"/>
              <a:ext cx="60" cy="139"/>
            </a:xfrm>
            <a:prstGeom prst="rect">
              <a:avLst/>
            </a:prstGeom>
            <a:solidFill>
              <a:srgbClr val="FFFFCC"/>
            </a:solidFill>
            <a:ln w="15875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141" name="Freeform 1733">
              <a:extLst>
                <a:ext uri="{FF2B5EF4-FFF2-40B4-BE49-F238E27FC236}">
                  <a16:creationId xmlns:a16="http://schemas.microsoft.com/office/drawing/2014/main" id="{A23B8AD7-1FBB-7F0E-BBDE-B1415789B890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309" y="5681"/>
              <a:ext cx="764" cy="450"/>
            </a:xfrm>
            <a:custGeom>
              <a:avLst/>
              <a:gdLst>
                <a:gd name="T0" fmla="*/ 0 w 2036"/>
                <a:gd name="T1" fmla="*/ 1198 h 1198"/>
                <a:gd name="T2" fmla="*/ 219 w 2036"/>
                <a:gd name="T3" fmla="*/ 1108 h 1198"/>
                <a:gd name="T4" fmla="*/ 369 w 2036"/>
                <a:gd name="T5" fmla="*/ 999 h 1198"/>
                <a:gd name="T6" fmla="*/ 419 w 2036"/>
                <a:gd name="T7" fmla="*/ 929 h 1198"/>
                <a:gd name="T8" fmla="*/ 479 w 2036"/>
                <a:gd name="T9" fmla="*/ 839 h 1198"/>
                <a:gd name="T10" fmla="*/ 599 w 2036"/>
                <a:gd name="T11" fmla="*/ 629 h 1198"/>
                <a:gd name="T12" fmla="*/ 709 w 2036"/>
                <a:gd name="T13" fmla="*/ 400 h 1198"/>
                <a:gd name="T14" fmla="*/ 748 w 2036"/>
                <a:gd name="T15" fmla="*/ 310 h 1198"/>
                <a:gd name="T16" fmla="*/ 788 w 2036"/>
                <a:gd name="T17" fmla="*/ 240 h 1198"/>
                <a:gd name="T18" fmla="*/ 848 w 2036"/>
                <a:gd name="T19" fmla="*/ 120 h 1198"/>
                <a:gd name="T20" fmla="*/ 928 w 2036"/>
                <a:gd name="T21" fmla="*/ 40 h 1198"/>
                <a:gd name="T22" fmla="*/ 1008 w 2036"/>
                <a:gd name="T23" fmla="*/ 0 h 1198"/>
                <a:gd name="T24" fmla="*/ 1108 w 2036"/>
                <a:gd name="T25" fmla="*/ 60 h 1198"/>
                <a:gd name="T26" fmla="*/ 1158 w 2036"/>
                <a:gd name="T27" fmla="*/ 110 h 1198"/>
                <a:gd name="T28" fmla="*/ 1218 w 2036"/>
                <a:gd name="T29" fmla="*/ 210 h 1198"/>
                <a:gd name="T30" fmla="*/ 1278 w 2036"/>
                <a:gd name="T31" fmla="*/ 350 h 1198"/>
                <a:gd name="T32" fmla="*/ 1367 w 2036"/>
                <a:gd name="T33" fmla="*/ 519 h 1198"/>
                <a:gd name="T34" fmla="*/ 1507 w 2036"/>
                <a:gd name="T35" fmla="*/ 819 h 1198"/>
                <a:gd name="T36" fmla="*/ 1567 w 2036"/>
                <a:gd name="T37" fmla="*/ 909 h 1198"/>
                <a:gd name="T38" fmla="*/ 1617 w 2036"/>
                <a:gd name="T39" fmla="*/ 979 h 1198"/>
                <a:gd name="T40" fmla="*/ 1697 w 2036"/>
                <a:gd name="T41" fmla="*/ 1058 h 1198"/>
                <a:gd name="T42" fmla="*/ 1787 w 2036"/>
                <a:gd name="T43" fmla="*/ 1128 h 1198"/>
                <a:gd name="T44" fmla="*/ 1947 w 2036"/>
                <a:gd name="T45" fmla="*/ 1188 h 1198"/>
                <a:gd name="T46" fmla="*/ 2036 w 2036"/>
                <a:gd name="T47" fmla="*/ 1198 h 1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036" h="1198">
                  <a:moveTo>
                    <a:pt x="0" y="1198"/>
                  </a:moveTo>
                  <a:lnTo>
                    <a:pt x="219" y="1108"/>
                  </a:lnTo>
                  <a:lnTo>
                    <a:pt x="369" y="999"/>
                  </a:lnTo>
                  <a:lnTo>
                    <a:pt x="419" y="929"/>
                  </a:lnTo>
                  <a:lnTo>
                    <a:pt x="479" y="839"/>
                  </a:lnTo>
                  <a:lnTo>
                    <a:pt x="599" y="629"/>
                  </a:lnTo>
                  <a:lnTo>
                    <a:pt x="709" y="400"/>
                  </a:lnTo>
                  <a:lnTo>
                    <a:pt x="748" y="310"/>
                  </a:lnTo>
                  <a:lnTo>
                    <a:pt x="788" y="240"/>
                  </a:lnTo>
                  <a:lnTo>
                    <a:pt x="848" y="120"/>
                  </a:lnTo>
                  <a:lnTo>
                    <a:pt x="928" y="40"/>
                  </a:lnTo>
                  <a:lnTo>
                    <a:pt x="1008" y="0"/>
                  </a:lnTo>
                  <a:lnTo>
                    <a:pt x="1108" y="60"/>
                  </a:lnTo>
                  <a:lnTo>
                    <a:pt x="1158" y="110"/>
                  </a:lnTo>
                  <a:lnTo>
                    <a:pt x="1218" y="210"/>
                  </a:lnTo>
                  <a:lnTo>
                    <a:pt x="1278" y="350"/>
                  </a:lnTo>
                  <a:lnTo>
                    <a:pt x="1367" y="519"/>
                  </a:lnTo>
                  <a:lnTo>
                    <a:pt x="1507" y="819"/>
                  </a:lnTo>
                  <a:lnTo>
                    <a:pt x="1567" y="909"/>
                  </a:lnTo>
                  <a:lnTo>
                    <a:pt x="1617" y="979"/>
                  </a:lnTo>
                  <a:lnTo>
                    <a:pt x="1697" y="1058"/>
                  </a:lnTo>
                  <a:lnTo>
                    <a:pt x="1787" y="1128"/>
                  </a:lnTo>
                  <a:lnTo>
                    <a:pt x="1947" y="1188"/>
                  </a:lnTo>
                  <a:lnTo>
                    <a:pt x="2036" y="1198"/>
                  </a:lnTo>
                </a:path>
              </a:pathLst>
            </a:custGeom>
            <a:noFill/>
            <a:ln w="19050" cmpd="sng">
              <a:solidFill>
                <a:schemeClr val="accent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9142" name="Line 1734">
              <a:extLst>
                <a:ext uri="{FF2B5EF4-FFF2-40B4-BE49-F238E27FC236}">
                  <a16:creationId xmlns:a16="http://schemas.microsoft.com/office/drawing/2014/main" id="{3B940DCE-0EE0-9215-2C28-4F2024BCCDFE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 flipH="1" flipV="1">
              <a:off x="8073" y="6131"/>
              <a:ext cx="4" cy="4"/>
            </a:xfrm>
            <a:prstGeom prst="line">
              <a:avLst/>
            </a:prstGeom>
            <a:noFill/>
            <a:ln w="47625">
              <a:solidFill>
                <a:srgbClr val="FF99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9143" name="Text Box 1735">
              <a:extLst>
                <a:ext uri="{FF2B5EF4-FFF2-40B4-BE49-F238E27FC236}">
                  <a16:creationId xmlns:a16="http://schemas.microsoft.com/office/drawing/2014/main" id="{6FA717A3-0C5C-0A36-DCD8-EC42BB322A9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83" y="5609"/>
              <a:ext cx="764" cy="51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defTabSz="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22860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/>
              <a:endParaRPr lang="en-US" altLang="en-US" sz="1200" b="1">
                <a:solidFill>
                  <a:srgbClr val="CC3300"/>
                </a:solidFill>
                <a:latin typeface="Arial" panose="020B0604020202020204" pitchFamily="34" charset="0"/>
                <a:sym typeface="Symbol" panose="05050102010706020507" pitchFamily="18" charset="2"/>
              </a:endParaRPr>
            </a:p>
            <a:p>
              <a:pPr algn="ctr"/>
              <a:r>
                <a:rPr lang="en-US" altLang="en-US" sz="1200" b="1">
                  <a:solidFill>
                    <a:srgbClr val="CC3300"/>
                  </a:solidFill>
                  <a:latin typeface="Arial" panose="020B0604020202020204" pitchFamily="34" charset="0"/>
                  <a:sym typeface="Symbol" panose="05050102010706020507" pitchFamily="18" charset="2"/>
                </a:rPr>
                <a:t>Process</a:t>
              </a:r>
            </a:p>
            <a:p>
              <a:pPr algn="ctr"/>
              <a:r>
                <a:rPr lang="en-US" altLang="en-US" sz="1200" b="1">
                  <a:solidFill>
                    <a:srgbClr val="CC3300"/>
                  </a:solidFill>
                  <a:latin typeface="Arial" panose="020B0604020202020204" pitchFamily="34" charset="0"/>
                  <a:sym typeface="Symbol" panose="05050102010706020507" pitchFamily="18" charset="2"/>
                </a:rPr>
                <a:t> Sigma = 2.0</a:t>
              </a:r>
            </a:p>
            <a:p>
              <a:pPr algn="ctr"/>
              <a:endParaRPr lang="en-US" altLang="en-US" sz="1200" b="1">
                <a:solidFill>
                  <a:srgbClr val="CC3300"/>
                </a:solidFill>
                <a:latin typeface="Arial" panose="020B0604020202020204" pitchFamily="34" charset="0"/>
                <a:sym typeface="Symbol" panose="05050102010706020507" pitchFamily="18" charset="2"/>
              </a:endParaRPr>
            </a:p>
          </p:txBody>
        </p:sp>
        <p:grpSp>
          <p:nvGrpSpPr>
            <p:cNvPr id="19158" name="Group 1750">
              <a:extLst>
                <a:ext uri="{FF2B5EF4-FFF2-40B4-BE49-F238E27FC236}">
                  <a16:creationId xmlns:a16="http://schemas.microsoft.com/office/drawing/2014/main" id="{50B4E21D-9C60-8377-C6DF-1D072EE0D68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536" y="5698"/>
              <a:ext cx="295" cy="457"/>
              <a:chOff x="9071" y="5047"/>
              <a:chExt cx="295" cy="457"/>
            </a:xfrm>
          </p:grpSpPr>
          <p:sp>
            <p:nvSpPr>
              <p:cNvPr id="19121" name="Rectangle 1713">
                <a:extLst>
                  <a:ext uri="{FF2B5EF4-FFF2-40B4-BE49-F238E27FC236}">
                    <a16:creationId xmlns:a16="http://schemas.microsoft.com/office/drawing/2014/main" id="{7D9937C5-693F-389C-B905-5713E0354DCA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>
                <a:off x="9071" y="5265"/>
                <a:ext cx="295" cy="239"/>
              </a:xfrm>
              <a:prstGeom prst="rect">
                <a:avLst/>
              </a:prstGeom>
              <a:solidFill>
                <a:schemeClr val="hlink">
                  <a:alpha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FF99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122" name="Freeform 1714">
                <a:extLst>
                  <a:ext uri="{FF2B5EF4-FFF2-40B4-BE49-F238E27FC236}">
                    <a16:creationId xmlns:a16="http://schemas.microsoft.com/office/drawing/2014/main" id="{1F9D8A23-F64F-C2C1-FEDC-AE61882A7B58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9074" y="5047"/>
                <a:ext cx="292" cy="225"/>
              </a:xfrm>
              <a:custGeom>
                <a:avLst/>
                <a:gdLst>
                  <a:gd name="T0" fmla="*/ 0 w 778"/>
                  <a:gd name="T1" fmla="*/ 589 h 599"/>
                  <a:gd name="T2" fmla="*/ 80 w 778"/>
                  <a:gd name="T3" fmla="*/ 410 h 599"/>
                  <a:gd name="T4" fmla="*/ 179 w 778"/>
                  <a:gd name="T5" fmla="*/ 240 h 599"/>
                  <a:gd name="T6" fmla="*/ 209 w 778"/>
                  <a:gd name="T7" fmla="*/ 170 h 599"/>
                  <a:gd name="T8" fmla="*/ 259 w 778"/>
                  <a:gd name="T9" fmla="*/ 110 h 599"/>
                  <a:gd name="T10" fmla="*/ 289 w 778"/>
                  <a:gd name="T11" fmla="*/ 60 h 599"/>
                  <a:gd name="T12" fmla="*/ 329 w 778"/>
                  <a:gd name="T13" fmla="*/ 30 h 599"/>
                  <a:gd name="T14" fmla="*/ 359 w 778"/>
                  <a:gd name="T15" fmla="*/ 0 h 599"/>
                  <a:gd name="T16" fmla="*/ 409 w 778"/>
                  <a:gd name="T17" fmla="*/ 0 h 599"/>
                  <a:gd name="T18" fmla="*/ 429 w 778"/>
                  <a:gd name="T19" fmla="*/ 10 h 599"/>
                  <a:gd name="T20" fmla="*/ 469 w 778"/>
                  <a:gd name="T21" fmla="*/ 50 h 599"/>
                  <a:gd name="T22" fmla="*/ 549 w 778"/>
                  <a:gd name="T23" fmla="*/ 140 h 599"/>
                  <a:gd name="T24" fmla="*/ 629 w 778"/>
                  <a:gd name="T25" fmla="*/ 250 h 599"/>
                  <a:gd name="T26" fmla="*/ 709 w 778"/>
                  <a:gd name="T27" fmla="*/ 410 h 599"/>
                  <a:gd name="T28" fmla="*/ 778 w 778"/>
                  <a:gd name="T29" fmla="*/ 599 h 599"/>
                  <a:gd name="T30" fmla="*/ 0 w 778"/>
                  <a:gd name="T31" fmla="*/ 589 h 5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778" h="599">
                    <a:moveTo>
                      <a:pt x="0" y="589"/>
                    </a:moveTo>
                    <a:lnTo>
                      <a:pt x="80" y="410"/>
                    </a:lnTo>
                    <a:lnTo>
                      <a:pt x="179" y="240"/>
                    </a:lnTo>
                    <a:lnTo>
                      <a:pt x="209" y="170"/>
                    </a:lnTo>
                    <a:lnTo>
                      <a:pt x="259" y="110"/>
                    </a:lnTo>
                    <a:lnTo>
                      <a:pt x="289" y="60"/>
                    </a:lnTo>
                    <a:lnTo>
                      <a:pt x="329" y="30"/>
                    </a:lnTo>
                    <a:lnTo>
                      <a:pt x="359" y="0"/>
                    </a:lnTo>
                    <a:lnTo>
                      <a:pt x="409" y="0"/>
                    </a:lnTo>
                    <a:lnTo>
                      <a:pt x="429" y="10"/>
                    </a:lnTo>
                    <a:lnTo>
                      <a:pt x="469" y="50"/>
                    </a:lnTo>
                    <a:lnTo>
                      <a:pt x="549" y="140"/>
                    </a:lnTo>
                    <a:lnTo>
                      <a:pt x="629" y="250"/>
                    </a:lnTo>
                    <a:lnTo>
                      <a:pt x="709" y="410"/>
                    </a:lnTo>
                    <a:lnTo>
                      <a:pt x="778" y="599"/>
                    </a:lnTo>
                    <a:lnTo>
                      <a:pt x="0" y="589"/>
                    </a:lnTo>
                    <a:close/>
                  </a:path>
                </a:pathLst>
              </a:custGeom>
              <a:solidFill>
                <a:schemeClr val="hlink">
                  <a:alpha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</p:grpSp>
      <p:sp>
        <p:nvSpPr>
          <p:cNvPr id="19036" name="Rectangle 1628">
            <a:extLst>
              <a:ext uri="{FF2B5EF4-FFF2-40B4-BE49-F238E27FC236}">
                <a16:creationId xmlns:a16="http://schemas.microsoft.com/office/drawing/2014/main" id="{3BB8A89F-9AF4-13B1-B127-9B37ED29ABD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066838" y="7062788"/>
            <a:ext cx="1249362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037" name="Rectangle 1629">
            <a:extLst>
              <a:ext uri="{FF2B5EF4-FFF2-40B4-BE49-F238E27FC236}">
                <a16:creationId xmlns:a16="http://schemas.microsoft.com/office/drawing/2014/main" id="{ADF7887C-0F4C-4FBE-74D2-624545F3D98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379450" y="5430838"/>
            <a:ext cx="1063625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en-US" sz="1400" b="1">
                <a:solidFill>
                  <a:schemeClr val="accent2"/>
                </a:solidFill>
                <a:latin typeface="Arial" panose="020B0604020202020204" pitchFamily="34" charset="0"/>
              </a:rPr>
              <a:t>Data Display</a:t>
            </a:r>
            <a:endParaRPr lang="en-US" altLang="en-US">
              <a:solidFill>
                <a:schemeClr val="accent2"/>
              </a:solidFill>
              <a:latin typeface="Arial" panose="020B0604020202020204" pitchFamily="34" charset="0"/>
            </a:endParaRPr>
          </a:p>
        </p:txBody>
      </p:sp>
      <p:sp>
        <p:nvSpPr>
          <p:cNvPr id="3068" name="Rectangle 1020">
            <a:extLst>
              <a:ext uri="{FF2B5EF4-FFF2-40B4-BE49-F238E27FC236}">
                <a16:creationId xmlns:a16="http://schemas.microsoft.com/office/drawing/2014/main" id="{D6C46738-A0FB-4A35-DF9C-867CC6DC40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408025" y="6218238"/>
            <a:ext cx="188913" cy="436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70" name="Rectangle 1022">
            <a:extLst>
              <a:ext uri="{FF2B5EF4-FFF2-40B4-BE49-F238E27FC236}">
                <a16:creationId xmlns:a16="http://schemas.microsoft.com/office/drawing/2014/main" id="{6106A997-FC2E-5A8E-7229-24F3BE3173C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625513" y="6218238"/>
            <a:ext cx="188912" cy="436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8432" name="Rectangle 1024">
            <a:extLst>
              <a:ext uri="{FF2B5EF4-FFF2-40B4-BE49-F238E27FC236}">
                <a16:creationId xmlns:a16="http://schemas.microsoft.com/office/drawing/2014/main" id="{BF446AA6-15C0-D7BC-DA8C-765FBF63124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841413" y="6218238"/>
            <a:ext cx="190500" cy="436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8434" name="Rectangle 1026">
            <a:extLst>
              <a:ext uri="{FF2B5EF4-FFF2-40B4-BE49-F238E27FC236}">
                <a16:creationId xmlns:a16="http://schemas.microsoft.com/office/drawing/2014/main" id="{47CFDA12-8EC4-BA51-47E6-994ED392A32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055725" y="6218238"/>
            <a:ext cx="190500" cy="436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8436" name="Rectangle 1028">
            <a:extLst>
              <a:ext uri="{FF2B5EF4-FFF2-40B4-BE49-F238E27FC236}">
                <a16:creationId xmlns:a16="http://schemas.microsoft.com/office/drawing/2014/main" id="{FA261EA3-EB01-5EA7-ABC7-1FBE9955D3A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274800" y="6208713"/>
            <a:ext cx="188913" cy="436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19159" name="Group 1751">
            <a:extLst>
              <a:ext uri="{FF2B5EF4-FFF2-40B4-BE49-F238E27FC236}">
                <a16:creationId xmlns:a16="http://schemas.microsoft.com/office/drawing/2014/main" id="{8957FB1D-965A-AD32-C887-B71B2247FF9A}"/>
              </a:ext>
            </a:extLst>
          </p:cNvPr>
          <p:cNvGrpSpPr>
            <a:grpSpLocks/>
          </p:cNvGrpSpPr>
          <p:nvPr/>
        </p:nvGrpSpPr>
        <p:grpSpPr bwMode="auto">
          <a:xfrm>
            <a:off x="13273088" y="5735638"/>
            <a:ext cx="1217612" cy="815975"/>
            <a:chOff x="8278" y="1543"/>
            <a:chExt cx="767" cy="514"/>
          </a:xfrm>
        </p:grpSpPr>
        <p:sp>
          <p:nvSpPr>
            <p:cNvPr id="3066" name="Line 1018">
              <a:extLst>
                <a:ext uri="{FF2B5EF4-FFF2-40B4-BE49-F238E27FC236}">
                  <a16:creationId xmlns:a16="http://schemas.microsoft.com/office/drawing/2014/main" id="{5194A045-2A3C-5A3A-5B29-C1269ABBD36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957" y="1792"/>
              <a:ext cx="20" cy="2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3175">
                  <a:solidFill>
                    <a:schemeClr val="accent2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9050" name="Rectangle 1642">
              <a:extLst>
                <a:ext uri="{FF2B5EF4-FFF2-40B4-BE49-F238E27FC236}">
                  <a16:creationId xmlns:a16="http://schemas.microsoft.com/office/drawing/2014/main" id="{C45A07CB-4A89-3485-C106-77271DFE43C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78" y="1543"/>
              <a:ext cx="767" cy="514"/>
            </a:xfrm>
            <a:prstGeom prst="rect">
              <a:avLst/>
            </a:prstGeom>
            <a:solidFill>
              <a:srgbClr val="FFFFCC"/>
            </a:solidFill>
            <a:ln w="9525">
              <a:solidFill>
                <a:srgbClr val="FFCC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85" name="Line 837">
              <a:extLst>
                <a:ext uri="{FF2B5EF4-FFF2-40B4-BE49-F238E27FC236}">
                  <a16:creationId xmlns:a16="http://schemas.microsoft.com/office/drawing/2014/main" id="{E95A2D5F-1CBF-A9FA-6748-6EC1307F38C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375" y="1559"/>
              <a:ext cx="1" cy="428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886" name="Line 838">
              <a:extLst>
                <a:ext uri="{FF2B5EF4-FFF2-40B4-BE49-F238E27FC236}">
                  <a16:creationId xmlns:a16="http://schemas.microsoft.com/office/drawing/2014/main" id="{FBB5261B-4D95-BF6A-BF19-D349C476DB8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375" y="1981"/>
              <a:ext cx="566" cy="1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887" name="Line 839">
              <a:extLst>
                <a:ext uri="{FF2B5EF4-FFF2-40B4-BE49-F238E27FC236}">
                  <a16:creationId xmlns:a16="http://schemas.microsoft.com/office/drawing/2014/main" id="{3B1F2585-B970-2066-D383-D4936C706FC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350" y="1773"/>
              <a:ext cx="37" cy="1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888" name="Line 840">
              <a:extLst>
                <a:ext uri="{FF2B5EF4-FFF2-40B4-BE49-F238E27FC236}">
                  <a16:creationId xmlns:a16="http://schemas.microsoft.com/office/drawing/2014/main" id="{AAA601C5-52FA-8491-7805-71B9868FAC5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350" y="1880"/>
              <a:ext cx="37" cy="1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889" name="Line 841">
              <a:extLst>
                <a:ext uri="{FF2B5EF4-FFF2-40B4-BE49-F238E27FC236}">
                  <a16:creationId xmlns:a16="http://schemas.microsoft.com/office/drawing/2014/main" id="{3AFCFD23-E6C4-E395-7FE5-FF43ADD89E1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350" y="1666"/>
              <a:ext cx="37" cy="1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890" name="Line 842">
              <a:extLst>
                <a:ext uri="{FF2B5EF4-FFF2-40B4-BE49-F238E27FC236}">
                  <a16:creationId xmlns:a16="http://schemas.microsoft.com/office/drawing/2014/main" id="{96E8D7F4-5AFE-A816-C693-4CB2B98D6FD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362" y="1867"/>
              <a:ext cx="13" cy="1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891" name="Line 843">
              <a:extLst>
                <a:ext uri="{FF2B5EF4-FFF2-40B4-BE49-F238E27FC236}">
                  <a16:creationId xmlns:a16="http://schemas.microsoft.com/office/drawing/2014/main" id="{64C53148-3CC6-E4FA-6B51-E59765B2693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362" y="1853"/>
              <a:ext cx="13" cy="1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892" name="Line 844">
              <a:extLst>
                <a:ext uri="{FF2B5EF4-FFF2-40B4-BE49-F238E27FC236}">
                  <a16:creationId xmlns:a16="http://schemas.microsoft.com/office/drawing/2014/main" id="{74FE2AC7-1CE7-F27D-F024-91B6D7473F5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362" y="1840"/>
              <a:ext cx="13" cy="1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893" name="Line 845">
              <a:extLst>
                <a:ext uri="{FF2B5EF4-FFF2-40B4-BE49-F238E27FC236}">
                  <a16:creationId xmlns:a16="http://schemas.microsoft.com/office/drawing/2014/main" id="{54735727-5A5D-B9CA-8109-42CDF64025F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362" y="1827"/>
              <a:ext cx="13" cy="1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894" name="Line 846">
              <a:extLst>
                <a:ext uri="{FF2B5EF4-FFF2-40B4-BE49-F238E27FC236}">
                  <a16:creationId xmlns:a16="http://schemas.microsoft.com/office/drawing/2014/main" id="{F4C7EF25-F50A-6A92-F5FD-F499E20302A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362" y="1814"/>
              <a:ext cx="13" cy="1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895" name="Line 847">
              <a:extLst>
                <a:ext uri="{FF2B5EF4-FFF2-40B4-BE49-F238E27FC236}">
                  <a16:creationId xmlns:a16="http://schemas.microsoft.com/office/drawing/2014/main" id="{6FAAED12-8171-93A5-DBF4-8D0283A140E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362" y="1800"/>
              <a:ext cx="13" cy="1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896" name="Line 848">
              <a:extLst>
                <a:ext uri="{FF2B5EF4-FFF2-40B4-BE49-F238E27FC236}">
                  <a16:creationId xmlns:a16="http://schemas.microsoft.com/office/drawing/2014/main" id="{DB52E3E7-57CF-B89B-0466-B2D357B5D25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362" y="1787"/>
              <a:ext cx="13" cy="1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897" name="Line 849">
              <a:extLst>
                <a:ext uri="{FF2B5EF4-FFF2-40B4-BE49-F238E27FC236}">
                  <a16:creationId xmlns:a16="http://schemas.microsoft.com/office/drawing/2014/main" id="{4B1C118F-C1BC-A157-F4F4-BA7DC118184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362" y="1773"/>
              <a:ext cx="13" cy="1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898" name="Line 850">
              <a:extLst>
                <a:ext uri="{FF2B5EF4-FFF2-40B4-BE49-F238E27FC236}">
                  <a16:creationId xmlns:a16="http://schemas.microsoft.com/office/drawing/2014/main" id="{D93259EB-5CD0-932C-24B8-3328AE40744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362" y="1759"/>
              <a:ext cx="13" cy="1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899" name="Line 851">
              <a:extLst>
                <a:ext uri="{FF2B5EF4-FFF2-40B4-BE49-F238E27FC236}">
                  <a16:creationId xmlns:a16="http://schemas.microsoft.com/office/drawing/2014/main" id="{34856889-7FF7-0363-8842-6C3A837C553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362" y="1747"/>
              <a:ext cx="13" cy="1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00" name="Line 852">
              <a:extLst>
                <a:ext uri="{FF2B5EF4-FFF2-40B4-BE49-F238E27FC236}">
                  <a16:creationId xmlns:a16="http://schemas.microsoft.com/office/drawing/2014/main" id="{FF0F956D-2D40-5165-2D1E-F06A23C3A23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362" y="1733"/>
              <a:ext cx="13" cy="1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01" name="Line 853">
              <a:extLst>
                <a:ext uri="{FF2B5EF4-FFF2-40B4-BE49-F238E27FC236}">
                  <a16:creationId xmlns:a16="http://schemas.microsoft.com/office/drawing/2014/main" id="{6908B93D-9FA4-64FA-A437-6CE56E34831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362" y="1720"/>
              <a:ext cx="13" cy="1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02" name="Line 854">
              <a:extLst>
                <a:ext uri="{FF2B5EF4-FFF2-40B4-BE49-F238E27FC236}">
                  <a16:creationId xmlns:a16="http://schemas.microsoft.com/office/drawing/2014/main" id="{9DEED617-F22D-A682-0B77-6AE24999E73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362" y="1707"/>
              <a:ext cx="13" cy="1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03" name="Line 855">
              <a:extLst>
                <a:ext uri="{FF2B5EF4-FFF2-40B4-BE49-F238E27FC236}">
                  <a16:creationId xmlns:a16="http://schemas.microsoft.com/office/drawing/2014/main" id="{E5DFFCB7-177B-13AF-FD28-BA1105DE4DA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362" y="1693"/>
              <a:ext cx="13" cy="1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04" name="Line 856">
              <a:extLst>
                <a:ext uri="{FF2B5EF4-FFF2-40B4-BE49-F238E27FC236}">
                  <a16:creationId xmlns:a16="http://schemas.microsoft.com/office/drawing/2014/main" id="{62412063-4DEA-1DB8-0B7D-27320B4A996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362" y="1679"/>
              <a:ext cx="13" cy="1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05" name="Line 857">
              <a:extLst>
                <a:ext uri="{FF2B5EF4-FFF2-40B4-BE49-F238E27FC236}">
                  <a16:creationId xmlns:a16="http://schemas.microsoft.com/office/drawing/2014/main" id="{C3D0455E-4AC1-C77D-2EB6-86253D3286E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362" y="1666"/>
              <a:ext cx="13" cy="1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06" name="Line 858">
              <a:extLst>
                <a:ext uri="{FF2B5EF4-FFF2-40B4-BE49-F238E27FC236}">
                  <a16:creationId xmlns:a16="http://schemas.microsoft.com/office/drawing/2014/main" id="{AB490012-C263-580B-3DA2-BEA51D72624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362" y="1653"/>
              <a:ext cx="13" cy="1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07" name="Line 859">
              <a:extLst>
                <a:ext uri="{FF2B5EF4-FFF2-40B4-BE49-F238E27FC236}">
                  <a16:creationId xmlns:a16="http://schemas.microsoft.com/office/drawing/2014/main" id="{449CCD3C-E6A1-EABC-9893-C2D034C7381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362" y="1639"/>
              <a:ext cx="13" cy="1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08" name="Line 860">
              <a:extLst>
                <a:ext uri="{FF2B5EF4-FFF2-40B4-BE49-F238E27FC236}">
                  <a16:creationId xmlns:a16="http://schemas.microsoft.com/office/drawing/2014/main" id="{B46A6F72-5CF9-AAF6-9FDA-24AE89BF3D6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362" y="1625"/>
              <a:ext cx="13" cy="1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09" name="Line 861">
              <a:extLst>
                <a:ext uri="{FF2B5EF4-FFF2-40B4-BE49-F238E27FC236}">
                  <a16:creationId xmlns:a16="http://schemas.microsoft.com/office/drawing/2014/main" id="{3064451D-7217-31FB-F236-35EA21815BB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362" y="1613"/>
              <a:ext cx="13" cy="0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10" name="Line 862">
              <a:extLst>
                <a:ext uri="{FF2B5EF4-FFF2-40B4-BE49-F238E27FC236}">
                  <a16:creationId xmlns:a16="http://schemas.microsoft.com/office/drawing/2014/main" id="{C8623975-000A-1319-42E7-2EBE1904691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362" y="1599"/>
              <a:ext cx="13" cy="1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11" name="Line 863">
              <a:extLst>
                <a:ext uri="{FF2B5EF4-FFF2-40B4-BE49-F238E27FC236}">
                  <a16:creationId xmlns:a16="http://schemas.microsoft.com/office/drawing/2014/main" id="{A1371CC9-E971-ED99-94CA-943CEB422B8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362" y="1880"/>
              <a:ext cx="13" cy="1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12" name="Line 864">
              <a:extLst>
                <a:ext uri="{FF2B5EF4-FFF2-40B4-BE49-F238E27FC236}">
                  <a16:creationId xmlns:a16="http://schemas.microsoft.com/office/drawing/2014/main" id="{C3F90F89-EF98-AD83-55FE-9697168E416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362" y="1894"/>
              <a:ext cx="13" cy="1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13" name="Line 865">
              <a:extLst>
                <a:ext uri="{FF2B5EF4-FFF2-40B4-BE49-F238E27FC236}">
                  <a16:creationId xmlns:a16="http://schemas.microsoft.com/office/drawing/2014/main" id="{4102EF52-E089-FF11-4249-2D4F4532603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362" y="1907"/>
              <a:ext cx="13" cy="1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14" name="Line 866">
              <a:extLst>
                <a:ext uri="{FF2B5EF4-FFF2-40B4-BE49-F238E27FC236}">
                  <a16:creationId xmlns:a16="http://schemas.microsoft.com/office/drawing/2014/main" id="{80A62754-B1E1-F3FC-CA77-DFCE854777B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362" y="1921"/>
              <a:ext cx="13" cy="1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15" name="Line 867">
              <a:extLst>
                <a:ext uri="{FF2B5EF4-FFF2-40B4-BE49-F238E27FC236}">
                  <a16:creationId xmlns:a16="http://schemas.microsoft.com/office/drawing/2014/main" id="{AFD84177-3F21-D44E-4EDE-0207A76DE67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362" y="1934"/>
              <a:ext cx="13" cy="1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16" name="Line 868">
              <a:extLst>
                <a:ext uri="{FF2B5EF4-FFF2-40B4-BE49-F238E27FC236}">
                  <a16:creationId xmlns:a16="http://schemas.microsoft.com/office/drawing/2014/main" id="{4691889E-5D02-D0B5-2532-EAB5BEA8B0B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362" y="1948"/>
              <a:ext cx="13" cy="1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17" name="Line 869">
              <a:extLst>
                <a:ext uri="{FF2B5EF4-FFF2-40B4-BE49-F238E27FC236}">
                  <a16:creationId xmlns:a16="http://schemas.microsoft.com/office/drawing/2014/main" id="{E143D300-8EB7-FA22-8316-029B96F17E9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362" y="1955"/>
              <a:ext cx="13" cy="1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18" name="Line 870">
              <a:extLst>
                <a:ext uri="{FF2B5EF4-FFF2-40B4-BE49-F238E27FC236}">
                  <a16:creationId xmlns:a16="http://schemas.microsoft.com/office/drawing/2014/main" id="{8487A88A-AE39-2F9C-ABE2-712F7F4DA99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362" y="1968"/>
              <a:ext cx="13" cy="1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19" name="Rectangle 871">
              <a:extLst>
                <a:ext uri="{FF2B5EF4-FFF2-40B4-BE49-F238E27FC236}">
                  <a16:creationId xmlns:a16="http://schemas.microsoft.com/office/drawing/2014/main" id="{DE7227BE-173C-81B9-47A3-6666C36C52E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35" y="1756"/>
              <a:ext cx="16" cy="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20" name="Rectangle 872">
              <a:extLst>
                <a:ext uri="{FF2B5EF4-FFF2-40B4-BE49-F238E27FC236}">
                  <a16:creationId xmlns:a16="http://schemas.microsoft.com/office/drawing/2014/main" id="{6F94491B-6AE7-BA6A-70EF-BC4A9D4DDB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34" y="1757"/>
              <a:ext cx="18" cy="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en-US" sz="400" b="1">
                  <a:solidFill>
                    <a:srgbClr val="000000"/>
                  </a:solidFill>
                  <a:latin typeface="Arial" panose="020B0604020202020204" pitchFamily="34" charset="0"/>
                </a:rPr>
                <a:t>0</a:t>
              </a:r>
              <a:endParaRPr lang="en-US" altLang="en-US">
                <a:latin typeface="Arial" panose="020B0604020202020204" pitchFamily="34" charset="0"/>
              </a:endParaRPr>
            </a:p>
          </p:txBody>
        </p:sp>
        <p:sp>
          <p:nvSpPr>
            <p:cNvPr id="2921" name="Rectangle 873">
              <a:extLst>
                <a:ext uri="{FF2B5EF4-FFF2-40B4-BE49-F238E27FC236}">
                  <a16:creationId xmlns:a16="http://schemas.microsoft.com/office/drawing/2014/main" id="{10A34FF2-11DC-09FF-3827-D4C5F418334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92" y="1647"/>
              <a:ext cx="60" cy="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22" name="Rectangle 874">
              <a:extLst>
                <a:ext uri="{FF2B5EF4-FFF2-40B4-BE49-F238E27FC236}">
                  <a16:creationId xmlns:a16="http://schemas.microsoft.com/office/drawing/2014/main" id="{C48FE7AB-F63E-F4D6-2EA2-F761DA9EE76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88" y="1649"/>
              <a:ext cx="72" cy="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en-US" sz="400" b="1">
                  <a:solidFill>
                    <a:srgbClr val="000000"/>
                  </a:solidFill>
                  <a:latin typeface="Arial" panose="020B0604020202020204" pitchFamily="34" charset="0"/>
                </a:rPr>
                <a:t>1000</a:t>
              </a:r>
              <a:endParaRPr lang="en-US" altLang="en-US">
                <a:latin typeface="Arial" panose="020B0604020202020204" pitchFamily="34" charset="0"/>
              </a:endParaRPr>
            </a:p>
          </p:txBody>
        </p:sp>
        <p:sp>
          <p:nvSpPr>
            <p:cNvPr id="2923" name="Rectangle 875">
              <a:extLst>
                <a:ext uri="{FF2B5EF4-FFF2-40B4-BE49-F238E27FC236}">
                  <a16:creationId xmlns:a16="http://schemas.microsoft.com/office/drawing/2014/main" id="{EE502784-612B-C26B-4977-B7630228AD8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84" y="1861"/>
              <a:ext cx="70" cy="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24" name="Rectangle 876">
              <a:extLst>
                <a:ext uri="{FF2B5EF4-FFF2-40B4-BE49-F238E27FC236}">
                  <a16:creationId xmlns:a16="http://schemas.microsoft.com/office/drawing/2014/main" id="{D76A24E2-5E88-C262-5324-E73E3703CC5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80" y="1863"/>
              <a:ext cx="83" cy="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en-US" sz="400" b="1">
                  <a:solidFill>
                    <a:srgbClr val="000000"/>
                  </a:solidFill>
                  <a:latin typeface="Arial" panose="020B0604020202020204" pitchFamily="34" charset="0"/>
                </a:rPr>
                <a:t>-1000</a:t>
              </a:r>
              <a:endParaRPr lang="en-US" altLang="en-US">
                <a:latin typeface="Arial" panose="020B0604020202020204" pitchFamily="34" charset="0"/>
              </a:endParaRPr>
            </a:p>
          </p:txBody>
        </p:sp>
        <p:sp>
          <p:nvSpPr>
            <p:cNvPr id="2925" name="Line 877">
              <a:extLst>
                <a:ext uri="{FF2B5EF4-FFF2-40B4-BE49-F238E27FC236}">
                  <a16:creationId xmlns:a16="http://schemas.microsoft.com/office/drawing/2014/main" id="{A1923C3E-2D58-C1CB-FD17-8698BC17FD5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534" y="1968"/>
              <a:ext cx="1" cy="27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26" name="Line 878">
              <a:extLst>
                <a:ext uri="{FF2B5EF4-FFF2-40B4-BE49-F238E27FC236}">
                  <a16:creationId xmlns:a16="http://schemas.microsoft.com/office/drawing/2014/main" id="{70B22334-E6CA-D3CB-E401-5FE52B641AD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744" y="1968"/>
              <a:ext cx="0" cy="27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27" name="Line 879">
              <a:extLst>
                <a:ext uri="{FF2B5EF4-FFF2-40B4-BE49-F238E27FC236}">
                  <a16:creationId xmlns:a16="http://schemas.microsoft.com/office/drawing/2014/main" id="{FA99A04C-A078-B077-224C-EFCB700991E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928" y="1968"/>
              <a:ext cx="1" cy="27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28" name="Rectangle 880">
              <a:extLst>
                <a:ext uri="{FF2B5EF4-FFF2-40B4-BE49-F238E27FC236}">
                  <a16:creationId xmlns:a16="http://schemas.microsoft.com/office/drawing/2014/main" id="{C5C5B5A2-17D1-7D12-D772-26EC249617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506" y="1999"/>
              <a:ext cx="31" cy="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29" name="Rectangle 881">
              <a:extLst>
                <a:ext uri="{FF2B5EF4-FFF2-40B4-BE49-F238E27FC236}">
                  <a16:creationId xmlns:a16="http://schemas.microsoft.com/office/drawing/2014/main" id="{6D99A3AF-7D3F-E9DF-3B65-85F09631FF6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504" y="1998"/>
              <a:ext cx="54" cy="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en-US" sz="600">
                  <a:solidFill>
                    <a:srgbClr val="000000"/>
                  </a:solidFill>
                  <a:latin typeface="Arial" panose="020B0604020202020204" pitchFamily="34" charset="0"/>
                </a:rPr>
                <a:t>10</a:t>
              </a:r>
              <a:endParaRPr lang="en-US" altLang="en-US" sz="600">
                <a:latin typeface="Arial" panose="020B0604020202020204" pitchFamily="34" charset="0"/>
              </a:endParaRPr>
            </a:p>
          </p:txBody>
        </p:sp>
        <p:sp>
          <p:nvSpPr>
            <p:cNvPr id="2930" name="Rectangle 882">
              <a:extLst>
                <a:ext uri="{FF2B5EF4-FFF2-40B4-BE49-F238E27FC236}">
                  <a16:creationId xmlns:a16="http://schemas.microsoft.com/office/drawing/2014/main" id="{0839300E-8C80-8580-F93B-FD9BC31D940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24" y="1999"/>
              <a:ext cx="31" cy="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31" name="Rectangle 883">
              <a:extLst>
                <a:ext uri="{FF2B5EF4-FFF2-40B4-BE49-F238E27FC236}">
                  <a16:creationId xmlns:a16="http://schemas.microsoft.com/office/drawing/2014/main" id="{A0F77456-5DD1-6C05-183D-FE9892404F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23" y="1998"/>
              <a:ext cx="54" cy="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en-US" sz="600">
                  <a:solidFill>
                    <a:srgbClr val="000000"/>
                  </a:solidFill>
                  <a:latin typeface="Arial" panose="020B0604020202020204" pitchFamily="34" charset="0"/>
                </a:rPr>
                <a:t>20</a:t>
              </a:r>
              <a:endParaRPr lang="en-US" altLang="en-US" sz="600">
                <a:latin typeface="Arial" panose="020B0604020202020204" pitchFamily="34" charset="0"/>
              </a:endParaRPr>
            </a:p>
          </p:txBody>
        </p:sp>
        <p:sp>
          <p:nvSpPr>
            <p:cNvPr id="2932" name="Rectangle 884">
              <a:extLst>
                <a:ext uri="{FF2B5EF4-FFF2-40B4-BE49-F238E27FC236}">
                  <a16:creationId xmlns:a16="http://schemas.microsoft.com/office/drawing/2014/main" id="{35C9902A-6A07-7CC8-F679-400D640B58C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908" y="1999"/>
              <a:ext cx="31" cy="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33" name="Rectangle 885">
              <a:extLst>
                <a:ext uri="{FF2B5EF4-FFF2-40B4-BE49-F238E27FC236}">
                  <a16:creationId xmlns:a16="http://schemas.microsoft.com/office/drawing/2014/main" id="{60C5C8DE-B86D-39B9-ABDF-62901EA554F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905" y="1998"/>
              <a:ext cx="54" cy="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en-US" sz="600">
                  <a:solidFill>
                    <a:srgbClr val="000000"/>
                  </a:solidFill>
                  <a:latin typeface="Arial" panose="020B0604020202020204" pitchFamily="34" charset="0"/>
                </a:rPr>
                <a:t>30</a:t>
              </a:r>
              <a:endParaRPr lang="en-US" altLang="en-US" sz="600">
                <a:latin typeface="Arial" panose="020B0604020202020204" pitchFamily="34" charset="0"/>
              </a:endParaRPr>
            </a:p>
          </p:txBody>
        </p:sp>
        <p:sp>
          <p:nvSpPr>
            <p:cNvPr id="2934" name="Line 886">
              <a:extLst>
                <a:ext uri="{FF2B5EF4-FFF2-40B4-BE49-F238E27FC236}">
                  <a16:creationId xmlns:a16="http://schemas.microsoft.com/office/drawing/2014/main" id="{FA646DB5-DA79-3D3D-A32B-2AC8E80011D0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8412" y="1693"/>
              <a:ext cx="24" cy="54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35" name="Line 887">
              <a:extLst>
                <a:ext uri="{FF2B5EF4-FFF2-40B4-BE49-F238E27FC236}">
                  <a16:creationId xmlns:a16="http://schemas.microsoft.com/office/drawing/2014/main" id="{E42EE5F5-7910-1B44-7D49-69EB1D91B61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395" y="1749"/>
              <a:ext cx="15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36" name="Line 888">
              <a:extLst>
                <a:ext uri="{FF2B5EF4-FFF2-40B4-BE49-F238E27FC236}">
                  <a16:creationId xmlns:a16="http://schemas.microsoft.com/office/drawing/2014/main" id="{B6A78E57-07BA-8D3C-5C95-AE24C53EEEA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435" y="1698"/>
              <a:ext cx="7" cy="107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37" name="Line 889">
              <a:extLst>
                <a:ext uri="{FF2B5EF4-FFF2-40B4-BE49-F238E27FC236}">
                  <a16:creationId xmlns:a16="http://schemas.microsoft.com/office/drawing/2014/main" id="{633E8254-3523-8163-87AF-AD4AA2FE388D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8444" y="1789"/>
              <a:ext cx="13" cy="13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38" name="Line 890">
              <a:extLst>
                <a:ext uri="{FF2B5EF4-FFF2-40B4-BE49-F238E27FC236}">
                  <a16:creationId xmlns:a16="http://schemas.microsoft.com/office/drawing/2014/main" id="{27521C6E-3AF1-AC5E-6FB4-CE66C155927B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8457" y="1751"/>
              <a:ext cx="10" cy="38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39" name="Line 891">
              <a:extLst>
                <a:ext uri="{FF2B5EF4-FFF2-40B4-BE49-F238E27FC236}">
                  <a16:creationId xmlns:a16="http://schemas.microsoft.com/office/drawing/2014/main" id="{AC3F089F-713A-EB5A-843C-B631CF76B9C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469" y="1749"/>
              <a:ext cx="28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40" name="Line 892">
              <a:extLst>
                <a:ext uri="{FF2B5EF4-FFF2-40B4-BE49-F238E27FC236}">
                  <a16:creationId xmlns:a16="http://schemas.microsoft.com/office/drawing/2014/main" id="{6F53801E-96EE-B0B7-929C-C144491E7CD1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8497" y="1722"/>
              <a:ext cx="21" cy="3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41" name="Line 893">
              <a:extLst>
                <a:ext uri="{FF2B5EF4-FFF2-40B4-BE49-F238E27FC236}">
                  <a16:creationId xmlns:a16="http://schemas.microsoft.com/office/drawing/2014/main" id="{FC4292F2-E823-F0DC-1765-4515B80CBF5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518" y="1724"/>
              <a:ext cx="13" cy="67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42" name="Line 894">
              <a:extLst>
                <a:ext uri="{FF2B5EF4-FFF2-40B4-BE49-F238E27FC236}">
                  <a16:creationId xmlns:a16="http://schemas.microsoft.com/office/drawing/2014/main" id="{D60BF1F8-ED76-8834-B058-771E14948E1F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8531" y="1763"/>
              <a:ext cx="24" cy="26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43" name="Line 895">
              <a:extLst>
                <a:ext uri="{FF2B5EF4-FFF2-40B4-BE49-F238E27FC236}">
                  <a16:creationId xmlns:a16="http://schemas.microsoft.com/office/drawing/2014/main" id="{76C418A6-2E72-2F60-E882-A3B9BA7AFF80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8555" y="1710"/>
              <a:ext cx="13" cy="53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44" name="Line 896">
              <a:extLst>
                <a:ext uri="{FF2B5EF4-FFF2-40B4-BE49-F238E27FC236}">
                  <a16:creationId xmlns:a16="http://schemas.microsoft.com/office/drawing/2014/main" id="{AAA95AD0-8F28-9E65-8FE7-2FDA32A9710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566" y="1710"/>
              <a:ext cx="28" cy="28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45" name="Line 897">
              <a:extLst>
                <a:ext uri="{FF2B5EF4-FFF2-40B4-BE49-F238E27FC236}">
                  <a16:creationId xmlns:a16="http://schemas.microsoft.com/office/drawing/2014/main" id="{BA018425-5EBF-6108-A8A0-FE34FE74A48C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8594" y="1708"/>
              <a:ext cx="33" cy="26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46" name="Line 898">
              <a:extLst>
                <a:ext uri="{FF2B5EF4-FFF2-40B4-BE49-F238E27FC236}">
                  <a16:creationId xmlns:a16="http://schemas.microsoft.com/office/drawing/2014/main" id="{838D36E8-5F70-77CE-172B-9CF5F5721C2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630" y="1707"/>
              <a:ext cx="17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47" name="Line 899">
              <a:extLst>
                <a:ext uri="{FF2B5EF4-FFF2-40B4-BE49-F238E27FC236}">
                  <a16:creationId xmlns:a16="http://schemas.microsoft.com/office/drawing/2014/main" id="{7D9B4CAA-8B71-0054-D549-4452EC833A8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647" y="1709"/>
              <a:ext cx="20" cy="72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48" name="Line 900">
              <a:extLst>
                <a:ext uri="{FF2B5EF4-FFF2-40B4-BE49-F238E27FC236}">
                  <a16:creationId xmlns:a16="http://schemas.microsoft.com/office/drawing/2014/main" id="{889CCBF4-4EB6-62F2-4CCA-D80C8B9BB24D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8665" y="1708"/>
              <a:ext cx="14" cy="7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49" name="Line 901">
              <a:extLst>
                <a:ext uri="{FF2B5EF4-FFF2-40B4-BE49-F238E27FC236}">
                  <a16:creationId xmlns:a16="http://schemas.microsoft.com/office/drawing/2014/main" id="{EB754919-42FB-55DD-73F3-44F12901DD9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678" y="1708"/>
              <a:ext cx="16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50" name="Line 902">
              <a:extLst>
                <a:ext uri="{FF2B5EF4-FFF2-40B4-BE49-F238E27FC236}">
                  <a16:creationId xmlns:a16="http://schemas.microsoft.com/office/drawing/2014/main" id="{5219A790-E0E2-5447-772F-098A0D45753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694" y="1709"/>
              <a:ext cx="20" cy="4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51" name="Line 903">
              <a:extLst>
                <a:ext uri="{FF2B5EF4-FFF2-40B4-BE49-F238E27FC236}">
                  <a16:creationId xmlns:a16="http://schemas.microsoft.com/office/drawing/2014/main" id="{2DD3EF26-F3DD-9FAA-172A-3A22EC3A54AF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8714" y="1657"/>
              <a:ext cx="24" cy="96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52" name="Line 904">
              <a:extLst>
                <a:ext uri="{FF2B5EF4-FFF2-40B4-BE49-F238E27FC236}">
                  <a16:creationId xmlns:a16="http://schemas.microsoft.com/office/drawing/2014/main" id="{039F48E5-D8B9-8F77-5245-3743AFCC70E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741" y="1657"/>
              <a:ext cx="12" cy="124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53" name="Line 905">
              <a:extLst>
                <a:ext uri="{FF2B5EF4-FFF2-40B4-BE49-F238E27FC236}">
                  <a16:creationId xmlns:a16="http://schemas.microsoft.com/office/drawing/2014/main" id="{7635E0AF-2253-ED5A-47A0-2C1EA3F025B1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8755" y="1749"/>
              <a:ext cx="21" cy="29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54" name="Line 906">
              <a:extLst>
                <a:ext uri="{FF2B5EF4-FFF2-40B4-BE49-F238E27FC236}">
                  <a16:creationId xmlns:a16="http://schemas.microsoft.com/office/drawing/2014/main" id="{CE11D051-3EE9-6DD6-0E78-7685AFBC06B6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8776" y="1724"/>
              <a:ext cx="24" cy="25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55" name="Line 907">
              <a:extLst>
                <a:ext uri="{FF2B5EF4-FFF2-40B4-BE49-F238E27FC236}">
                  <a16:creationId xmlns:a16="http://schemas.microsoft.com/office/drawing/2014/main" id="{0EF8D965-FAC6-73BE-8A53-67F82164F0A4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8800" y="1617"/>
              <a:ext cx="14" cy="107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56" name="Line 908">
              <a:extLst>
                <a:ext uri="{FF2B5EF4-FFF2-40B4-BE49-F238E27FC236}">
                  <a16:creationId xmlns:a16="http://schemas.microsoft.com/office/drawing/2014/main" id="{4C15858E-70A6-5AB4-A93D-823BC3E32C3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812" y="1618"/>
              <a:ext cx="27" cy="163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57" name="Line 909">
              <a:extLst>
                <a:ext uri="{FF2B5EF4-FFF2-40B4-BE49-F238E27FC236}">
                  <a16:creationId xmlns:a16="http://schemas.microsoft.com/office/drawing/2014/main" id="{AF7CE99B-784D-0063-5B75-155DB796307A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8838" y="1724"/>
              <a:ext cx="13" cy="57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58" name="Line 910">
              <a:extLst>
                <a:ext uri="{FF2B5EF4-FFF2-40B4-BE49-F238E27FC236}">
                  <a16:creationId xmlns:a16="http://schemas.microsoft.com/office/drawing/2014/main" id="{7BDD0531-D27A-973E-0055-DDCC83203AD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851" y="1726"/>
              <a:ext cx="24" cy="23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59" name="Line 911">
              <a:extLst>
                <a:ext uri="{FF2B5EF4-FFF2-40B4-BE49-F238E27FC236}">
                  <a16:creationId xmlns:a16="http://schemas.microsoft.com/office/drawing/2014/main" id="{783F33AD-ED5F-27C2-9987-D661D440703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875" y="1748"/>
              <a:ext cx="19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60" name="Line 912">
              <a:extLst>
                <a:ext uri="{FF2B5EF4-FFF2-40B4-BE49-F238E27FC236}">
                  <a16:creationId xmlns:a16="http://schemas.microsoft.com/office/drawing/2014/main" id="{F4DD544E-B327-5085-7108-2CB5EF81A25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375" y="1747"/>
              <a:ext cx="12" cy="1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61" name="Line 913">
              <a:extLst>
                <a:ext uri="{FF2B5EF4-FFF2-40B4-BE49-F238E27FC236}">
                  <a16:creationId xmlns:a16="http://schemas.microsoft.com/office/drawing/2014/main" id="{CFAA732C-C704-45F6-9008-AD5D123499C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399" y="1747"/>
              <a:ext cx="13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62" name="Line 914">
              <a:extLst>
                <a:ext uri="{FF2B5EF4-FFF2-40B4-BE49-F238E27FC236}">
                  <a16:creationId xmlns:a16="http://schemas.microsoft.com/office/drawing/2014/main" id="{7F109864-1C2A-E03E-D520-BA9D2196945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424" y="1747"/>
              <a:ext cx="12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63" name="Line 915">
              <a:extLst>
                <a:ext uri="{FF2B5EF4-FFF2-40B4-BE49-F238E27FC236}">
                  <a16:creationId xmlns:a16="http://schemas.microsoft.com/office/drawing/2014/main" id="{F3F4AC05-A9E1-8ADF-3CE0-582126208F2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448" y="1747"/>
              <a:ext cx="13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64" name="Line 916">
              <a:extLst>
                <a:ext uri="{FF2B5EF4-FFF2-40B4-BE49-F238E27FC236}">
                  <a16:creationId xmlns:a16="http://schemas.microsoft.com/office/drawing/2014/main" id="{62555F53-68E2-C253-EAE5-51CD26A784E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473" y="1747"/>
              <a:ext cx="12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65" name="Line 917">
              <a:extLst>
                <a:ext uri="{FF2B5EF4-FFF2-40B4-BE49-F238E27FC236}">
                  <a16:creationId xmlns:a16="http://schemas.microsoft.com/office/drawing/2014/main" id="{187FA614-78F4-2285-6D01-CFED1999219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497" y="1747"/>
              <a:ext cx="12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66" name="Line 918">
              <a:extLst>
                <a:ext uri="{FF2B5EF4-FFF2-40B4-BE49-F238E27FC236}">
                  <a16:creationId xmlns:a16="http://schemas.microsoft.com/office/drawing/2014/main" id="{864A321B-6895-9CC7-9227-D358F34A447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522" y="1747"/>
              <a:ext cx="12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67" name="Line 919">
              <a:extLst>
                <a:ext uri="{FF2B5EF4-FFF2-40B4-BE49-F238E27FC236}">
                  <a16:creationId xmlns:a16="http://schemas.microsoft.com/office/drawing/2014/main" id="{0A953B1E-BEFE-F055-EC07-132E241C4D0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547" y="1747"/>
              <a:ext cx="11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68" name="Line 920">
              <a:extLst>
                <a:ext uri="{FF2B5EF4-FFF2-40B4-BE49-F238E27FC236}">
                  <a16:creationId xmlns:a16="http://schemas.microsoft.com/office/drawing/2014/main" id="{A3D502FA-E393-2338-D7A7-4C42CAA18D5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571" y="1747"/>
              <a:ext cx="12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69" name="Line 921">
              <a:extLst>
                <a:ext uri="{FF2B5EF4-FFF2-40B4-BE49-F238E27FC236}">
                  <a16:creationId xmlns:a16="http://schemas.microsoft.com/office/drawing/2014/main" id="{0A91815F-DC85-CC23-398F-652D4573D70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596" y="1747"/>
              <a:ext cx="12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70" name="Line 922">
              <a:extLst>
                <a:ext uri="{FF2B5EF4-FFF2-40B4-BE49-F238E27FC236}">
                  <a16:creationId xmlns:a16="http://schemas.microsoft.com/office/drawing/2014/main" id="{8FC12B80-42B9-5CFD-BA2F-4C2F1F87BB7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620" y="1747"/>
              <a:ext cx="13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71" name="Line 923">
              <a:extLst>
                <a:ext uri="{FF2B5EF4-FFF2-40B4-BE49-F238E27FC236}">
                  <a16:creationId xmlns:a16="http://schemas.microsoft.com/office/drawing/2014/main" id="{1E5BB53E-B267-7738-2C0D-49F1F79AABC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645" y="1747"/>
              <a:ext cx="13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72" name="Line 924">
              <a:extLst>
                <a:ext uri="{FF2B5EF4-FFF2-40B4-BE49-F238E27FC236}">
                  <a16:creationId xmlns:a16="http://schemas.microsoft.com/office/drawing/2014/main" id="{52A51B6C-5523-8945-6B6F-1A4CE48B583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669" y="1747"/>
              <a:ext cx="13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73" name="Line 925">
              <a:extLst>
                <a:ext uri="{FF2B5EF4-FFF2-40B4-BE49-F238E27FC236}">
                  <a16:creationId xmlns:a16="http://schemas.microsoft.com/office/drawing/2014/main" id="{A8B05A5E-B972-5AF0-7933-45F99B557B7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694" y="1747"/>
              <a:ext cx="13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74" name="Line 926">
              <a:extLst>
                <a:ext uri="{FF2B5EF4-FFF2-40B4-BE49-F238E27FC236}">
                  <a16:creationId xmlns:a16="http://schemas.microsoft.com/office/drawing/2014/main" id="{8794E22C-B7E2-06C3-F97A-3911741A4E5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719" y="1747"/>
              <a:ext cx="12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75" name="Line 927">
              <a:extLst>
                <a:ext uri="{FF2B5EF4-FFF2-40B4-BE49-F238E27FC236}">
                  <a16:creationId xmlns:a16="http://schemas.microsoft.com/office/drawing/2014/main" id="{20C5527F-35B6-C02C-E92C-87B5F95A931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744" y="1747"/>
              <a:ext cx="11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76" name="Line 928">
              <a:extLst>
                <a:ext uri="{FF2B5EF4-FFF2-40B4-BE49-F238E27FC236}">
                  <a16:creationId xmlns:a16="http://schemas.microsoft.com/office/drawing/2014/main" id="{BAC76F52-7FF1-E898-A324-C6CF936092D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768" y="1747"/>
              <a:ext cx="12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77" name="Line 929">
              <a:extLst>
                <a:ext uri="{FF2B5EF4-FFF2-40B4-BE49-F238E27FC236}">
                  <a16:creationId xmlns:a16="http://schemas.microsoft.com/office/drawing/2014/main" id="{BC40734C-9C0F-8E03-093C-1832D163C4A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792" y="1747"/>
              <a:ext cx="12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78" name="Line 930">
              <a:extLst>
                <a:ext uri="{FF2B5EF4-FFF2-40B4-BE49-F238E27FC236}">
                  <a16:creationId xmlns:a16="http://schemas.microsoft.com/office/drawing/2014/main" id="{FD79697D-EF33-4A03-2C81-6C8E75D062C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817" y="1747"/>
              <a:ext cx="12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79" name="Line 931">
              <a:extLst>
                <a:ext uri="{FF2B5EF4-FFF2-40B4-BE49-F238E27FC236}">
                  <a16:creationId xmlns:a16="http://schemas.microsoft.com/office/drawing/2014/main" id="{4F5C4F79-DAFF-9B6E-A733-E990A182054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842" y="1747"/>
              <a:ext cx="12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80" name="Line 932">
              <a:extLst>
                <a:ext uri="{FF2B5EF4-FFF2-40B4-BE49-F238E27FC236}">
                  <a16:creationId xmlns:a16="http://schemas.microsoft.com/office/drawing/2014/main" id="{BB751746-AF9C-4889-57C4-45036065185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866" y="1747"/>
              <a:ext cx="13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81" name="Line 933">
              <a:extLst>
                <a:ext uri="{FF2B5EF4-FFF2-40B4-BE49-F238E27FC236}">
                  <a16:creationId xmlns:a16="http://schemas.microsoft.com/office/drawing/2014/main" id="{85D85F47-E026-E090-2F67-6A9BB582544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891" y="1747"/>
              <a:ext cx="12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82" name="Line 934">
              <a:extLst>
                <a:ext uri="{FF2B5EF4-FFF2-40B4-BE49-F238E27FC236}">
                  <a16:creationId xmlns:a16="http://schemas.microsoft.com/office/drawing/2014/main" id="{2ED34E5D-0FBD-57CE-1E33-9B8EC00F0E6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915" y="1747"/>
              <a:ext cx="13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84" name="Line 936">
              <a:extLst>
                <a:ext uri="{FF2B5EF4-FFF2-40B4-BE49-F238E27FC236}">
                  <a16:creationId xmlns:a16="http://schemas.microsoft.com/office/drawing/2014/main" id="{7EB690D2-0768-7E40-E89F-11D2E14C9C1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377" y="1853"/>
              <a:ext cx="13" cy="1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85" name="Line 937">
              <a:extLst>
                <a:ext uri="{FF2B5EF4-FFF2-40B4-BE49-F238E27FC236}">
                  <a16:creationId xmlns:a16="http://schemas.microsoft.com/office/drawing/2014/main" id="{16518468-BC2F-6A4D-D52F-B1C4FE4963E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402" y="1853"/>
              <a:ext cx="12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86" name="Line 938">
              <a:extLst>
                <a:ext uri="{FF2B5EF4-FFF2-40B4-BE49-F238E27FC236}">
                  <a16:creationId xmlns:a16="http://schemas.microsoft.com/office/drawing/2014/main" id="{F095E81E-94C7-A020-3163-BE0A95FF0D7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427" y="1853"/>
              <a:ext cx="11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87" name="Line 939">
              <a:extLst>
                <a:ext uri="{FF2B5EF4-FFF2-40B4-BE49-F238E27FC236}">
                  <a16:creationId xmlns:a16="http://schemas.microsoft.com/office/drawing/2014/main" id="{297B0A14-9030-2229-074A-680856604A0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451" y="1853"/>
              <a:ext cx="12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88" name="Line 940">
              <a:extLst>
                <a:ext uri="{FF2B5EF4-FFF2-40B4-BE49-F238E27FC236}">
                  <a16:creationId xmlns:a16="http://schemas.microsoft.com/office/drawing/2014/main" id="{50A108C8-A3F0-BB4D-7C06-55A3588390A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475" y="1853"/>
              <a:ext cx="12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89" name="Line 941">
              <a:extLst>
                <a:ext uri="{FF2B5EF4-FFF2-40B4-BE49-F238E27FC236}">
                  <a16:creationId xmlns:a16="http://schemas.microsoft.com/office/drawing/2014/main" id="{92C33BA6-2D11-094D-76EB-FA51B8CA1E9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500" y="1853"/>
              <a:ext cx="12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90" name="Line 942">
              <a:extLst>
                <a:ext uri="{FF2B5EF4-FFF2-40B4-BE49-F238E27FC236}">
                  <a16:creationId xmlns:a16="http://schemas.microsoft.com/office/drawing/2014/main" id="{32C90FB4-BD65-1354-3656-766274062A2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525" y="1853"/>
              <a:ext cx="12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91" name="Line 943">
              <a:extLst>
                <a:ext uri="{FF2B5EF4-FFF2-40B4-BE49-F238E27FC236}">
                  <a16:creationId xmlns:a16="http://schemas.microsoft.com/office/drawing/2014/main" id="{39C0FEB6-89E3-3616-AC3A-6474326C3AF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549" y="1853"/>
              <a:ext cx="13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92" name="Line 944">
              <a:extLst>
                <a:ext uri="{FF2B5EF4-FFF2-40B4-BE49-F238E27FC236}">
                  <a16:creationId xmlns:a16="http://schemas.microsoft.com/office/drawing/2014/main" id="{84D4A5C1-2E14-E23C-9DA1-F9C94C6B97D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574" y="1853"/>
              <a:ext cx="12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93" name="Line 945">
              <a:extLst>
                <a:ext uri="{FF2B5EF4-FFF2-40B4-BE49-F238E27FC236}">
                  <a16:creationId xmlns:a16="http://schemas.microsoft.com/office/drawing/2014/main" id="{2D8528D7-7A8B-2AAD-3993-CC7991EF1C4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598" y="1853"/>
              <a:ext cx="13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94" name="Line 946">
              <a:extLst>
                <a:ext uri="{FF2B5EF4-FFF2-40B4-BE49-F238E27FC236}">
                  <a16:creationId xmlns:a16="http://schemas.microsoft.com/office/drawing/2014/main" id="{8E90555E-9EEE-9865-2A2B-8B1BE0EA969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624" y="1853"/>
              <a:ext cx="12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95" name="Line 947">
              <a:extLst>
                <a:ext uri="{FF2B5EF4-FFF2-40B4-BE49-F238E27FC236}">
                  <a16:creationId xmlns:a16="http://schemas.microsoft.com/office/drawing/2014/main" id="{F849BBBD-49BE-8529-352F-4C3AD34317C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648" y="1853"/>
              <a:ext cx="12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96" name="Line 948">
              <a:extLst>
                <a:ext uri="{FF2B5EF4-FFF2-40B4-BE49-F238E27FC236}">
                  <a16:creationId xmlns:a16="http://schemas.microsoft.com/office/drawing/2014/main" id="{14388683-63B8-45D6-E361-1B747ACC7F0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673" y="1853"/>
              <a:ext cx="12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97" name="Line 949">
              <a:extLst>
                <a:ext uri="{FF2B5EF4-FFF2-40B4-BE49-F238E27FC236}">
                  <a16:creationId xmlns:a16="http://schemas.microsoft.com/office/drawing/2014/main" id="{1960997C-F167-267B-380E-F95A9253F7C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697" y="1853"/>
              <a:ext cx="11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98" name="Line 950">
              <a:extLst>
                <a:ext uri="{FF2B5EF4-FFF2-40B4-BE49-F238E27FC236}">
                  <a16:creationId xmlns:a16="http://schemas.microsoft.com/office/drawing/2014/main" id="{CC16CCCD-41D0-D081-A4DB-5D850E2D530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721" y="1853"/>
              <a:ext cx="13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99" name="Line 951">
              <a:extLst>
                <a:ext uri="{FF2B5EF4-FFF2-40B4-BE49-F238E27FC236}">
                  <a16:creationId xmlns:a16="http://schemas.microsoft.com/office/drawing/2014/main" id="{605EC6C8-8675-5DE1-84F7-67DF7886CBC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746" y="1853"/>
              <a:ext cx="12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00" name="Line 952">
              <a:extLst>
                <a:ext uri="{FF2B5EF4-FFF2-40B4-BE49-F238E27FC236}">
                  <a16:creationId xmlns:a16="http://schemas.microsoft.com/office/drawing/2014/main" id="{E75DC0CC-B6C0-72DD-62D3-94A0209AB3F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770" y="1853"/>
              <a:ext cx="13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01" name="Line 953">
              <a:extLst>
                <a:ext uri="{FF2B5EF4-FFF2-40B4-BE49-F238E27FC236}">
                  <a16:creationId xmlns:a16="http://schemas.microsoft.com/office/drawing/2014/main" id="{089DAC42-ED41-E44D-3A22-54D371C2541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795" y="1853"/>
              <a:ext cx="13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02" name="Line 954">
              <a:extLst>
                <a:ext uri="{FF2B5EF4-FFF2-40B4-BE49-F238E27FC236}">
                  <a16:creationId xmlns:a16="http://schemas.microsoft.com/office/drawing/2014/main" id="{2DF96D2F-8C82-0FE9-F32A-C17E8B523A6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819" y="1853"/>
              <a:ext cx="13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03" name="Line 955">
              <a:extLst>
                <a:ext uri="{FF2B5EF4-FFF2-40B4-BE49-F238E27FC236}">
                  <a16:creationId xmlns:a16="http://schemas.microsoft.com/office/drawing/2014/main" id="{B5A4416A-7ABC-00D2-3815-50B4DB58461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845" y="1853"/>
              <a:ext cx="12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04" name="Line 956">
              <a:extLst>
                <a:ext uri="{FF2B5EF4-FFF2-40B4-BE49-F238E27FC236}">
                  <a16:creationId xmlns:a16="http://schemas.microsoft.com/office/drawing/2014/main" id="{D72F39C4-282D-6E1D-5F38-C8BA8213672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870" y="1853"/>
              <a:ext cx="11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05" name="Line 957">
              <a:extLst>
                <a:ext uri="{FF2B5EF4-FFF2-40B4-BE49-F238E27FC236}">
                  <a16:creationId xmlns:a16="http://schemas.microsoft.com/office/drawing/2014/main" id="{2F272126-989C-77C3-EA23-34E941E965C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894" y="1853"/>
              <a:ext cx="12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06" name="Line 958">
              <a:extLst>
                <a:ext uri="{FF2B5EF4-FFF2-40B4-BE49-F238E27FC236}">
                  <a16:creationId xmlns:a16="http://schemas.microsoft.com/office/drawing/2014/main" id="{09A3008B-0E08-42E8-3D54-D6AAADFE22F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919" y="1853"/>
              <a:ext cx="12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08" name="Line 960">
              <a:extLst>
                <a:ext uri="{FF2B5EF4-FFF2-40B4-BE49-F238E27FC236}">
                  <a16:creationId xmlns:a16="http://schemas.microsoft.com/office/drawing/2014/main" id="{5BA4E023-513B-19BF-4177-A983E06AF51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375" y="1639"/>
              <a:ext cx="12" cy="1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09" name="Line 961">
              <a:extLst>
                <a:ext uri="{FF2B5EF4-FFF2-40B4-BE49-F238E27FC236}">
                  <a16:creationId xmlns:a16="http://schemas.microsoft.com/office/drawing/2014/main" id="{6200E5B1-86B4-A95C-185C-9C5DD401313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399" y="1639"/>
              <a:ext cx="13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10" name="Line 962">
              <a:extLst>
                <a:ext uri="{FF2B5EF4-FFF2-40B4-BE49-F238E27FC236}">
                  <a16:creationId xmlns:a16="http://schemas.microsoft.com/office/drawing/2014/main" id="{ADCD6B88-1B63-7F33-31CB-74BF6BA8B75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424" y="1639"/>
              <a:ext cx="12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11" name="Line 963">
              <a:extLst>
                <a:ext uri="{FF2B5EF4-FFF2-40B4-BE49-F238E27FC236}">
                  <a16:creationId xmlns:a16="http://schemas.microsoft.com/office/drawing/2014/main" id="{510FDE15-F953-CF95-4D49-D33A987F437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448" y="1639"/>
              <a:ext cx="13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12" name="Line 964">
              <a:extLst>
                <a:ext uri="{FF2B5EF4-FFF2-40B4-BE49-F238E27FC236}">
                  <a16:creationId xmlns:a16="http://schemas.microsoft.com/office/drawing/2014/main" id="{32B4431F-3531-12CA-5048-DD005D9F1F2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473" y="1639"/>
              <a:ext cx="12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13" name="Line 965">
              <a:extLst>
                <a:ext uri="{FF2B5EF4-FFF2-40B4-BE49-F238E27FC236}">
                  <a16:creationId xmlns:a16="http://schemas.microsoft.com/office/drawing/2014/main" id="{6EBF606C-3C7F-BDD6-D408-AA79E9F2A5E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497" y="1639"/>
              <a:ext cx="12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14" name="Line 966">
              <a:extLst>
                <a:ext uri="{FF2B5EF4-FFF2-40B4-BE49-F238E27FC236}">
                  <a16:creationId xmlns:a16="http://schemas.microsoft.com/office/drawing/2014/main" id="{2533E6CA-2659-1C33-C66F-4CC2016FA15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522" y="1639"/>
              <a:ext cx="12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15" name="Line 967">
              <a:extLst>
                <a:ext uri="{FF2B5EF4-FFF2-40B4-BE49-F238E27FC236}">
                  <a16:creationId xmlns:a16="http://schemas.microsoft.com/office/drawing/2014/main" id="{8C3BB0DE-5060-C502-2DA0-822B0DE7680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547" y="1639"/>
              <a:ext cx="11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16" name="Line 968">
              <a:extLst>
                <a:ext uri="{FF2B5EF4-FFF2-40B4-BE49-F238E27FC236}">
                  <a16:creationId xmlns:a16="http://schemas.microsoft.com/office/drawing/2014/main" id="{B13F3BC5-72D4-E593-2ACE-A868CFE2141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571" y="1639"/>
              <a:ext cx="12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17" name="Line 969">
              <a:extLst>
                <a:ext uri="{FF2B5EF4-FFF2-40B4-BE49-F238E27FC236}">
                  <a16:creationId xmlns:a16="http://schemas.microsoft.com/office/drawing/2014/main" id="{CA531C2B-F53A-AA26-3F4B-3A84414D0A7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596" y="1639"/>
              <a:ext cx="12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18" name="Line 970">
              <a:extLst>
                <a:ext uri="{FF2B5EF4-FFF2-40B4-BE49-F238E27FC236}">
                  <a16:creationId xmlns:a16="http://schemas.microsoft.com/office/drawing/2014/main" id="{DC708235-52B7-762B-8DEA-6C19A6FA765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620" y="1639"/>
              <a:ext cx="13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19" name="Line 971">
              <a:extLst>
                <a:ext uri="{FF2B5EF4-FFF2-40B4-BE49-F238E27FC236}">
                  <a16:creationId xmlns:a16="http://schemas.microsoft.com/office/drawing/2014/main" id="{1B7EC6FD-31BD-4E75-63C8-CDC44712A57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645" y="1639"/>
              <a:ext cx="13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20" name="Line 972">
              <a:extLst>
                <a:ext uri="{FF2B5EF4-FFF2-40B4-BE49-F238E27FC236}">
                  <a16:creationId xmlns:a16="http://schemas.microsoft.com/office/drawing/2014/main" id="{D98848B6-8ADF-B59F-CA5E-A0947D2303C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669" y="1639"/>
              <a:ext cx="13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21" name="Line 973">
              <a:extLst>
                <a:ext uri="{FF2B5EF4-FFF2-40B4-BE49-F238E27FC236}">
                  <a16:creationId xmlns:a16="http://schemas.microsoft.com/office/drawing/2014/main" id="{64937803-1C50-A3A0-1611-AEB424F94BF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694" y="1639"/>
              <a:ext cx="13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22" name="Line 974">
              <a:extLst>
                <a:ext uri="{FF2B5EF4-FFF2-40B4-BE49-F238E27FC236}">
                  <a16:creationId xmlns:a16="http://schemas.microsoft.com/office/drawing/2014/main" id="{028DB0AD-9F78-E300-3DCF-6784DAA479B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719" y="1639"/>
              <a:ext cx="12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23" name="Line 975">
              <a:extLst>
                <a:ext uri="{FF2B5EF4-FFF2-40B4-BE49-F238E27FC236}">
                  <a16:creationId xmlns:a16="http://schemas.microsoft.com/office/drawing/2014/main" id="{5F12E1AD-85C2-C4F3-A1EC-5C7813C7B84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744" y="1639"/>
              <a:ext cx="11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24" name="Line 976">
              <a:extLst>
                <a:ext uri="{FF2B5EF4-FFF2-40B4-BE49-F238E27FC236}">
                  <a16:creationId xmlns:a16="http://schemas.microsoft.com/office/drawing/2014/main" id="{F7C1E343-EDD5-17D0-DC6A-CD5BA02B275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768" y="1639"/>
              <a:ext cx="12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25" name="Line 977">
              <a:extLst>
                <a:ext uri="{FF2B5EF4-FFF2-40B4-BE49-F238E27FC236}">
                  <a16:creationId xmlns:a16="http://schemas.microsoft.com/office/drawing/2014/main" id="{680589E5-86AA-A6E6-A9A5-B9BC52019B9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792" y="1639"/>
              <a:ext cx="12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26" name="Line 978">
              <a:extLst>
                <a:ext uri="{FF2B5EF4-FFF2-40B4-BE49-F238E27FC236}">
                  <a16:creationId xmlns:a16="http://schemas.microsoft.com/office/drawing/2014/main" id="{29A2B694-0E36-757A-0BC3-D1B0DC8160D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817" y="1639"/>
              <a:ext cx="12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27" name="Line 979">
              <a:extLst>
                <a:ext uri="{FF2B5EF4-FFF2-40B4-BE49-F238E27FC236}">
                  <a16:creationId xmlns:a16="http://schemas.microsoft.com/office/drawing/2014/main" id="{034A2783-C178-0EE4-EC4B-40432CCFADA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842" y="1639"/>
              <a:ext cx="12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28" name="Line 980">
              <a:extLst>
                <a:ext uri="{FF2B5EF4-FFF2-40B4-BE49-F238E27FC236}">
                  <a16:creationId xmlns:a16="http://schemas.microsoft.com/office/drawing/2014/main" id="{42F7175A-319D-6B7B-FA24-A73C419070E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866" y="1639"/>
              <a:ext cx="13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29" name="Line 981">
              <a:extLst>
                <a:ext uri="{FF2B5EF4-FFF2-40B4-BE49-F238E27FC236}">
                  <a16:creationId xmlns:a16="http://schemas.microsoft.com/office/drawing/2014/main" id="{30C60AAE-3632-0C52-ED2B-AE9B3347773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891" y="1639"/>
              <a:ext cx="12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30" name="Line 982">
              <a:extLst>
                <a:ext uri="{FF2B5EF4-FFF2-40B4-BE49-F238E27FC236}">
                  <a16:creationId xmlns:a16="http://schemas.microsoft.com/office/drawing/2014/main" id="{CFF65F5D-2FF5-C2F0-DFF9-0A462C3167D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915" y="1639"/>
              <a:ext cx="13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32" name="Oval 984">
              <a:extLst>
                <a:ext uri="{FF2B5EF4-FFF2-40B4-BE49-F238E27FC236}">
                  <a16:creationId xmlns:a16="http://schemas.microsoft.com/office/drawing/2014/main" id="{43C6F9A8-01D4-E8F7-7A99-17C5D022880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91" y="1746"/>
              <a:ext cx="7" cy="8"/>
            </a:xfrm>
            <a:prstGeom prst="ellipse">
              <a:avLst/>
            </a:prstGeom>
            <a:solidFill>
              <a:srgbClr val="000000"/>
            </a:solidFill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33" name="Oval 985">
              <a:extLst>
                <a:ext uri="{FF2B5EF4-FFF2-40B4-BE49-F238E27FC236}">
                  <a16:creationId xmlns:a16="http://schemas.microsoft.com/office/drawing/2014/main" id="{A1A54430-CF55-9156-06D7-900EF624BB8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08" y="1746"/>
              <a:ext cx="7" cy="8"/>
            </a:xfrm>
            <a:prstGeom prst="ellipse">
              <a:avLst/>
            </a:prstGeom>
            <a:solidFill>
              <a:srgbClr val="000000"/>
            </a:solidFill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34" name="Oval 986">
              <a:extLst>
                <a:ext uri="{FF2B5EF4-FFF2-40B4-BE49-F238E27FC236}">
                  <a16:creationId xmlns:a16="http://schemas.microsoft.com/office/drawing/2014/main" id="{649ECD47-D590-AACA-162D-DE6AAC709D3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31" y="1691"/>
              <a:ext cx="7" cy="7"/>
            </a:xfrm>
            <a:prstGeom prst="ellipse">
              <a:avLst/>
            </a:prstGeom>
            <a:solidFill>
              <a:srgbClr val="000000"/>
            </a:solidFill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35" name="Oval 987">
              <a:extLst>
                <a:ext uri="{FF2B5EF4-FFF2-40B4-BE49-F238E27FC236}">
                  <a16:creationId xmlns:a16="http://schemas.microsoft.com/office/drawing/2014/main" id="{830763FE-9EE4-2A88-8E34-E3A616C7A3B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39" y="1801"/>
              <a:ext cx="9" cy="8"/>
            </a:xfrm>
            <a:prstGeom prst="ellipse">
              <a:avLst/>
            </a:prstGeom>
            <a:solidFill>
              <a:srgbClr val="000000"/>
            </a:solidFill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36" name="Oval 988">
              <a:extLst>
                <a:ext uri="{FF2B5EF4-FFF2-40B4-BE49-F238E27FC236}">
                  <a16:creationId xmlns:a16="http://schemas.microsoft.com/office/drawing/2014/main" id="{A82EE4A3-D235-BCDF-A253-995DA5331D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53" y="1785"/>
              <a:ext cx="8" cy="8"/>
            </a:xfrm>
            <a:prstGeom prst="ellipse">
              <a:avLst/>
            </a:prstGeom>
            <a:solidFill>
              <a:srgbClr val="000000"/>
            </a:solidFill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37" name="Oval 989">
              <a:extLst>
                <a:ext uri="{FF2B5EF4-FFF2-40B4-BE49-F238E27FC236}">
                  <a16:creationId xmlns:a16="http://schemas.microsoft.com/office/drawing/2014/main" id="{37DD7032-4C2B-F8F5-589C-D45B767D0CF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64" y="1748"/>
              <a:ext cx="8" cy="8"/>
            </a:xfrm>
            <a:prstGeom prst="ellipse">
              <a:avLst/>
            </a:prstGeom>
            <a:solidFill>
              <a:srgbClr val="000000"/>
            </a:solidFill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38" name="Oval 990">
              <a:extLst>
                <a:ext uri="{FF2B5EF4-FFF2-40B4-BE49-F238E27FC236}">
                  <a16:creationId xmlns:a16="http://schemas.microsoft.com/office/drawing/2014/main" id="{EE838263-AB1A-E222-9D3E-6C182FBCB7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79" y="1746"/>
              <a:ext cx="7" cy="8"/>
            </a:xfrm>
            <a:prstGeom prst="ellipse">
              <a:avLst/>
            </a:prstGeom>
            <a:solidFill>
              <a:srgbClr val="000000"/>
            </a:solidFill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39" name="Oval 991">
              <a:extLst>
                <a:ext uri="{FF2B5EF4-FFF2-40B4-BE49-F238E27FC236}">
                  <a16:creationId xmlns:a16="http://schemas.microsoft.com/office/drawing/2014/main" id="{41075DB8-1F93-D859-8D54-32AD13F380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94" y="1748"/>
              <a:ext cx="8" cy="8"/>
            </a:xfrm>
            <a:prstGeom prst="ellipse">
              <a:avLst/>
            </a:prstGeom>
            <a:solidFill>
              <a:srgbClr val="000000"/>
            </a:solidFill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40" name="Oval 992">
              <a:extLst>
                <a:ext uri="{FF2B5EF4-FFF2-40B4-BE49-F238E27FC236}">
                  <a16:creationId xmlns:a16="http://schemas.microsoft.com/office/drawing/2014/main" id="{19CB76AE-A964-95BB-E04F-E100109BB0B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514" y="1719"/>
              <a:ext cx="8" cy="9"/>
            </a:xfrm>
            <a:prstGeom prst="ellipse">
              <a:avLst/>
            </a:prstGeom>
            <a:solidFill>
              <a:srgbClr val="000000"/>
            </a:solidFill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41" name="Oval 993">
              <a:extLst>
                <a:ext uri="{FF2B5EF4-FFF2-40B4-BE49-F238E27FC236}">
                  <a16:creationId xmlns:a16="http://schemas.microsoft.com/office/drawing/2014/main" id="{1A021FA3-3F0F-429A-152A-B5F74B4631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528" y="1786"/>
              <a:ext cx="8" cy="8"/>
            </a:xfrm>
            <a:prstGeom prst="ellipse">
              <a:avLst/>
            </a:prstGeom>
            <a:solidFill>
              <a:srgbClr val="000000"/>
            </a:solidFill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42" name="Oval 994">
              <a:extLst>
                <a:ext uri="{FF2B5EF4-FFF2-40B4-BE49-F238E27FC236}">
                  <a16:creationId xmlns:a16="http://schemas.microsoft.com/office/drawing/2014/main" id="{5FB7BB2D-4319-1956-F567-928BE14E3F4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552" y="1759"/>
              <a:ext cx="7" cy="9"/>
            </a:xfrm>
            <a:prstGeom prst="ellipse">
              <a:avLst/>
            </a:prstGeom>
            <a:solidFill>
              <a:srgbClr val="000000"/>
            </a:solidFill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43" name="Oval 995">
              <a:extLst>
                <a:ext uri="{FF2B5EF4-FFF2-40B4-BE49-F238E27FC236}">
                  <a16:creationId xmlns:a16="http://schemas.microsoft.com/office/drawing/2014/main" id="{BE549852-5054-5BE0-F80E-4E49180CFC2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564" y="1709"/>
              <a:ext cx="7" cy="8"/>
            </a:xfrm>
            <a:prstGeom prst="ellipse">
              <a:avLst/>
            </a:prstGeom>
            <a:solidFill>
              <a:srgbClr val="000000"/>
            </a:solidFill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44" name="Oval 996">
              <a:extLst>
                <a:ext uri="{FF2B5EF4-FFF2-40B4-BE49-F238E27FC236}">
                  <a16:creationId xmlns:a16="http://schemas.microsoft.com/office/drawing/2014/main" id="{D01B1778-2D58-78CC-7348-E0D54CE88CA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591" y="1731"/>
              <a:ext cx="8" cy="8"/>
            </a:xfrm>
            <a:prstGeom prst="ellipse">
              <a:avLst/>
            </a:prstGeom>
            <a:solidFill>
              <a:srgbClr val="000000"/>
            </a:solidFill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45" name="Oval 997">
              <a:extLst>
                <a:ext uri="{FF2B5EF4-FFF2-40B4-BE49-F238E27FC236}">
                  <a16:creationId xmlns:a16="http://schemas.microsoft.com/office/drawing/2014/main" id="{BFA8D841-D195-3086-1EEE-317DA41AD3B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626" y="1705"/>
              <a:ext cx="7" cy="7"/>
            </a:xfrm>
            <a:prstGeom prst="ellipse">
              <a:avLst/>
            </a:prstGeom>
            <a:solidFill>
              <a:srgbClr val="000000"/>
            </a:solidFill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46" name="Oval 998">
              <a:extLst>
                <a:ext uri="{FF2B5EF4-FFF2-40B4-BE49-F238E27FC236}">
                  <a16:creationId xmlns:a16="http://schemas.microsoft.com/office/drawing/2014/main" id="{DF47ABFE-4961-53A4-16DB-8E16A621214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643" y="1705"/>
              <a:ext cx="7" cy="7"/>
            </a:xfrm>
            <a:prstGeom prst="ellipse">
              <a:avLst/>
            </a:prstGeom>
            <a:solidFill>
              <a:srgbClr val="000000"/>
            </a:solidFill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47" name="Oval 999">
              <a:extLst>
                <a:ext uri="{FF2B5EF4-FFF2-40B4-BE49-F238E27FC236}">
                  <a16:creationId xmlns:a16="http://schemas.microsoft.com/office/drawing/2014/main" id="{B3C49094-B8BB-8D59-253B-3E700E78E45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663" y="1776"/>
              <a:ext cx="8" cy="8"/>
            </a:xfrm>
            <a:prstGeom prst="ellipse">
              <a:avLst/>
            </a:prstGeom>
            <a:solidFill>
              <a:srgbClr val="000000"/>
            </a:solidFill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48" name="Oval 1000">
              <a:extLst>
                <a:ext uri="{FF2B5EF4-FFF2-40B4-BE49-F238E27FC236}">
                  <a16:creationId xmlns:a16="http://schemas.microsoft.com/office/drawing/2014/main" id="{61B3CEF2-AAD4-837B-E6F8-410502CCFFB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677" y="1705"/>
              <a:ext cx="8" cy="7"/>
            </a:xfrm>
            <a:prstGeom prst="ellipse">
              <a:avLst/>
            </a:prstGeom>
            <a:solidFill>
              <a:srgbClr val="000000"/>
            </a:solidFill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49" name="Oval 1001">
              <a:extLst>
                <a:ext uri="{FF2B5EF4-FFF2-40B4-BE49-F238E27FC236}">
                  <a16:creationId xmlns:a16="http://schemas.microsoft.com/office/drawing/2014/main" id="{7997FE45-E47E-0967-C690-A826E219426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691" y="1705"/>
              <a:ext cx="7" cy="7"/>
            </a:xfrm>
            <a:prstGeom prst="ellipse">
              <a:avLst/>
            </a:prstGeom>
            <a:solidFill>
              <a:srgbClr val="000000"/>
            </a:solidFill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50" name="Oval 1002">
              <a:extLst>
                <a:ext uri="{FF2B5EF4-FFF2-40B4-BE49-F238E27FC236}">
                  <a16:creationId xmlns:a16="http://schemas.microsoft.com/office/drawing/2014/main" id="{2B18F4A3-B91E-717B-2962-D9B8C488BFC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11" y="1748"/>
              <a:ext cx="9" cy="8"/>
            </a:xfrm>
            <a:prstGeom prst="ellipse">
              <a:avLst/>
            </a:prstGeom>
            <a:solidFill>
              <a:srgbClr val="000000"/>
            </a:solidFill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51" name="Oval 1003">
              <a:extLst>
                <a:ext uri="{FF2B5EF4-FFF2-40B4-BE49-F238E27FC236}">
                  <a16:creationId xmlns:a16="http://schemas.microsoft.com/office/drawing/2014/main" id="{2EFC6956-D771-86C3-89CA-CA07430127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36" y="1652"/>
              <a:ext cx="8" cy="9"/>
            </a:xfrm>
            <a:prstGeom prst="ellipse">
              <a:avLst/>
            </a:prstGeom>
            <a:solidFill>
              <a:srgbClr val="000000"/>
            </a:solidFill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52" name="Oval 1004">
              <a:extLst>
                <a:ext uri="{FF2B5EF4-FFF2-40B4-BE49-F238E27FC236}">
                  <a16:creationId xmlns:a16="http://schemas.microsoft.com/office/drawing/2014/main" id="{236B1571-725C-55A1-A582-6DDD773AEE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49" y="1776"/>
              <a:ext cx="8" cy="8"/>
            </a:xfrm>
            <a:prstGeom prst="ellipse">
              <a:avLst/>
            </a:prstGeom>
            <a:solidFill>
              <a:srgbClr val="000000"/>
            </a:solidFill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53" name="Oval 1005">
              <a:extLst>
                <a:ext uri="{FF2B5EF4-FFF2-40B4-BE49-F238E27FC236}">
                  <a16:creationId xmlns:a16="http://schemas.microsoft.com/office/drawing/2014/main" id="{98D6D31B-6E39-6121-1270-17A9AE60BC3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77" y="1745"/>
              <a:ext cx="8" cy="8"/>
            </a:xfrm>
            <a:prstGeom prst="ellipse">
              <a:avLst/>
            </a:prstGeom>
            <a:solidFill>
              <a:srgbClr val="000000"/>
            </a:solidFill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54" name="Oval 1006">
              <a:extLst>
                <a:ext uri="{FF2B5EF4-FFF2-40B4-BE49-F238E27FC236}">
                  <a16:creationId xmlns:a16="http://schemas.microsoft.com/office/drawing/2014/main" id="{78BB68FF-1567-F5FF-5798-0A96677EAC0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98" y="1721"/>
              <a:ext cx="7" cy="8"/>
            </a:xfrm>
            <a:prstGeom prst="ellipse">
              <a:avLst/>
            </a:prstGeom>
            <a:solidFill>
              <a:srgbClr val="000000"/>
            </a:solidFill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55" name="Oval 1007">
              <a:extLst>
                <a:ext uri="{FF2B5EF4-FFF2-40B4-BE49-F238E27FC236}">
                  <a16:creationId xmlns:a16="http://schemas.microsoft.com/office/drawing/2014/main" id="{15674936-68DE-BE39-EBF7-63A61D588B9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810" y="1615"/>
              <a:ext cx="7" cy="9"/>
            </a:xfrm>
            <a:prstGeom prst="ellipse">
              <a:avLst/>
            </a:prstGeom>
            <a:solidFill>
              <a:srgbClr val="000000"/>
            </a:solidFill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56" name="Oval 1008">
              <a:extLst>
                <a:ext uri="{FF2B5EF4-FFF2-40B4-BE49-F238E27FC236}">
                  <a16:creationId xmlns:a16="http://schemas.microsoft.com/office/drawing/2014/main" id="{6E04D692-A78C-26A6-3F13-F53E2BC0759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836" y="1776"/>
              <a:ext cx="7" cy="8"/>
            </a:xfrm>
            <a:prstGeom prst="ellipse">
              <a:avLst/>
            </a:prstGeom>
            <a:solidFill>
              <a:srgbClr val="000000"/>
            </a:solidFill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57" name="Oval 1009">
              <a:extLst>
                <a:ext uri="{FF2B5EF4-FFF2-40B4-BE49-F238E27FC236}">
                  <a16:creationId xmlns:a16="http://schemas.microsoft.com/office/drawing/2014/main" id="{A9A316FB-7E84-11C1-07BC-343A16378A9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849" y="1721"/>
              <a:ext cx="8" cy="8"/>
            </a:xfrm>
            <a:prstGeom prst="ellipse">
              <a:avLst/>
            </a:prstGeom>
            <a:solidFill>
              <a:srgbClr val="000000"/>
            </a:solidFill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58" name="Oval 1010">
              <a:extLst>
                <a:ext uri="{FF2B5EF4-FFF2-40B4-BE49-F238E27FC236}">
                  <a16:creationId xmlns:a16="http://schemas.microsoft.com/office/drawing/2014/main" id="{7546C121-B26F-7709-FA56-3648193FD73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873" y="1746"/>
              <a:ext cx="8" cy="8"/>
            </a:xfrm>
            <a:prstGeom prst="ellipse">
              <a:avLst/>
            </a:prstGeom>
            <a:solidFill>
              <a:srgbClr val="000000"/>
            </a:solidFill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59" name="Oval 1011">
              <a:extLst>
                <a:ext uri="{FF2B5EF4-FFF2-40B4-BE49-F238E27FC236}">
                  <a16:creationId xmlns:a16="http://schemas.microsoft.com/office/drawing/2014/main" id="{62917C0C-292B-D157-DD66-363DBB76651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892" y="1746"/>
              <a:ext cx="7" cy="8"/>
            </a:xfrm>
            <a:prstGeom prst="ellipse">
              <a:avLst/>
            </a:prstGeom>
            <a:solidFill>
              <a:srgbClr val="000000"/>
            </a:solidFill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60" name="Rectangle 1012">
              <a:extLst>
                <a:ext uri="{FF2B5EF4-FFF2-40B4-BE49-F238E27FC236}">
                  <a16:creationId xmlns:a16="http://schemas.microsoft.com/office/drawing/2014/main" id="{427DEFEF-900B-B3B5-486C-41C98F43F4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960" y="1600"/>
              <a:ext cx="79" cy="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accent2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61" name="Rectangle 1013">
              <a:extLst>
                <a:ext uri="{FF2B5EF4-FFF2-40B4-BE49-F238E27FC236}">
                  <a16:creationId xmlns:a16="http://schemas.microsoft.com/office/drawing/2014/main" id="{047DDC94-3BC8-5A8D-4832-8FCAD96F39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961" y="1601"/>
              <a:ext cx="82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en-US" sz="500" b="1">
                  <a:solidFill>
                    <a:srgbClr val="CC3300"/>
                  </a:solidFill>
                  <a:latin typeface="Arial" panose="020B0604020202020204" pitchFamily="34" charset="0"/>
                </a:rPr>
                <a:t>UCL</a:t>
              </a:r>
              <a:endParaRPr lang="en-US" altLang="en-US">
                <a:solidFill>
                  <a:srgbClr val="CC33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062" name="Rectangle 1014">
              <a:extLst>
                <a:ext uri="{FF2B5EF4-FFF2-40B4-BE49-F238E27FC236}">
                  <a16:creationId xmlns:a16="http://schemas.microsoft.com/office/drawing/2014/main" id="{E5D22839-B575-E54E-2795-0F83194FF85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955" y="1728"/>
              <a:ext cx="28" cy="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accent2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63" name="Rectangle 1015">
              <a:extLst>
                <a:ext uri="{FF2B5EF4-FFF2-40B4-BE49-F238E27FC236}">
                  <a16:creationId xmlns:a16="http://schemas.microsoft.com/office/drawing/2014/main" id="{E0B68CB3-9933-A9B3-2573-4EB19C656C9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955" y="1731"/>
              <a:ext cx="27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accent2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en-US" sz="500" b="1">
                  <a:solidFill>
                    <a:srgbClr val="CC3300"/>
                  </a:solidFill>
                  <a:latin typeface="Arial" panose="020B0604020202020204" pitchFamily="34" charset="0"/>
                </a:rPr>
                <a:t>X</a:t>
              </a:r>
              <a:endParaRPr lang="en-US" altLang="en-US">
                <a:solidFill>
                  <a:srgbClr val="CC33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064" name="Rectangle 1016">
              <a:extLst>
                <a:ext uri="{FF2B5EF4-FFF2-40B4-BE49-F238E27FC236}">
                  <a16:creationId xmlns:a16="http://schemas.microsoft.com/office/drawing/2014/main" id="{653DCE11-2C5E-DA51-BE33-DFD38CDA38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960" y="1843"/>
              <a:ext cx="77" cy="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accent2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065" name="Rectangle 1017">
              <a:extLst>
                <a:ext uri="{FF2B5EF4-FFF2-40B4-BE49-F238E27FC236}">
                  <a16:creationId xmlns:a16="http://schemas.microsoft.com/office/drawing/2014/main" id="{EE85F111-CB59-B030-F691-0A8E49DF03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963" y="1845"/>
              <a:ext cx="77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en-US" sz="500" b="1">
                  <a:solidFill>
                    <a:srgbClr val="CC3300"/>
                  </a:solidFill>
                  <a:latin typeface="Arial" panose="020B0604020202020204" pitchFamily="34" charset="0"/>
                </a:rPr>
                <a:t>LCL</a:t>
              </a:r>
              <a:endParaRPr lang="en-US" altLang="en-US">
                <a:solidFill>
                  <a:srgbClr val="CC33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9033" name="Rectangle 1625">
              <a:extLst>
                <a:ext uri="{FF2B5EF4-FFF2-40B4-BE49-F238E27FC236}">
                  <a16:creationId xmlns:a16="http://schemas.microsoft.com/office/drawing/2014/main" id="{96A93261-CB13-BC8B-A41E-D97532701C8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85" y="1789"/>
              <a:ext cx="495" cy="1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accent2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9186" name="Line 1778">
            <a:extLst>
              <a:ext uri="{FF2B5EF4-FFF2-40B4-BE49-F238E27FC236}">
                <a16:creationId xmlns:a16="http://schemas.microsoft.com/office/drawing/2014/main" id="{7B2919E1-CF17-3522-D3DF-81F0782BFFB0}"/>
              </a:ext>
            </a:extLst>
          </p:cNvPr>
          <p:cNvSpPr>
            <a:spLocks noChangeShapeType="1"/>
          </p:cNvSpPr>
          <p:nvPr/>
        </p:nvSpPr>
        <p:spPr bwMode="auto">
          <a:xfrm rot="3090663">
            <a:off x="7169150" y="1992313"/>
            <a:ext cx="1588" cy="449262"/>
          </a:xfrm>
          <a:prstGeom prst="line">
            <a:avLst/>
          </a:prstGeom>
          <a:noFill/>
          <a:ln w="76200">
            <a:solidFill>
              <a:srgbClr val="606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9188" name="Line 1780">
            <a:extLst>
              <a:ext uri="{FF2B5EF4-FFF2-40B4-BE49-F238E27FC236}">
                <a16:creationId xmlns:a16="http://schemas.microsoft.com/office/drawing/2014/main" id="{51CAC28B-B6A4-B86A-D242-11EA9B000A8D}"/>
              </a:ext>
            </a:extLst>
          </p:cNvPr>
          <p:cNvSpPr>
            <a:spLocks noChangeShapeType="1"/>
          </p:cNvSpPr>
          <p:nvPr/>
        </p:nvSpPr>
        <p:spPr bwMode="auto">
          <a:xfrm>
            <a:off x="8221663" y="6727825"/>
            <a:ext cx="0" cy="449263"/>
          </a:xfrm>
          <a:prstGeom prst="line">
            <a:avLst/>
          </a:prstGeom>
          <a:noFill/>
          <a:ln w="76200">
            <a:solidFill>
              <a:srgbClr val="606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9190" name="Line 1782">
            <a:extLst>
              <a:ext uri="{FF2B5EF4-FFF2-40B4-BE49-F238E27FC236}">
                <a16:creationId xmlns:a16="http://schemas.microsoft.com/office/drawing/2014/main" id="{7871CEFF-1EA8-A66E-29AC-E6468F34966E}"/>
              </a:ext>
            </a:extLst>
          </p:cNvPr>
          <p:cNvSpPr>
            <a:spLocks noChangeShapeType="1"/>
          </p:cNvSpPr>
          <p:nvPr/>
        </p:nvSpPr>
        <p:spPr bwMode="auto">
          <a:xfrm rot="18509337" flipH="1">
            <a:off x="7273925" y="4156076"/>
            <a:ext cx="1587" cy="449262"/>
          </a:xfrm>
          <a:prstGeom prst="line">
            <a:avLst/>
          </a:prstGeom>
          <a:noFill/>
          <a:ln w="76200">
            <a:solidFill>
              <a:srgbClr val="606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9191" name="Line 1783">
            <a:extLst>
              <a:ext uri="{FF2B5EF4-FFF2-40B4-BE49-F238E27FC236}">
                <a16:creationId xmlns:a16="http://schemas.microsoft.com/office/drawing/2014/main" id="{C9066F55-19EB-9C52-FEB6-F127F6968FF8}"/>
              </a:ext>
            </a:extLst>
          </p:cNvPr>
          <p:cNvSpPr>
            <a:spLocks noChangeShapeType="1"/>
          </p:cNvSpPr>
          <p:nvPr/>
        </p:nvSpPr>
        <p:spPr bwMode="auto">
          <a:xfrm>
            <a:off x="14039850" y="268288"/>
            <a:ext cx="0" cy="449262"/>
          </a:xfrm>
          <a:prstGeom prst="line">
            <a:avLst/>
          </a:prstGeom>
          <a:noFill/>
          <a:ln w="76200">
            <a:solidFill>
              <a:srgbClr val="606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9257" name="AutoShape 1849">
            <a:extLst>
              <a:ext uri="{FF2B5EF4-FFF2-40B4-BE49-F238E27FC236}">
                <a16:creationId xmlns:a16="http://schemas.microsoft.com/office/drawing/2014/main" id="{F3097D37-565F-96C0-F480-E8C97AB4CF2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00613" y="4881563"/>
            <a:ext cx="736600" cy="1311275"/>
          </a:xfrm>
          <a:prstGeom prst="rightArrow">
            <a:avLst>
              <a:gd name="adj1" fmla="val 47370"/>
              <a:gd name="adj2" fmla="val 68491"/>
            </a:avLst>
          </a:prstGeom>
          <a:solidFill>
            <a:srgbClr val="FF0000"/>
          </a:solidFill>
          <a:ln w="28575">
            <a:solidFill>
              <a:srgbClr val="FFCC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9269" name="AutoShape 1861">
            <a:extLst>
              <a:ext uri="{FF2B5EF4-FFF2-40B4-BE49-F238E27FC236}">
                <a16:creationId xmlns:a16="http://schemas.microsoft.com/office/drawing/2014/main" id="{1BAC1F2F-62C5-3BDA-0729-31E96CB777F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139363" y="4881563"/>
            <a:ext cx="736600" cy="1311275"/>
          </a:xfrm>
          <a:prstGeom prst="rightArrow">
            <a:avLst>
              <a:gd name="adj1" fmla="val 47370"/>
              <a:gd name="adj2" fmla="val 68491"/>
            </a:avLst>
          </a:prstGeom>
          <a:solidFill>
            <a:srgbClr val="FF0000"/>
          </a:solidFill>
          <a:ln w="28575">
            <a:solidFill>
              <a:srgbClr val="FFCC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620" name="Rectangle 572">
            <a:extLst>
              <a:ext uri="{FF2B5EF4-FFF2-40B4-BE49-F238E27FC236}">
                <a16:creationId xmlns:a16="http://schemas.microsoft.com/office/drawing/2014/main" id="{874185B6-408F-16D7-CED5-AE2762B020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928350" y="2486025"/>
            <a:ext cx="1712913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/>
            <a:r>
              <a:rPr lang="en-US" altLang="en-US" sz="1400" b="1">
                <a:solidFill>
                  <a:schemeClr val="accent2"/>
                </a:solidFill>
                <a:latin typeface="Arial" panose="020B0604020202020204" pitchFamily="34" charset="0"/>
              </a:rPr>
              <a:t>Data Collection Plan</a:t>
            </a:r>
          </a:p>
        </p:txBody>
      </p:sp>
      <p:sp>
        <p:nvSpPr>
          <p:cNvPr id="2621" name="Rectangle 573">
            <a:extLst>
              <a:ext uri="{FF2B5EF4-FFF2-40B4-BE49-F238E27FC236}">
                <a16:creationId xmlns:a16="http://schemas.microsoft.com/office/drawing/2014/main" id="{2D93855E-ABB4-96FA-415E-974AE034FD8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996863" y="4054475"/>
            <a:ext cx="2005012" cy="1449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17" name="Rectangle 569">
            <a:extLst>
              <a:ext uri="{FF2B5EF4-FFF2-40B4-BE49-F238E27FC236}">
                <a16:creationId xmlns:a16="http://schemas.microsoft.com/office/drawing/2014/main" id="{8F853F9A-B465-A99E-B042-8C9E2DED5B0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852150" y="2836863"/>
            <a:ext cx="2014538" cy="995362"/>
          </a:xfrm>
          <a:prstGeom prst="rect">
            <a:avLst/>
          </a:prstGeom>
          <a:solidFill>
            <a:srgbClr val="FFFFCC"/>
          </a:solidFill>
          <a:ln w="12700">
            <a:solidFill>
              <a:srgbClr val="FF99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571" name="Rectangle 523">
            <a:extLst>
              <a:ext uri="{FF2B5EF4-FFF2-40B4-BE49-F238E27FC236}">
                <a16:creationId xmlns:a16="http://schemas.microsoft.com/office/drawing/2014/main" id="{70335DC4-9CAD-BAB0-8B6A-495C4EB454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553825" y="3040063"/>
            <a:ext cx="1228725" cy="68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572" name="Rectangle 524">
            <a:extLst>
              <a:ext uri="{FF2B5EF4-FFF2-40B4-BE49-F238E27FC236}">
                <a16:creationId xmlns:a16="http://schemas.microsoft.com/office/drawing/2014/main" id="{5EEF5F47-89C3-8628-E9DF-08C57B13EF3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587163" y="3041650"/>
            <a:ext cx="1149350" cy="7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en-US" sz="500" b="1">
                <a:solidFill>
                  <a:schemeClr val="accent2"/>
                </a:solidFill>
                <a:latin typeface="Arial" panose="020B0604020202020204" pitchFamily="34" charset="0"/>
              </a:rPr>
              <a:t>Operational Definition and Procedures</a:t>
            </a:r>
            <a:endParaRPr lang="en-US" altLang="en-US" sz="2800">
              <a:solidFill>
                <a:schemeClr val="accent2"/>
              </a:solidFill>
              <a:latin typeface="Arial" panose="020B0604020202020204" pitchFamily="34" charset="0"/>
            </a:endParaRPr>
          </a:p>
        </p:txBody>
      </p:sp>
      <p:sp>
        <p:nvSpPr>
          <p:cNvPr id="2573" name="Rectangle 525">
            <a:extLst>
              <a:ext uri="{FF2B5EF4-FFF2-40B4-BE49-F238E27FC236}">
                <a16:creationId xmlns:a16="http://schemas.microsoft.com/office/drawing/2014/main" id="{F176AF1D-95B7-6725-5CCE-B2AC4A30005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858500" y="2846388"/>
            <a:ext cx="1549400" cy="10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574" name="Rectangle 526">
            <a:extLst>
              <a:ext uri="{FF2B5EF4-FFF2-40B4-BE49-F238E27FC236}">
                <a16:creationId xmlns:a16="http://schemas.microsoft.com/office/drawing/2014/main" id="{C5AC7962-DB11-DAA6-8D77-2EB8C54E8EA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858500" y="2820988"/>
            <a:ext cx="1104900" cy="13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en-US" sz="900" b="1">
                <a:solidFill>
                  <a:srgbClr val="CC3300"/>
                </a:solidFill>
                <a:latin typeface="Arial" panose="020B0604020202020204" pitchFamily="34" charset="0"/>
              </a:rPr>
              <a:t>Data Collection Plan</a:t>
            </a:r>
            <a:endParaRPr lang="en-US" altLang="en-US" sz="2800">
              <a:solidFill>
                <a:srgbClr val="CC3300"/>
              </a:solidFill>
              <a:latin typeface="Arial" panose="020B0604020202020204" pitchFamily="34" charset="0"/>
            </a:endParaRPr>
          </a:p>
        </p:txBody>
      </p:sp>
      <p:sp>
        <p:nvSpPr>
          <p:cNvPr id="2575" name="Rectangle 527">
            <a:extLst>
              <a:ext uri="{FF2B5EF4-FFF2-40B4-BE49-F238E27FC236}">
                <a16:creationId xmlns:a16="http://schemas.microsoft.com/office/drawing/2014/main" id="{533778A1-F330-75C5-A349-D7FE5B73AE8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858500" y="2952750"/>
            <a:ext cx="1049338" cy="69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576" name="Rectangle 528">
            <a:extLst>
              <a:ext uri="{FF2B5EF4-FFF2-40B4-BE49-F238E27FC236}">
                <a16:creationId xmlns:a16="http://schemas.microsoft.com/office/drawing/2014/main" id="{57718BC8-4CAF-3A1A-D43E-1138E441B37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858500" y="2944813"/>
            <a:ext cx="1449388" cy="92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en-US" sz="600" b="1" i="1">
                <a:solidFill>
                  <a:schemeClr val="accent2"/>
                </a:solidFill>
                <a:latin typeface="Arial" panose="020B0604020202020204" pitchFamily="34" charset="0"/>
              </a:rPr>
              <a:t>What questions do you want to answer?</a:t>
            </a:r>
            <a:endParaRPr lang="en-US" altLang="en-US" sz="2800">
              <a:solidFill>
                <a:schemeClr val="accent2"/>
              </a:solidFill>
              <a:latin typeface="Arial" panose="020B0604020202020204" pitchFamily="34" charset="0"/>
            </a:endParaRPr>
          </a:p>
        </p:txBody>
      </p:sp>
      <p:sp>
        <p:nvSpPr>
          <p:cNvPr id="2577" name="Rectangle 529">
            <a:extLst>
              <a:ext uri="{FF2B5EF4-FFF2-40B4-BE49-F238E27FC236}">
                <a16:creationId xmlns:a16="http://schemas.microsoft.com/office/drawing/2014/main" id="{1FB67312-0936-B232-5E69-819E87133CA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853738" y="3040063"/>
            <a:ext cx="698500" cy="68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578" name="Rectangle 530">
            <a:extLst>
              <a:ext uri="{FF2B5EF4-FFF2-40B4-BE49-F238E27FC236}">
                <a16:creationId xmlns:a16="http://schemas.microsoft.com/office/drawing/2014/main" id="{D46444B2-5DD7-43DB-C965-297B5F0461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118850" y="3040063"/>
            <a:ext cx="166688" cy="92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en-US" sz="600" b="1">
                <a:solidFill>
                  <a:schemeClr val="accent2"/>
                </a:solidFill>
                <a:latin typeface="Arial" panose="020B0604020202020204" pitchFamily="34" charset="0"/>
              </a:rPr>
              <a:t>Data</a:t>
            </a:r>
            <a:endParaRPr lang="en-US" altLang="en-US" sz="2800">
              <a:solidFill>
                <a:schemeClr val="accent2"/>
              </a:solidFill>
              <a:latin typeface="Arial" panose="020B0604020202020204" pitchFamily="34" charset="0"/>
            </a:endParaRPr>
          </a:p>
        </p:txBody>
      </p:sp>
      <p:sp>
        <p:nvSpPr>
          <p:cNvPr id="2579" name="Rectangle 531">
            <a:extLst>
              <a:ext uri="{FF2B5EF4-FFF2-40B4-BE49-F238E27FC236}">
                <a16:creationId xmlns:a16="http://schemas.microsoft.com/office/drawing/2014/main" id="{A1D8D9B8-226B-76E7-598E-FDF0A27FD5B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858500" y="3127375"/>
            <a:ext cx="133350" cy="68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580" name="Rectangle 532">
            <a:extLst>
              <a:ext uri="{FF2B5EF4-FFF2-40B4-BE49-F238E27FC236}">
                <a16:creationId xmlns:a16="http://schemas.microsoft.com/office/drawing/2014/main" id="{D7A7899F-0A9D-4CF9-D86A-2264D5C0EB9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860088" y="3130550"/>
            <a:ext cx="203200" cy="92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en-US" sz="600">
                <a:solidFill>
                  <a:schemeClr val="accent2"/>
                </a:solidFill>
                <a:latin typeface="Arial" panose="020B0604020202020204" pitchFamily="34" charset="0"/>
              </a:rPr>
              <a:t>What-</a:t>
            </a:r>
            <a:endParaRPr lang="en-US" altLang="en-US" sz="2800">
              <a:solidFill>
                <a:schemeClr val="accent2"/>
              </a:solidFill>
              <a:latin typeface="Arial" panose="020B0604020202020204" pitchFamily="34" charset="0"/>
            </a:endParaRPr>
          </a:p>
        </p:txBody>
      </p:sp>
      <p:sp>
        <p:nvSpPr>
          <p:cNvPr id="2581" name="Rectangle 533">
            <a:extLst>
              <a:ext uri="{FF2B5EF4-FFF2-40B4-BE49-F238E27FC236}">
                <a16:creationId xmlns:a16="http://schemas.microsoft.com/office/drawing/2014/main" id="{8F5D3DF0-AE23-5ED1-49EB-26D70212DE6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098213" y="3127375"/>
            <a:ext cx="365125" cy="13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582" name="Rectangle 534">
            <a:extLst>
              <a:ext uri="{FF2B5EF4-FFF2-40B4-BE49-F238E27FC236}">
                <a16:creationId xmlns:a16="http://schemas.microsoft.com/office/drawing/2014/main" id="{8DCB393B-1585-B7D6-825E-3FA19582A39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079163" y="3132138"/>
            <a:ext cx="504825" cy="92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en-US" sz="600">
                <a:solidFill>
                  <a:schemeClr val="accent2"/>
                </a:solidFill>
                <a:latin typeface="Arial" panose="020B0604020202020204" pitchFamily="34" charset="0"/>
              </a:rPr>
              <a:t>Measure type/ </a:t>
            </a:r>
            <a:endParaRPr lang="en-US" altLang="en-US" sz="2800">
              <a:solidFill>
                <a:schemeClr val="accent2"/>
              </a:solidFill>
              <a:latin typeface="Arial" panose="020B0604020202020204" pitchFamily="34" charset="0"/>
            </a:endParaRPr>
          </a:p>
        </p:txBody>
      </p:sp>
      <p:sp>
        <p:nvSpPr>
          <p:cNvPr id="2583" name="Rectangle 535">
            <a:extLst>
              <a:ext uri="{FF2B5EF4-FFF2-40B4-BE49-F238E27FC236}">
                <a16:creationId xmlns:a16="http://schemas.microsoft.com/office/drawing/2014/main" id="{AB2416FB-5871-92E7-7B64-0C22A1702FF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098213" y="3211513"/>
            <a:ext cx="327025" cy="92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en-US" sz="600">
                <a:solidFill>
                  <a:schemeClr val="accent2"/>
                </a:solidFill>
                <a:latin typeface="Arial" panose="020B0604020202020204" pitchFamily="34" charset="0"/>
              </a:rPr>
              <a:t>Data type</a:t>
            </a:r>
            <a:endParaRPr lang="en-US" altLang="en-US" sz="2800">
              <a:solidFill>
                <a:schemeClr val="accent2"/>
              </a:solidFill>
              <a:latin typeface="Arial" panose="020B0604020202020204" pitchFamily="34" charset="0"/>
            </a:endParaRPr>
          </a:p>
        </p:txBody>
      </p:sp>
      <p:sp>
        <p:nvSpPr>
          <p:cNvPr id="2584" name="Rectangle 536">
            <a:extLst>
              <a:ext uri="{FF2B5EF4-FFF2-40B4-BE49-F238E27FC236}">
                <a16:creationId xmlns:a16="http://schemas.microsoft.com/office/drawing/2014/main" id="{639ABA93-1492-5E29-A4AE-5C36AA3EFF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572875" y="3128963"/>
            <a:ext cx="244475" cy="13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585" name="Rectangle 537">
            <a:extLst>
              <a:ext uri="{FF2B5EF4-FFF2-40B4-BE49-F238E27FC236}">
                <a16:creationId xmlns:a16="http://schemas.microsoft.com/office/drawing/2014/main" id="{F5999190-7031-41EC-393A-6130892AED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571288" y="3133725"/>
            <a:ext cx="174625" cy="92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en-US" sz="600">
                <a:solidFill>
                  <a:schemeClr val="accent2"/>
                </a:solidFill>
                <a:latin typeface="Arial" panose="020B0604020202020204" pitchFamily="34" charset="0"/>
              </a:rPr>
              <a:t>How </a:t>
            </a:r>
            <a:endParaRPr lang="en-US" altLang="en-US" sz="2800">
              <a:solidFill>
                <a:schemeClr val="accent2"/>
              </a:solidFill>
              <a:latin typeface="Arial" panose="020B0604020202020204" pitchFamily="34" charset="0"/>
            </a:endParaRPr>
          </a:p>
        </p:txBody>
      </p:sp>
      <p:sp>
        <p:nvSpPr>
          <p:cNvPr id="2586" name="Rectangle 538">
            <a:extLst>
              <a:ext uri="{FF2B5EF4-FFF2-40B4-BE49-F238E27FC236}">
                <a16:creationId xmlns:a16="http://schemas.microsoft.com/office/drawing/2014/main" id="{5C0F5FA5-6F1F-1495-866F-8E756BB4AB8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571288" y="3216275"/>
            <a:ext cx="342900" cy="92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en-US" sz="600">
                <a:solidFill>
                  <a:schemeClr val="accent2"/>
                </a:solidFill>
                <a:latin typeface="Arial" panose="020B0604020202020204" pitchFamily="34" charset="0"/>
              </a:rPr>
              <a:t>measured</a:t>
            </a:r>
            <a:endParaRPr lang="en-US" altLang="en-US" sz="2800">
              <a:solidFill>
                <a:schemeClr val="accent2"/>
              </a:solidFill>
              <a:latin typeface="Arial" panose="020B0604020202020204" pitchFamily="34" charset="0"/>
            </a:endParaRPr>
          </a:p>
        </p:txBody>
      </p:sp>
      <p:sp>
        <p:nvSpPr>
          <p:cNvPr id="2587" name="Rectangle 539">
            <a:extLst>
              <a:ext uri="{FF2B5EF4-FFF2-40B4-BE49-F238E27FC236}">
                <a16:creationId xmlns:a16="http://schemas.microsoft.com/office/drawing/2014/main" id="{0B53DDDB-B754-1BB7-944D-142392E9B14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922125" y="3128963"/>
            <a:ext cx="263525" cy="13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588" name="Rectangle 540">
            <a:extLst>
              <a:ext uri="{FF2B5EF4-FFF2-40B4-BE49-F238E27FC236}">
                <a16:creationId xmlns:a16="http://schemas.microsoft.com/office/drawing/2014/main" id="{C5006A7B-E689-CD80-F70E-D3270936E2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977688" y="3133725"/>
            <a:ext cx="285750" cy="92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en-US" sz="600">
                <a:solidFill>
                  <a:schemeClr val="accent2"/>
                </a:solidFill>
                <a:latin typeface="Arial" panose="020B0604020202020204" pitchFamily="34" charset="0"/>
              </a:rPr>
              <a:t>Related </a:t>
            </a:r>
            <a:endParaRPr lang="en-US" altLang="en-US" sz="2800">
              <a:solidFill>
                <a:schemeClr val="accent2"/>
              </a:solidFill>
              <a:latin typeface="Arial" panose="020B0604020202020204" pitchFamily="34" charset="0"/>
            </a:endParaRPr>
          </a:p>
        </p:txBody>
      </p:sp>
      <p:sp>
        <p:nvSpPr>
          <p:cNvPr id="2589" name="Rectangle 541">
            <a:extLst>
              <a:ext uri="{FF2B5EF4-FFF2-40B4-BE49-F238E27FC236}">
                <a16:creationId xmlns:a16="http://schemas.microsoft.com/office/drawing/2014/main" id="{7E794FD7-BCD4-31F6-62C0-46E67787AD5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938000" y="3216275"/>
            <a:ext cx="366713" cy="92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en-US" sz="600">
                <a:solidFill>
                  <a:schemeClr val="accent2"/>
                </a:solidFill>
                <a:latin typeface="Arial" panose="020B0604020202020204" pitchFamily="34" charset="0"/>
              </a:rPr>
              <a:t>conditions </a:t>
            </a:r>
            <a:endParaRPr lang="en-US" altLang="en-US" sz="2800">
              <a:solidFill>
                <a:schemeClr val="accent2"/>
              </a:solidFill>
              <a:latin typeface="Arial" panose="020B0604020202020204" pitchFamily="34" charset="0"/>
            </a:endParaRPr>
          </a:p>
        </p:txBody>
      </p:sp>
      <p:sp>
        <p:nvSpPr>
          <p:cNvPr id="2590" name="Rectangle 542">
            <a:extLst>
              <a:ext uri="{FF2B5EF4-FFF2-40B4-BE49-F238E27FC236}">
                <a16:creationId xmlns:a16="http://schemas.microsoft.com/office/drawing/2014/main" id="{2D04E2E2-DA0B-EB6E-A4BB-FE8A15580E3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252325" y="3128963"/>
            <a:ext cx="246063" cy="13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591" name="Rectangle 543">
            <a:extLst>
              <a:ext uri="{FF2B5EF4-FFF2-40B4-BE49-F238E27FC236}">
                <a16:creationId xmlns:a16="http://schemas.microsoft.com/office/drawing/2014/main" id="{D7F1F5A4-B37B-847D-53AD-D92519A9B41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301538" y="3133725"/>
            <a:ext cx="341312" cy="92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en-US" sz="600">
                <a:solidFill>
                  <a:schemeClr val="accent2"/>
                </a:solidFill>
                <a:latin typeface="Arial" panose="020B0604020202020204" pitchFamily="34" charset="0"/>
              </a:rPr>
              <a:t>Sampling </a:t>
            </a:r>
            <a:endParaRPr lang="en-US" altLang="en-US" sz="2800">
              <a:solidFill>
                <a:schemeClr val="accent2"/>
              </a:solidFill>
              <a:latin typeface="Arial" panose="020B0604020202020204" pitchFamily="34" charset="0"/>
            </a:endParaRPr>
          </a:p>
        </p:txBody>
      </p:sp>
      <p:sp>
        <p:nvSpPr>
          <p:cNvPr id="2592" name="Rectangle 544">
            <a:extLst>
              <a:ext uri="{FF2B5EF4-FFF2-40B4-BE49-F238E27FC236}">
                <a16:creationId xmlns:a16="http://schemas.microsoft.com/office/drawing/2014/main" id="{A163BCC7-D923-B536-F704-B63B23AC19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330113" y="3216275"/>
            <a:ext cx="255587" cy="92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en-US" sz="600">
                <a:solidFill>
                  <a:schemeClr val="accent2"/>
                </a:solidFill>
                <a:latin typeface="Arial" panose="020B0604020202020204" pitchFamily="34" charset="0"/>
              </a:rPr>
              <a:t>Method</a:t>
            </a:r>
            <a:endParaRPr lang="en-US" altLang="en-US" sz="2800">
              <a:solidFill>
                <a:schemeClr val="accent2"/>
              </a:solidFill>
              <a:latin typeface="Arial" panose="020B0604020202020204" pitchFamily="34" charset="0"/>
            </a:endParaRPr>
          </a:p>
        </p:txBody>
      </p:sp>
      <p:sp>
        <p:nvSpPr>
          <p:cNvPr id="2593" name="Rectangle 545">
            <a:extLst>
              <a:ext uri="{FF2B5EF4-FFF2-40B4-BE49-F238E27FC236}">
                <a16:creationId xmlns:a16="http://schemas.microsoft.com/office/drawing/2014/main" id="{F4268F31-4C44-B5DE-7408-B58607CBFF8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573000" y="3128963"/>
            <a:ext cx="166688" cy="13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594" name="Rectangle 546">
            <a:extLst>
              <a:ext uri="{FF2B5EF4-FFF2-40B4-BE49-F238E27FC236}">
                <a16:creationId xmlns:a16="http://schemas.microsoft.com/office/drawing/2014/main" id="{63A31D78-AD46-F33E-A6C1-EE8380704C3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639675" y="3133725"/>
            <a:ext cx="174625" cy="92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en-US" sz="600">
                <a:solidFill>
                  <a:schemeClr val="accent2"/>
                </a:solidFill>
                <a:latin typeface="Arial" panose="020B0604020202020204" pitchFamily="34" charset="0"/>
              </a:rPr>
              <a:t>How/</a:t>
            </a:r>
            <a:endParaRPr lang="en-US" altLang="en-US" sz="2800">
              <a:solidFill>
                <a:schemeClr val="accent2"/>
              </a:solidFill>
              <a:latin typeface="Arial" panose="020B0604020202020204" pitchFamily="34" charset="0"/>
            </a:endParaRPr>
          </a:p>
        </p:txBody>
      </p:sp>
      <p:sp>
        <p:nvSpPr>
          <p:cNvPr id="2595" name="Rectangle 547">
            <a:extLst>
              <a:ext uri="{FF2B5EF4-FFF2-40B4-BE49-F238E27FC236}">
                <a16:creationId xmlns:a16="http://schemas.microsoft.com/office/drawing/2014/main" id="{D30BDB9D-BF79-233A-8ECD-53F75572CAB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639675" y="3216275"/>
            <a:ext cx="230188" cy="92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en-US" sz="600">
                <a:solidFill>
                  <a:schemeClr val="accent2"/>
                </a:solidFill>
                <a:latin typeface="Arial" panose="020B0604020202020204" pitchFamily="34" charset="0"/>
              </a:rPr>
              <a:t>where </a:t>
            </a:r>
            <a:endParaRPr lang="en-US" altLang="en-US" sz="2800">
              <a:solidFill>
                <a:schemeClr val="accent2"/>
              </a:solidFill>
              <a:latin typeface="Arial" panose="020B0604020202020204" pitchFamily="34" charset="0"/>
            </a:endParaRPr>
          </a:p>
        </p:txBody>
      </p:sp>
      <p:sp>
        <p:nvSpPr>
          <p:cNvPr id="2598" name="Freeform 550">
            <a:extLst>
              <a:ext uri="{FF2B5EF4-FFF2-40B4-BE49-F238E27FC236}">
                <a16:creationId xmlns:a16="http://schemas.microsoft.com/office/drawing/2014/main" id="{D885E133-2624-492B-1120-7092DF35BA89}"/>
              </a:ext>
            </a:extLst>
          </p:cNvPr>
          <p:cNvSpPr>
            <a:spLocks/>
          </p:cNvSpPr>
          <p:nvPr/>
        </p:nvSpPr>
        <p:spPr bwMode="auto">
          <a:xfrm>
            <a:off x="10855325" y="3125788"/>
            <a:ext cx="1927225" cy="1587"/>
          </a:xfrm>
          <a:custGeom>
            <a:avLst/>
            <a:gdLst>
              <a:gd name="T0" fmla="*/ 0 w 1387"/>
              <a:gd name="T1" fmla="*/ 1387 w 1387"/>
              <a:gd name="T2" fmla="*/ 0 w 1387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1387">
                <a:moveTo>
                  <a:pt x="0" y="0"/>
                </a:moveTo>
                <a:lnTo>
                  <a:pt x="1387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9525">
            <a:solidFill>
              <a:srgbClr val="FF99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599" name="Line 551">
            <a:extLst>
              <a:ext uri="{FF2B5EF4-FFF2-40B4-BE49-F238E27FC236}">
                <a16:creationId xmlns:a16="http://schemas.microsoft.com/office/drawing/2014/main" id="{0798E5D7-BD53-C58D-54AB-AA5FA6E1949B}"/>
              </a:ext>
            </a:extLst>
          </p:cNvPr>
          <p:cNvSpPr>
            <a:spLocks noChangeShapeType="1"/>
          </p:cNvSpPr>
          <p:nvPr/>
        </p:nvSpPr>
        <p:spPr bwMode="auto">
          <a:xfrm>
            <a:off x="10855325" y="3125788"/>
            <a:ext cx="1927225" cy="1587"/>
          </a:xfrm>
          <a:prstGeom prst="line">
            <a:avLst/>
          </a:prstGeom>
          <a:noFill/>
          <a:ln w="4763">
            <a:solidFill>
              <a:srgbClr val="FF99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596" name="Rectangle 548">
            <a:extLst>
              <a:ext uri="{FF2B5EF4-FFF2-40B4-BE49-F238E27FC236}">
                <a16:creationId xmlns:a16="http://schemas.microsoft.com/office/drawing/2014/main" id="{2DE01C82-EE06-139C-2C3D-0B5DC0FAE6A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855325" y="2940050"/>
            <a:ext cx="2003425" cy="17463"/>
          </a:xfrm>
          <a:prstGeom prst="rect">
            <a:avLst/>
          </a:prstGeom>
          <a:solidFill>
            <a:srgbClr val="FFCC00"/>
          </a:solidFill>
          <a:ln>
            <a:noFill/>
          </a:ln>
          <a:extLs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597" name="Freeform 549">
            <a:extLst>
              <a:ext uri="{FF2B5EF4-FFF2-40B4-BE49-F238E27FC236}">
                <a16:creationId xmlns:a16="http://schemas.microsoft.com/office/drawing/2014/main" id="{860C0B10-0C74-F812-45A1-F936119BBB22}"/>
              </a:ext>
            </a:extLst>
          </p:cNvPr>
          <p:cNvSpPr>
            <a:spLocks/>
          </p:cNvSpPr>
          <p:nvPr/>
        </p:nvSpPr>
        <p:spPr bwMode="auto">
          <a:xfrm>
            <a:off x="10855325" y="3028950"/>
            <a:ext cx="2005013" cy="20638"/>
          </a:xfrm>
          <a:custGeom>
            <a:avLst/>
            <a:gdLst>
              <a:gd name="T0" fmla="*/ 0 w 1388"/>
              <a:gd name="T1" fmla="*/ 0 h 14"/>
              <a:gd name="T2" fmla="*/ 0 w 1388"/>
              <a:gd name="T3" fmla="*/ 13 h 14"/>
              <a:gd name="T4" fmla="*/ 1388 w 1388"/>
              <a:gd name="T5" fmla="*/ 14 h 14"/>
              <a:gd name="T6" fmla="*/ 1388 w 1388"/>
              <a:gd name="T7" fmla="*/ 1 h 14"/>
              <a:gd name="T8" fmla="*/ 0 w 1388"/>
              <a:gd name="T9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88" h="14">
                <a:moveTo>
                  <a:pt x="0" y="0"/>
                </a:moveTo>
                <a:lnTo>
                  <a:pt x="0" y="13"/>
                </a:lnTo>
                <a:lnTo>
                  <a:pt x="1388" y="14"/>
                </a:lnTo>
                <a:lnTo>
                  <a:pt x="1388" y="1"/>
                </a:lnTo>
                <a:lnTo>
                  <a:pt x="0" y="0"/>
                </a:lnTo>
                <a:close/>
              </a:path>
            </a:pathLst>
          </a:custGeom>
          <a:solidFill>
            <a:srgbClr val="FFCC00"/>
          </a:solidFill>
          <a:ln>
            <a:noFill/>
          </a:ln>
          <a:extLst>
            <a:ext uri="{91240B29-F687-4F45-9708-019B960494DF}">
              <a14:hiddenLine xmlns:a14="http://schemas.microsoft.com/office/drawing/2010/main" w="6350" cmpd="sng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01" name="Freeform 553">
            <a:extLst>
              <a:ext uri="{FF2B5EF4-FFF2-40B4-BE49-F238E27FC236}">
                <a16:creationId xmlns:a16="http://schemas.microsoft.com/office/drawing/2014/main" id="{9F05D6FD-FFA7-F026-3C94-A497B9A61B6D}"/>
              </a:ext>
            </a:extLst>
          </p:cNvPr>
          <p:cNvSpPr>
            <a:spLocks/>
          </p:cNvSpPr>
          <p:nvPr/>
        </p:nvSpPr>
        <p:spPr bwMode="auto">
          <a:xfrm>
            <a:off x="10855325" y="3536950"/>
            <a:ext cx="2005013" cy="19050"/>
          </a:xfrm>
          <a:custGeom>
            <a:avLst/>
            <a:gdLst>
              <a:gd name="T0" fmla="*/ 0 w 1388"/>
              <a:gd name="T1" fmla="*/ 0 h 14"/>
              <a:gd name="T2" fmla="*/ 0 w 1388"/>
              <a:gd name="T3" fmla="*/ 13 h 14"/>
              <a:gd name="T4" fmla="*/ 1388 w 1388"/>
              <a:gd name="T5" fmla="*/ 14 h 14"/>
              <a:gd name="T6" fmla="*/ 1388 w 1388"/>
              <a:gd name="T7" fmla="*/ 1 h 14"/>
              <a:gd name="T8" fmla="*/ 0 w 1388"/>
              <a:gd name="T9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88" h="14">
                <a:moveTo>
                  <a:pt x="0" y="0"/>
                </a:moveTo>
                <a:lnTo>
                  <a:pt x="0" y="13"/>
                </a:lnTo>
                <a:lnTo>
                  <a:pt x="1388" y="14"/>
                </a:lnTo>
                <a:lnTo>
                  <a:pt x="1388" y="1"/>
                </a:lnTo>
                <a:lnTo>
                  <a:pt x="0" y="0"/>
                </a:lnTo>
                <a:close/>
              </a:path>
            </a:pathLst>
          </a:custGeom>
          <a:solidFill>
            <a:srgbClr val="FFCC00"/>
          </a:solidFill>
          <a:ln>
            <a:noFill/>
          </a:ln>
          <a:extLst>
            <a:ext uri="{91240B29-F687-4F45-9708-019B960494DF}">
              <a14:hiddenLine xmlns:a14="http://schemas.microsoft.com/office/drawing/2010/main" w="6350" cmpd="sng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02" name="Rectangle 554">
            <a:extLst>
              <a:ext uri="{FF2B5EF4-FFF2-40B4-BE49-F238E27FC236}">
                <a16:creationId xmlns:a16="http://schemas.microsoft.com/office/drawing/2014/main" id="{CA8E09D2-69A9-8097-C37C-15A6367CBC9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545888" y="3040063"/>
            <a:ext cx="19050" cy="504825"/>
          </a:xfrm>
          <a:prstGeom prst="rect">
            <a:avLst/>
          </a:prstGeom>
          <a:solidFill>
            <a:srgbClr val="FFCC00"/>
          </a:solidFill>
          <a:ln>
            <a:noFill/>
          </a:ln>
          <a:extLs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03" name="Rectangle 555">
            <a:extLst>
              <a:ext uri="{FF2B5EF4-FFF2-40B4-BE49-F238E27FC236}">
                <a16:creationId xmlns:a16="http://schemas.microsoft.com/office/drawing/2014/main" id="{86B2F711-7F7B-7EE4-7B99-4401AA5303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737975" y="3544888"/>
            <a:ext cx="19050" cy="285750"/>
          </a:xfrm>
          <a:prstGeom prst="rect">
            <a:avLst/>
          </a:prstGeom>
          <a:solidFill>
            <a:srgbClr val="FFCC00"/>
          </a:solidFill>
          <a:ln>
            <a:noFill/>
          </a:ln>
          <a:extLs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04" name="Line 556">
            <a:extLst>
              <a:ext uri="{FF2B5EF4-FFF2-40B4-BE49-F238E27FC236}">
                <a16:creationId xmlns:a16="http://schemas.microsoft.com/office/drawing/2014/main" id="{8D9022B0-1B1B-93F4-430A-30428760C0E4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1928475" y="3108325"/>
            <a:ext cx="0" cy="436563"/>
          </a:xfrm>
          <a:prstGeom prst="line">
            <a:avLst/>
          </a:prstGeom>
          <a:noFill/>
          <a:ln w="4763">
            <a:solidFill>
              <a:srgbClr val="FF99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08" name="Line 560">
            <a:extLst>
              <a:ext uri="{FF2B5EF4-FFF2-40B4-BE49-F238E27FC236}">
                <a16:creationId xmlns:a16="http://schemas.microsoft.com/office/drawing/2014/main" id="{97184A23-AAB5-F617-DFBF-EF8880BEC057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2292013" y="3113088"/>
            <a:ext cx="1587" cy="430212"/>
          </a:xfrm>
          <a:prstGeom prst="line">
            <a:avLst/>
          </a:prstGeom>
          <a:noFill/>
          <a:ln w="4763">
            <a:solidFill>
              <a:srgbClr val="FF99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09" name="Rectangle 561">
            <a:extLst>
              <a:ext uri="{FF2B5EF4-FFF2-40B4-BE49-F238E27FC236}">
                <a16:creationId xmlns:a16="http://schemas.microsoft.com/office/drawing/2014/main" id="{1C61E53B-AD7A-A9A9-BDED-36FBC74DA3E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879138" y="3552825"/>
            <a:ext cx="627062" cy="134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10" name="Rectangle 562">
            <a:extLst>
              <a:ext uri="{FF2B5EF4-FFF2-40B4-BE49-F238E27FC236}">
                <a16:creationId xmlns:a16="http://schemas.microsoft.com/office/drawing/2014/main" id="{4C333570-4468-0E71-1707-C02F07B386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880725" y="3556000"/>
            <a:ext cx="703263" cy="92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en-US" sz="600">
                <a:solidFill>
                  <a:schemeClr val="accent2"/>
                </a:solidFill>
                <a:latin typeface="Arial" panose="020B0604020202020204" pitchFamily="34" charset="0"/>
              </a:rPr>
              <a:t>How will you ensure </a:t>
            </a:r>
            <a:endParaRPr lang="en-US" altLang="en-US" sz="2800">
              <a:solidFill>
                <a:schemeClr val="accent2"/>
              </a:solidFill>
              <a:latin typeface="Arial" panose="020B0604020202020204" pitchFamily="34" charset="0"/>
            </a:endParaRPr>
          </a:p>
        </p:txBody>
      </p:sp>
      <p:sp>
        <p:nvSpPr>
          <p:cNvPr id="2611" name="Rectangle 563">
            <a:extLst>
              <a:ext uri="{FF2B5EF4-FFF2-40B4-BE49-F238E27FC236}">
                <a16:creationId xmlns:a16="http://schemas.microsoft.com/office/drawing/2014/main" id="{FB45CD70-89C6-0575-69F5-BB1A36C738C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880725" y="3624263"/>
            <a:ext cx="868363" cy="92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en-US" sz="600">
                <a:solidFill>
                  <a:schemeClr val="accent2"/>
                </a:solidFill>
                <a:latin typeface="Arial" panose="020B0604020202020204" pitchFamily="34" charset="0"/>
              </a:rPr>
              <a:t>consistency and stability?</a:t>
            </a:r>
            <a:endParaRPr lang="en-US" altLang="en-US" sz="2800">
              <a:solidFill>
                <a:schemeClr val="accent2"/>
              </a:solidFill>
              <a:latin typeface="Arial" panose="020B0604020202020204" pitchFamily="34" charset="0"/>
            </a:endParaRPr>
          </a:p>
        </p:txBody>
      </p:sp>
      <p:sp>
        <p:nvSpPr>
          <p:cNvPr id="2612" name="Rectangle 564">
            <a:extLst>
              <a:ext uri="{FF2B5EF4-FFF2-40B4-BE49-F238E27FC236}">
                <a16:creationId xmlns:a16="http://schemas.microsoft.com/office/drawing/2014/main" id="{1C015CD6-6810-36D2-21EF-D9FCCFC9B31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769725" y="3552825"/>
            <a:ext cx="598488" cy="134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13" name="Rectangle 565">
            <a:extLst>
              <a:ext uri="{FF2B5EF4-FFF2-40B4-BE49-F238E27FC236}">
                <a16:creationId xmlns:a16="http://schemas.microsoft.com/office/drawing/2014/main" id="{C173EF56-E53F-BECC-95A0-D29B154730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769725" y="3556000"/>
            <a:ext cx="720725" cy="92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en-US" sz="600">
                <a:solidFill>
                  <a:schemeClr val="accent2"/>
                </a:solidFill>
                <a:latin typeface="Arial" panose="020B0604020202020204" pitchFamily="34" charset="0"/>
              </a:rPr>
              <a:t>What is your plan for </a:t>
            </a:r>
            <a:endParaRPr lang="en-US" altLang="en-US" sz="2800">
              <a:solidFill>
                <a:schemeClr val="accent2"/>
              </a:solidFill>
              <a:latin typeface="Arial" panose="020B0604020202020204" pitchFamily="34" charset="0"/>
            </a:endParaRPr>
          </a:p>
        </p:txBody>
      </p:sp>
      <p:sp>
        <p:nvSpPr>
          <p:cNvPr id="2614" name="Rectangle 566">
            <a:extLst>
              <a:ext uri="{FF2B5EF4-FFF2-40B4-BE49-F238E27FC236}">
                <a16:creationId xmlns:a16="http://schemas.microsoft.com/office/drawing/2014/main" id="{A84E0AF4-F56B-141A-E16E-B6D82BB2190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769725" y="3624263"/>
            <a:ext cx="989013" cy="92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en-US" sz="600">
                <a:solidFill>
                  <a:schemeClr val="accent2"/>
                </a:solidFill>
                <a:latin typeface="Arial" panose="020B0604020202020204" pitchFamily="34" charset="0"/>
              </a:rPr>
              <a:t>analyzing the collected data?</a:t>
            </a:r>
            <a:endParaRPr lang="en-US" altLang="en-US" sz="2800">
              <a:solidFill>
                <a:schemeClr val="accent2"/>
              </a:solidFill>
              <a:latin typeface="Arial" panose="020B0604020202020204" pitchFamily="34" charset="0"/>
            </a:endParaRPr>
          </a:p>
        </p:txBody>
      </p:sp>
      <p:sp>
        <p:nvSpPr>
          <p:cNvPr id="2615" name="Rectangle 567">
            <a:extLst>
              <a:ext uri="{FF2B5EF4-FFF2-40B4-BE49-F238E27FC236}">
                <a16:creationId xmlns:a16="http://schemas.microsoft.com/office/drawing/2014/main" id="{B153E5B7-C424-2FB7-2967-44F5D22F7C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769725" y="3716338"/>
            <a:ext cx="788988" cy="66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16" name="Rectangle 568">
            <a:extLst>
              <a:ext uri="{FF2B5EF4-FFF2-40B4-BE49-F238E27FC236}">
                <a16:creationId xmlns:a16="http://schemas.microsoft.com/office/drawing/2014/main" id="{FFC9E00A-D63D-9B55-9FDD-60B7CBED8B1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769725" y="3721100"/>
            <a:ext cx="1096963" cy="92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en-US" sz="600">
                <a:solidFill>
                  <a:schemeClr val="accent2"/>
                </a:solidFill>
                <a:latin typeface="Arial" panose="020B0604020202020204" pitchFamily="34" charset="0"/>
              </a:rPr>
              <a:t>How will the data be displayed? </a:t>
            </a:r>
            <a:endParaRPr lang="en-US" altLang="en-US" sz="2800">
              <a:solidFill>
                <a:schemeClr val="accent2"/>
              </a:solidFill>
              <a:latin typeface="Arial" panose="020B0604020202020204" pitchFamily="34" charset="0"/>
            </a:endParaRPr>
          </a:p>
        </p:txBody>
      </p:sp>
      <p:sp>
        <p:nvSpPr>
          <p:cNvPr id="19205" name="Line 1797">
            <a:extLst>
              <a:ext uri="{FF2B5EF4-FFF2-40B4-BE49-F238E27FC236}">
                <a16:creationId xmlns:a16="http://schemas.microsoft.com/office/drawing/2014/main" id="{3EF9B9CF-60D1-E897-2539-7FBF9CFF8CE8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2625388" y="3111500"/>
            <a:ext cx="1587" cy="431800"/>
          </a:xfrm>
          <a:prstGeom prst="line">
            <a:avLst/>
          </a:prstGeom>
          <a:noFill/>
          <a:ln w="4763">
            <a:solidFill>
              <a:srgbClr val="FF99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284" name="Line 1876">
            <a:extLst>
              <a:ext uri="{FF2B5EF4-FFF2-40B4-BE49-F238E27FC236}">
                <a16:creationId xmlns:a16="http://schemas.microsoft.com/office/drawing/2014/main" id="{DB19A9A4-FADE-FD79-F8B4-2F096C9F0ED5}"/>
              </a:ext>
            </a:extLst>
          </p:cNvPr>
          <p:cNvSpPr>
            <a:spLocks noChangeShapeType="1"/>
          </p:cNvSpPr>
          <p:nvPr/>
        </p:nvSpPr>
        <p:spPr bwMode="auto">
          <a:xfrm rot="18572739" flipH="1">
            <a:off x="12911138" y="3811587"/>
            <a:ext cx="1588" cy="449263"/>
          </a:xfrm>
          <a:prstGeom prst="line">
            <a:avLst/>
          </a:prstGeom>
          <a:noFill/>
          <a:ln w="76200">
            <a:solidFill>
              <a:srgbClr val="606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9289" name="Line 1881">
            <a:extLst>
              <a:ext uri="{FF2B5EF4-FFF2-40B4-BE49-F238E27FC236}">
                <a16:creationId xmlns:a16="http://schemas.microsoft.com/office/drawing/2014/main" id="{4580A2D8-FF3E-6FF8-89BD-66FF9C6C5BE7}"/>
              </a:ext>
            </a:extLst>
          </p:cNvPr>
          <p:cNvSpPr>
            <a:spLocks noChangeShapeType="1"/>
          </p:cNvSpPr>
          <p:nvPr/>
        </p:nvSpPr>
        <p:spPr bwMode="auto">
          <a:xfrm rot="3027261">
            <a:off x="12987338" y="2343150"/>
            <a:ext cx="1587" cy="449263"/>
          </a:xfrm>
          <a:prstGeom prst="line">
            <a:avLst/>
          </a:prstGeom>
          <a:noFill/>
          <a:ln w="76200">
            <a:solidFill>
              <a:srgbClr val="606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grpSp>
        <p:nvGrpSpPr>
          <p:cNvPr id="19290" name="Group 1882">
            <a:extLst>
              <a:ext uri="{FF2B5EF4-FFF2-40B4-BE49-F238E27FC236}">
                <a16:creationId xmlns:a16="http://schemas.microsoft.com/office/drawing/2014/main" id="{D7AC7057-A58F-E6BB-4F16-C0EE3E6AC3FA}"/>
              </a:ext>
            </a:extLst>
          </p:cNvPr>
          <p:cNvGrpSpPr>
            <a:grpSpLocks/>
          </p:cNvGrpSpPr>
          <p:nvPr/>
        </p:nvGrpSpPr>
        <p:grpSpPr bwMode="auto">
          <a:xfrm>
            <a:off x="13011150" y="2827338"/>
            <a:ext cx="1868488" cy="749300"/>
            <a:chOff x="7726" y="4712"/>
            <a:chExt cx="650" cy="258"/>
          </a:xfrm>
        </p:grpSpPr>
        <p:sp>
          <p:nvSpPr>
            <p:cNvPr id="19291" name="Rectangle 1883">
              <a:extLst>
                <a:ext uri="{FF2B5EF4-FFF2-40B4-BE49-F238E27FC236}">
                  <a16:creationId xmlns:a16="http://schemas.microsoft.com/office/drawing/2014/main" id="{694E5FBD-9C35-6AC5-DE32-2A6A03324E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26" y="4712"/>
              <a:ext cx="650" cy="22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FF99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r>
                <a:rPr lang="en-US" altLang="en-US" sz="1000">
                  <a:solidFill>
                    <a:schemeClr val="accent2"/>
                  </a:solidFill>
                  <a:latin typeface="Arial" panose="020B0604020202020204" pitchFamily="34" charset="0"/>
                </a:rPr>
                <a:t>Determine the questions you have, how you will collect, display and analyze data to answer the questions..</a:t>
              </a:r>
            </a:p>
          </p:txBody>
        </p:sp>
        <p:grpSp>
          <p:nvGrpSpPr>
            <p:cNvPr id="19292" name="Group 1884">
              <a:extLst>
                <a:ext uri="{FF2B5EF4-FFF2-40B4-BE49-F238E27FC236}">
                  <a16:creationId xmlns:a16="http://schemas.microsoft.com/office/drawing/2014/main" id="{4216CE15-6B63-BD10-CD17-2BB226F408B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788" y="4724"/>
              <a:ext cx="527" cy="246"/>
              <a:chOff x="4162" y="3709"/>
              <a:chExt cx="712" cy="674"/>
            </a:xfrm>
          </p:grpSpPr>
          <p:sp>
            <p:nvSpPr>
              <p:cNvPr id="19293" name="Line 1885">
                <a:extLst>
                  <a:ext uri="{FF2B5EF4-FFF2-40B4-BE49-F238E27FC236}">
                    <a16:creationId xmlns:a16="http://schemas.microsoft.com/office/drawing/2014/main" id="{506B102E-624B-6141-F4BF-7C8C190B91E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162" y="3709"/>
                <a:ext cx="712" cy="0"/>
              </a:xfrm>
              <a:prstGeom prst="line">
                <a:avLst/>
              </a:prstGeom>
              <a:noFill/>
              <a:ln w="28575">
                <a:solidFill>
                  <a:schemeClr val="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9294" name="Line 1886">
                <a:extLst>
                  <a:ext uri="{FF2B5EF4-FFF2-40B4-BE49-F238E27FC236}">
                    <a16:creationId xmlns:a16="http://schemas.microsoft.com/office/drawing/2014/main" id="{F8F38A8F-098B-A1FC-3647-AA7E8F9B5E5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162" y="4383"/>
                <a:ext cx="712" cy="0"/>
              </a:xfrm>
              <a:prstGeom prst="line">
                <a:avLst/>
              </a:prstGeom>
              <a:noFill/>
              <a:ln w="28575">
                <a:solidFill>
                  <a:schemeClr val="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</p:grpSp>
      <p:sp>
        <p:nvSpPr>
          <p:cNvPr id="19303" name="Line 1895">
            <a:extLst>
              <a:ext uri="{FF2B5EF4-FFF2-40B4-BE49-F238E27FC236}">
                <a16:creationId xmlns:a16="http://schemas.microsoft.com/office/drawing/2014/main" id="{DF9E1DDB-8BFB-CAC8-2374-646D782BAB51}"/>
              </a:ext>
            </a:extLst>
          </p:cNvPr>
          <p:cNvSpPr>
            <a:spLocks noChangeShapeType="1"/>
          </p:cNvSpPr>
          <p:nvPr/>
        </p:nvSpPr>
        <p:spPr bwMode="auto">
          <a:xfrm rot="3027261">
            <a:off x="12866688" y="5130800"/>
            <a:ext cx="1587" cy="449263"/>
          </a:xfrm>
          <a:prstGeom prst="line">
            <a:avLst/>
          </a:prstGeom>
          <a:noFill/>
          <a:ln w="76200">
            <a:solidFill>
              <a:srgbClr val="606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9308" name="Line 1900">
            <a:extLst>
              <a:ext uri="{FF2B5EF4-FFF2-40B4-BE49-F238E27FC236}">
                <a16:creationId xmlns:a16="http://schemas.microsoft.com/office/drawing/2014/main" id="{47C9E6DD-B46C-D459-4D39-BBC8979FE6DA}"/>
              </a:ext>
            </a:extLst>
          </p:cNvPr>
          <p:cNvSpPr>
            <a:spLocks noChangeShapeType="1"/>
          </p:cNvSpPr>
          <p:nvPr/>
        </p:nvSpPr>
        <p:spPr bwMode="auto">
          <a:xfrm rot="18572739" flipH="1">
            <a:off x="12911138" y="6724650"/>
            <a:ext cx="1587" cy="449263"/>
          </a:xfrm>
          <a:prstGeom prst="line">
            <a:avLst/>
          </a:prstGeom>
          <a:noFill/>
          <a:ln w="76200">
            <a:solidFill>
              <a:srgbClr val="606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9313" name="Line 1905">
            <a:extLst>
              <a:ext uri="{FF2B5EF4-FFF2-40B4-BE49-F238E27FC236}">
                <a16:creationId xmlns:a16="http://schemas.microsoft.com/office/drawing/2014/main" id="{34A445BA-A075-3652-5C02-4BB88609CC4E}"/>
              </a:ext>
            </a:extLst>
          </p:cNvPr>
          <p:cNvSpPr>
            <a:spLocks noChangeShapeType="1"/>
          </p:cNvSpPr>
          <p:nvPr/>
        </p:nvSpPr>
        <p:spPr bwMode="auto">
          <a:xfrm rot="3027261">
            <a:off x="13111163" y="7986712"/>
            <a:ext cx="1588" cy="449263"/>
          </a:xfrm>
          <a:prstGeom prst="line">
            <a:avLst/>
          </a:prstGeom>
          <a:noFill/>
          <a:ln w="76200">
            <a:solidFill>
              <a:srgbClr val="606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9318" name="Freeform 1910">
            <a:extLst>
              <a:ext uri="{FF2B5EF4-FFF2-40B4-BE49-F238E27FC236}">
                <a16:creationId xmlns:a16="http://schemas.microsoft.com/office/drawing/2014/main" id="{36B1C98B-7B47-9674-79B2-5016A31AF38E}"/>
              </a:ext>
            </a:extLst>
          </p:cNvPr>
          <p:cNvSpPr>
            <a:spLocks/>
          </p:cNvSpPr>
          <p:nvPr/>
        </p:nvSpPr>
        <p:spPr bwMode="auto">
          <a:xfrm>
            <a:off x="15139988" y="4876800"/>
            <a:ext cx="430212" cy="1306513"/>
          </a:xfrm>
          <a:custGeom>
            <a:avLst/>
            <a:gdLst>
              <a:gd name="T0" fmla="*/ 271 w 271"/>
              <a:gd name="T1" fmla="*/ 161 h 823"/>
              <a:gd name="T2" fmla="*/ 271 w 271"/>
              <a:gd name="T3" fmla="*/ 667 h 823"/>
              <a:gd name="T4" fmla="*/ 149 w 271"/>
              <a:gd name="T5" fmla="*/ 823 h 823"/>
              <a:gd name="T6" fmla="*/ 149 w 271"/>
              <a:gd name="T7" fmla="*/ 609 h 823"/>
              <a:gd name="T8" fmla="*/ 0 w 271"/>
              <a:gd name="T9" fmla="*/ 609 h 823"/>
              <a:gd name="T10" fmla="*/ 0 w 271"/>
              <a:gd name="T11" fmla="*/ 221 h 823"/>
              <a:gd name="T12" fmla="*/ 146 w 271"/>
              <a:gd name="T13" fmla="*/ 221 h 823"/>
              <a:gd name="T14" fmla="*/ 146 w 271"/>
              <a:gd name="T15" fmla="*/ 0 h 823"/>
              <a:gd name="T16" fmla="*/ 271 w 271"/>
              <a:gd name="T17" fmla="*/ 161 h 8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71" h="823">
                <a:moveTo>
                  <a:pt x="271" y="161"/>
                </a:moveTo>
                <a:lnTo>
                  <a:pt x="271" y="667"/>
                </a:lnTo>
                <a:lnTo>
                  <a:pt x="149" y="823"/>
                </a:lnTo>
                <a:lnTo>
                  <a:pt x="149" y="609"/>
                </a:lnTo>
                <a:lnTo>
                  <a:pt x="0" y="609"/>
                </a:lnTo>
                <a:lnTo>
                  <a:pt x="0" y="221"/>
                </a:lnTo>
                <a:lnTo>
                  <a:pt x="146" y="221"/>
                </a:lnTo>
                <a:lnTo>
                  <a:pt x="146" y="0"/>
                </a:lnTo>
                <a:lnTo>
                  <a:pt x="271" y="161"/>
                </a:lnTo>
                <a:close/>
              </a:path>
            </a:pathLst>
          </a:custGeom>
          <a:solidFill>
            <a:srgbClr val="FF0000"/>
          </a:solidFill>
          <a:ln w="28575" cap="flat" cmpd="sng">
            <a:solidFill>
              <a:srgbClr val="FFCC00"/>
            </a:solidFill>
            <a:prstDash val="solid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9321" name="AutoShape 1913">
            <a:extLst>
              <a:ext uri="{FF2B5EF4-FFF2-40B4-BE49-F238E27FC236}">
                <a16:creationId xmlns:a16="http://schemas.microsoft.com/office/drawing/2014/main" id="{3BA03E4B-2926-2AC2-D368-37FDF5386FC0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-176212" y="5376863"/>
            <a:ext cx="841375" cy="333375"/>
          </a:xfrm>
          <a:prstGeom prst="triangle">
            <a:avLst>
              <a:gd name="adj" fmla="val 50000"/>
            </a:avLst>
          </a:prstGeom>
          <a:solidFill>
            <a:srgbClr val="FF0000"/>
          </a:solidFill>
          <a:ln w="28575">
            <a:solidFill>
              <a:srgbClr val="FFCC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9322" name="Line 1914">
            <a:extLst>
              <a:ext uri="{FF2B5EF4-FFF2-40B4-BE49-F238E27FC236}">
                <a16:creationId xmlns:a16="http://schemas.microsoft.com/office/drawing/2014/main" id="{D05D91B6-ABF2-9AC7-84DF-05071B435846}"/>
              </a:ext>
            </a:extLst>
          </p:cNvPr>
          <p:cNvSpPr>
            <a:spLocks noChangeShapeType="1"/>
          </p:cNvSpPr>
          <p:nvPr/>
        </p:nvSpPr>
        <p:spPr bwMode="auto">
          <a:xfrm>
            <a:off x="88900" y="5075238"/>
            <a:ext cx="0" cy="94615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grpSp>
        <p:nvGrpSpPr>
          <p:cNvPr id="19410" name="Group 2002">
            <a:extLst>
              <a:ext uri="{FF2B5EF4-FFF2-40B4-BE49-F238E27FC236}">
                <a16:creationId xmlns:a16="http://schemas.microsoft.com/office/drawing/2014/main" id="{FED52455-63A5-EC4C-513A-642F3875C622}"/>
              </a:ext>
            </a:extLst>
          </p:cNvPr>
          <p:cNvGrpSpPr>
            <a:grpSpLocks/>
          </p:cNvGrpSpPr>
          <p:nvPr/>
        </p:nvGrpSpPr>
        <p:grpSpPr bwMode="auto">
          <a:xfrm>
            <a:off x="13463588" y="7292975"/>
            <a:ext cx="1438275" cy="619125"/>
            <a:chOff x="8598" y="2212"/>
            <a:chExt cx="906" cy="360"/>
          </a:xfrm>
        </p:grpSpPr>
        <p:sp>
          <p:nvSpPr>
            <p:cNvPr id="19411" name="Rectangle 2003">
              <a:extLst>
                <a:ext uri="{FF2B5EF4-FFF2-40B4-BE49-F238E27FC236}">
                  <a16:creationId xmlns:a16="http://schemas.microsoft.com/office/drawing/2014/main" id="{7AAA4EBE-ACA8-6E9E-F5E2-6EE8D4891D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599" y="2244"/>
              <a:ext cx="905" cy="2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algn="ctr"/>
              <a:r>
                <a:rPr lang="en-US" altLang="en-US" sz="1000">
                  <a:solidFill>
                    <a:schemeClr val="accent2"/>
                  </a:solidFill>
                  <a:latin typeface="Arial" panose="020B0604020202020204" pitchFamily="34" charset="0"/>
                </a:rPr>
                <a:t>Plot defects over time. Stratify frequency plots and do Pareto analysis</a:t>
              </a:r>
            </a:p>
          </p:txBody>
        </p:sp>
        <p:grpSp>
          <p:nvGrpSpPr>
            <p:cNvPr id="19412" name="Group 2004">
              <a:extLst>
                <a:ext uri="{FF2B5EF4-FFF2-40B4-BE49-F238E27FC236}">
                  <a16:creationId xmlns:a16="http://schemas.microsoft.com/office/drawing/2014/main" id="{729848A4-5BC4-77AC-4467-627CF8B7208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598" y="2212"/>
              <a:ext cx="900" cy="360"/>
              <a:chOff x="4162" y="3709"/>
              <a:chExt cx="712" cy="674"/>
            </a:xfrm>
          </p:grpSpPr>
          <p:sp>
            <p:nvSpPr>
              <p:cNvPr id="19413" name="Line 2005">
                <a:extLst>
                  <a:ext uri="{FF2B5EF4-FFF2-40B4-BE49-F238E27FC236}">
                    <a16:creationId xmlns:a16="http://schemas.microsoft.com/office/drawing/2014/main" id="{A1186BDC-1C58-862F-62FF-EF8FEEA0F37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162" y="3709"/>
                <a:ext cx="712" cy="0"/>
              </a:xfrm>
              <a:prstGeom prst="line">
                <a:avLst/>
              </a:prstGeom>
              <a:noFill/>
              <a:ln w="28575">
                <a:solidFill>
                  <a:schemeClr val="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9414" name="Line 2006">
                <a:extLst>
                  <a:ext uri="{FF2B5EF4-FFF2-40B4-BE49-F238E27FC236}">
                    <a16:creationId xmlns:a16="http://schemas.microsoft.com/office/drawing/2014/main" id="{ABCF4F23-2589-75A6-98D6-8C10A3F71C2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162" y="4383"/>
                <a:ext cx="712" cy="0"/>
              </a:xfrm>
              <a:prstGeom prst="line">
                <a:avLst/>
              </a:prstGeom>
              <a:noFill/>
              <a:ln w="28575">
                <a:solidFill>
                  <a:schemeClr val="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</p:grpSp>
      <p:pic>
        <p:nvPicPr>
          <p:cNvPr id="19415" name="Picture 2007">
            <a:extLst>
              <a:ext uri="{FF2B5EF4-FFF2-40B4-BE49-F238E27FC236}">
                <a16:creationId xmlns:a16="http://schemas.microsoft.com/office/drawing/2014/main" id="{E954B96F-BB46-941C-EDB1-5C66F6C8C0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87038" y="6829425"/>
            <a:ext cx="1179512" cy="1084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9260" name="Oval 1852">
            <a:extLst>
              <a:ext uri="{FF2B5EF4-FFF2-40B4-BE49-F238E27FC236}">
                <a16:creationId xmlns:a16="http://schemas.microsoft.com/office/drawing/2014/main" id="{0C1A54E1-4AA6-1148-6EC3-0FFF5E70E51F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9163" y="3295650"/>
            <a:ext cx="3049587" cy="3135313"/>
          </a:xfrm>
          <a:prstGeom prst="ellipse">
            <a:avLst/>
          </a:prstGeom>
          <a:solidFill>
            <a:srgbClr val="CC33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9421" name="Arc 2013">
            <a:extLst>
              <a:ext uri="{FF2B5EF4-FFF2-40B4-BE49-F238E27FC236}">
                <a16:creationId xmlns:a16="http://schemas.microsoft.com/office/drawing/2014/main" id="{585EC3D7-7A60-638A-ED79-9B78FA21EC20}"/>
              </a:ext>
            </a:extLst>
          </p:cNvPr>
          <p:cNvSpPr>
            <a:spLocks/>
          </p:cNvSpPr>
          <p:nvPr/>
        </p:nvSpPr>
        <p:spPr bwMode="auto">
          <a:xfrm>
            <a:off x="2436813" y="3455988"/>
            <a:ext cx="1208087" cy="1392237"/>
          </a:xfrm>
          <a:custGeom>
            <a:avLst/>
            <a:gdLst>
              <a:gd name="G0" fmla="+- 32 0 0"/>
              <a:gd name="G1" fmla="+- 21600 0 0"/>
              <a:gd name="G2" fmla="+- 21600 0 0"/>
              <a:gd name="T0" fmla="*/ 0 w 18717"/>
              <a:gd name="T1" fmla="*/ 0 h 21600"/>
              <a:gd name="T2" fmla="*/ 18717 w 18717"/>
              <a:gd name="T3" fmla="*/ 10763 h 21600"/>
              <a:gd name="T4" fmla="*/ 32 w 18717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8717" h="21600" fill="none" extrusionOk="0">
                <a:moveTo>
                  <a:pt x="0" y="0"/>
                </a:moveTo>
                <a:cubicBezTo>
                  <a:pt x="10" y="0"/>
                  <a:pt x="21" y="0"/>
                  <a:pt x="32" y="0"/>
                </a:cubicBezTo>
                <a:cubicBezTo>
                  <a:pt x="7733" y="0"/>
                  <a:pt x="14852" y="4100"/>
                  <a:pt x="18716" y="10763"/>
                </a:cubicBezTo>
              </a:path>
              <a:path w="18717" h="21600" stroke="0" extrusionOk="0">
                <a:moveTo>
                  <a:pt x="0" y="0"/>
                </a:moveTo>
                <a:cubicBezTo>
                  <a:pt x="10" y="0"/>
                  <a:pt x="21" y="0"/>
                  <a:pt x="32" y="0"/>
                </a:cubicBezTo>
                <a:cubicBezTo>
                  <a:pt x="7733" y="0"/>
                  <a:pt x="14852" y="4100"/>
                  <a:pt x="18716" y="10763"/>
                </a:cubicBezTo>
                <a:lnTo>
                  <a:pt x="32" y="21600"/>
                </a:lnTo>
                <a:close/>
              </a:path>
            </a:pathLst>
          </a:custGeom>
          <a:gradFill rotWithShape="1">
            <a:gsLst>
              <a:gs pos="0">
                <a:srgbClr val="FFFFFF"/>
              </a:gs>
              <a:gs pos="100000">
                <a:srgbClr val="FF0101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4826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182880" anchor="ctr"/>
          <a:lstStyle/>
          <a:p>
            <a:endParaRPr lang="en-US" altLang="en-US" sz="1400" b="1">
              <a:solidFill>
                <a:srgbClr val="CC3300"/>
              </a:solidFill>
              <a:latin typeface="Arial" panose="020B0604020202020204" pitchFamily="34" charset="0"/>
            </a:endParaRPr>
          </a:p>
        </p:txBody>
      </p:sp>
      <p:sp>
        <p:nvSpPr>
          <p:cNvPr id="19423" name="Arc 2015">
            <a:extLst>
              <a:ext uri="{FF2B5EF4-FFF2-40B4-BE49-F238E27FC236}">
                <a16:creationId xmlns:a16="http://schemas.microsoft.com/office/drawing/2014/main" id="{07BE7DF8-1DCB-0944-9479-332EDAFB0344}"/>
              </a:ext>
            </a:extLst>
          </p:cNvPr>
          <p:cNvSpPr>
            <a:spLocks/>
          </p:cNvSpPr>
          <p:nvPr/>
        </p:nvSpPr>
        <p:spPr bwMode="auto">
          <a:xfrm rot="21600000" flipH="1" flipV="1">
            <a:off x="1217613" y="4879975"/>
            <a:ext cx="1208087" cy="1392238"/>
          </a:xfrm>
          <a:custGeom>
            <a:avLst/>
            <a:gdLst>
              <a:gd name="G0" fmla="+- 32 0 0"/>
              <a:gd name="G1" fmla="+- 21600 0 0"/>
              <a:gd name="G2" fmla="+- 21600 0 0"/>
              <a:gd name="T0" fmla="*/ 0 w 18717"/>
              <a:gd name="T1" fmla="*/ 0 h 21600"/>
              <a:gd name="T2" fmla="*/ 18717 w 18717"/>
              <a:gd name="T3" fmla="*/ 10763 h 21600"/>
              <a:gd name="T4" fmla="*/ 32 w 18717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8717" h="21600" fill="none" extrusionOk="0">
                <a:moveTo>
                  <a:pt x="0" y="0"/>
                </a:moveTo>
                <a:cubicBezTo>
                  <a:pt x="10" y="0"/>
                  <a:pt x="21" y="0"/>
                  <a:pt x="32" y="0"/>
                </a:cubicBezTo>
                <a:cubicBezTo>
                  <a:pt x="7733" y="0"/>
                  <a:pt x="14852" y="4100"/>
                  <a:pt x="18716" y="10763"/>
                </a:cubicBezTo>
              </a:path>
              <a:path w="18717" h="21600" stroke="0" extrusionOk="0">
                <a:moveTo>
                  <a:pt x="0" y="0"/>
                </a:moveTo>
                <a:cubicBezTo>
                  <a:pt x="10" y="0"/>
                  <a:pt x="21" y="0"/>
                  <a:pt x="32" y="0"/>
                </a:cubicBezTo>
                <a:cubicBezTo>
                  <a:pt x="7733" y="0"/>
                  <a:pt x="14852" y="4100"/>
                  <a:pt x="18716" y="10763"/>
                </a:cubicBezTo>
                <a:lnTo>
                  <a:pt x="32" y="21600"/>
                </a:lnTo>
                <a:close/>
              </a:path>
            </a:pathLst>
          </a:custGeom>
          <a:gradFill rotWithShape="1">
            <a:gsLst>
              <a:gs pos="0">
                <a:schemeClr val="bg1"/>
              </a:gs>
              <a:gs pos="100000">
                <a:srgbClr val="FF0000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4826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rot="10800000" wrap="none" lIns="182880" anchor="ctr"/>
          <a:lstStyle/>
          <a:p>
            <a:pPr algn="r"/>
            <a:endParaRPr lang="en-US" altLang="en-US" sz="1400" b="1">
              <a:solidFill>
                <a:srgbClr val="CC3300"/>
              </a:solidFill>
              <a:latin typeface="Arial" panose="020B0604020202020204" pitchFamily="34" charset="0"/>
            </a:endParaRPr>
          </a:p>
        </p:txBody>
      </p:sp>
      <p:sp>
        <p:nvSpPr>
          <p:cNvPr id="19426" name="Arc 2018">
            <a:extLst>
              <a:ext uri="{FF2B5EF4-FFF2-40B4-BE49-F238E27FC236}">
                <a16:creationId xmlns:a16="http://schemas.microsoft.com/office/drawing/2014/main" id="{CA5C54AA-3AF1-E603-BCB6-6C8DCDF743D2}"/>
              </a:ext>
            </a:extLst>
          </p:cNvPr>
          <p:cNvSpPr>
            <a:spLocks/>
          </p:cNvSpPr>
          <p:nvPr/>
        </p:nvSpPr>
        <p:spPr bwMode="auto">
          <a:xfrm rot="7242699" flipV="1">
            <a:off x="872332" y="4348956"/>
            <a:ext cx="1257300" cy="1392237"/>
          </a:xfrm>
          <a:custGeom>
            <a:avLst/>
            <a:gdLst>
              <a:gd name="G0" fmla="+- 32 0 0"/>
              <a:gd name="G1" fmla="+- 21600 0 0"/>
              <a:gd name="G2" fmla="+- 21600 0 0"/>
              <a:gd name="T0" fmla="*/ 0 w 19439"/>
              <a:gd name="T1" fmla="*/ 0 h 21600"/>
              <a:gd name="T2" fmla="*/ 19439 w 19439"/>
              <a:gd name="T3" fmla="*/ 12118 h 21600"/>
              <a:gd name="T4" fmla="*/ 32 w 19439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9439" h="21600" fill="none" extrusionOk="0">
                <a:moveTo>
                  <a:pt x="0" y="0"/>
                </a:moveTo>
                <a:cubicBezTo>
                  <a:pt x="10" y="0"/>
                  <a:pt x="21" y="0"/>
                  <a:pt x="32" y="0"/>
                </a:cubicBezTo>
                <a:cubicBezTo>
                  <a:pt x="8284" y="0"/>
                  <a:pt x="15816" y="4702"/>
                  <a:pt x="19439" y="12117"/>
                </a:cubicBezTo>
              </a:path>
              <a:path w="19439" h="21600" stroke="0" extrusionOk="0">
                <a:moveTo>
                  <a:pt x="0" y="0"/>
                </a:moveTo>
                <a:cubicBezTo>
                  <a:pt x="10" y="0"/>
                  <a:pt x="21" y="0"/>
                  <a:pt x="32" y="0"/>
                </a:cubicBezTo>
                <a:cubicBezTo>
                  <a:pt x="8284" y="0"/>
                  <a:pt x="15816" y="4702"/>
                  <a:pt x="19439" y="12117"/>
                </a:cubicBezTo>
                <a:lnTo>
                  <a:pt x="32" y="21600"/>
                </a:lnTo>
                <a:close/>
              </a:path>
            </a:pathLst>
          </a:custGeom>
          <a:gradFill rotWithShape="1">
            <a:gsLst>
              <a:gs pos="0">
                <a:srgbClr val="FF3300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4826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eaVert" wrap="none" lIns="182880" anchor="ctr"/>
          <a:lstStyle/>
          <a:p>
            <a:pPr algn="r"/>
            <a:endParaRPr lang="en-US" altLang="en-US" sz="1400" b="1">
              <a:solidFill>
                <a:srgbClr val="CC3300"/>
              </a:solidFill>
              <a:latin typeface="Arial" panose="020B0604020202020204" pitchFamily="34" charset="0"/>
            </a:endParaRPr>
          </a:p>
        </p:txBody>
      </p:sp>
      <p:sp>
        <p:nvSpPr>
          <p:cNvPr id="19427" name="Rectangle 2019">
            <a:extLst>
              <a:ext uri="{FF2B5EF4-FFF2-40B4-BE49-F238E27FC236}">
                <a16:creationId xmlns:a16="http://schemas.microsoft.com/office/drawing/2014/main" id="{7647F2F8-FFF0-F196-BE64-44317FB2540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36825" y="3887788"/>
            <a:ext cx="725488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en-US" altLang="en-US" sz="1400" b="1" i="1">
                <a:latin typeface="Arial" panose="020B0604020202020204" pitchFamily="34" charset="0"/>
              </a:rPr>
              <a:t>Define</a:t>
            </a:r>
          </a:p>
        </p:txBody>
      </p:sp>
      <p:sp>
        <p:nvSpPr>
          <p:cNvPr id="19267" name="AutoShape 1859">
            <a:extLst>
              <a:ext uri="{FF2B5EF4-FFF2-40B4-BE49-F238E27FC236}">
                <a16:creationId xmlns:a16="http://schemas.microsoft.com/office/drawing/2014/main" id="{A6D4FD35-E1FB-CBFC-ED26-60E223C6764D}"/>
              </a:ext>
            </a:extLst>
          </p:cNvPr>
          <p:cNvSpPr>
            <a:spLocks noChangeArrowheads="1"/>
          </p:cNvSpPr>
          <p:nvPr/>
        </p:nvSpPr>
        <p:spPr bwMode="auto">
          <a:xfrm rot="-16200000">
            <a:off x="2389188" y="3133725"/>
            <a:ext cx="584200" cy="495300"/>
          </a:xfrm>
          <a:prstGeom prst="triangle">
            <a:avLst>
              <a:gd name="adj" fmla="val 50000"/>
            </a:avLst>
          </a:prstGeom>
          <a:solidFill>
            <a:srgbClr val="CC33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9431" name="Rectangle 2023">
            <a:extLst>
              <a:ext uri="{FF2B5EF4-FFF2-40B4-BE49-F238E27FC236}">
                <a16:creationId xmlns:a16="http://schemas.microsoft.com/office/drawing/2014/main" id="{C495F8D7-B552-1AA3-40C7-07C56590CC0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2413" y="5473700"/>
            <a:ext cx="8128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en-US" altLang="en-US" sz="1400" b="1" i="1">
                <a:latin typeface="Arial" panose="020B0604020202020204" pitchFamily="34" charset="0"/>
              </a:rPr>
              <a:t>Identify</a:t>
            </a:r>
          </a:p>
        </p:txBody>
      </p:sp>
      <p:sp>
        <p:nvSpPr>
          <p:cNvPr id="19432" name="Rectangle 2024">
            <a:extLst>
              <a:ext uri="{FF2B5EF4-FFF2-40B4-BE49-F238E27FC236}">
                <a16:creationId xmlns:a16="http://schemas.microsoft.com/office/drawing/2014/main" id="{7A7DC68B-711A-DC8C-2145-D49308CEF2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22363" y="4713288"/>
            <a:ext cx="8636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en-US" altLang="en-US" sz="1400" b="1" i="1">
                <a:latin typeface="Arial" panose="020B0604020202020204" pitchFamily="34" charset="0"/>
              </a:rPr>
              <a:t>Execute</a:t>
            </a:r>
          </a:p>
        </p:txBody>
      </p:sp>
      <p:sp>
        <p:nvSpPr>
          <p:cNvPr id="19422" name="Arc 2014">
            <a:extLst>
              <a:ext uri="{FF2B5EF4-FFF2-40B4-BE49-F238E27FC236}">
                <a16:creationId xmlns:a16="http://schemas.microsoft.com/office/drawing/2014/main" id="{5456078F-F415-D088-5726-2DE06B17196D}"/>
              </a:ext>
            </a:extLst>
          </p:cNvPr>
          <p:cNvSpPr>
            <a:spLocks/>
          </p:cNvSpPr>
          <p:nvPr/>
        </p:nvSpPr>
        <p:spPr bwMode="auto">
          <a:xfrm flipH="1">
            <a:off x="1222375" y="3455988"/>
            <a:ext cx="1208088" cy="1392237"/>
          </a:xfrm>
          <a:custGeom>
            <a:avLst/>
            <a:gdLst>
              <a:gd name="G0" fmla="+- 32 0 0"/>
              <a:gd name="G1" fmla="+- 21600 0 0"/>
              <a:gd name="G2" fmla="+- 21600 0 0"/>
              <a:gd name="T0" fmla="*/ 0 w 18717"/>
              <a:gd name="T1" fmla="*/ 0 h 21600"/>
              <a:gd name="T2" fmla="*/ 18717 w 18717"/>
              <a:gd name="T3" fmla="*/ 10763 h 21600"/>
              <a:gd name="T4" fmla="*/ 32 w 18717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8717" h="21600" fill="none" extrusionOk="0">
                <a:moveTo>
                  <a:pt x="0" y="0"/>
                </a:moveTo>
                <a:cubicBezTo>
                  <a:pt x="10" y="0"/>
                  <a:pt x="21" y="0"/>
                  <a:pt x="32" y="0"/>
                </a:cubicBezTo>
                <a:cubicBezTo>
                  <a:pt x="7733" y="0"/>
                  <a:pt x="14852" y="4100"/>
                  <a:pt x="18716" y="10763"/>
                </a:cubicBezTo>
              </a:path>
              <a:path w="18717" h="21600" stroke="0" extrusionOk="0">
                <a:moveTo>
                  <a:pt x="0" y="0"/>
                </a:moveTo>
                <a:cubicBezTo>
                  <a:pt x="10" y="0"/>
                  <a:pt x="21" y="0"/>
                  <a:pt x="32" y="0"/>
                </a:cubicBezTo>
                <a:cubicBezTo>
                  <a:pt x="7733" y="0"/>
                  <a:pt x="14852" y="4100"/>
                  <a:pt x="18716" y="10763"/>
                </a:cubicBezTo>
                <a:lnTo>
                  <a:pt x="32" y="21600"/>
                </a:lnTo>
                <a:close/>
              </a:path>
            </a:pathLst>
          </a:custGeom>
          <a:gradFill rotWithShape="1">
            <a:gsLst>
              <a:gs pos="0">
                <a:srgbClr val="FF3300"/>
              </a:gs>
              <a:gs pos="100000">
                <a:srgbClr val="FFFFFF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4826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182880" anchor="ctr"/>
          <a:lstStyle/>
          <a:p>
            <a:pPr algn="r"/>
            <a:endParaRPr lang="en-US" altLang="en-US" sz="1400" b="1">
              <a:solidFill>
                <a:srgbClr val="CC3300"/>
              </a:solidFill>
              <a:latin typeface="Arial" panose="020B0604020202020204" pitchFamily="34" charset="0"/>
            </a:endParaRPr>
          </a:p>
        </p:txBody>
      </p:sp>
      <p:sp>
        <p:nvSpPr>
          <p:cNvPr id="19433" name="Rectangle 2025">
            <a:extLst>
              <a:ext uri="{FF2B5EF4-FFF2-40B4-BE49-F238E27FC236}">
                <a16:creationId xmlns:a16="http://schemas.microsoft.com/office/drawing/2014/main" id="{7509CE84-949C-0DDC-190E-04C0B63479D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12888" y="3887788"/>
            <a:ext cx="814387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en-US" altLang="en-US" sz="1400" b="1" i="1">
                <a:latin typeface="Arial" panose="020B0604020202020204" pitchFamily="34" charset="0"/>
              </a:rPr>
              <a:t>Control</a:t>
            </a:r>
          </a:p>
        </p:txBody>
      </p:sp>
      <p:grpSp>
        <p:nvGrpSpPr>
          <p:cNvPr id="19434" name="Group 2026">
            <a:extLst>
              <a:ext uri="{FF2B5EF4-FFF2-40B4-BE49-F238E27FC236}">
                <a16:creationId xmlns:a16="http://schemas.microsoft.com/office/drawing/2014/main" id="{B9B30386-5520-0F0E-AE74-C3DCD9FD8BCC}"/>
              </a:ext>
            </a:extLst>
          </p:cNvPr>
          <p:cNvGrpSpPr>
            <a:grpSpLocks/>
          </p:cNvGrpSpPr>
          <p:nvPr/>
        </p:nvGrpSpPr>
        <p:grpSpPr bwMode="auto">
          <a:xfrm>
            <a:off x="2667000" y="4416425"/>
            <a:ext cx="1392238" cy="1257300"/>
            <a:chOff x="1689" y="2782"/>
            <a:chExt cx="877" cy="792"/>
          </a:xfrm>
        </p:grpSpPr>
        <p:sp>
          <p:nvSpPr>
            <p:cNvPr id="19425" name="Arc 2017">
              <a:extLst>
                <a:ext uri="{FF2B5EF4-FFF2-40B4-BE49-F238E27FC236}">
                  <a16:creationId xmlns:a16="http://schemas.microsoft.com/office/drawing/2014/main" id="{FD2537E0-0B66-29D9-045B-4A94F4AC0359}"/>
                </a:ext>
              </a:extLst>
            </p:cNvPr>
            <p:cNvSpPr>
              <a:spLocks/>
            </p:cNvSpPr>
            <p:nvPr/>
          </p:nvSpPr>
          <p:spPr bwMode="auto">
            <a:xfrm rot="14357301" flipH="1" flipV="1">
              <a:off x="1732" y="2739"/>
              <a:ext cx="792" cy="877"/>
            </a:xfrm>
            <a:custGeom>
              <a:avLst/>
              <a:gdLst>
                <a:gd name="G0" fmla="+- 32 0 0"/>
                <a:gd name="G1" fmla="+- 21600 0 0"/>
                <a:gd name="G2" fmla="+- 21600 0 0"/>
                <a:gd name="T0" fmla="*/ 0 w 19439"/>
                <a:gd name="T1" fmla="*/ 0 h 21600"/>
                <a:gd name="T2" fmla="*/ 19439 w 19439"/>
                <a:gd name="T3" fmla="*/ 12118 h 21600"/>
                <a:gd name="T4" fmla="*/ 32 w 19439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439" h="21600" fill="none" extrusionOk="0">
                  <a:moveTo>
                    <a:pt x="0" y="0"/>
                  </a:moveTo>
                  <a:cubicBezTo>
                    <a:pt x="10" y="0"/>
                    <a:pt x="21" y="0"/>
                    <a:pt x="32" y="0"/>
                  </a:cubicBezTo>
                  <a:cubicBezTo>
                    <a:pt x="8284" y="0"/>
                    <a:pt x="15816" y="4702"/>
                    <a:pt x="19439" y="12117"/>
                  </a:cubicBezTo>
                </a:path>
                <a:path w="19439" h="21600" stroke="0" extrusionOk="0">
                  <a:moveTo>
                    <a:pt x="0" y="0"/>
                  </a:moveTo>
                  <a:cubicBezTo>
                    <a:pt x="10" y="0"/>
                    <a:pt x="21" y="0"/>
                    <a:pt x="32" y="0"/>
                  </a:cubicBezTo>
                  <a:cubicBezTo>
                    <a:pt x="8284" y="0"/>
                    <a:pt x="15816" y="4702"/>
                    <a:pt x="19439" y="12117"/>
                  </a:cubicBezTo>
                  <a:lnTo>
                    <a:pt x="32" y="2160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FF3300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4826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10800000" vert="eaVert" wrap="none" lIns="182880" anchor="ctr"/>
            <a:lstStyle/>
            <a:p>
              <a:pPr algn="r"/>
              <a:endParaRPr lang="en-US" altLang="en-US" sz="1400" b="1">
                <a:solidFill>
                  <a:srgbClr val="CC33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9428" name="Rectangle 2020">
              <a:extLst>
                <a:ext uri="{FF2B5EF4-FFF2-40B4-BE49-F238E27FC236}">
                  <a16:creationId xmlns:a16="http://schemas.microsoft.com/office/drawing/2014/main" id="{579429DB-542D-73AB-19C6-5BD0CF721C3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90" y="2970"/>
              <a:ext cx="569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en-US" sz="1400" b="1" i="1">
                  <a:latin typeface="Arial" panose="020B0604020202020204" pitchFamily="34" charset="0"/>
                </a:rPr>
                <a:t>Measure</a:t>
              </a:r>
            </a:p>
          </p:txBody>
        </p:sp>
      </p:grpSp>
      <p:sp>
        <p:nvSpPr>
          <p:cNvPr id="19424" name="Arc 2016">
            <a:extLst>
              <a:ext uri="{FF2B5EF4-FFF2-40B4-BE49-F238E27FC236}">
                <a16:creationId xmlns:a16="http://schemas.microsoft.com/office/drawing/2014/main" id="{9D55F95B-9261-9EA9-5A14-6DBF1D89458F}"/>
              </a:ext>
            </a:extLst>
          </p:cNvPr>
          <p:cNvSpPr>
            <a:spLocks/>
          </p:cNvSpPr>
          <p:nvPr/>
        </p:nvSpPr>
        <p:spPr bwMode="auto">
          <a:xfrm flipV="1">
            <a:off x="2436813" y="4875213"/>
            <a:ext cx="1208087" cy="1392237"/>
          </a:xfrm>
          <a:custGeom>
            <a:avLst/>
            <a:gdLst>
              <a:gd name="G0" fmla="+- 32 0 0"/>
              <a:gd name="G1" fmla="+- 21600 0 0"/>
              <a:gd name="G2" fmla="+- 21600 0 0"/>
              <a:gd name="T0" fmla="*/ 0 w 18717"/>
              <a:gd name="T1" fmla="*/ 0 h 21600"/>
              <a:gd name="T2" fmla="*/ 18717 w 18717"/>
              <a:gd name="T3" fmla="*/ 10763 h 21600"/>
              <a:gd name="T4" fmla="*/ 32 w 18717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8717" h="21600" fill="none" extrusionOk="0">
                <a:moveTo>
                  <a:pt x="0" y="0"/>
                </a:moveTo>
                <a:cubicBezTo>
                  <a:pt x="10" y="0"/>
                  <a:pt x="21" y="0"/>
                  <a:pt x="32" y="0"/>
                </a:cubicBezTo>
                <a:cubicBezTo>
                  <a:pt x="7733" y="0"/>
                  <a:pt x="14852" y="4100"/>
                  <a:pt x="18716" y="10763"/>
                </a:cubicBezTo>
              </a:path>
              <a:path w="18717" h="21600" stroke="0" extrusionOk="0">
                <a:moveTo>
                  <a:pt x="0" y="0"/>
                </a:moveTo>
                <a:cubicBezTo>
                  <a:pt x="10" y="0"/>
                  <a:pt x="21" y="0"/>
                  <a:pt x="32" y="0"/>
                </a:cubicBezTo>
                <a:cubicBezTo>
                  <a:pt x="7733" y="0"/>
                  <a:pt x="14852" y="4100"/>
                  <a:pt x="18716" y="10763"/>
                </a:cubicBezTo>
                <a:lnTo>
                  <a:pt x="32" y="21600"/>
                </a:lnTo>
                <a:close/>
              </a:path>
            </a:pathLst>
          </a:custGeom>
          <a:gradFill rotWithShape="1">
            <a:gsLst>
              <a:gs pos="0">
                <a:srgbClr val="FF3300"/>
              </a:gs>
              <a:gs pos="100000">
                <a:schemeClr val="bg1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4826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rot="10800000" wrap="none" lIns="182880" anchor="ctr"/>
          <a:lstStyle/>
          <a:p>
            <a:pPr algn="r"/>
            <a:endParaRPr lang="en-US" altLang="en-US" sz="1400" b="1">
              <a:solidFill>
                <a:srgbClr val="CC3300"/>
              </a:solidFill>
              <a:latin typeface="Arial" panose="020B0604020202020204" pitchFamily="34" charset="0"/>
            </a:endParaRPr>
          </a:p>
        </p:txBody>
      </p:sp>
      <p:sp>
        <p:nvSpPr>
          <p:cNvPr id="19429" name="Rectangle 2021">
            <a:extLst>
              <a:ext uri="{FF2B5EF4-FFF2-40B4-BE49-F238E27FC236}">
                <a16:creationId xmlns:a16="http://schemas.microsoft.com/office/drawing/2014/main" id="{9160E6CC-6C6A-9C90-E297-7B7B332D42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32063" y="5468938"/>
            <a:ext cx="8540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en-US" altLang="en-US" sz="1400" b="1" i="1">
                <a:latin typeface="Arial" panose="020B0604020202020204" pitchFamily="34" charset="0"/>
              </a:rPr>
              <a:t>Analyze</a:t>
            </a:r>
          </a:p>
        </p:txBody>
      </p:sp>
      <p:sp>
        <p:nvSpPr>
          <p:cNvPr id="19452" name="Rectangle 2044">
            <a:extLst>
              <a:ext uri="{FF2B5EF4-FFF2-40B4-BE49-F238E27FC236}">
                <a16:creationId xmlns:a16="http://schemas.microsoft.com/office/drawing/2014/main" id="{DA1F573C-1B5A-1AF6-3E09-91F6D0E2367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288" y="4130675"/>
            <a:ext cx="155448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9455" name="Rectangle 2047">
            <a:extLst>
              <a:ext uri="{FF2B5EF4-FFF2-40B4-BE49-F238E27FC236}">
                <a16:creationId xmlns:a16="http://schemas.microsoft.com/office/drawing/2014/main" id="{D390B00F-40AE-8FB2-2239-5A2716EE0EC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288" y="4130675"/>
            <a:ext cx="184150" cy="1004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br>
              <a:rPr lang="en-US" altLang="en-US" sz="1200">
                <a:latin typeface="Arial" panose="020B0604020202020204" pitchFamily="34" charset="0"/>
              </a:rPr>
            </a:br>
            <a:endParaRPr lang="en-US" altLang="en-US">
              <a:latin typeface="Arial" panose="020B0604020202020204" pitchFamily="34" charset="0"/>
            </a:endParaRPr>
          </a:p>
          <a:p>
            <a:endParaRPr lang="en-US" altLang="en-US">
              <a:latin typeface="Arial" panose="020B0604020202020204" pitchFamily="34" charset="0"/>
            </a:endParaRPr>
          </a:p>
        </p:txBody>
      </p:sp>
      <p:pic>
        <p:nvPicPr>
          <p:cNvPr id="103425" name="Picture 2049">
            <a:extLst>
              <a:ext uri="{FF2B5EF4-FFF2-40B4-BE49-F238E27FC236}">
                <a16:creationId xmlns:a16="http://schemas.microsoft.com/office/drawing/2014/main" id="{D0AF8532-137D-8956-1DA2-D429E95E1913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3788" y="1398588"/>
            <a:ext cx="1219200" cy="971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03427" name="Group 2051">
            <a:extLst>
              <a:ext uri="{FF2B5EF4-FFF2-40B4-BE49-F238E27FC236}">
                <a16:creationId xmlns:a16="http://schemas.microsoft.com/office/drawing/2014/main" id="{2BA78EF8-BEB7-9456-3B68-3CE727310A75}"/>
              </a:ext>
            </a:extLst>
          </p:cNvPr>
          <p:cNvGrpSpPr>
            <a:grpSpLocks/>
          </p:cNvGrpSpPr>
          <p:nvPr/>
        </p:nvGrpSpPr>
        <p:grpSpPr bwMode="auto">
          <a:xfrm>
            <a:off x="12663488" y="944563"/>
            <a:ext cx="2746375" cy="1100137"/>
            <a:chOff x="4257" y="2926"/>
            <a:chExt cx="1442" cy="578"/>
          </a:xfrm>
        </p:grpSpPr>
        <p:sp>
          <p:nvSpPr>
            <p:cNvPr id="103428" name="AutoShape 2052">
              <a:extLst>
                <a:ext uri="{FF2B5EF4-FFF2-40B4-BE49-F238E27FC236}">
                  <a16:creationId xmlns:a16="http://schemas.microsoft.com/office/drawing/2014/main" id="{2958F12A-3976-E44F-EAEB-0B3FD814504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05" y="3216"/>
              <a:ext cx="293" cy="105"/>
            </a:xfrm>
            <a:prstGeom prst="roundRect">
              <a:avLst>
                <a:gd name="adj" fmla="val 43546"/>
              </a:avLst>
            </a:prstGeom>
            <a:solidFill>
              <a:srgbClr val="FFFFCC"/>
            </a:solidFill>
            <a:ln w="4826">
              <a:solidFill>
                <a:srgbClr val="FF9900"/>
              </a:solidFill>
              <a:round/>
              <a:headEnd/>
              <a:tailEnd/>
            </a:ln>
          </p:spPr>
          <p:txBody>
            <a:bodyPr lIns="0" tIns="0" rIns="0" bIns="0" anchor="ctr" anchorCtr="1"/>
            <a:lstStyle/>
            <a:p>
              <a:r>
                <a:rPr lang="en-US" altLang="en-US" sz="800" b="1">
                  <a:solidFill>
                    <a:srgbClr val="CC3300"/>
                  </a:solidFill>
                  <a:latin typeface="Arial" panose="020B0604020202020204" pitchFamily="34" charset="0"/>
                </a:rPr>
                <a:t>Outputs</a:t>
              </a:r>
            </a:p>
          </p:txBody>
        </p:sp>
        <p:sp>
          <p:nvSpPr>
            <p:cNvPr id="103429" name="Rectangle 2053">
              <a:extLst>
                <a:ext uri="{FF2B5EF4-FFF2-40B4-BE49-F238E27FC236}">
                  <a16:creationId xmlns:a16="http://schemas.microsoft.com/office/drawing/2014/main" id="{BFA30EA1-DD4F-232A-3996-1FEA8396284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04" y="3200"/>
              <a:ext cx="331" cy="155"/>
            </a:xfrm>
            <a:prstGeom prst="rect">
              <a:avLst/>
            </a:prstGeom>
            <a:solidFill>
              <a:srgbClr val="FFFFCC"/>
            </a:solidFill>
            <a:ln w="4826">
              <a:solidFill>
                <a:srgbClr val="FF99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 anchor="ctr" anchorCtr="1"/>
            <a:lstStyle/>
            <a:p>
              <a:r>
                <a:rPr lang="en-US" altLang="en-US" sz="800" b="1">
                  <a:solidFill>
                    <a:srgbClr val="CC3300"/>
                  </a:solidFill>
                  <a:latin typeface="Arial" panose="020B0604020202020204" pitchFamily="34" charset="0"/>
                </a:rPr>
                <a:t>Process</a:t>
              </a:r>
            </a:p>
          </p:txBody>
        </p:sp>
        <p:grpSp>
          <p:nvGrpSpPr>
            <p:cNvPr id="103430" name="Group 2054">
              <a:extLst>
                <a:ext uri="{FF2B5EF4-FFF2-40B4-BE49-F238E27FC236}">
                  <a16:creationId xmlns:a16="http://schemas.microsoft.com/office/drawing/2014/main" id="{6150364F-1E1A-53CE-168D-8261CA9BF96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334" y="3135"/>
              <a:ext cx="100" cy="94"/>
              <a:chOff x="4720" y="2866"/>
              <a:chExt cx="100" cy="94"/>
            </a:xfrm>
          </p:grpSpPr>
          <p:sp>
            <p:nvSpPr>
              <p:cNvPr id="103431" name="Freeform 2055">
                <a:extLst>
                  <a:ext uri="{FF2B5EF4-FFF2-40B4-BE49-F238E27FC236}">
                    <a16:creationId xmlns:a16="http://schemas.microsoft.com/office/drawing/2014/main" id="{7D35733B-A3B9-3085-E224-045F68B4F5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75" y="2918"/>
                <a:ext cx="45" cy="42"/>
              </a:xfrm>
              <a:custGeom>
                <a:avLst/>
                <a:gdLst>
                  <a:gd name="T0" fmla="*/ 45 w 45"/>
                  <a:gd name="T1" fmla="*/ 42 h 42"/>
                  <a:gd name="T2" fmla="*/ 0 w 45"/>
                  <a:gd name="T3" fmla="*/ 18 h 42"/>
                  <a:gd name="T4" fmla="*/ 11 w 45"/>
                  <a:gd name="T5" fmla="*/ 7 h 42"/>
                  <a:gd name="T6" fmla="*/ 18 w 45"/>
                  <a:gd name="T7" fmla="*/ 0 h 42"/>
                  <a:gd name="T8" fmla="*/ 45 w 45"/>
                  <a:gd name="T9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42">
                    <a:moveTo>
                      <a:pt x="45" y="42"/>
                    </a:moveTo>
                    <a:lnTo>
                      <a:pt x="0" y="18"/>
                    </a:lnTo>
                    <a:lnTo>
                      <a:pt x="11" y="7"/>
                    </a:lnTo>
                    <a:lnTo>
                      <a:pt x="18" y="0"/>
                    </a:lnTo>
                    <a:lnTo>
                      <a:pt x="45" y="42"/>
                    </a:lnTo>
                    <a:close/>
                  </a:path>
                </a:pathLst>
              </a:custGeom>
              <a:solidFill>
                <a:srgbClr val="FF6600"/>
              </a:solidFill>
              <a:ln w="4826">
                <a:solidFill>
                  <a:srgbClr val="FF99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432" name="Line 2056">
                <a:extLst>
                  <a:ext uri="{FF2B5EF4-FFF2-40B4-BE49-F238E27FC236}">
                    <a16:creationId xmlns:a16="http://schemas.microsoft.com/office/drawing/2014/main" id="{84F143E3-AD5D-F679-94D1-8D461B04D5C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20" y="2866"/>
                <a:ext cx="66" cy="59"/>
              </a:xfrm>
              <a:prstGeom prst="line">
                <a:avLst/>
              </a:prstGeom>
              <a:noFill/>
              <a:ln w="4826">
                <a:solidFill>
                  <a:srgbClr val="FF99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03433" name="Group 2057">
              <a:extLst>
                <a:ext uri="{FF2B5EF4-FFF2-40B4-BE49-F238E27FC236}">
                  <a16:creationId xmlns:a16="http://schemas.microsoft.com/office/drawing/2014/main" id="{A353010D-4CFC-7FB0-599A-34831CBDC3B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327" y="3205"/>
              <a:ext cx="93" cy="59"/>
              <a:chOff x="4713" y="2936"/>
              <a:chExt cx="93" cy="59"/>
            </a:xfrm>
          </p:grpSpPr>
          <p:sp>
            <p:nvSpPr>
              <p:cNvPr id="103434" name="Freeform 2058">
                <a:extLst>
                  <a:ext uri="{FF2B5EF4-FFF2-40B4-BE49-F238E27FC236}">
                    <a16:creationId xmlns:a16="http://schemas.microsoft.com/office/drawing/2014/main" id="{A0094853-41E1-CDF7-8BB8-E8C3C02E2F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58" y="2957"/>
                <a:ext cx="48" cy="38"/>
              </a:xfrm>
              <a:custGeom>
                <a:avLst/>
                <a:gdLst>
                  <a:gd name="T0" fmla="*/ 48 w 48"/>
                  <a:gd name="T1" fmla="*/ 38 h 38"/>
                  <a:gd name="T2" fmla="*/ 0 w 48"/>
                  <a:gd name="T3" fmla="*/ 24 h 38"/>
                  <a:gd name="T4" fmla="*/ 7 w 48"/>
                  <a:gd name="T5" fmla="*/ 13 h 38"/>
                  <a:gd name="T6" fmla="*/ 14 w 48"/>
                  <a:gd name="T7" fmla="*/ 0 h 38"/>
                  <a:gd name="T8" fmla="*/ 48 w 48"/>
                  <a:gd name="T9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" h="38">
                    <a:moveTo>
                      <a:pt x="48" y="38"/>
                    </a:moveTo>
                    <a:lnTo>
                      <a:pt x="0" y="24"/>
                    </a:lnTo>
                    <a:lnTo>
                      <a:pt x="7" y="13"/>
                    </a:lnTo>
                    <a:lnTo>
                      <a:pt x="14" y="0"/>
                    </a:lnTo>
                    <a:lnTo>
                      <a:pt x="48" y="38"/>
                    </a:lnTo>
                    <a:close/>
                  </a:path>
                </a:pathLst>
              </a:custGeom>
              <a:solidFill>
                <a:srgbClr val="FF6600"/>
              </a:solidFill>
              <a:ln w="4826">
                <a:solidFill>
                  <a:srgbClr val="FF99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435" name="Line 2059">
                <a:extLst>
                  <a:ext uri="{FF2B5EF4-FFF2-40B4-BE49-F238E27FC236}">
                    <a16:creationId xmlns:a16="http://schemas.microsoft.com/office/drawing/2014/main" id="{752EDD9D-20CB-C859-C0B3-EBE4A6C0745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13" y="2936"/>
                <a:ext cx="52" cy="34"/>
              </a:xfrm>
              <a:prstGeom prst="line">
                <a:avLst/>
              </a:prstGeom>
              <a:noFill/>
              <a:ln w="4826">
                <a:solidFill>
                  <a:srgbClr val="FF99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03436" name="Group 2060">
              <a:extLst>
                <a:ext uri="{FF2B5EF4-FFF2-40B4-BE49-F238E27FC236}">
                  <a16:creationId xmlns:a16="http://schemas.microsoft.com/office/drawing/2014/main" id="{C636316E-5FF4-3658-1F9B-78402BDC291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323" y="3302"/>
              <a:ext cx="97" cy="42"/>
              <a:chOff x="4709" y="3033"/>
              <a:chExt cx="97" cy="42"/>
            </a:xfrm>
          </p:grpSpPr>
          <p:sp>
            <p:nvSpPr>
              <p:cNvPr id="103437" name="Freeform 2061">
                <a:extLst>
                  <a:ext uri="{FF2B5EF4-FFF2-40B4-BE49-F238E27FC236}">
                    <a16:creationId xmlns:a16="http://schemas.microsoft.com/office/drawing/2014/main" id="{47AF4EE7-B571-3B26-2990-579F0821DEC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58" y="3033"/>
                <a:ext cx="48" cy="31"/>
              </a:xfrm>
              <a:custGeom>
                <a:avLst/>
                <a:gdLst>
                  <a:gd name="T0" fmla="*/ 48 w 48"/>
                  <a:gd name="T1" fmla="*/ 0 h 31"/>
                  <a:gd name="T2" fmla="*/ 10 w 48"/>
                  <a:gd name="T3" fmla="*/ 31 h 31"/>
                  <a:gd name="T4" fmla="*/ 3 w 48"/>
                  <a:gd name="T5" fmla="*/ 21 h 31"/>
                  <a:gd name="T6" fmla="*/ 0 w 48"/>
                  <a:gd name="T7" fmla="*/ 7 h 31"/>
                  <a:gd name="T8" fmla="*/ 48 w 48"/>
                  <a:gd name="T9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" h="31">
                    <a:moveTo>
                      <a:pt x="48" y="0"/>
                    </a:moveTo>
                    <a:lnTo>
                      <a:pt x="10" y="31"/>
                    </a:lnTo>
                    <a:lnTo>
                      <a:pt x="3" y="21"/>
                    </a:lnTo>
                    <a:lnTo>
                      <a:pt x="0" y="7"/>
                    </a:lnTo>
                    <a:lnTo>
                      <a:pt x="48" y="0"/>
                    </a:lnTo>
                    <a:close/>
                  </a:path>
                </a:pathLst>
              </a:custGeom>
              <a:solidFill>
                <a:srgbClr val="FF6600"/>
              </a:solidFill>
              <a:ln w="4826">
                <a:solidFill>
                  <a:srgbClr val="FF99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438" name="Line 2062">
                <a:extLst>
                  <a:ext uri="{FF2B5EF4-FFF2-40B4-BE49-F238E27FC236}">
                    <a16:creationId xmlns:a16="http://schemas.microsoft.com/office/drawing/2014/main" id="{928BA785-B8D4-9D50-F64E-9607ACB29B1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709" y="3054"/>
                <a:ext cx="52" cy="21"/>
              </a:xfrm>
              <a:prstGeom prst="line">
                <a:avLst/>
              </a:prstGeom>
              <a:noFill/>
              <a:ln w="4826">
                <a:solidFill>
                  <a:srgbClr val="FF99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03439" name="Group 2063">
              <a:extLst>
                <a:ext uri="{FF2B5EF4-FFF2-40B4-BE49-F238E27FC236}">
                  <a16:creationId xmlns:a16="http://schemas.microsoft.com/office/drawing/2014/main" id="{5DECE4C3-EDCB-77CD-B2DB-137F83BEA92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327" y="3319"/>
              <a:ext cx="107" cy="108"/>
              <a:chOff x="4713" y="3050"/>
              <a:chExt cx="107" cy="108"/>
            </a:xfrm>
          </p:grpSpPr>
          <p:sp>
            <p:nvSpPr>
              <p:cNvPr id="103440" name="Freeform 2064">
                <a:extLst>
                  <a:ext uri="{FF2B5EF4-FFF2-40B4-BE49-F238E27FC236}">
                    <a16:creationId xmlns:a16="http://schemas.microsoft.com/office/drawing/2014/main" id="{20B02B10-8B75-27A7-F23B-AAE3D5E896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75" y="3050"/>
                <a:ext cx="45" cy="45"/>
              </a:xfrm>
              <a:custGeom>
                <a:avLst/>
                <a:gdLst>
                  <a:gd name="T0" fmla="*/ 45 w 45"/>
                  <a:gd name="T1" fmla="*/ 0 h 45"/>
                  <a:gd name="T2" fmla="*/ 21 w 45"/>
                  <a:gd name="T3" fmla="*/ 45 h 45"/>
                  <a:gd name="T4" fmla="*/ 11 w 45"/>
                  <a:gd name="T5" fmla="*/ 35 h 45"/>
                  <a:gd name="T6" fmla="*/ 0 w 45"/>
                  <a:gd name="T7" fmla="*/ 25 h 45"/>
                  <a:gd name="T8" fmla="*/ 45 w 45"/>
                  <a:gd name="T9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45">
                    <a:moveTo>
                      <a:pt x="45" y="0"/>
                    </a:moveTo>
                    <a:lnTo>
                      <a:pt x="21" y="45"/>
                    </a:lnTo>
                    <a:lnTo>
                      <a:pt x="11" y="35"/>
                    </a:lnTo>
                    <a:lnTo>
                      <a:pt x="0" y="25"/>
                    </a:lnTo>
                    <a:lnTo>
                      <a:pt x="45" y="0"/>
                    </a:lnTo>
                    <a:close/>
                  </a:path>
                </a:pathLst>
              </a:custGeom>
              <a:solidFill>
                <a:srgbClr val="FF6600"/>
              </a:solidFill>
              <a:ln w="4826">
                <a:solidFill>
                  <a:srgbClr val="FF99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441" name="Line 2065">
                <a:extLst>
                  <a:ext uri="{FF2B5EF4-FFF2-40B4-BE49-F238E27FC236}">
                    <a16:creationId xmlns:a16="http://schemas.microsoft.com/office/drawing/2014/main" id="{458C2569-96C6-DBD0-1033-BF98E91E356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713" y="3085"/>
                <a:ext cx="73" cy="73"/>
              </a:xfrm>
              <a:prstGeom prst="line">
                <a:avLst/>
              </a:prstGeom>
              <a:noFill/>
              <a:ln w="4826">
                <a:solidFill>
                  <a:srgbClr val="FF99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03442" name="Group 2066">
              <a:extLst>
                <a:ext uri="{FF2B5EF4-FFF2-40B4-BE49-F238E27FC236}">
                  <a16:creationId xmlns:a16="http://schemas.microsoft.com/office/drawing/2014/main" id="{A76660D1-8957-DDBE-5E9A-7F232F176CC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323" y="3267"/>
              <a:ext cx="94" cy="28"/>
              <a:chOff x="4709" y="2998"/>
              <a:chExt cx="94" cy="28"/>
            </a:xfrm>
          </p:grpSpPr>
          <p:sp>
            <p:nvSpPr>
              <p:cNvPr id="103443" name="Freeform 2067">
                <a:extLst>
                  <a:ext uri="{FF2B5EF4-FFF2-40B4-BE49-F238E27FC236}">
                    <a16:creationId xmlns:a16="http://schemas.microsoft.com/office/drawing/2014/main" id="{1EE8B8B2-3AFD-A697-21C6-3EAA5C2CD9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54" y="2998"/>
                <a:ext cx="49" cy="28"/>
              </a:xfrm>
              <a:custGeom>
                <a:avLst/>
                <a:gdLst>
                  <a:gd name="T0" fmla="*/ 49 w 49"/>
                  <a:gd name="T1" fmla="*/ 14 h 28"/>
                  <a:gd name="T2" fmla="*/ 0 w 49"/>
                  <a:gd name="T3" fmla="*/ 28 h 28"/>
                  <a:gd name="T4" fmla="*/ 0 w 49"/>
                  <a:gd name="T5" fmla="*/ 14 h 28"/>
                  <a:gd name="T6" fmla="*/ 0 w 49"/>
                  <a:gd name="T7" fmla="*/ 0 h 28"/>
                  <a:gd name="T8" fmla="*/ 49 w 49"/>
                  <a:gd name="T9" fmla="*/ 1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28">
                    <a:moveTo>
                      <a:pt x="49" y="14"/>
                    </a:moveTo>
                    <a:lnTo>
                      <a:pt x="0" y="28"/>
                    </a:lnTo>
                    <a:lnTo>
                      <a:pt x="0" y="14"/>
                    </a:lnTo>
                    <a:lnTo>
                      <a:pt x="0" y="0"/>
                    </a:lnTo>
                    <a:lnTo>
                      <a:pt x="49" y="14"/>
                    </a:lnTo>
                    <a:close/>
                  </a:path>
                </a:pathLst>
              </a:custGeom>
              <a:solidFill>
                <a:srgbClr val="FF6600"/>
              </a:solidFill>
              <a:ln w="4826">
                <a:solidFill>
                  <a:srgbClr val="FF99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444" name="Line 2068">
                <a:extLst>
                  <a:ext uri="{FF2B5EF4-FFF2-40B4-BE49-F238E27FC236}">
                    <a16:creationId xmlns:a16="http://schemas.microsoft.com/office/drawing/2014/main" id="{EC520967-8709-F3D3-29BB-8CDF1C2766B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09" y="3012"/>
                <a:ext cx="45" cy="1"/>
              </a:xfrm>
              <a:prstGeom prst="line">
                <a:avLst/>
              </a:prstGeom>
              <a:noFill/>
              <a:ln w="4826">
                <a:solidFill>
                  <a:srgbClr val="FF99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03445" name="Group 2069">
              <a:extLst>
                <a:ext uri="{FF2B5EF4-FFF2-40B4-BE49-F238E27FC236}">
                  <a16:creationId xmlns:a16="http://schemas.microsoft.com/office/drawing/2014/main" id="{77FF81DC-C914-DBC5-2FFC-AD13F4F8D21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511" y="3316"/>
              <a:ext cx="98" cy="97"/>
              <a:chOff x="5897" y="3047"/>
              <a:chExt cx="98" cy="97"/>
            </a:xfrm>
          </p:grpSpPr>
          <p:sp>
            <p:nvSpPr>
              <p:cNvPr id="103446" name="Freeform 2070">
                <a:extLst>
                  <a:ext uri="{FF2B5EF4-FFF2-40B4-BE49-F238E27FC236}">
                    <a16:creationId xmlns:a16="http://schemas.microsoft.com/office/drawing/2014/main" id="{99BFD4CA-17A0-5F9C-B7E8-9E2DE9B767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49" y="3099"/>
                <a:ext cx="46" cy="45"/>
              </a:xfrm>
              <a:custGeom>
                <a:avLst/>
                <a:gdLst>
                  <a:gd name="T0" fmla="*/ 46 w 46"/>
                  <a:gd name="T1" fmla="*/ 45 h 45"/>
                  <a:gd name="T2" fmla="*/ 0 w 46"/>
                  <a:gd name="T3" fmla="*/ 21 h 45"/>
                  <a:gd name="T4" fmla="*/ 11 w 46"/>
                  <a:gd name="T5" fmla="*/ 10 h 45"/>
                  <a:gd name="T6" fmla="*/ 21 w 46"/>
                  <a:gd name="T7" fmla="*/ 0 h 45"/>
                  <a:gd name="T8" fmla="*/ 46 w 46"/>
                  <a:gd name="T9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45">
                    <a:moveTo>
                      <a:pt x="46" y="45"/>
                    </a:moveTo>
                    <a:lnTo>
                      <a:pt x="0" y="21"/>
                    </a:lnTo>
                    <a:lnTo>
                      <a:pt x="11" y="10"/>
                    </a:lnTo>
                    <a:lnTo>
                      <a:pt x="21" y="0"/>
                    </a:lnTo>
                    <a:lnTo>
                      <a:pt x="46" y="45"/>
                    </a:lnTo>
                    <a:close/>
                  </a:path>
                </a:pathLst>
              </a:custGeom>
              <a:solidFill>
                <a:srgbClr val="FF6600"/>
              </a:solidFill>
              <a:ln w="4826">
                <a:solidFill>
                  <a:srgbClr val="FF66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447" name="Line 2071">
                <a:extLst>
                  <a:ext uri="{FF2B5EF4-FFF2-40B4-BE49-F238E27FC236}">
                    <a16:creationId xmlns:a16="http://schemas.microsoft.com/office/drawing/2014/main" id="{9B488E93-C3B4-34CE-42D2-0CD2909E1A4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897" y="3047"/>
                <a:ext cx="63" cy="62"/>
              </a:xfrm>
              <a:prstGeom prst="line">
                <a:avLst/>
              </a:prstGeom>
              <a:noFill/>
              <a:ln w="4826">
                <a:solidFill>
                  <a:srgbClr val="FF66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03448" name="Group 2072">
              <a:extLst>
                <a:ext uri="{FF2B5EF4-FFF2-40B4-BE49-F238E27FC236}">
                  <a16:creationId xmlns:a16="http://schemas.microsoft.com/office/drawing/2014/main" id="{926D8AD1-0AE4-DDB6-F676-7E2B43B938F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525" y="3281"/>
              <a:ext cx="91" cy="63"/>
              <a:chOff x="5911" y="3012"/>
              <a:chExt cx="91" cy="63"/>
            </a:xfrm>
          </p:grpSpPr>
          <p:sp>
            <p:nvSpPr>
              <p:cNvPr id="103449" name="Freeform 2073">
                <a:extLst>
                  <a:ext uri="{FF2B5EF4-FFF2-40B4-BE49-F238E27FC236}">
                    <a16:creationId xmlns:a16="http://schemas.microsoft.com/office/drawing/2014/main" id="{6508D40D-92C9-53C5-1194-C8EDA40767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53" y="3036"/>
                <a:ext cx="49" cy="39"/>
              </a:xfrm>
              <a:custGeom>
                <a:avLst/>
                <a:gdLst>
                  <a:gd name="T0" fmla="*/ 49 w 49"/>
                  <a:gd name="T1" fmla="*/ 39 h 39"/>
                  <a:gd name="T2" fmla="*/ 0 w 49"/>
                  <a:gd name="T3" fmla="*/ 25 h 39"/>
                  <a:gd name="T4" fmla="*/ 7 w 49"/>
                  <a:gd name="T5" fmla="*/ 11 h 39"/>
                  <a:gd name="T6" fmla="*/ 14 w 49"/>
                  <a:gd name="T7" fmla="*/ 0 h 39"/>
                  <a:gd name="T8" fmla="*/ 49 w 49"/>
                  <a:gd name="T9" fmla="*/ 3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39">
                    <a:moveTo>
                      <a:pt x="49" y="39"/>
                    </a:moveTo>
                    <a:lnTo>
                      <a:pt x="0" y="25"/>
                    </a:lnTo>
                    <a:lnTo>
                      <a:pt x="7" y="11"/>
                    </a:lnTo>
                    <a:lnTo>
                      <a:pt x="14" y="0"/>
                    </a:lnTo>
                    <a:lnTo>
                      <a:pt x="49" y="39"/>
                    </a:lnTo>
                    <a:close/>
                  </a:path>
                </a:pathLst>
              </a:custGeom>
              <a:solidFill>
                <a:srgbClr val="FF6600"/>
              </a:solidFill>
              <a:ln w="4826">
                <a:solidFill>
                  <a:srgbClr val="FF66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450" name="Line 2074">
                <a:extLst>
                  <a:ext uri="{FF2B5EF4-FFF2-40B4-BE49-F238E27FC236}">
                    <a16:creationId xmlns:a16="http://schemas.microsoft.com/office/drawing/2014/main" id="{5A983484-8257-CEE3-F878-74C50B14F88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911" y="3012"/>
                <a:ext cx="49" cy="35"/>
              </a:xfrm>
              <a:prstGeom prst="line">
                <a:avLst/>
              </a:prstGeom>
              <a:noFill/>
              <a:ln w="4826">
                <a:solidFill>
                  <a:srgbClr val="FF66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03451" name="Group 2075">
              <a:extLst>
                <a:ext uri="{FF2B5EF4-FFF2-40B4-BE49-F238E27FC236}">
                  <a16:creationId xmlns:a16="http://schemas.microsoft.com/office/drawing/2014/main" id="{B6FC588C-B69F-99CC-E8A8-9E7B610CD15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525" y="3205"/>
              <a:ext cx="98" cy="38"/>
              <a:chOff x="5911" y="2936"/>
              <a:chExt cx="98" cy="38"/>
            </a:xfrm>
          </p:grpSpPr>
          <p:sp>
            <p:nvSpPr>
              <p:cNvPr id="103452" name="Freeform 2076">
                <a:extLst>
                  <a:ext uri="{FF2B5EF4-FFF2-40B4-BE49-F238E27FC236}">
                    <a16:creationId xmlns:a16="http://schemas.microsoft.com/office/drawing/2014/main" id="{41998D51-7E7F-A6A3-F03C-414295A3E3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60" y="2936"/>
                <a:ext cx="49" cy="31"/>
              </a:xfrm>
              <a:custGeom>
                <a:avLst/>
                <a:gdLst>
                  <a:gd name="T0" fmla="*/ 49 w 49"/>
                  <a:gd name="T1" fmla="*/ 0 h 31"/>
                  <a:gd name="T2" fmla="*/ 10 w 49"/>
                  <a:gd name="T3" fmla="*/ 31 h 31"/>
                  <a:gd name="T4" fmla="*/ 3 w 49"/>
                  <a:gd name="T5" fmla="*/ 17 h 31"/>
                  <a:gd name="T6" fmla="*/ 0 w 49"/>
                  <a:gd name="T7" fmla="*/ 7 h 31"/>
                  <a:gd name="T8" fmla="*/ 49 w 49"/>
                  <a:gd name="T9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31">
                    <a:moveTo>
                      <a:pt x="49" y="0"/>
                    </a:moveTo>
                    <a:lnTo>
                      <a:pt x="10" y="31"/>
                    </a:lnTo>
                    <a:lnTo>
                      <a:pt x="3" y="17"/>
                    </a:lnTo>
                    <a:lnTo>
                      <a:pt x="0" y="7"/>
                    </a:lnTo>
                    <a:lnTo>
                      <a:pt x="49" y="0"/>
                    </a:lnTo>
                    <a:close/>
                  </a:path>
                </a:pathLst>
              </a:custGeom>
              <a:solidFill>
                <a:srgbClr val="FF6600"/>
              </a:solidFill>
              <a:ln w="4826">
                <a:solidFill>
                  <a:srgbClr val="FF66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453" name="Line 2077">
                <a:extLst>
                  <a:ext uri="{FF2B5EF4-FFF2-40B4-BE49-F238E27FC236}">
                    <a16:creationId xmlns:a16="http://schemas.microsoft.com/office/drawing/2014/main" id="{11C4EE40-A2B2-A30F-2352-30B5A8819B4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911" y="2953"/>
                <a:ext cx="52" cy="21"/>
              </a:xfrm>
              <a:prstGeom prst="line">
                <a:avLst/>
              </a:prstGeom>
              <a:noFill/>
              <a:ln w="4826">
                <a:solidFill>
                  <a:srgbClr val="FF66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03454" name="Group 2078">
              <a:extLst>
                <a:ext uri="{FF2B5EF4-FFF2-40B4-BE49-F238E27FC236}">
                  <a16:creationId xmlns:a16="http://schemas.microsoft.com/office/drawing/2014/main" id="{BFD33B5C-1F68-6FCF-9219-768BEB65528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511" y="3121"/>
              <a:ext cx="112" cy="105"/>
              <a:chOff x="5897" y="2852"/>
              <a:chExt cx="112" cy="105"/>
            </a:xfrm>
          </p:grpSpPr>
          <p:sp>
            <p:nvSpPr>
              <p:cNvPr id="103455" name="Freeform 2079">
                <a:extLst>
                  <a:ext uri="{FF2B5EF4-FFF2-40B4-BE49-F238E27FC236}">
                    <a16:creationId xmlns:a16="http://schemas.microsoft.com/office/drawing/2014/main" id="{E90E47CD-B29C-310F-E5A4-6EC339F1E2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63" y="2852"/>
                <a:ext cx="46" cy="46"/>
              </a:xfrm>
              <a:custGeom>
                <a:avLst/>
                <a:gdLst>
                  <a:gd name="T0" fmla="*/ 46 w 46"/>
                  <a:gd name="T1" fmla="*/ 0 h 46"/>
                  <a:gd name="T2" fmla="*/ 21 w 46"/>
                  <a:gd name="T3" fmla="*/ 46 h 46"/>
                  <a:gd name="T4" fmla="*/ 11 w 46"/>
                  <a:gd name="T5" fmla="*/ 35 h 46"/>
                  <a:gd name="T6" fmla="*/ 0 w 46"/>
                  <a:gd name="T7" fmla="*/ 25 h 46"/>
                  <a:gd name="T8" fmla="*/ 46 w 46"/>
                  <a:gd name="T9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46">
                    <a:moveTo>
                      <a:pt x="46" y="0"/>
                    </a:moveTo>
                    <a:lnTo>
                      <a:pt x="21" y="46"/>
                    </a:lnTo>
                    <a:lnTo>
                      <a:pt x="11" y="35"/>
                    </a:lnTo>
                    <a:lnTo>
                      <a:pt x="0" y="25"/>
                    </a:lnTo>
                    <a:lnTo>
                      <a:pt x="46" y="0"/>
                    </a:lnTo>
                    <a:close/>
                  </a:path>
                </a:pathLst>
              </a:custGeom>
              <a:solidFill>
                <a:srgbClr val="FF6600"/>
              </a:solidFill>
              <a:ln w="4826">
                <a:solidFill>
                  <a:srgbClr val="FF66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456" name="Line 2080">
                <a:extLst>
                  <a:ext uri="{FF2B5EF4-FFF2-40B4-BE49-F238E27FC236}">
                    <a16:creationId xmlns:a16="http://schemas.microsoft.com/office/drawing/2014/main" id="{86629B13-3924-68D9-84BA-4084F6D6599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897" y="2887"/>
                <a:ext cx="77" cy="70"/>
              </a:xfrm>
              <a:prstGeom prst="line">
                <a:avLst/>
              </a:prstGeom>
              <a:noFill/>
              <a:ln w="4826">
                <a:solidFill>
                  <a:srgbClr val="FF66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03457" name="Group 2081">
              <a:extLst>
                <a:ext uri="{FF2B5EF4-FFF2-40B4-BE49-F238E27FC236}">
                  <a16:creationId xmlns:a16="http://schemas.microsoft.com/office/drawing/2014/main" id="{FC1C9975-F97D-54DE-DC0D-6C7AE467EB7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529" y="3253"/>
              <a:ext cx="94" cy="28"/>
              <a:chOff x="5915" y="2984"/>
              <a:chExt cx="94" cy="28"/>
            </a:xfrm>
          </p:grpSpPr>
          <p:sp>
            <p:nvSpPr>
              <p:cNvPr id="103458" name="Freeform 2082">
                <a:extLst>
                  <a:ext uri="{FF2B5EF4-FFF2-40B4-BE49-F238E27FC236}">
                    <a16:creationId xmlns:a16="http://schemas.microsoft.com/office/drawing/2014/main" id="{EF7870BF-1B27-98EE-380C-157B1A0F0B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60" y="2984"/>
                <a:ext cx="49" cy="28"/>
              </a:xfrm>
              <a:custGeom>
                <a:avLst/>
                <a:gdLst>
                  <a:gd name="T0" fmla="*/ 49 w 49"/>
                  <a:gd name="T1" fmla="*/ 14 h 28"/>
                  <a:gd name="T2" fmla="*/ 0 w 49"/>
                  <a:gd name="T3" fmla="*/ 28 h 28"/>
                  <a:gd name="T4" fmla="*/ 0 w 49"/>
                  <a:gd name="T5" fmla="*/ 14 h 28"/>
                  <a:gd name="T6" fmla="*/ 0 w 49"/>
                  <a:gd name="T7" fmla="*/ 0 h 28"/>
                  <a:gd name="T8" fmla="*/ 49 w 49"/>
                  <a:gd name="T9" fmla="*/ 1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28">
                    <a:moveTo>
                      <a:pt x="49" y="14"/>
                    </a:moveTo>
                    <a:lnTo>
                      <a:pt x="0" y="28"/>
                    </a:lnTo>
                    <a:lnTo>
                      <a:pt x="0" y="14"/>
                    </a:lnTo>
                    <a:lnTo>
                      <a:pt x="0" y="0"/>
                    </a:lnTo>
                    <a:lnTo>
                      <a:pt x="49" y="14"/>
                    </a:lnTo>
                    <a:close/>
                  </a:path>
                </a:pathLst>
              </a:custGeom>
              <a:solidFill>
                <a:srgbClr val="FF6600"/>
              </a:solidFill>
              <a:ln w="4826">
                <a:solidFill>
                  <a:srgbClr val="FF66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3459" name="Line 2083">
                <a:extLst>
                  <a:ext uri="{FF2B5EF4-FFF2-40B4-BE49-F238E27FC236}">
                    <a16:creationId xmlns:a16="http://schemas.microsoft.com/office/drawing/2014/main" id="{73138F48-3D21-8A23-B797-51B9621E459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915" y="2995"/>
                <a:ext cx="45" cy="3"/>
              </a:xfrm>
              <a:prstGeom prst="line">
                <a:avLst/>
              </a:prstGeom>
              <a:noFill/>
              <a:ln w="4826">
                <a:solidFill>
                  <a:srgbClr val="FF66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103460" name="Text Box 2084">
              <a:extLst>
                <a:ext uri="{FF2B5EF4-FFF2-40B4-BE49-F238E27FC236}">
                  <a16:creationId xmlns:a16="http://schemas.microsoft.com/office/drawing/2014/main" id="{E64944C4-A713-C18F-AB58-A0BBEB1B08E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780" y="2991"/>
              <a:ext cx="388" cy="16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altLang="en-US" sz="1400" b="1">
                  <a:solidFill>
                    <a:schemeClr val="accent2"/>
                  </a:solidFill>
                  <a:latin typeface="Arial" panose="020B0604020202020204" pitchFamily="34" charset="0"/>
                </a:rPr>
                <a:t>SIPOC</a:t>
              </a:r>
            </a:p>
          </p:txBody>
        </p:sp>
        <p:sp>
          <p:nvSpPr>
            <p:cNvPr id="103461" name="Rectangle 2085">
              <a:extLst>
                <a:ext uri="{FF2B5EF4-FFF2-40B4-BE49-F238E27FC236}">
                  <a16:creationId xmlns:a16="http://schemas.microsoft.com/office/drawing/2014/main" id="{9544595D-1B14-4C84-20D6-F3B197F9F2A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57" y="2927"/>
              <a:ext cx="47" cy="5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US" altLang="en-US" sz="1000" b="1">
                  <a:solidFill>
                    <a:srgbClr val="CC3300"/>
                  </a:solidFill>
                  <a:latin typeface="Arial" panose="020B0604020202020204" pitchFamily="34" charset="0"/>
                </a:rPr>
                <a:t>SUPPLIERS </a:t>
              </a:r>
            </a:p>
          </p:txBody>
        </p:sp>
        <p:sp>
          <p:nvSpPr>
            <p:cNvPr id="103462" name="Rectangle 2086">
              <a:extLst>
                <a:ext uri="{FF2B5EF4-FFF2-40B4-BE49-F238E27FC236}">
                  <a16:creationId xmlns:a16="http://schemas.microsoft.com/office/drawing/2014/main" id="{0F808EDF-B3D9-5ADE-1E62-424BEFB3A83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52" y="2926"/>
              <a:ext cx="47" cy="5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en-US" altLang="en-US" sz="1000" b="1">
                  <a:solidFill>
                    <a:srgbClr val="CC3300"/>
                  </a:solidFill>
                  <a:latin typeface="Arial" panose="020B0604020202020204" pitchFamily="34" charset="0"/>
                </a:rPr>
                <a:t>CUSTOMERS </a:t>
              </a:r>
            </a:p>
          </p:txBody>
        </p:sp>
        <p:sp>
          <p:nvSpPr>
            <p:cNvPr id="103463" name="AutoShape 2087">
              <a:extLst>
                <a:ext uri="{FF2B5EF4-FFF2-40B4-BE49-F238E27FC236}">
                  <a16:creationId xmlns:a16="http://schemas.microsoft.com/office/drawing/2014/main" id="{0D9E8AA3-F379-0257-B733-D18BB221959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34" y="3217"/>
              <a:ext cx="293" cy="105"/>
            </a:xfrm>
            <a:prstGeom prst="roundRect">
              <a:avLst>
                <a:gd name="adj" fmla="val 43546"/>
              </a:avLst>
            </a:prstGeom>
            <a:solidFill>
              <a:srgbClr val="FFFFCC"/>
            </a:solidFill>
            <a:ln w="4826">
              <a:solidFill>
                <a:srgbClr val="FF9900"/>
              </a:solidFill>
              <a:round/>
              <a:headEnd/>
              <a:tailEnd/>
            </a:ln>
          </p:spPr>
          <p:txBody>
            <a:bodyPr lIns="0" tIns="0" rIns="0" bIns="0" anchor="ctr" anchorCtr="1"/>
            <a:lstStyle/>
            <a:p>
              <a:r>
                <a:rPr lang="en-US" altLang="en-US" sz="800" b="1">
                  <a:solidFill>
                    <a:srgbClr val="CC3300"/>
                  </a:solidFill>
                  <a:latin typeface="Arial" panose="020B0604020202020204" pitchFamily="34" charset="0"/>
                </a:rPr>
                <a:t>Inputs</a:t>
              </a:r>
            </a:p>
          </p:txBody>
        </p:sp>
        <p:sp>
          <p:nvSpPr>
            <p:cNvPr id="103464" name="Line 2088">
              <a:extLst>
                <a:ext uri="{FF2B5EF4-FFF2-40B4-BE49-F238E27FC236}">
                  <a16:creationId xmlns:a16="http://schemas.microsoft.com/office/drawing/2014/main" id="{B151CA51-CE9D-D63A-0907-FD41B5A7404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173" y="3271"/>
              <a:ext cx="48" cy="0"/>
            </a:xfrm>
            <a:prstGeom prst="line">
              <a:avLst/>
            </a:prstGeom>
            <a:noFill/>
            <a:ln w="28575">
              <a:solidFill>
                <a:srgbClr val="CC33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3465" name="Line 2089">
              <a:extLst>
                <a:ext uri="{FF2B5EF4-FFF2-40B4-BE49-F238E27FC236}">
                  <a16:creationId xmlns:a16="http://schemas.microsoft.com/office/drawing/2014/main" id="{00247DC6-D119-10D6-8A4F-9A7E0581B7D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770" y="3272"/>
              <a:ext cx="48" cy="0"/>
            </a:xfrm>
            <a:prstGeom prst="line">
              <a:avLst/>
            </a:prstGeom>
            <a:noFill/>
            <a:ln w="28575">
              <a:solidFill>
                <a:srgbClr val="CC33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19160" name="Group 1752">
            <a:extLst>
              <a:ext uri="{FF2B5EF4-FFF2-40B4-BE49-F238E27FC236}">
                <a16:creationId xmlns:a16="http://schemas.microsoft.com/office/drawing/2014/main" id="{9F7777FD-7BC0-CE52-C4D2-6E5457755ABA}"/>
              </a:ext>
            </a:extLst>
          </p:cNvPr>
          <p:cNvGrpSpPr>
            <a:grpSpLocks/>
          </p:cNvGrpSpPr>
          <p:nvPr/>
        </p:nvGrpSpPr>
        <p:grpSpPr bwMode="auto">
          <a:xfrm>
            <a:off x="11644313" y="7464425"/>
            <a:ext cx="1112837" cy="763588"/>
            <a:chOff x="9091" y="1058"/>
            <a:chExt cx="701" cy="481"/>
          </a:xfrm>
        </p:grpSpPr>
        <p:sp>
          <p:nvSpPr>
            <p:cNvPr id="19049" name="Rectangle 1641">
              <a:extLst>
                <a:ext uri="{FF2B5EF4-FFF2-40B4-BE49-F238E27FC236}">
                  <a16:creationId xmlns:a16="http://schemas.microsoft.com/office/drawing/2014/main" id="{E4ECD4EE-06DC-860E-82C8-987A8F2E8A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101" y="1058"/>
              <a:ext cx="563" cy="384"/>
            </a:xfrm>
            <a:prstGeom prst="rect">
              <a:avLst/>
            </a:prstGeom>
            <a:solidFill>
              <a:schemeClr val="hlink"/>
            </a:solidFill>
            <a:ln w="9525">
              <a:solidFill>
                <a:srgbClr val="FFCC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18955" name="Group 1547">
              <a:extLst>
                <a:ext uri="{FF2B5EF4-FFF2-40B4-BE49-F238E27FC236}">
                  <a16:creationId xmlns:a16="http://schemas.microsoft.com/office/drawing/2014/main" id="{E91C04CD-0A2F-FF60-F96B-45835A3A5FD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9129" y="1241"/>
              <a:ext cx="81" cy="186"/>
              <a:chOff x="9128" y="875"/>
              <a:chExt cx="81" cy="186"/>
            </a:xfrm>
          </p:grpSpPr>
          <p:sp>
            <p:nvSpPr>
              <p:cNvPr id="18953" name="Freeform 1545">
                <a:extLst>
                  <a:ext uri="{FF2B5EF4-FFF2-40B4-BE49-F238E27FC236}">
                    <a16:creationId xmlns:a16="http://schemas.microsoft.com/office/drawing/2014/main" id="{9ACE93B4-A35A-59B3-89EA-50EAB08C4A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128" y="875"/>
                <a:ext cx="81" cy="186"/>
              </a:xfrm>
              <a:custGeom>
                <a:avLst/>
                <a:gdLst>
                  <a:gd name="T0" fmla="*/ 2 w 81"/>
                  <a:gd name="T1" fmla="*/ 0 h 186"/>
                  <a:gd name="T2" fmla="*/ 81 w 81"/>
                  <a:gd name="T3" fmla="*/ 0 h 186"/>
                  <a:gd name="T4" fmla="*/ 81 w 81"/>
                  <a:gd name="T5" fmla="*/ 186 h 186"/>
                  <a:gd name="T6" fmla="*/ 0 w 81"/>
                  <a:gd name="T7" fmla="*/ 186 h 186"/>
                  <a:gd name="T8" fmla="*/ 2 w 81"/>
                  <a:gd name="T9" fmla="*/ 0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1" h="186">
                    <a:moveTo>
                      <a:pt x="2" y="0"/>
                    </a:moveTo>
                    <a:lnTo>
                      <a:pt x="81" y="0"/>
                    </a:lnTo>
                    <a:lnTo>
                      <a:pt x="81" y="186"/>
                    </a:lnTo>
                    <a:lnTo>
                      <a:pt x="0" y="186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solidFill>
                  <a:srgbClr val="FF99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8954" name="Freeform 1546">
                <a:extLst>
                  <a:ext uri="{FF2B5EF4-FFF2-40B4-BE49-F238E27FC236}">
                    <a16:creationId xmlns:a16="http://schemas.microsoft.com/office/drawing/2014/main" id="{0DD1636D-6A25-E331-E298-1019751A1C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128" y="875"/>
                <a:ext cx="81" cy="186"/>
              </a:xfrm>
              <a:custGeom>
                <a:avLst/>
                <a:gdLst>
                  <a:gd name="T0" fmla="*/ 2 w 81"/>
                  <a:gd name="T1" fmla="*/ 0 h 186"/>
                  <a:gd name="T2" fmla="*/ 81 w 81"/>
                  <a:gd name="T3" fmla="*/ 0 h 186"/>
                  <a:gd name="T4" fmla="*/ 81 w 81"/>
                  <a:gd name="T5" fmla="*/ 186 h 186"/>
                  <a:gd name="T6" fmla="*/ 0 w 81"/>
                  <a:gd name="T7" fmla="*/ 186 h 186"/>
                  <a:gd name="T8" fmla="*/ 2 w 81"/>
                  <a:gd name="T9" fmla="*/ 0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1" h="186">
                    <a:moveTo>
                      <a:pt x="2" y="0"/>
                    </a:moveTo>
                    <a:lnTo>
                      <a:pt x="81" y="0"/>
                    </a:lnTo>
                    <a:lnTo>
                      <a:pt x="81" y="186"/>
                    </a:lnTo>
                    <a:lnTo>
                      <a:pt x="0" y="186"/>
                    </a:lnTo>
                    <a:lnTo>
                      <a:pt x="2" y="0"/>
                    </a:lnTo>
                  </a:path>
                </a:pathLst>
              </a:custGeom>
              <a:solidFill>
                <a:schemeClr val="accent2"/>
              </a:solidFill>
              <a:ln w="12700">
                <a:solidFill>
                  <a:srgbClr val="FF99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18967" name="Freeform 1559">
              <a:extLst>
                <a:ext uri="{FF2B5EF4-FFF2-40B4-BE49-F238E27FC236}">
                  <a16:creationId xmlns:a16="http://schemas.microsoft.com/office/drawing/2014/main" id="{1FF49B77-FFC3-BF44-9E69-266C75083723}"/>
                </a:ext>
              </a:extLst>
            </p:cNvPr>
            <p:cNvSpPr>
              <a:spLocks/>
            </p:cNvSpPr>
            <p:nvPr/>
          </p:nvSpPr>
          <p:spPr bwMode="auto">
            <a:xfrm>
              <a:off x="9200" y="1068"/>
              <a:ext cx="453" cy="174"/>
            </a:xfrm>
            <a:custGeom>
              <a:avLst/>
              <a:gdLst>
                <a:gd name="T0" fmla="*/ 0 w 453"/>
                <a:gd name="T1" fmla="*/ 174 h 174"/>
                <a:gd name="T2" fmla="*/ 67 w 453"/>
                <a:gd name="T3" fmla="*/ 105 h 174"/>
                <a:gd name="T4" fmla="*/ 147 w 453"/>
                <a:gd name="T5" fmla="*/ 63 h 174"/>
                <a:gd name="T6" fmla="*/ 216 w 453"/>
                <a:gd name="T7" fmla="*/ 47 h 174"/>
                <a:gd name="T8" fmla="*/ 296 w 453"/>
                <a:gd name="T9" fmla="*/ 37 h 174"/>
                <a:gd name="T10" fmla="*/ 367 w 453"/>
                <a:gd name="T11" fmla="*/ 23 h 174"/>
                <a:gd name="T12" fmla="*/ 453 w 453"/>
                <a:gd name="T13" fmla="*/ 0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3" h="174">
                  <a:moveTo>
                    <a:pt x="0" y="174"/>
                  </a:moveTo>
                  <a:lnTo>
                    <a:pt x="67" y="105"/>
                  </a:lnTo>
                  <a:lnTo>
                    <a:pt x="147" y="63"/>
                  </a:lnTo>
                  <a:lnTo>
                    <a:pt x="216" y="47"/>
                  </a:lnTo>
                  <a:lnTo>
                    <a:pt x="296" y="37"/>
                  </a:lnTo>
                  <a:lnTo>
                    <a:pt x="367" y="23"/>
                  </a:lnTo>
                  <a:lnTo>
                    <a:pt x="453" y="0"/>
                  </a:lnTo>
                </a:path>
              </a:pathLst>
            </a:custGeom>
            <a:noFill/>
            <a:ln w="12700">
              <a:solidFill>
                <a:srgbClr val="CC33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8968" name="Oval 1560">
              <a:extLst>
                <a:ext uri="{FF2B5EF4-FFF2-40B4-BE49-F238E27FC236}">
                  <a16:creationId xmlns:a16="http://schemas.microsoft.com/office/drawing/2014/main" id="{44EB3BD3-A57F-1334-3AD6-951C280711C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197" y="1232"/>
              <a:ext cx="14" cy="11"/>
            </a:xfrm>
            <a:prstGeom prst="ellipse">
              <a:avLst/>
            </a:prstGeom>
            <a:solidFill>
              <a:schemeClr val="accent2"/>
            </a:solidFill>
            <a:ln w="9525">
              <a:solidFill>
                <a:srgbClr val="CC33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969" name="Oval 1561">
              <a:extLst>
                <a:ext uri="{FF2B5EF4-FFF2-40B4-BE49-F238E27FC236}">
                  <a16:creationId xmlns:a16="http://schemas.microsoft.com/office/drawing/2014/main" id="{A8A82C63-1A11-C7EC-E4FD-737268891B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252" y="1176"/>
              <a:ext cx="14" cy="11"/>
            </a:xfrm>
            <a:prstGeom prst="ellipse">
              <a:avLst/>
            </a:prstGeom>
            <a:solidFill>
              <a:schemeClr val="accent2"/>
            </a:solidFill>
            <a:ln w="9525">
              <a:solidFill>
                <a:srgbClr val="CC33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970" name="Oval 1562">
              <a:extLst>
                <a:ext uri="{FF2B5EF4-FFF2-40B4-BE49-F238E27FC236}">
                  <a16:creationId xmlns:a16="http://schemas.microsoft.com/office/drawing/2014/main" id="{C43602DA-6E7D-8CB5-3971-99A7748B222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309" y="1142"/>
              <a:ext cx="14" cy="11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CC33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971" name="Oval 1563">
              <a:extLst>
                <a:ext uri="{FF2B5EF4-FFF2-40B4-BE49-F238E27FC236}">
                  <a16:creationId xmlns:a16="http://schemas.microsoft.com/office/drawing/2014/main" id="{5F344F4A-3780-5405-3294-9AFF32346D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378" y="1116"/>
              <a:ext cx="15" cy="12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CC33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972" name="Oval 1564">
              <a:extLst>
                <a:ext uri="{FF2B5EF4-FFF2-40B4-BE49-F238E27FC236}">
                  <a16:creationId xmlns:a16="http://schemas.microsoft.com/office/drawing/2014/main" id="{7E5AF2B2-5133-4E23-767C-E74C3AB030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453" y="1105"/>
              <a:ext cx="13" cy="11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CC33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973" name="Oval 1565">
              <a:extLst>
                <a:ext uri="{FF2B5EF4-FFF2-40B4-BE49-F238E27FC236}">
                  <a16:creationId xmlns:a16="http://schemas.microsoft.com/office/drawing/2014/main" id="{31F06995-8466-4897-B5FB-98A1AE8156E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520" y="1095"/>
              <a:ext cx="14" cy="11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CC33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974" name="Oval 1566">
              <a:extLst>
                <a:ext uri="{FF2B5EF4-FFF2-40B4-BE49-F238E27FC236}">
                  <a16:creationId xmlns:a16="http://schemas.microsoft.com/office/drawing/2014/main" id="{39E3E425-B394-1227-50D6-BE1CBA2475D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592" y="1077"/>
              <a:ext cx="14" cy="12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CC33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975" name="Rectangle 1567">
              <a:extLst>
                <a:ext uri="{FF2B5EF4-FFF2-40B4-BE49-F238E27FC236}">
                  <a16:creationId xmlns:a16="http://schemas.microsoft.com/office/drawing/2014/main" id="{23BD2091-9094-9C26-5D57-88B29DFEA7E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91" y="1428"/>
              <a:ext cx="154" cy="1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8976" name="Rectangle 1568">
              <a:extLst>
                <a:ext uri="{FF2B5EF4-FFF2-40B4-BE49-F238E27FC236}">
                  <a16:creationId xmlns:a16="http://schemas.microsoft.com/office/drawing/2014/main" id="{155AC8D7-7C76-7761-3EBE-F9953AF7F6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153" y="1461"/>
              <a:ext cx="40" cy="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en-US" sz="700" b="1">
                  <a:solidFill>
                    <a:srgbClr val="CC3300"/>
                  </a:solidFill>
                  <a:latin typeface="Arial" panose="020B0604020202020204" pitchFamily="34" charset="0"/>
                </a:rPr>
                <a:t>D</a:t>
              </a:r>
              <a:endParaRPr lang="en-US" altLang="en-US" sz="700">
                <a:solidFill>
                  <a:srgbClr val="CC33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8977" name="Rectangle 1569">
              <a:extLst>
                <a:ext uri="{FF2B5EF4-FFF2-40B4-BE49-F238E27FC236}">
                  <a16:creationId xmlns:a16="http://schemas.microsoft.com/office/drawing/2014/main" id="{81ADC5B5-8645-E381-422E-EE8D3E0E36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167" y="1428"/>
              <a:ext cx="154" cy="1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8978" name="Rectangle 1570">
              <a:extLst>
                <a:ext uri="{FF2B5EF4-FFF2-40B4-BE49-F238E27FC236}">
                  <a16:creationId xmlns:a16="http://schemas.microsoft.com/office/drawing/2014/main" id="{6B969B30-774A-5057-E5E4-48C0073284E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229" y="1461"/>
              <a:ext cx="40" cy="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en-US" sz="700" b="1">
                  <a:solidFill>
                    <a:srgbClr val="CC3300"/>
                  </a:solidFill>
                  <a:latin typeface="Arial" panose="020B0604020202020204" pitchFamily="34" charset="0"/>
                </a:rPr>
                <a:t>B</a:t>
              </a:r>
              <a:endParaRPr lang="en-US" altLang="en-US" sz="700">
                <a:solidFill>
                  <a:srgbClr val="CC33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8979" name="Rectangle 1571">
              <a:extLst>
                <a:ext uri="{FF2B5EF4-FFF2-40B4-BE49-F238E27FC236}">
                  <a16:creationId xmlns:a16="http://schemas.microsoft.com/office/drawing/2014/main" id="{DEBF1A14-E36C-3864-10C5-03171DD9AA9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242" y="1428"/>
              <a:ext cx="148" cy="1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8980" name="Rectangle 1572">
              <a:extLst>
                <a:ext uri="{FF2B5EF4-FFF2-40B4-BE49-F238E27FC236}">
                  <a16:creationId xmlns:a16="http://schemas.microsoft.com/office/drawing/2014/main" id="{E8BFD08F-5218-F2A4-638B-361739ECE3F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304" y="1461"/>
              <a:ext cx="34" cy="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en-US" sz="700" b="1">
                  <a:solidFill>
                    <a:srgbClr val="CC3300"/>
                  </a:solidFill>
                  <a:latin typeface="Arial" panose="020B0604020202020204" pitchFamily="34" charset="0"/>
                </a:rPr>
                <a:t>F</a:t>
              </a:r>
              <a:endParaRPr lang="en-US" altLang="en-US" sz="700">
                <a:solidFill>
                  <a:srgbClr val="CC33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8981" name="Rectangle 1573">
              <a:extLst>
                <a:ext uri="{FF2B5EF4-FFF2-40B4-BE49-F238E27FC236}">
                  <a16:creationId xmlns:a16="http://schemas.microsoft.com/office/drawing/2014/main" id="{6FA0E515-7DAB-EC8A-0BEC-48D3E2EA29E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316" y="1428"/>
              <a:ext cx="153" cy="1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8982" name="Rectangle 1574">
              <a:extLst>
                <a:ext uri="{FF2B5EF4-FFF2-40B4-BE49-F238E27FC236}">
                  <a16:creationId xmlns:a16="http://schemas.microsoft.com/office/drawing/2014/main" id="{22E52544-6D72-56E4-D2A8-AA7BA3F564D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378" y="1461"/>
              <a:ext cx="40" cy="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en-US" sz="700" b="1">
                  <a:solidFill>
                    <a:srgbClr val="CC3300"/>
                  </a:solidFill>
                  <a:latin typeface="Arial" panose="020B0604020202020204" pitchFamily="34" charset="0"/>
                </a:rPr>
                <a:t>A</a:t>
              </a:r>
              <a:endParaRPr lang="en-US" altLang="en-US" sz="700">
                <a:solidFill>
                  <a:srgbClr val="CC33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8983" name="Rectangle 1575">
              <a:extLst>
                <a:ext uri="{FF2B5EF4-FFF2-40B4-BE49-F238E27FC236}">
                  <a16:creationId xmlns:a16="http://schemas.microsoft.com/office/drawing/2014/main" id="{1C3588DA-BA05-A383-9510-FB995220EBC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388" y="1428"/>
              <a:ext cx="155" cy="1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8984" name="Rectangle 1576">
              <a:extLst>
                <a:ext uri="{FF2B5EF4-FFF2-40B4-BE49-F238E27FC236}">
                  <a16:creationId xmlns:a16="http://schemas.microsoft.com/office/drawing/2014/main" id="{5D530E94-069A-7297-7903-0AE55BB714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450" y="1461"/>
              <a:ext cx="40" cy="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en-US" sz="700" b="1">
                  <a:solidFill>
                    <a:srgbClr val="CC3300"/>
                  </a:solidFill>
                  <a:latin typeface="Arial" panose="020B0604020202020204" pitchFamily="34" charset="0"/>
                </a:rPr>
                <a:t>C</a:t>
              </a:r>
              <a:endParaRPr lang="en-US" altLang="en-US" sz="700">
                <a:solidFill>
                  <a:srgbClr val="CC33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8985" name="Rectangle 1577">
              <a:extLst>
                <a:ext uri="{FF2B5EF4-FFF2-40B4-BE49-F238E27FC236}">
                  <a16:creationId xmlns:a16="http://schemas.microsoft.com/office/drawing/2014/main" id="{6FB285B8-E2D2-9F8E-5F88-09B0DBA3A3C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459" y="1428"/>
              <a:ext cx="151" cy="1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8986" name="Rectangle 1578">
              <a:extLst>
                <a:ext uri="{FF2B5EF4-FFF2-40B4-BE49-F238E27FC236}">
                  <a16:creationId xmlns:a16="http://schemas.microsoft.com/office/drawing/2014/main" id="{8AD868B0-EBDE-57AA-6A6F-C521FDCA8E5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521" y="1461"/>
              <a:ext cx="37" cy="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en-US" sz="700" b="1">
                  <a:solidFill>
                    <a:srgbClr val="CC3300"/>
                  </a:solidFill>
                  <a:latin typeface="Arial" panose="020B0604020202020204" pitchFamily="34" charset="0"/>
                </a:rPr>
                <a:t>E</a:t>
              </a:r>
              <a:endParaRPr lang="en-US" altLang="en-US" sz="700">
                <a:solidFill>
                  <a:srgbClr val="CC33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8987" name="Rectangle 1579">
              <a:extLst>
                <a:ext uri="{FF2B5EF4-FFF2-40B4-BE49-F238E27FC236}">
                  <a16:creationId xmlns:a16="http://schemas.microsoft.com/office/drawing/2014/main" id="{1CCA37E1-2261-F21D-2550-9D2854F5E7E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561" y="1428"/>
              <a:ext cx="231" cy="1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8988" name="Rectangle 1580">
              <a:extLst>
                <a:ext uri="{FF2B5EF4-FFF2-40B4-BE49-F238E27FC236}">
                  <a16:creationId xmlns:a16="http://schemas.microsoft.com/office/drawing/2014/main" id="{505A0AA0-3DFA-DB7D-0F54-AB0850580D4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591" y="1458"/>
              <a:ext cx="150" cy="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en-US" sz="700" b="1">
                  <a:solidFill>
                    <a:srgbClr val="CC3300"/>
                  </a:solidFill>
                  <a:latin typeface="Arial" panose="020B0604020202020204" pitchFamily="34" charset="0"/>
                </a:rPr>
                <a:t>Other</a:t>
              </a:r>
              <a:endParaRPr lang="en-US" altLang="en-US" sz="700">
                <a:solidFill>
                  <a:srgbClr val="CC33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8990" name="Rectangle 1582">
              <a:extLst>
                <a:ext uri="{FF2B5EF4-FFF2-40B4-BE49-F238E27FC236}">
                  <a16:creationId xmlns:a16="http://schemas.microsoft.com/office/drawing/2014/main" id="{CBFFB4E8-210C-AB9D-49BA-9A016B8FE02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210" y="1355"/>
              <a:ext cx="66" cy="72"/>
            </a:xfrm>
            <a:prstGeom prst="rect">
              <a:avLst/>
            </a:prstGeom>
            <a:solidFill>
              <a:schemeClr val="accent2"/>
            </a:solidFill>
            <a:ln w="12700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991" name="Rectangle 1583">
              <a:extLst>
                <a:ext uri="{FF2B5EF4-FFF2-40B4-BE49-F238E27FC236}">
                  <a16:creationId xmlns:a16="http://schemas.microsoft.com/office/drawing/2014/main" id="{449F737E-522B-1818-1943-EFEC39D90E1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276" y="1391"/>
              <a:ext cx="75" cy="36"/>
            </a:xfrm>
            <a:prstGeom prst="rect">
              <a:avLst/>
            </a:prstGeom>
            <a:solidFill>
              <a:schemeClr val="accent2"/>
            </a:solidFill>
            <a:ln w="12700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992" name="Rectangle 1584">
              <a:extLst>
                <a:ext uri="{FF2B5EF4-FFF2-40B4-BE49-F238E27FC236}">
                  <a16:creationId xmlns:a16="http://schemas.microsoft.com/office/drawing/2014/main" id="{BCFA17EB-0A26-4F05-FAD2-346C125AAE7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351" y="1409"/>
              <a:ext cx="73" cy="18"/>
            </a:xfrm>
            <a:prstGeom prst="rect">
              <a:avLst/>
            </a:prstGeom>
            <a:solidFill>
              <a:schemeClr val="accent2"/>
            </a:solidFill>
            <a:ln w="12700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993" name="Rectangle 1585">
              <a:extLst>
                <a:ext uri="{FF2B5EF4-FFF2-40B4-BE49-F238E27FC236}">
                  <a16:creationId xmlns:a16="http://schemas.microsoft.com/office/drawing/2014/main" id="{23132D7A-50FD-0810-459C-E960AC62067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424" y="1418"/>
              <a:ext cx="71" cy="9"/>
            </a:xfrm>
            <a:prstGeom prst="rect">
              <a:avLst/>
            </a:prstGeom>
            <a:solidFill>
              <a:schemeClr val="accent2"/>
            </a:solidFill>
            <a:ln w="12700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994" name="Rectangle 1586">
              <a:extLst>
                <a:ext uri="{FF2B5EF4-FFF2-40B4-BE49-F238E27FC236}">
                  <a16:creationId xmlns:a16="http://schemas.microsoft.com/office/drawing/2014/main" id="{9C0A5DC9-D646-C30C-2656-126C47AFD61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568" y="1381"/>
              <a:ext cx="75" cy="46"/>
            </a:xfrm>
            <a:prstGeom prst="rect">
              <a:avLst/>
            </a:prstGeom>
            <a:solidFill>
              <a:schemeClr val="accent2"/>
            </a:solidFill>
            <a:ln w="12700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997" name="Rectangle 1589">
              <a:extLst>
                <a:ext uri="{FF2B5EF4-FFF2-40B4-BE49-F238E27FC236}">
                  <a16:creationId xmlns:a16="http://schemas.microsoft.com/office/drawing/2014/main" id="{ED918882-0DCB-54A5-87CB-0DA8D9BC38E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494" y="1422"/>
              <a:ext cx="69" cy="5"/>
            </a:xfrm>
            <a:prstGeom prst="rect">
              <a:avLst/>
            </a:prstGeom>
            <a:solidFill>
              <a:schemeClr val="accent2"/>
            </a:solidFill>
            <a:ln w="12700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03466" name="Oval 2090">
            <a:extLst>
              <a:ext uri="{FF2B5EF4-FFF2-40B4-BE49-F238E27FC236}">
                <a16:creationId xmlns:a16="http://schemas.microsoft.com/office/drawing/2014/main" id="{AF6D3F99-5E79-67E1-8EA7-0EC0D474CA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214350" y="1882775"/>
            <a:ext cx="244475" cy="244475"/>
          </a:xfrm>
          <a:prstGeom prst="ellipse">
            <a:avLst/>
          </a:prstGeom>
          <a:solidFill>
            <a:schemeClr val="hlink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en-US" sz="1600">
                <a:latin typeface="Arial" panose="020B0604020202020204" pitchFamily="34" charset="0"/>
              </a:rPr>
              <a:t>I</a:t>
            </a:r>
          </a:p>
        </p:txBody>
      </p:sp>
      <p:sp>
        <p:nvSpPr>
          <p:cNvPr id="103467" name="Oval 2091">
            <a:extLst>
              <a:ext uri="{FF2B5EF4-FFF2-40B4-BE49-F238E27FC236}">
                <a16:creationId xmlns:a16="http://schemas.microsoft.com/office/drawing/2014/main" id="{259F8955-B671-B8F6-A5CF-50DA6B6B3DA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930313" y="1882775"/>
            <a:ext cx="244475" cy="244475"/>
          </a:xfrm>
          <a:prstGeom prst="ellipse">
            <a:avLst/>
          </a:prstGeom>
          <a:solidFill>
            <a:schemeClr val="hlink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en-US" sz="1600">
                <a:latin typeface="Arial" panose="020B0604020202020204" pitchFamily="34" charset="0"/>
              </a:rPr>
              <a:t>P</a:t>
            </a:r>
          </a:p>
        </p:txBody>
      </p:sp>
      <p:sp>
        <p:nvSpPr>
          <p:cNvPr id="103468" name="Oval 2092">
            <a:extLst>
              <a:ext uri="{FF2B5EF4-FFF2-40B4-BE49-F238E27FC236}">
                <a16:creationId xmlns:a16="http://schemas.microsoft.com/office/drawing/2014/main" id="{1FC9D1BD-05BC-345B-85FF-C75FC45025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647863" y="1882775"/>
            <a:ext cx="244475" cy="244475"/>
          </a:xfrm>
          <a:prstGeom prst="ellipse">
            <a:avLst/>
          </a:prstGeom>
          <a:solidFill>
            <a:schemeClr val="hlink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en-US" sz="1600">
                <a:latin typeface="Arial" panose="020B0604020202020204" pitchFamily="34" charset="0"/>
              </a:rPr>
              <a:t>O</a:t>
            </a:r>
          </a:p>
        </p:txBody>
      </p:sp>
      <p:sp>
        <p:nvSpPr>
          <p:cNvPr id="103469" name="Line 2093">
            <a:extLst>
              <a:ext uri="{FF2B5EF4-FFF2-40B4-BE49-F238E27FC236}">
                <a16:creationId xmlns:a16="http://schemas.microsoft.com/office/drawing/2014/main" id="{EB5B6325-81EB-BD48-BBE7-B2C21D3A3FD7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3338175" y="1695450"/>
            <a:ext cx="0" cy="1809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3471" name="Line 2095">
            <a:extLst>
              <a:ext uri="{FF2B5EF4-FFF2-40B4-BE49-F238E27FC236}">
                <a16:creationId xmlns:a16="http://schemas.microsoft.com/office/drawing/2014/main" id="{6B6B89E4-B5C4-C441-78B3-7114063D1D00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4763750" y="1695450"/>
            <a:ext cx="0" cy="1841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3472" name="Oval 2096">
            <a:extLst>
              <a:ext uri="{FF2B5EF4-FFF2-40B4-BE49-F238E27FC236}">
                <a16:creationId xmlns:a16="http://schemas.microsoft.com/office/drawing/2014/main" id="{818F04C8-D7A0-3A31-7ABF-C4C60A5AD9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41375" y="2066925"/>
            <a:ext cx="244475" cy="244475"/>
          </a:xfrm>
          <a:prstGeom prst="ellipse">
            <a:avLst/>
          </a:prstGeom>
          <a:solidFill>
            <a:schemeClr val="hlink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n-US" altLang="en-US" sz="1600">
              <a:latin typeface="Arial" panose="020B0604020202020204" pitchFamily="34" charset="0"/>
            </a:endParaRPr>
          </a:p>
        </p:txBody>
      </p:sp>
      <p:sp>
        <p:nvSpPr>
          <p:cNvPr id="103473" name="Line 2097">
            <a:extLst>
              <a:ext uri="{FF2B5EF4-FFF2-40B4-BE49-F238E27FC236}">
                <a16:creationId xmlns:a16="http://schemas.microsoft.com/office/drawing/2014/main" id="{17501187-9835-1FD0-F3ED-16D98E6B1315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13604875" y="2111375"/>
            <a:ext cx="63500" cy="127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3474" name="Text Box 2098">
            <a:extLst>
              <a:ext uri="{FF2B5EF4-FFF2-40B4-BE49-F238E27FC236}">
                <a16:creationId xmlns:a16="http://schemas.microsoft.com/office/drawing/2014/main" id="{32B3D403-C7D5-548A-906C-289054CC88E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3850" y="6646863"/>
            <a:ext cx="4214813" cy="1187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en-US" i="1"/>
              <a:t>A quick guide to the DMAIEC method for improving your business process</a:t>
            </a:r>
          </a:p>
        </p:txBody>
      </p:sp>
      <p:grpSp>
        <p:nvGrpSpPr>
          <p:cNvPr id="103476" name="Group 2100">
            <a:extLst>
              <a:ext uri="{FF2B5EF4-FFF2-40B4-BE49-F238E27FC236}">
                <a16:creationId xmlns:a16="http://schemas.microsoft.com/office/drawing/2014/main" id="{9B8BC3D4-4C76-BAFB-AFF1-EB103DC0658F}"/>
              </a:ext>
            </a:extLst>
          </p:cNvPr>
          <p:cNvGrpSpPr>
            <a:grpSpLocks/>
          </p:cNvGrpSpPr>
          <p:nvPr/>
        </p:nvGrpSpPr>
        <p:grpSpPr bwMode="auto">
          <a:xfrm>
            <a:off x="557213" y="8640763"/>
            <a:ext cx="3678237" cy="1312862"/>
            <a:chOff x="3312" y="3408"/>
            <a:chExt cx="2317" cy="827"/>
          </a:xfrm>
        </p:grpSpPr>
        <p:sp>
          <p:nvSpPr>
            <p:cNvPr id="103477" name="Line 2101">
              <a:extLst>
                <a:ext uri="{FF2B5EF4-FFF2-40B4-BE49-F238E27FC236}">
                  <a16:creationId xmlns:a16="http://schemas.microsoft.com/office/drawing/2014/main" id="{1E115943-38DC-4C8D-710C-A9CAF671A55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360" y="4024"/>
              <a:ext cx="2269" cy="0"/>
            </a:xfrm>
            <a:prstGeom prst="line">
              <a:avLst/>
            </a:prstGeom>
            <a:noFill/>
            <a:ln w="28575">
              <a:solidFill>
                <a:schemeClr val="accent2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3478" name="Rectangle 2102">
              <a:extLst>
                <a:ext uri="{FF2B5EF4-FFF2-40B4-BE49-F238E27FC236}">
                  <a16:creationId xmlns:a16="http://schemas.microsoft.com/office/drawing/2014/main" id="{5B2492EF-B262-37B9-3EDB-8109D62403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12" y="4014"/>
              <a:ext cx="2184" cy="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r>
                <a:rPr lang="en-US" altLang="en-US" sz="1700">
                  <a:latin typeface="Copperplate Gothic Bold" panose="020E0705020206020404" pitchFamily="34" charset="0"/>
                </a:rPr>
                <a:t>Sigma Quality Management</a:t>
              </a:r>
            </a:p>
          </p:txBody>
        </p:sp>
        <p:pic>
          <p:nvPicPr>
            <p:cNvPr id="103479" name="Picture 2103">
              <a:extLst>
                <a:ext uri="{FF2B5EF4-FFF2-40B4-BE49-F238E27FC236}">
                  <a16:creationId xmlns:a16="http://schemas.microsoft.com/office/drawing/2014/main" id="{60FA08E8-A376-8C94-293F-EF39589BF53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92" y="3408"/>
              <a:ext cx="622" cy="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23" name="Freeform 1919">
            <a:extLst>
              <a:ext uri="{FF2B5EF4-FFF2-40B4-BE49-F238E27FC236}">
                <a16:creationId xmlns:a16="http://schemas.microsoft.com/office/drawing/2014/main" id="{0ABA5C91-2CC0-8542-1FE7-00113F5828FA}"/>
              </a:ext>
            </a:extLst>
          </p:cNvPr>
          <p:cNvSpPr>
            <a:spLocks/>
          </p:cNvSpPr>
          <p:nvPr/>
        </p:nvSpPr>
        <p:spPr bwMode="auto">
          <a:xfrm>
            <a:off x="2730500" y="6029325"/>
            <a:ext cx="406400" cy="765175"/>
          </a:xfrm>
          <a:custGeom>
            <a:avLst/>
            <a:gdLst>
              <a:gd name="T0" fmla="*/ 0 w 256"/>
              <a:gd name="T1" fmla="*/ 0 h 723"/>
              <a:gd name="T2" fmla="*/ 45 w 256"/>
              <a:gd name="T3" fmla="*/ 525 h 723"/>
              <a:gd name="T4" fmla="*/ 256 w 256"/>
              <a:gd name="T5" fmla="*/ 723 h 7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56" h="723">
                <a:moveTo>
                  <a:pt x="0" y="0"/>
                </a:moveTo>
                <a:cubicBezTo>
                  <a:pt x="1" y="202"/>
                  <a:pt x="2" y="405"/>
                  <a:pt x="45" y="525"/>
                </a:cubicBezTo>
                <a:cubicBezTo>
                  <a:pt x="88" y="645"/>
                  <a:pt x="172" y="684"/>
                  <a:pt x="256" y="723"/>
                </a:cubicBezTo>
              </a:path>
            </a:pathLst>
          </a:custGeom>
          <a:noFill/>
          <a:ln w="57150" cmpd="sng">
            <a:solidFill>
              <a:srgbClr val="6060FF"/>
            </a:solidFill>
            <a:round/>
            <a:headEnd type="none" w="med" len="med"/>
            <a:tailEnd type="stealth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3424" name="Freeform 1920">
            <a:extLst>
              <a:ext uri="{FF2B5EF4-FFF2-40B4-BE49-F238E27FC236}">
                <a16:creationId xmlns:a16="http://schemas.microsoft.com/office/drawing/2014/main" id="{227B25D5-7C4B-B050-0791-CAD6BCAB77D0}"/>
              </a:ext>
            </a:extLst>
          </p:cNvPr>
          <p:cNvSpPr>
            <a:spLocks/>
          </p:cNvSpPr>
          <p:nvPr/>
        </p:nvSpPr>
        <p:spPr bwMode="auto">
          <a:xfrm flipH="1">
            <a:off x="2324100" y="6026150"/>
            <a:ext cx="406400" cy="471488"/>
          </a:xfrm>
          <a:custGeom>
            <a:avLst/>
            <a:gdLst>
              <a:gd name="T0" fmla="*/ 0 w 256"/>
              <a:gd name="T1" fmla="*/ 0 h 723"/>
              <a:gd name="T2" fmla="*/ 45 w 256"/>
              <a:gd name="T3" fmla="*/ 525 h 723"/>
              <a:gd name="T4" fmla="*/ 256 w 256"/>
              <a:gd name="T5" fmla="*/ 723 h 7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56" h="723">
                <a:moveTo>
                  <a:pt x="0" y="0"/>
                </a:moveTo>
                <a:cubicBezTo>
                  <a:pt x="1" y="202"/>
                  <a:pt x="2" y="405"/>
                  <a:pt x="45" y="525"/>
                </a:cubicBezTo>
                <a:cubicBezTo>
                  <a:pt x="88" y="645"/>
                  <a:pt x="172" y="684"/>
                  <a:pt x="256" y="723"/>
                </a:cubicBezTo>
              </a:path>
            </a:pathLst>
          </a:custGeom>
          <a:noFill/>
          <a:ln w="57150" cmpd="sng">
            <a:solidFill>
              <a:srgbClr val="6060FF"/>
            </a:solidFill>
            <a:round/>
            <a:headEnd type="none" w="med" len="med"/>
            <a:tailEnd type="stealth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3425" name="Freeform 1921">
            <a:extLst>
              <a:ext uri="{FF2B5EF4-FFF2-40B4-BE49-F238E27FC236}">
                <a16:creationId xmlns:a16="http://schemas.microsoft.com/office/drawing/2014/main" id="{8F92FF73-BBD0-CFC1-6984-41BC26D58F5C}"/>
              </a:ext>
            </a:extLst>
          </p:cNvPr>
          <p:cNvSpPr>
            <a:spLocks/>
          </p:cNvSpPr>
          <p:nvPr/>
        </p:nvSpPr>
        <p:spPr bwMode="auto">
          <a:xfrm>
            <a:off x="2730500" y="6045200"/>
            <a:ext cx="406400" cy="2720975"/>
          </a:xfrm>
          <a:custGeom>
            <a:avLst/>
            <a:gdLst>
              <a:gd name="T0" fmla="*/ 0 w 256"/>
              <a:gd name="T1" fmla="*/ 0 h 723"/>
              <a:gd name="T2" fmla="*/ 45 w 256"/>
              <a:gd name="T3" fmla="*/ 525 h 723"/>
              <a:gd name="T4" fmla="*/ 256 w 256"/>
              <a:gd name="T5" fmla="*/ 723 h 7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56" h="723">
                <a:moveTo>
                  <a:pt x="0" y="0"/>
                </a:moveTo>
                <a:cubicBezTo>
                  <a:pt x="1" y="202"/>
                  <a:pt x="2" y="405"/>
                  <a:pt x="45" y="525"/>
                </a:cubicBezTo>
                <a:cubicBezTo>
                  <a:pt x="88" y="645"/>
                  <a:pt x="172" y="684"/>
                  <a:pt x="256" y="723"/>
                </a:cubicBezTo>
              </a:path>
            </a:pathLst>
          </a:custGeom>
          <a:noFill/>
          <a:ln w="57150" cmpd="sng">
            <a:solidFill>
              <a:srgbClr val="6060FF"/>
            </a:solidFill>
            <a:round/>
            <a:headEnd type="none" w="med" len="med"/>
            <a:tailEnd type="stealth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74" name="Rectangle 2">
            <a:extLst>
              <a:ext uri="{FF2B5EF4-FFF2-40B4-BE49-F238E27FC236}">
                <a16:creationId xmlns:a16="http://schemas.microsoft.com/office/drawing/2014/main" id="{D5127301-02AB-749B-9C8D-DCD22B9E93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5544800" cy="2019300"/>
          </a:xfrm>
          <a:prstGeom prst="rect">
            <a:avLst/>
          </a:prstGeom>
          <a:gradFill rotWithShape="1">
            <a:gsLst>
              <a:gs pos="0">
                <a:srgbClr val="FF0000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82880" rIns="182880"/>
          <a:lstStyle/>
          <a:p>
            <a:endParaRPr lang="en-US" altLang="en-US" sz="3200" b="1">
              <a:solidFill>
                <a:srgbClr val="666633"/>
              </a:solidFill>
              <a:latin typeface="Arial" panose="020B0604020202020204" pitchFamily="34" charset="0"/>
            </a:endParaRPr>
          </a:p>
        </p:txBody>
      </p:sp>
      <p:sp>
        <p:nvSpPr>
          <p:cNvPr id="3091" name="Rectangle 19">
            <a:extLst>
              <a:ext uri="{FF2B5EF4-FFF2-40B4-BE49-F238E27FC236}">
                <a16:creationId xmlns:a16="http://schemas.microsoft.com/office/drawing/2014/main" id="{4CED3D57-C20B-22D6-8C88-26188EE1CE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501313" y="477838"/>
            <a:ext cx="3765550" cy="1143000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99974B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/>
          <a:lstStyle/>
          <a:p>
            <a:pPr>
              <a:lnSpc>
                <a:spcPct val="70000"/>
              </a:lnSpc>
            </a:pPr>
            <a:r>
              <a:rPr lang="en-US" altLang="en-US" sz="4800" b="1">
                <a:solidFill>
                  <a:srgbClr val="CC3300"/>
                </a:solidFill>
                <a:latin typeface="Arial" panose="020B0604020202020204" pitchFamily="34" charset="0"/>
              </a:rPr>
              <a:t>E</a:t>
            </a:r>
            <a:r>
              <a:rPr lang="en-US" altLang="en-US">
                <a:solidFill>
                  <a:schemeClr val="accent2"/>
                </a:solidFill>
                <a:latin typeface="Arial" panose="020B0604020202020204" pitchFamily="34" charset="0"/>
              </a:rPr>
              <a:t>xecute &amp;</a:t>
            </a:r>
            <a:r>
              <a:rPr lang="en-US" altLang="en-US">
                <a:solidFill>
                  <a:srgbClr val="BFBF7F"/>
                </a:solidFill>
                <a:latin typeface="Arial" panose="020B0604020202020204" pitchFamily="34" charset="0"/>
              </a:rPr>
              <a:t> </a:t>
            </a:r>
            <a:r>
              <a:rPr lang="en-US" altLang="en-US" sz="4800" b="1">
                <a:solidFill>
                  <a:srgbClr val="CC3300"/>
                </a:solidFill>
                <a:latin typeface="Arial" panose="020B0604020202020204" pitchFamily="34" charset="0"/>
              </a:rPr>
              <a:t>C</a:t>
            </a:r>
            <a:r>
              <a:rPr lang="en-US" altLang="en-US">
                <a:solidFill>
                  <a:schemeClr val="accent2"/>
                </a:solidFill>
                <a:latin typeface="Arial" panose="020B0604020202020204" pitchFamily="34" charset="0"/>
              </a:rPr>
              <a:t>ontrol</a:t>
            </a:r>
          </a:p>
        </p:txBody>
      </p:sp>
      <p:sp>
        <p:nvSpPr>
          <p:cNvPr id="3093" name="Rectangle 21">
            <a:extLst>
              <a:ext uri="{FF2B5EF4-FFF2-40B4-BE49-F238E27FC236}">
                <a16:creationId xmlns:a16="http://schemas.microsoft.com/office/drawing/2014/main" id="{7E079CA6-39D8-DB35-8B07-6DD4217D50B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8925" y="300038"/>
            <a:ext cx="2362200" cy="1143000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99974B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/>
          <a:lstStyle/>
          <a:p>
            <a:r>
              <a:rPr lang="en-US" altLang="en-US" sz="4800" b="1">
                <a:solidFill>
                  <a:srgbClr val="CC3300"/>
                </a:solidFill>
                <a:latin typeface="Arial" panose="020B0604020202020204" pitchFamily="34" charset="0"/>
              </a:rPr>
              <a:t>A</a:t>
            </a:r>
            <a:r>
              <a:rPr lang="en-US" altLang="en-US">
                <a:solidFill>
                  <a:schemeClr val="accent2"/>
                </a:solidFill>
                <a:latin typeface="Arial" panose="020B0604020202020204" pitchFamily="34" charset="0"/>
              </a:rPr>
              <a:t>nalyze</a:t>
            </a:r>
            <a:endParaRPr lang="en-US" altLang="en-US" sz="4000">
              <a:solidFill>
                <a:schemeClr val="accent2"/>
              </a:solidFill>
              <a:latin typeface="Arial" panose="020B0604020202020204" pitchFamily="34" charset="0"/>
            </a:endParaRPr>
          </a:p>
        </p:txBody>
      </p:sp>
      <p:sp>
        <p:nvSpPr>
          <p:cNvPr id="3092" name="Rectangle 20">
            <a:extLst>
              <a:ext uri="{FF2B5EF4-FFF2-40B4-BE49-F238E27FC236}">
                <a16:creationId xmlns:a16="http://schemas.microsoft.com/office/drawing/2014/main" id="{5CE63D28-705E-BAA3-5B74-B4531B9374E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21288" y="477838"/>
            <a:ext cx="2209800" cy="655637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99974B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/>
          <a:lstStyle/>
          <a:p>
            <a:pPr>
              <a:lnSpc>
                <a:spcPct val="70000"/>
              </a:lnSpc>
            </a:pPr>
            <a:r>
              <a:rPr lang="en-US" altLang="en-US" sz="4800" b="1">
                <a:solidFill>
                  <a:srgbClr val="CC3300"/>
                </a:solidFill>
                <a:latin typeface="Arial" panose="020B0604020202020204" pitchFamily="34" charset="0"/>
              </a:rPr>
              <a:t>I</a:t>
            </a:r>
            <a:r>
              <a:rPr lang="en-US" altLang="en-US">
                <a:solidFill>
                  <a:schemeClr val="accent2"/>
                </a:solidFill>
                <a:latin typeface="Arial" panose="020B0604020202020204" pitchFamily="34" charset="0"/>
              </a:rPr>
              <a:t>mprove</a:t>
            </a:r>
          </a:p>
        </p:txBody>
      </p:sp>
      <p:grpSp>
        <p:nvGrpSpPr>
          <p:cNvPr id="3691" name="Group 619">
            <a:extLst>
              <a:ext uri="{FF2B5EF4-FFF2-40B4-BE49-F238E27FC236}">
                <a16:creationId xmlns:a16="http://schemas.microsoft.com/office/drawing/2014/main" id="{BB8816EA-36EC-CDEF-6CAE-5F7DCDE0772E}"/>
              </a:ext>
            </a:extLst>
          </p:cNvPr>
          <p:cNvGrpSpPr>
            <a:grpSpLocks/>
          </p:cNvGrpSpPr>
          <p:nvPr/>
        </p:nvGrpSpPr>
        <p:grpSpPr bwMode="auto">
          <a:xfrm>
            <a:off x="2803525" y="2473325"/>
            <a:ext cx="1466850" cy="1192213"/>
            <a:chOff x="144" y="1309"/>
            <a:chExt cx="924" cy="751"/>
          </a:xfrm>
        </p:grpSpPr>
        <p:sp>
          <p:nvSpPr>
            <p:cNvPr id="3109" name="Line 37">
              <a:extLst>
                <a:ext uri="{FF2B5EF4-FFF2-40B4-BE49-F238E27FC236}">
                  <a16:creationId xmlns:a16="http://schemas.microsoft.com/office/drawing/2014/main" id="{ABB86CBA-99E1-5BAD-3CB6-83DC9AB541BD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44" y="1819"/>
              <a:ext cx="1" cy="129"/>
            </a:xfrm>
            <a:prstGeom prst="line">
              <a:avLst/>
            </a:prstGeom>
            <a:noFill/>
            <a:ln w="12700">
              <a:solidFill>
                <a:srgbClr val="FF99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3110" name="Line 38">
              <a:extLst>
                <a:ext uri="{FF2B5EF4-FFF2-40B4-BE49-F238E27FC236}">
                  <a16:creationId xmlns:a16="http://schemas.microsoft.com/office/drawing/2014/main" id="{392BA8C1-F344-7A06-3AE6-56F249BAAC1D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643" y="1479"/>
              <a:ext cx="0" cy="123"/>
            </a:xfrm>
            <a:prstGeom prst="line">
              <a:avLst/>
            </a:prstGeom>
            <a:noFill/>
            <a:ln w="12700">
              <a:solidFill>
                <a:srgbClr val="FF99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3111" name="Freeform 39">
              <a:extLst>
                <a:ext uri="{FF2B5EF4-FFF2-40B4-BE49-F238E27FC236}">
                  <a16:creationId xmlns:a16="http://schemas.microsoft.com/office/drawing/2014/main" id="{2241F2E8-9B65-7329-537A-330450CBFAA4}"/>
                </a:ext>
              </a:extLst>
            </p:cNvPr>
            <p:cNvSpPr>
              <a:spLocks/>
            </p:cNvSpPr>
            <p:nvPr/>
          </p:nvSpPr>
          <p:spPr bwMode="auto">
            <a:xfrm>
              <a:off x="244" y="1485"/>
              <a:ext cx="824" cy="487"/>
            </a:xfrm>
            <a:custGeom>
              <a:avLst/>
              <a:gdLst>
                <a:gd name="T0" fmla="*/ 23 w 959"/>
                <a:gd name="T1" fmla="*/ 0 h 641"/>
                <a:gd name="T2" fmla="*/ 959 w 959"/>
                <a:gd name="T3" fmla="*/ 0 h 641"/>
                <a:gd name="T4" fmla="*/ 959 w 959"/>
                <a:gd name="T5" fmla="*/ 139 h 641"/>
                <a:gd name="T6" fmla="*/ 0 w 959"/>
                <a:gd name="T7" fmla="*/ 139 h 641"/>
                <a:gd name="T8" fmla="*/ 0 w 959"/>
                <a:gd name="T9" fmla="*/ 432 h 641"/>
                <a:gd name="T10" fmla="*/ 897 w 959"/>
                <a:gd name="T11" fmla="*/ 432 h 641"/>
                <a:gd name="T12" fmla="*/ 897 w 959"/>
                <a:gd name="T13" fmla="*/ 556 h 641"/>
                <a:gd name="T14" fmla="*/ 0 w 959"/>
                <a:gd name="T15" fmla="*/ 556 h 641"/>
                <a:gd name="T16" fmla="*/ 0 w 959"/>
                <a:gd name="T17" fmla="*/ 641 h 641"/>
                <a:gd name="T18" fmla="*/ 8 w 959"/>
                <a:gd name="T19" fmla="*/ 641 h 6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59" h="641">
                  <a:moveTo>
                    <a:pt x="23" y="0"/>
                  </a:moveTo>
                  <a:lnTo>
                    <a:pt x="959" y="0"/>
                  </a:lnTo>
                  <a:lnTo>
                    <a:pt x="959" y="139"/>
                  </a:lnTo>
                  <a:lnTo>
                    <a:pt x="0" y="139"/>
                  </a:lnTo>
                  <a:lnTo>
                    <a:pt x="0" y="432"/>
                  </a:lnTo>
                  <a:lnTo>
                    <a:pt x="897" y="432"/>
                  </a:lnTo>
                  <a:lnTo>
                    <a:pt x="897" y="556"/>
                  </a:lnTo>
                  <a:lnTo>
                    <a:pt x="0" y="556"/>
                  </a:lnTo>
                  <a:lnTo>
                    <a:pt x="0" y="641"/>
                  </a:lnTo>
                  <a:lnTo>
                    <a:pt x="8" y="641"/>
                  </a:lnTo>
                </a:path>
              </a:pathLst>
            </a:custGeom>
            <a:noFill/>
            <a:ln w="12700">
              <a:solidFill>
                <a:srgbClr val="FF99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3112" name="Freeform 40">
              <a:extLst>
                <a:ext uri="{FF2B5EF4-FFF2-40B4-BE49-F238E27FC236}">
                  <a16:creationId xmlns:a16="http://schemas.microsoft.com/office/drawing/2014/main" id="{4902CEFB-2526-ECEF-C3BC-CF3107DAB26B}"/>
                </a:ext>
              </a:extLst>
            </p:cNvPr>
            <p:cNvSpPr>
              <a:spLocks/>
            </p:cNvSpPr>
            <p:nvPr/>
          </p:nvSpPr>
          <p:spPr bwMode="auto">
            <a:xfrm>
              <a:off x="244" y="1485"/>
              <a:ext cx="824" cy="487"/>
            </a:xfrm>
            <a:custGeom>
              <a:avLst/>
              <a:gdLst>
                <a:gd name="T0" fmla="*/ 31 w 959"/>
                <a:gd name="T1" fmla="*/ 0 h 641"/>
                <a:gd name="T2" fmla="*/ 959 w 959"/>
                <a:gd name="T3" fmla="*/ 0 h 641"/>
                <a:gd name="T4" fmla="*/ 959 w 959"/>
                <a:gd name="T5" fmla="*/ 139 h 641"/>
                <a:gd name="T6" fmla="*/ 0 w 959"/>
                <a:gd name="T7" fmla="*/ 139 h 641"/>
                <a:gd name="T8" fmla="*/ 0 w 959"/>
                <a:gd name="T9" fmla="*/ 432 h 641"/>
                <a:gd name="T10" fmla="*/ 897 w 959"/>
                <a:gd name="T11" fmla="*/ 432 h 641"/>
                <a:gd name="T12" fmla="*/ 897 w 959"/>
                <a:gd name="T13" fmla="*/ 556 h 641"/>
                <a:gd name="T14" fmla="*/ 0 w 959"/>
                <a:gd name="T15" fmla="*/ 556 h 641"/>
                <a:gd name="T16" fmla="*/ 0 w 959"/>
                <a:gd name="T17" fmla="*/ 641 h 641"/>
                <a:gd name="T18" fmla="*/ 8 w 959"/>
                <a:gd name="T19" fmla="*/ 641 h 6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59" h="641">
                  <a:moveTo>
                    <a:pt x="31" y="0"/>
                  </a:moveTo>
                  <a:lnTo>
                    <a:pt x="959" y="0"/>
                  </a:lnTo>
                  <a:lnTo>
                    <a:pt x="959" y="139"/>
                  </a:lnTo>
                  <a:lnTo>
                    <a:pt x="0" y="139"/>
                  </a:lnTo>
                  <a:lnTo>
                    <a:pt x="0" y="432"/>
                  </a:lnTo>
                  <a:lnTo>
                    <a:pt x="897" y="432"/>
                  </a:lnTo>
                  <a:lnTo>
                    <a:pt x="897" y="556"/>
                  </a:lnTo>
                  <a:lnTo>
                    <a:pt x="0" y="556"/>
                  </a:lnTo>
                  <a:lnTo>
                    <a:pt x="0" y="641"/>
                  </a:lnTo>
                  <a:lnTo>
                    <a:pt x="8" y="641"/>
                  </a:lnTo>
                </a:path>
              </a:pathLst>
            </a:custGeom>
            <a:noFill/>
            <a:ln w="12700">
              <a:solidFill>
                <a:srgbClr val="FF99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3113" name="Line 41">
              <a:extLst>
                <a:ext uri="{FF2B5EF4-FFF2-40B4-BE49-F238E27FC236}">
                  <a16:creationId xmlns:a16="http://schemas.microsoft.com/office/drawing/2014/main" id="{3956E998-5068-3498-8061-EBA4F61684A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44" y="1408"/>
              <a:ext cx="917" cy="1"/>
            </a:xfrm>
            <a:prstGeom prst="line">
              <a:avLst/>
            </a:prstGeom>
            <a:noFill/>
            <a:ln w="19050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3114" name="Line 42">
              <a:extLst>
                <a:ext uri="{FF2B5EF4-FFF2-40B4-BE49-F238E27FC236}">
                  <a16:creationId xmlns:a16="http://schemas.microsoft.com/office/drawing/2014/main" id="{B0649E74-CF5E-7731-2107-C7DDF49A4877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57" y="1320"/>
              <a:ext cx="1" cy="740"/>
            </a:xfrm>
            <a:prstGeom prst="line">
              <a:avLst/>
            </a:prstGeom>
            <a:noFill/>
            <a:ln w="19050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3115" name="Rectangle 43">
              <a:extLst>
                <a:ext uri="{FF2B5EF4-FFF2-40B4-BE49-F238E27FC236}">
                  <a16:creationId xmlns:a16="http://schemas.microsoft.com/office/drawing/2014/main" id="{A1F2416E-A01E-78B1-87A7-B1C28382DD0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4" y="1309"/>
              <a:ext cx="134" cy="1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900113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450850" defTabSz="900113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900113" defTabSz="900113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350963" defTabSz="900113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800225" defTabSz="900113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257425" defTabSz="900113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714625" defTabSz="900113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171825" defTabSz="900113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629025" defTabSz="900113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1200" b="1">
                  <a:solidFill>
                    <a:schemeClr val="accent2"/>
                  </a:solidFill>
                  <a:latin typeface="Arial" panose="020B0604020202020204" pitchFamily="34" charset="0"/>
                </a:rPr>
                <a:t>VA</a:t>
              </a:r>
              <a:endParaRPr lang="en-US" altLang="en-US" b="1" i="1">
                <a:solidFill>
                  <a:schemeClr val="accent2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116" name="Rectangle 44">
              <a:extLst>
                <a:ext uri="{FF2B5EF4-FFF2-40B4-BE49-F238E27FC236}">
                  <a16:creationId xmlns:a16="http://schemas.microsoft.com/office/drawing/2014/main" id="{C393AE3D-59FF-EC09-5CE4-53CFA7ACE00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2" y="1309"/>
              <a:ext cx="202" cy="1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900113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450850" defTabSz="900113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900113" defTabSz="900113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350963" defTabSz="900113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800225" defTabSz="900113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257425" defTabSz="900113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714625" defTabSz="900113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171825" defTabSz="900113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629025" defTabSz="900113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1200" b="1">
                  <a:solidFill>
                    <a:schemeClr val="accent2"/>
                  </a:solidFill>
                  <a:latin typeface="Arial" panose="020B0604020202020204" pitchFamily="34" charset="0"/>
                </a:rPr>
                <a:t>NVA</a:t>
              </a:r>
              <a:endParaRPr lang="en-US" altLang="en-US" b="1" i="1">
                <a:solidFill>
                  <a:schemeClr val="accent2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117" name="Rectangle 45">
              <a:extLst>
                <a:ext uri="{FF2B5EF4-FFF2-40B4-BE49-F238E27FC236}">
                  <a16:creationId xmlns:a16="http://schemas.microsoft.com/office/drawing/2014/main" id="{FA7C7EC6-06A5-8233-5294-185DD40AF6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1" y="1459"/>
              <a:ext cx="166" cy="69"/>
            </a:xfrm>
            <a:prstGeom prst="rect">
              <a:avLst/>
            </a:prstGeom>
            <a:solidFill>
              <a:srgbClr val="FFCC00"/>
            </a:solidFill>
            <a:ln w="12700">
              <a:solidFill>
                <a:srgbClr val="FF9900"/>
              </a:solidFill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3118" name="Rectangle 46">
              <a:extLst>
                <a:ext uri="{FF2B5EF4-FFF2-40B4-BE49-F238E27FC236}">
                  <a16:creationId xmlns:a16="http://schemas.microsoft.com/office/drawing/2014/main" id="{FD48C476-4BE9-CBBF-EACE-55577D3F084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7" y="1664"/>
              <a:ext cx="160" cy="76"/>
            </a:xfrm>
            <a:prstGeom prst="rect">
              <a:avLst/>
            </a:prstGeom>
            <a:solidFill>
              <a:srgbClr val="FFCC00"/>
            </a:solidFill>
            <a:ln w="12700">
              <a:solidFill>
                <a:srgbClr val="FF9900"/>
              </a:solidFill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3119" name="Rectangle 47">
              <a:extLst>
                <a:ext uri="{FF2B5EF4-FFF2-40B4-BE49-F238E27FC236}">
                  <a16:creationId xmlns:a16="http://schemas.microsoft.com/office/drawing/2014/main" id="{F321CD9D-35DF-BC60-7291-5926A34F019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7" y="1928"/>
              <a:ext cx="166" cy="76"/>
            </a:xfrm>
            <a:prstGeom prst="rect">
              <a:avLst/>
            </a:prstGeom>
            <a:solidFill>
              <a:srgbClr val="FFCC00"/>
            </a:solidFill>
            <a:ln w="12700">
              <a:solidFill>
                <a:srgbClr val="FF9900"/>
              </a:solidFill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3120" name="Rectangle 48">
              <a:extLst>
                <a:ext uri="{FF2B5EF4-FFF2-40B4-BE49-F238E27FC236}">
                  <a16:creationId xmlns:a16="http://schemas.microsoft.com/office/drawing/2014/main" id="{96CE8CED-A624-344E-B3AE-A585EB75FC8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7" y="1465"/>
              <a:ext cx="99" cy="58"/>
            </a:xfrm>
            <a:prstGeom prst="rect">
              <a:avLst/>
            </a:prstGeom>
            <a:solidFill>
              <a:srgbClr val="FFCC00"/>
            </a:solidFill>
            <a:ln w="12700">
              <a:solidFill>
                <a:srgbClr val="FF9900"/>
              </a:solidFill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3121" name="Freeform 49">
              <a:extLst>
                <a:ext uri="{FF2B5EF4-FFF2-40B4-BE49-F238E27FC236}">
                  <a16:creationId xmlns:a16="http://schemas.microsoft.com/office/drawing/2014/main" id="{7BBFD51D-3E43-CC9F-6BDD-9920E2598948}"/>
                </a:ext>
              </a:extLst>
            </p:cNvPr>
            <p:cNvSpPr>
              <a:spLocks/>
            </p:cNvSpPr>
            <p:nvPr/>
          </p:nvSpPr>
          <p:spPr bwMode="auto">
            <a:xfrm>
              <a:off x="582" y="1438"/>
              <a:ext cx="121" cy="106"/>
            </a:xfrm>
            <a:custGeom>
              <a:avLst/>
              <a:gdLst>
                <a:gd name="T0" fmla="*/ 70 w 140"/>
                <a:gd name="T1" fmla="*/ 0 h 139"/>
                <a:gd name="T2" fmla="*/ 140 w 140"/>
                <a:gd name="T3" fmla="*/ 69 h 139"/>
                <a:gd name="T4" fmla="*/ 70 w 140"/>
                <a:gd name="T5" fmla="*/ 139 h 139"/>
                <a:gd name="T6" fmla="*/ 0 w 140"/>
                <a:gd name="T7" fmla="*/ 69 h 139"/>
                <a:gd name="T8" fmla="*/ 70 w 140"/>
                <a:gd name="T9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0" h="139">
                  <a:moveTo>
                    <a:pt x="70" y="0"/>
                  </a:moveTo>
                  <a:lnTo>
                    <a:pt x="140" y="69"/>
                  </a:lnTo>
                  <a:lnTo>
                    <a:pt x="70" y="139"/>
                  </a:lnTo>
                  <a:lnTo>
                    <a:pt x="0" y="69"/>
                  </a:lnTo>
                  <a:lnTo>
                    <a:pt x="70" y="0"/>
                  </a:lnTo>
                  <a:close/>
                </a:path>
              </a:pathLst>
            </a:custGeom>
            <a:solidFill>
              <a:schemeClr val="accent2"/>
            </a:solidFill>
            <a:ln w="12700">
              <a:solidFill>
                <a:srgbClr val="FF9900"/>
              </a:solidFill>
              <a:prstDash val="solid"/>
              <a:round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3122" name="Rectangle 50">
              <a:extLst>
                <a:ext uri="{FF2B5EF4-FFF2-40B4-BE49-F238E27FC236}">
                  <a16:creationId xmlns:a16="http://schemas.microsoft.com/office/drawing/2014/main" id="{061BA43B-19D9-6C1B-E5AF-71767F292EA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9" y="1465"/>
              <a:ext cx="100" cy="58"/>
            </a:xfrm>
            <a:prstGeom prst="rect">
              <a:avLst/>
            </a:prstGeom>
            <a:solidFill>
              <a:srgbClr val="FFCC00"/>
            </a:solidFill>
            <a:ln w="12700">
              <a:solidFill>
                <a:srgbClr val="FF9900"/>
              </a:solidFill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3123" name="Rectangle 51">
              <a:extLst>
                <a:ext uri="{FF2B5EF4-FFF2-40B4-BE49-F238E27FC236}">
                  <a16:creationId xmlns:a16="http://schemas.microsoft.com/office/drawing/2014/main" id="{92E32CAF-B1BA-48F0-D5B8-80E3545C5A1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99" y="1465"/>
              <a:ext cx="99" cy="58"/>
            </a:xfrm>
            <a:prstGeom prst="rect">
              <a:avLst/>
            </a:prstGeom>
            <a:solidFill>
              <a:srgbClr val="FFCC00"/>
            </a:solidFill>
            <a:ln w="12700">
              <a:solidFill>
                <a:srgbClr val="FF9900"/>
              </a:solidFill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3124" name="Freeform 52">
              <a:extLst>
                <a:ext uri="{FF2B5EF4-FFF2-40B4-BE49-F238E27FC236}">
                  <a16:creationId xmlns:a16="http://schemas.microsoft.com/office/drawing/2014/main" id="{16ACD01D-0542-5891-AE80-04B869743169}"/>
                </a:ext>
              </a:extLst>
            </p:cNvPr>
            <p:cNvSpPr>
              <a:spLocks/>
            </p:cNvSpPr>
            <p:nvPr/>
          </p:nvSpPr>
          <p:spPr bwMode="auto">
            <a:xfrm>
              <a:off x="184" y="1772"/>
              <a:ext cx="120" cy="106"/>
            </a:xfrm>
            <a:custGeom>
              <a:avLst/>
              <a:gdLst>
                <a:gd name="T0" fmla="*/ 69 w 139"/>
                <a:gd name="T1" fmla="*/ 0 h 139"/>
                <a:gd name="T2" fmla="*/ 139 w 139"/>
                <a:gd name="T3" fmla="*/ 70 h 139"/>
                <a:gd name="T4" fmla="*/ 69 w 139"/>
                <a:gd name="T5" fmla="*/ 139 h 139"/>
                <a:gd name="T6" fmla="*/ 0 w 139"/>
                <a:gd name="T7" fmla="*/ 70 h 139"/>
                <a:gd name="T8" fmla="*/ 69 w 139"/>
                <a:gd name="T9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9" h="139">
                  <a:moveTo>
                    <a:pt x="69" y="0"/>
                  </a:moveTo>
                  <a:lnTo>
                    <a:pt x="139" y="70"/>
                  </a:lnTo>
                  <a:lnTo>
                    <a:pt x="69" y="139"/>
                  </a:lnTo>
                  <a:lnTo>
                    <a:pt x="0" y="70"/>
                  </a:lnTo>
                  <a:lnTo>
                    <a:pt x="69" y="0"/>
                  </a:lnTo>
                  <a:close/>
                </a:path>
              </a:pathLst>
            </a:custGeom>
            <a:solidFill>
              <a:schemeClr val="accent2"/>
            </a:solidFill>
            <a:ln w="12700">
              <a:solidFill>
                <a:srgbClr val="FF9900"/>
              </a:solidFill>
              <a:prstDash val="solid"/>
              <a:round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3125" name="Rectangle 53">
              <a:extLst>
                <a:ext uri="{FF2B5EF4-FFF2-40B4-BE49-F238E27FC236}">
                  <a16:creationId xmlns:a16="http://schemas.microsoft.com/office/drawing/2014/main" id="{BFB24832-7327-A636-5CA1-B8034BD5EB3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7" y="1576"/>
              <a:ext cx="99" cy="53"/>
            </a:xfrm>
            <a:prstGeom prst="rect">
              <a:avLst/>
            </a:prstGeom>
            <a:solidFill>
              <a:srgbClr val="FFCC00"/>
            </a:solidFill>
            <a:ln w="12700">
              <a:solidFill>
                <a:srgbClr val="FF9900"/>
              </a:solidFill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3126" name="Rectangle 54">
              <a:extLst>
                <a:ext uri="{FF2B5EF4-FFF2-40B4-BE49-F238E27FC236}">
                  <a16:creationId xmlns:a16="http://schemas.microsoft.com/office/drawing/2014/main" id="{61A8219D-69BE-0943-95A3-D55B9CFDCB6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0" y="1570"/>
              <a:ext cx="99" cy="59"/>
            </a:xfrm>
            <a:prstGeom prst="rect">
              <a:avLst/>
            </a:prstGeom>
            <a:solidFill>
              <a:srgbClr val="FFCC00"/>
            </a:solidFill>
            <a:ln w="12700">
              <a:solidFill>
                <a:srgbClr val="FF9900"/>
              </a:solidFill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3127" name="Rectangle 55">
              <a:extLst>
                <a:ext uri="{FF2B5EF4-FFF2-40B4-BE49-F238E27FC236}">
                  <a16:creationId xmlns:a16="http://schemas.microsoft.com/office/drawing/2014/main" id="{89D9EB49-3648-123F-2186-D9CBEBE405B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0" y="1799"/>
              <a:ext cx="106" cy="58"/>
            </a:xfrm>
            <a:prstGeom prst="rect">
              <a:avLst/>
            </a:prstGeom>
            <a:solidFill>
              <a:srgbClr val="FFCC00"/>
            </a:solidFill>
            <a:ln w="12700">
              <a:solidFill>
                <a:srgbClr val="FF9900"/>
              </a:solidFill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3128" name="Rectangle 56">
              <a:extLst>
                <a:ext uri="{FF2B5EF4-FFF2-40B4-BE49-F238E27FC236}">
                  <a16:creationId xmlns:a16="http://schemas.microsoft.com/office/drawing/2014/main" id="{4B949C3C-9BFA-74DC-C2E9-FD13377F87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0" y="1799"/>
              <a:ext cx="106" cy="58"/>
            </a:xfrm>
            <a:prstGeom prst="rect">
              <a:avLst/>
            </a:prstGeom>
            <a:solidFill>
              <a:srgbClr val="FFCC00"/>
            </a:solidFill>
            <a:ln w="12700">
              <a:solidFill>
                <a:srgbClr val="FF9900"/>
              </a:solidFill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3129" name="Rectangle 57">
              <a:extLst>
                <a:ext uri="{FF2B5EF4-FFF2-40B4-BE49-F238E27FC236}">
                  <a16:creationId xmlns:a16="http://schemas.microsoft.com/office/drawing/2014/main" id="{6FBB71B9-4134-3C2C-7522-897E245DFC5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6" y="1799"/>
              <a:ext cx="106" cy="58"/>
            </a:xfrm>
            <a:prstGeom prst="rect">
              <a:avLst/>
            </a:prstGeom>
            <a:solidFill>
              <a:srgbClr val="FFCC00"/>
            </a:solidFill>
            <a:ln w="12700">
              <a:solidFill>
                <a:srgbClr val="FF9900"/>
              </a:solidFill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3130" name="Rectangle 58">
              <a:extLst>
                <a:ext uri="{FF2B5EF4-FFF2-40B4-BE49-F238E27FC236}">
                  <a16:creationId xmlns:a16="http://schemas.microsoft.com/office/drawing/2014/main" id="{2EF22F14-C1C8-A1F3-4C25-08F75387E77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85" y="1799"/>
              <a:ext cx="107" cy="58"/>
            </a:xfrm>
            <a:prstGeom prst="rect">
              <a:avLst/>
            </a:prstGeom>
            <a:solidFill>
              <a:srgbClr val="FFCC00"/>
            </a:solidFill>
            <a:ln w="12700">
              <a:solidFill>
                <a:srgbClr val="FF9900"/>
              </a:solidFill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</p:grpSp>
      <p:sp>
        <p:nvSpPr>
          <p:cNvPr id="3157" name="Text Box 85">
            <a:extLst>
              <a:ext uri="{FF2B5EF4-FFF2-40B4-BE49-F238E27FC236}">
                <a16:creationId xmlns:a16="http://schemas.microsoft.com/office/drawing/2014/main" id="{CF1002DB-CA70-FE94-21B1-AA40CFF9A62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7013" y="1893888"/>
            <a:ext cx="1789112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1400" b="1">
                <a:solidFill>
                  <a:schemeClr val="accent2"/>
                </a:solidFill>
                <a:latin typeface="Arial" panose="020B0604020202020204" pitchFamily="34" charset="0"/>
              </a:rPr>
              <a:t>Analysis Approach</a:t>
            </a:r>
          </a:p>
        </p:txBody>
      </p:sp>
      <p:sp>
        <p:nvSpPr>
          <p:cNvPr id="3184" name="Text Box 112">
            <a:extLst>
              <a:ext uri="{FF2B5EF4-FFF2-40B4-BE49-F238E27FC236}">
                <a16:creationId xmlns:a16="http://schemas.microsoft.com/office/drawing/2014/main" id="{D535A998-20A6-34C8-7C55-9ACEF0BC033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17838" y="8726488"/>
            <a:ext cx="2101850" cy="301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50" tIns="45025" rIns="90050" bIns="45025">
            <a:spAutoFit/>
          </a:bodyPr>
          <a:lstStyle>
            <a:lvl1pPr defTabSz="900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450850" defTabSz="900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900113" defTabSz="900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350963" defTabSz="900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800225" defTabSz="900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257425" defTabSz="9001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714625" defTabSz="9001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171825" defTabSz="9001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629025" defTabSz="9001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en-US" altLang="en-US" sz="1400" b="1">
                <a:solidFill>
                  <a:schemeClr val="accent2"/>
                </a:solidFill>
                <a:latin typeface="Arial" panose="020B0604020202020204" pitchFamily="34" charset="0"/>
              </a:rPr>
              <a:t>Design of Experiments</a:t>
            </a:r>
          </a:p>
        </p:txBody>
      </p:sp>
      <p:sp>
        <p:nvSpPr>
          <p:cNvPr id="3213" name="Rectangle 141">
            <a:extLst>
              <a:ext uri="{FF2B5EF4-FFF2-40B4-BE49-F238E27FC236}">
                <a16:creationId xmlns:a16="http://schemas.microsoft.com/office/drawing/2014/main" id="{8D0AE3D8-9140-2F6E-CABB-AF182ACAEB2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1555750"/>
            <a:ext cx="1892300" cy="2012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214" name="Rectangle 142">
            <a:extLst>
              <a:ext uri="{FF2B5EF4-FFF2-40B4-BE49-F238E27FC236}">
                <a16:creationId xmlns:a16="http://schemas.microsoft.com/office/drawing/2014/main" id="{A14D4433-4C50-6B34-1D30-09445CBEE55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44700" y="1630363"/>
            <a:ext cx="1890713" cy="1714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219" name="Rectangle 147">
            <a:extLst>
              <a:ext uri="{FF2B5EF4-FFF2-40B4-BE49-F238E27FC236}">
                <a16:creationId xmlns:a16="http://schemas.microsoft.com/office/drawing/2014/main" id="{C292E6DD-80B8-69DA-61F5-5938C67AFBE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7850" y="6783388"/>
            <a:ext cx="681038" cy="542925"/>
          </a:xfrm>
          <a:prstGeom prst="rect">
            <a:avLst/>
          </a:prstGeom>
          <a:solidFill>
            <a:srgbClr val="FFFFCC"/>
          </a:solidFill>
          <a:ln w="19050">
            <a:solidFill>
              <a:srgbClr val="FF99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83412" tIns="41705" rIns="83412" bIns="41705" anchor="ctr"/>
          <a:lstStyle>
            <a:lvl1pPr defTabSz="900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450850" defTabSz="900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900113" defTabSz="900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350963" defTabSz="900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800225" defTabSz="900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257425" defTabSz="9001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714625" defTabSz="9001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171825" defTabSz="9001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629025" defTabSz="9001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en-US" altLang="en-US" sz="1000" b="1">
                <a:solidFill>
                  <a:srgbClr val="CC3300"/>
                </a:solidFill>
                <a:latin typeface="Arial" panose="020B0604020202020204" pitchFamily="34" charset="0"/>
              </a:rPr>
              <a:t>Chi-Square</a:t>
            </a:r>
          </a:p>
          <a:p>
            <a:pPr algn="ctr"/>
            <a:r>
              <a:rPr lang="en-US" altLang="en-US" sz="1000" b="1">
                <a:solidFill>
                  <a:srgbClr val="CC3300"/>
                </a:solidFill>
                <a:latin typeface="Arial" panose="020B0604020202020204" pitchFamily="34" charset="0"/>
                <a:sym typeface="Symbol" panose="05050102010706020507" pitchFamily="18" charset="2"/>
              </a:rPr>
              <a:t>²</a:t>
            </a:r>
            <a:endParaRPr lang="en-US" altLang="en-US" sz="1000" b="1">
              <a:solidFill>
                <a:srgbClr val="CC3300"/>
              </a:solidFill>
              <a:latin typeface="Arial" panose="020B0604020202020204" pitchFamily="34" charset="0"/>
            </a:endParaRPr>
          </a:p>
        </p:txBody>
      </p:sp>
      <p:sp>
        <p:nvSpPr>
          <p:cNvPr id="3220" name="Rectangle 148">
            <a:extLst>
              <a:ext uri="{FF2B5EF4-FFF2-40B4-BE49-F238E27FC236}">
                <a16:creationId xmlns:a16="http://schemas.microsoft.com/office/drawing/2014/main" id="{6276D0B7-4438-023F-8E98-17C461C324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7850" y="7326313"/>
            <a:ext cx="1362075" cy="542925"/>
          </a:xfrm>
          <a:prstGeom prst="rect">
            <a:avLst/>
          </a:prstGeom>
          <a:solidFill>
            <a:srgbClr val="FFFFCC"/>
          </a:solidFill>
          <a:ln w="19050">
            <a:solidFill>
              <a:srgbClr val="FF99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83412" tIns="41705" rIns="83412" bIns="41705" anchor="ctr"/>
          <a:lstStyle>
            <a:lvl1pPr defTabSz="900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450850" defTabSz="900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900113" defTabSz="900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350963" defTabSz="900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800225" defTabSz="900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257425" defTabSz="9001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714625" defTabSz="9001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171825" defTabSz="9001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629025" defTabSz="9001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000" b="1">
                <a:solidFill>
                  <a:srgbClr val="CC3300"/>
                </a:solidFill>
                <a:latin typeface="Arial" panose="020B0604020202020204" pitchFamily="34" charset="0"/>
              </a:rPr>
              <a:t>Histogram</a:t>
            </a:r>
          </a:p>
        </p:txBody>
      </p:sp>
      <p:sp>
        <p:nvSpPr>
          <p:cNvPr id="3221" name="Rectangle 149">
            <a:extLst>
              <a:ext uri="{FF2B5EF4-FFF2-40B4-BE49-F238E27FC236}">
                <a16:creationId xmlns:a16="http://schemas.microsoft.com/office/drawing/2014/main" id="{DA5D458F-2A54-2402-BE7D-644C08911E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58888" y="6783388"/>
            <a:ext cx="681037" cy="542925"/>
          </a:xfrm>
          <a:prstGeom prst="rect">
            <a:avLst/>
          </a:prstGeom>
          <a:solidFill>
            <a:srgbClr val="FFFFCC"/>
          </a:solidFill>
          <a:ln w="19050">
            <a:solidFill>
              <a:srgbClr val="FF99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83412" tIns="41705" rIns="83412" bIns="41705" anchor="ctr"/>
          <a:lstStyle>
            <a:lvl1pPr defTabSz="900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450850" defTabSz="900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900113" defTabSz="900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350963" defTabSz="900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800225" defTabSz="900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257425" defTabSz="9001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714625" defTabSz="9001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171825" defTabSz="9001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629025" defTabSz="9001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en-US" altLang="en-US" sz="1000" b="1">
                <a:solidFill>
                  <a:srgbClr val="CC3300"/>
                </a:solidFill>
                <a:latin typeface="Arial" panose="020B0604020202020204" pitchFamily="34" charset="0"/>
              </a:rPr>
              <a:t>t-test</a:t>
            </a:r>
          </a:p>
          <a:p>
            <a:pPr algn="ctr"/>
            <a:r>
              <a:rPr lang="en-US" altLang="en-US" sz="1000" b="1">
                <a:solidFill>
                  <a:srgbClr val="CC3300"/>
                </a:solidFill>
                <a:latin typeface="Arial" panose="020B0604020202020204" pitchFamily="34" charset="0"/>
              </a:rPr>
              <a:t>ANOVA</a:t>
            </a:r>
          </a:p>
        </p:txBody>
      </p:sp>
      <p:sp>
        <p:nvSpPr>
          <p:cNvPr id="3281" name="Text Box 209">
            <a:extLst>
              <a:ext uri="{FF2B5EF4-FFF2-40B4-BE49-F238E27FC236}">
                <a16:creationId xmlns:a16="http://schemas.microsoft.com/office/drawing/2014/main" id="{EE294730-693E-577E-60F9-1C325F33DF9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4175" y="6402388"/>
            <a:ext cx="1812925" cy="298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83412" tIns="41705" rIns="83412" bIns="41705" anchor="ctr"/>
          <a:lstStyle>
            <a:lvl1pPr defTabSz="900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450850" defTabSz="900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900113" defTabSz="900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350963" defTabSz="900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800225" defTabSz="900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257425" defTabSz="9001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714625" defTabSz="9001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171825" defTabSz="9001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629025" defTabSz="9001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en-US" altLang="en-US" sz="1400" b="1">
                <a:solidFill>
                  <a:schemeClr val="accent2"/>
                </a:solidFill>
                <a:latin typeface="Arial" panose="020B0604020202020204" pitchFamily="34" charset="0"/>
              </a:rPr>
              <a:t>Absence/Presence</a:t>
            </a:r>
          </a:p>
        </p:txBody>
      </p:sp>
      <p:sp>
        <p:nvSpPr>
          <p:cNvPr id="3282" name="Rectangle 210">
            <a:extLst>
              <a:ext uri="{FF2B5EF4-FFF2-40B4-BE49-F238E27FC236}">
                <a16:creationId xmlns:a16="http://schemas.microsoft.com/office/drawing/2014/main" id="{A27EA33C-F444-30D8-F105-321E522B2F7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800" y="6024563"/>
            <a:ext cx="1890713" cy="2087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83412" tIns="41705" rIns="83412" bIns="41705" anchor="ctr"/>
          <a:lstStyle/>
          <a:p>
            <a:endParaRPr lang="en-US"/>
          </a:p>
        </p:txBody>
      </p:sp>
      <p:sp>
        <p:nvSpPr>
          <p:cNvPr id="3312" name="Rectangle 240">
            <a:extLst>
              <a:ext uri="{FF2B5EF4-FFF2-40B4-BE49-F238E27FC236}">
                <a16:creationId xmlns:a16="http://schemas.microsoft.com/office/drawing/2014/main" id="{5FC5BAE0-D451-80DF-76FA-D74E4BF7EF6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24263" y="5711825"/>
            <a:ext cx="1890712" cy="2087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/>
          <a:p>
            <a:endParaRPr lang="en-US"/>
          </a:p>
        </p:txBody>
      </p:sp>
      <p:sp>
        <p:nvSpPr>
          <p:cNvPr id="3320" name="Text Box 248">
            <a:extLst>
              <a:ext uri="{FF2B5EF4-FFF2-40B4-BE49-F238E27FC236}">
                <a16:creationId xmlns:a16="http://schemas.microsoft.com/office/drawing/2014/main" id="{30BB4220-B620-7989-C793-08A935A5E71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2425" y="8040688"/>
            <a:ext cx="2197100" cy="546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50" tIns="45025" rIns="90050" bIns="45025">
            <a:spAutoFit/>
          </a:bodyPr>
          <a:lstStyle>
            <a:lvl1pPr defTabSz="900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450850" defTabSz="900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900113" defTabSz="900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350963" defTabSz="900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800225" defTabSz="900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257425" defTabSz="9001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714625" defTabSz="9001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171825" defTabSz="9001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629025" defTabSz="9001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en-US" sz="1000">
                <a:solidFill>
                  <a:schemeClr val="accent2"/>
                </a:solidFill>
                <a:latin typeface="Arial" panose="020B0604020202020204" pitchFamily="34" charset="0"/>
              </a:rPr>
              <a:t>Verify causes that are present when the problem occurs; absent when the problem does not</a:t>
            </a:r>
          </a:p>
        </p:txBody>
      </p:sp>
      <p:sp>
        <p:nvSpPr>
          <p:cNvPr id="3323" name="Text Box 251">
            <a:extLst>
              <a:ext uri="{FF2B5EF4-FFF2-40B4-BE49-F238E27FC236}">
                <a16:creationId xmlns:a16="http://schemas.microsoft.com/office/drawing/2014/main" id="{4B7C2B33-CC2E-A78D-4C76-C8BD894F92C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46388" y="3763963"/>
            <a:ext cx="1825625" cy="546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50" tIns="45025" rIns="90050" bIns="45025">
            <a:spAutoFit/>
          </a:bodyPr>
          <a:lstStyle>
            <a:lvl1pPr defTabSz="900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450850" defTabSz="900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900113" defTabSz="900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350963" defTabSz="900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800225" defTabSz="900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257425" defTabSz="9001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714625" defTabSz="9001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171825" defTabSz="9001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629025" defTabSz="9001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en-US" sz="1000">
                <a:solidFill>
                  <a:schemeClr val="accent2"/>
                </a:solidFill>
                <a:latin typeface="Arial" panose="020B0604020202020204" pitchFamily="34" charset="0"/>
              </a:rPr>
              <a:t>Perform a detailed process analysis to identify problems &amp; causes</a:t>
            </a:r>
          </a:p>
        </p:txBody>
      </p:sp>
      <p:grpSp>
        <p:nvGrpSpPr>
          <p:cNvPr id="3337" name="Group 265">
            <a:extLst>
              <a:ext uri="{FF2B5EF4-FFF2-40B4-BE49-F238E27FC236}">
                <a16:creationId xmlns:a16="http://schemas.microsoft.com/office/drawing/2014/main" id="{837B7B5E-354B-393F-6385-C34594FD996C}"/>
              </a:ext>
            </a:extLst>
          </p:cNvPr>
          <p:cNvGrpSpPr>
            <a:grpSpLocks/>
          </p:cNvGrpSpPr>
          <p:nvPr/>
        </p:nvGrpSpPr>
        <p:grpSpPr bwMode="auto">
          <a:xfrm>
            <a:off x="3068638" y="3744913"/>
            <a:ext cx="1535112" cy="585787"/>
            <a:chOff x="4162" y="3709"/>
            <a:chExt cx="712" cy="674"/>
          </a:xfrm>
        </p:grpSpPr>
        <p:sp>
          <p:nvSpPr>
            <p:cNvPr id="3338" name="Line 266">
              <a:extLst>
                <a:ext uri="{FF2B5EF4-FFF2-40B4-BE49-F238E27FC236}">
                  <a16:creationId xmlns:a16="http://schemas.microsoft.com/office/drawing/2014/main" id="{E2D11249-EA80-80AD-3C4B-0BAB11B8FD7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162" y="3709"/>
              <a:ext cx="712" cy="0"/>
            </a:xfrm>
            <a:prstGeom prst="line">
              <a:avLst/>
            </a:prstGeom>
            <a:noFill/>
            <a:ln w="28575">
              <a:solidFill>
                <a:schemeClr val="hlink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339" name="Line 267">
              <a:extLst>
                <a:ext uri="{FF2B5EF4-FFF2-40B4-BE49-F238E27FC236}">
                  <a16:creationId xmlns:a16="http://schemas.microsoft.com/office/drawing/2014/main" id="{BA2C42A7-DE4F-9F66-C0E0-1C9B8720796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162" y="4383"/>
              <a:ext cx="712" cy="0"/>
            </a:xfrm>
            <a:prstGeom prst="line">
              <a:avLst/>
            </a:prstGeom>
            <a:noFill/>
            <a:ln w="28575">
              <a:solidFill>
                <a:schemeClr val="hlink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3160" name="Text Box 88">
            <a:extLst>
              <a:ext uri="{FF2B5EF4-FFF2-40B4-BE49-F238E27FC236}">
                <a16:creationId xmlns:a16="http://schemas.microsoft.com/office/drawing/2014/main" id="{08921925-ED95-2B95-C86F-DF9F89E5CEF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79488" y="4710113"/>
            <a:ext cx="14351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1400" b="1">
                <a:solidFill>
                  <a:schemeClr val="accent2"/>
                </a:solidFill>
                <a:latin typeface="Arial" panose="020B0604020202020204" pitchFamily="34" charset="0"/>
              </a:rPr>
              <a:t>Cause &amp; Effect</a:t>
            </a:r>
          </a:p>
        </p:txBody>
      </p:sp>
      <p:sp>
        <p:nvSpPr>
          <p:cNvPr id="3216" name="Rectangle 144">
            <a:extLst>
              <a:ext uri="{FF2B5EF4-FFF2-40B4-BE49-F238E27FC236}">
                <a16:creationId xmlns:a16="http://schemas.microsoft.com/office/drawing/2014/main" id="{7637E220-64A0-6D65-EF80-58332052131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33638" y="4903788"/>
            <a:ext cx="1892300" cy="893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grpSp>
        <p:nvGrpSpPr>
          <p:cNvPr id="3853" name="Group 781">
            <a:extLst>
              <a:ext uri="{FF2B5EF4-FFF2-40B4-BE49-F238E27FC236}">
                <a16:creationId xmlns:a16="http://schemas.microsoft.com/office/drawing/2014/main" id="{D36F7C79-70A3-9EA8-6B35-8E1E29BBC525}"/>
              </a:ext>
            </a:extLst>
          </p:cNvPr>
          <p:cNvGrpSpPr>
            <a:grpSpLocks/>
          </p:cNvGrpSpPr>
          <p:nvPr/>
        </p:nvGrpSpPr>
        <p:grpSpPr bwMode="auto">
          <a:xfrm>
            <a:off x="950913" y="5045075"/>
            <a:ext cx="1436687" cy="703263"/>
            <a:chOff x="2134" y="2985"/>
            <a:chExt cx="862" cy="456"/>
          </a:xfrm>
        </p:grpSpPr>
        <p:sp>
          <p:nvSpPr>
            <p:cNvPr id="3321" name="Text Box 249">
              <a:extLst>
                <a:ext uri="{FF2B5EF4-FFF2-40B4-BE49-F238E27FC236}">
                  <a16:creationId xmlns:a16="http://schemas.microsoft.com/office/drawing/2014/main" id="{35254E2F-C4C1-A311-4E19-348AF4A4DC6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34" y="2985"/>
              <a:ext cx="862" cy="45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90050" tIns="45025" rIns="90050" bIns="45025">
              <a:spAutoFit/>
            </a:bodyPr>
            <a:lstStyle>
              <a:lvl1pPr defTabSz="900113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450850" defTabSz="900113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900113" defTabSz="900113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350963" defTabSz="900113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800225" defTabSz="900113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257425" defTabSz="900113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714625" defTabSz="900113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171825" defTabSz="900113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629025" defTabSz="900113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en-US" altLang="en-US" sz="1000">
                  <a:solidFill>
                    <a:schemeClr val="accent2"/>
                  </a:solidFill>
                  <a:latin typeface="Arial" panose="020B0604020202020204" pitchFamily="34" charset="0"/>
                </a:rPr>
                <a:t>Display your theories about root causes using a cause &amp; effect diagram</a:t>
              </a:r>
            </a:p>
          </p:txBody>
        </p:sp>
        <p:grpSp>
          <p:nvGrpSpPr>
            <p:cNvPr id="3833" name="Group 761">
              <a:extLst>
                <a:ext uri="{FF2B5EF4-FFF2-40B4-BE49-F238E27FC236}">
                  <a16:creationId xmlns:a16="http://schemas.microsoft.com/office/drawing/2014/main" id="{CECB61AE-2A56-403B-9F46-4416B967BB3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203" y="2989"/>
              <a:ext cx="737" cy="452"/>
              <a:chOff x="4162" y="3709"/>
              <a:chExt cx="712" cy="674"/>
            </a:xfrm>
          </p:grpSpPr>
          <p:sp>
            <p:nvSpPr>
              <p:cNvPr id="3834" name="Line 762">
                <a:extLst>
                  <a:ext uri="{FF2B5EF4-FFF2-40B4-BE49-F238E27FC236}">
                    <a16:creationId xmlns:a16="http://schemas.microsoft.com/office/drawing/2014/main" id="{EE95345C-0C0C-B5A4-20AF-3CFEFA0C6F9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162" y="3709"/>
                <a:ext cx="712" cy="0"/>
              </a:xfrm>
              <a:prstGeom prst="line">
                <a:avLst/>
              </a:prstGeom>
              <a:noFill/>
              <a:ln w="28575">
                <a:solidFill>
                  <a:schemeClr val="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835" name="Line 763">
                <a:extLst>
                  <a:ext uri="{FF2B5EF4-FFF2-40B4-BE49-F238E27FC236}">
                    <a16:creationId xmlns:a16="http://schemas.microsoft.com/office/drawing/2014/main" id="{C4F5A5EE-A744-89EE-2D3C-F83D0D92AE0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162" y="4383"/>
                <a:ext cx="712" cy="0"/>
              </a:xfrm>
              <a:prstGeom prst="line">
                <a:avLst/>
              </a:prstGeom>
              <a:noFill/>
              <a:ln w="28575">
                <a:solidFill>
                  <a:schemeClr val="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</p:grpSp>
      <p:sp>
        <p:nvSpPr>
          <p:cNvPr id="3840" name="Freeform 768">
            <a:extLst>
              <a:ext uri="{FF2B5EF4-FFF2-40B4-BE49-F238E27FC236}">
                <a16:creationId xmlns:a16="http://schemas.microsoft.com/office/drawing/2014/main" id="{7FE172AA-A5BC-AFD9-CD59-D46182C52D9E}"/>
              </a:ext>
            </a:extLst>
          </p:cNvPr>
          <p:cNvSpPr>
            <a:spLocks/>
          </p:cNvSpPr>
          <p:nvPr/>
        </p:nvSpPr>
        <p:spPr bwMode="auto">
          <a:xfrm>
            <a:off x="2700338" y="6010275"/>
            <a:ext cx="406400" cy="765175"/>
          </a:xfrm>
          <a:custGeom>
            <a:avLst/>
            <a:gdLst>
              <a:gd name="T0" fmla="*/ 0 w 256"/>
              <a:gd name="T1" fmla="*/ 0 h 723"/>
              <a:gd name="T2" fmla="*/ 45 w 256"/>
              <a:gd name="T3" fmla="*/ 525 h 723"/>
              <a:gd name="T4" fmla="*/ 256 w 256"/>
              <a:gd name="T5" fmla="*/ 723 h 7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56" h="723">
                <a:moveTo>
                  <a:pt x="0" y="0"/>
                </a:moveTo>
                <a:cubicBezTo>
                  <a:pt x="1" y="202"/>
                  <a:pt x="2" y="405"/>
                  <a:pt x="45" y="525"/>
                </a:cubicBezTo>
                <a:cubicBezTo>
                  <a:pt x="88" y="645"/>
                  <a:pt x="172" y="684"/>
                  <a:pt x="256" y="723"/>
                </a:cubicBezTo>
              </a:path>
            </a:pathLst>
          </a:custGeom>
          <a:noFill/>
          <a:ln w="57150" cmpd="sng">
            <a:solidFill>
              <a:schemeClr val="hlink"/>
            </a:solidFill>
            <a:round/>
            <a:headEnd type="none" w="med" len="med"/>
            <a:tailEnd type="stealth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841" name="Freeform 769">
            <a:extLst>
              <a:ext uri="{FF2B5EF4-FFF2-40B4-BE49-F238E27FC236}">
                <a16:creationId xmlns:a16="http://schemas.microsoft.com/office/drawing/2014/main" id="{CD33B5CF-76A5-39A2-880E-1E40223912EB}"/>
              </a:ext>
            </a:extLst>
          </p:cNvPr>
          <p:cNvSpPr>
            <a:spLocks/>
          </p:cNvSpPr>
          <p:nvPr/>
        </p:nvSpPr>
        <p:spPr bwMode="auto">
          <a:xfrm flipH="1">
            <a:off x="2293938" y="6007100"/>
            <a:ext cx="406400" cy="471488"/>
          </a:xfrm>
          <a:custGeom>
            <a:avLst/>
            <a:gdLst>
              <a:gd name="T0" fmla="*/ 0 w 256"/>
              <a:gd name="T1" fmla="*/ 0 h 723"/>
              <a:gd name="T2" fmla="*/ 45 w 256"/>
              <a:gd name="T3" fmla="*/ 525 h 723"/>
              <a:gd name="T4" fmla="*/ 256 w 256"/>
              <a:gd name="T5" fmla="*/ 723 h 7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56" h="723">
                <a:moveTo>
                  <a:pt x="0" y="0"/>
                </a:moveTo>
                <a:cubicBezTo>
                  <a:pt x="1" y="202"/>
                  <a:pt x="2" y="405"/>
                  <a:pt x="45" y="525"/>
                </a:cubicBezTo>
                <a:cubicBezTo>
                  <a:pt x="88" y="645"/>
                  <a:pt x="172" y="684"/>
                  <a:pt x="256" y="723"/>
                </a:cubicBezTo>
              </a:path>
            </a:pathLst>
          </a:custGeom>
          <a:noFill/>
          <a:ln w="57150" cmpd="sng">
            <a:solidFill>
              <a:schemeClr val="hlink"/>
            </a:solidFill>
            <a:round/>
            <a:headEnd type="none" w="med" len="med"/>
            <a:tailEnd type="stealth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844" name="Freeform 772">
            <a:extLst>
              <a:ext uri="{FF2B5EF4-FFF2-40B4-BE49-F238E27FC236}">
                <a16:creationId xmlns:a16="http://schemas.microsoft.com/office/drawing/2014/main" id="{669EC280-7519-BF2C-5801-F477846C4FAE}"/>
              </a:ext>
            </a:extLst>
          </p:cNvPr>
          <p:cNvSpPr>
            <a:spLocks/>
          </p:cNvSpPr>
          <p:nvPr/>
        </p:nvSpPr>
        <p:spPr bwMode="auto">
          <a:xfrm>
            <a:off x="2700338" y="6026150"/>
            <a:ext cx="406400" cy="2720975"/>
          </a:xfrm>
          <a:custGeom>
            <a:avLst/>
            <a:gdLst>
              <a:gd name="T0" fmla="*/ 0 w 256"/>
              <a:gd name="T1" fmla="*/ 0 h 723"/>
              <a:gd name="T2" fmla="*/ 45 w 256"/>
              <a:gd name="T3" fmla="*/ 525 h 723"/>
              <a:gd name="T4" fmla="*/ 256 w 256"/>
              <a:gd name="T5" fmla="*/ 723 h 7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56" h="723">
                <a:moveTo>
                  <a:pt x="0" y="0"/>
                </a:moveTo>
                <a:cubicBezTo>
                  <a:pt x="1" y="202"/>
                  <a:pt x="2" y="405"/>
                  <a:pt x="45" y="525"/>
                </a:cubicBezTo>
                <a:cubicBezTo>
                  <a:pt x="88" y="645"/>
                  <a:pt x="172" y="684"/>
                  <a:pt x="256" y="723"/>
                </a:cubicBezTo>
              </a:path>
            </a:pathLst>
          </a:custGeom>
          <a:noFill/>
          <a:ln w="57150" cmpd="sng">
            <a:solidFill>
              <a:schemeClr val="hlink"/>
            </a:solidFill>
            <a:round/>
            <a:headEnd type="none" w="med" len="med"/>
            <a:tailEnd type="stealth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grpSp>
        <p:nvGrpSpPr>
          <p:cNvPr id="3848" name="Group 776">
            <a:extLst>
              <a:ext uri="{FF2B5EF4-FFF2-40B4-BE49-F238E27FC236}">
                <a16:creationId xmlns:a16="http://schemas.microsoft.com/office/drawing/2014/main" id="{65EDCAA9-5A94-69B1-BB45-9B19A879DEE7}"/>
              </a:ext>
            </a:extLst>
          </p:cNvPr>
          <p:cNvGrpSpPr>
            <a:grpSpLocks/>
          </p:cNvGrpSpPr>
          <p:nvPr/>
        </p:nvGrpSpPr>
        <p:grpSpPr bwMode="auto">
          <a:xfrm>
            <a:off x="415925" y="8050213"/>
            <a:ext cx="2024063" cy="544512"/>
            <a:chOff x="4162" y="3709"/>
            <a:chExt cx="712" cy="674"/>
          </a:xfrm>
        </p:grpSpPr>
        <p:sp>
          <p:nvSpPr>
            <p:cNvPr id="3849" name="Line 777">
              <a:extLst>
                <a:ext uri="{FF2B5EF4-FFF2-40B4-BE49-F238E27FC236}">
                  <a16:creationId xmlns:a16="http://schemas.microsoft.com/office/drawing/2014/main" id="{A90ACCD6-9D51-09F5-3123-8847ACA06A3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162" y="3709"/>
              <a:ext cx="712" cy="0"/>
            </a:xfrm>
            <a:prstGeom prst="line">
              <a:avLst/>
            </a:prstGeom>
            <a:noFill/>
            <a:ln w="28575">
              <a:solidFill>
                <a:schemeClr val="hlink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850" name="Line 778">
              <a:extLst>
                <a:ext uri="{FF2B5EF4-FFF2-40B4-BE49-F238E27FC236}">
                  <a16:creationId xmlns:a16="http://schemas.microsoft.com/office/drawing/2014/main" id="{08EFA941-6CA2-185B-1B44-23262F78845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162" y="4383"/>
              <a:ext cx="712" cy="0"/>
            </a:xfrm>
            <a:prstGeom prst="line">
              <a:avLst/>
            </a:prstGeom>
            <a:noFill/>
            <a:ln w="28575">
              <a:solidFill>
                <a:schemeClr val="hlink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22603" name="Group 1099">
            <a:extLst>
              <a:ext uri="{FF2B5EF4-FFF2-40B4-BE49-F238E27FC236}">
                <a16:creationId xmlns:a16="http://schemas.microsoft.com/office/drawing/2014/main" id="{C7FDD5EA-EEDD-BE1A-D18E-3F36FCB9F385}"/>
              </a:ext>
            </a:extLst>
          </p:cNvPr>
          <p:cNvGrpSpPr>
            <a:grpSpLocks/>
          </p:cNvGrpSpPr>
          <p:nvPr/>
        </p:nvGrpSpPr>
        <p:grpSpPr bwMode="auto">
          <a:xfrm>
            <a:off x="5818188" y="5041900"/>
            <a:ext cx="1550987" cy="806450"/>
            <a:chOff x="3845" y="4036"/>
            <a:chExt cx="1054" cy="628"/>
          </a:xfrm>
        </p:grpSpPr>
        <p:sp>
          <p:nvSpPr>
            <p:cNvPr id="4025" name="Rectangle 953">
              <a:extLst>
                <a:ext uri="{FF2B5EF4-FFF2-40B4-BE49-F238E27FC236}">
                  <a16:creationId xmlns:a16="http://schemas.microsoft.com/office/drawing/2014/main" id="{F85AD9D2-262F-3892-3A72-73205CED20AF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3847" y="4036"/>
              <a:ext cx="1051" cy="628"/>
            </a:xfrm>
            <a:prstGeom prst="rect">
              <a:avLst/>
            </a:prstGeom>
            <a:noFill/>
            <a:ln w="25400">
              <a:solidFill>
                <a:srgbClr val="FF99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81457" tIns="40729" rIns="81457" bIns="40729">
              <a:spAutoFit/>
            </a:bodyPr>
            <a:lstStyle/>
            <a:p>
              <a:endParaRPr lang="en-US"/>
            </a:p>
          </p:txBody>
        </p:sp>
        <p:sp>
          <p:nvSpPr>
            <p:cNvPr id="4026" name="Line 954">
              <a:extLst>
                <a:ext uri="{FF2B5EF4-FFF2-40B4-BE49-F238E27FC236}">
                  <a16:creationId xmlns:a16="http://schemas.microsoft.com/office/drawing/2014/main" id="{47FE8AEA-068C-1795-9192-1B8D055F9572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>
              <a:off x="4604" y="4036"/>
              <a:ext cx="0" cy="628"/>
            </a:xfrm>
            <a:prstGeom prst="line">
              <a:avLst/>
            </a:prstGeom>
            <a:noFill/>
            <a:ln w="25400">
              <a:solidFill>
                <a:srgbClr val="FF9900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81457" tIns="40729" rIns="81457" bIns="40729">
              <a:spAutoFit/>
            </a:bodyPr>
            <a:lstStyle/>
            <a:p>
              <a:endParaRPr lang="en-US"/>
            </a:p>
          </p:txBody>
        </p:sp>
        <p:sp>
          <p:nvSpPr>
            <p:cNvPr id="4027" name="Line 955">
              <a:extLst>
                <a:ext uri="{FF2B5EF4-FFF2-40B4-BE49-F238E27FC236}">
                  <a16:creationId xmlns:a16="http://schemas.microsoft.com/office/drawing/2014/main" id="{945DE5EF-E6C1-C8A9-60D5-699C612A3CAE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>
              <a:off x="3845" y="4122"/>
              <a:ext cx="1054" cy="0"/>
            </a:xfrm>
            <a:prstGeom prst="line">
              <a:avLst/>
            </a:prstGeom>
            <a:noFill/>
            <a:ln w="25400">
              <a:solidFill>
                <a:srgbClr val="FF9900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81457" tIns="40729" rIns="81457" bIns="40729">
              <a:spAutoFit/>
            </a:bodyPr>
            <a:lstStyle/>
            <a:p>
              <a:endParaRPr lang="en-US"/>
            </a:p>
          </p:txBody>
        </p:sp>
        <p:sp>
          <p:nvSpPr>
            <p:cNvPr id="4036" name="Line 964">
              <a:extLst>
                <a:ext uri="{FF2B5EF4-FFF2-40B4-BE49-F238E27FC236}">
                  <a16:creationId xmlns:a16="http://schemas.microsoft.com/office/drawing/2014/main" id="{8CEE5973-3BE0-5F9A-BFD6-9FF20883314C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>
              <a:off x="3845" y="4664"/>
              <a:ext cx="1054" cy="0"/>
            </a:xfrm>
            <a:prstGeom prst="line">
              <a:avLst/>
            </a:prstGeom>
            <a:noFill/>
            <a:ln w="25400">
              <a:solidFill>
                <a:srgbClr val="FF9900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81457" tIns="40729" rIns="81457" bIns="40729">
              <a:spAutoFit/>
            </a:bodyPr>
            <a:lstStyle/>
            <a:p>
              <a:endParaRPr lang="en-US"/>
            </a:p>
          </p:txBody>
        </p:sp>
        <p:sp>
          <p:nvSpPr>
            <p:cNvPr id="4037" name="Line 965">
              <a:extLst>
                <a:ext uri="{FF2B5EF4-FFF2-40B4-BE49-F238E27FC236}">
                  <a16:creationId xmlns:a16="http://schemas.microsoft.com/office/drawing/2014/main" id="{3DFCDA76-50EC-BC5E-773F-0DB61964E029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>
              <a:off x="3940" y="4124"/>
              <a:ext cx="0" cy="538"/>
            </a:xfrm>
            <a:prstGeom prst="line">
              <a:avLst/>
            </a:prstGeom>
            <a:noFill/>
            <a:ln w="12700">
              <a:solidFill>
                <a:srgbClr val="FF9900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81457" tIns="40729" rIns="81457" bIns="40729">
              <a:spAutoFit/>
            </a:bodyPr>
            <a:lstStyle/>
            <a:p>
              <a:endParaRPr lang="en-US"/>
            </a:p>
          </p:txBody>
        </p:sp>
        <p:sp>
          <p:nvSpPr>
            <p:cNvPr id="4038" name="Line 966">
              <a:extLst>
                <a:ext uri="{FF2B5EF4-FFF2-40B4-BE49-F238E27FC236}">
                  <a16:creationId xmlns:a16="http://schemas.microsoft.com/office/drawing/2014/main" id="{E60647E5-B60E-105C-DBAE-53818F8B8D78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>
              <a:off x="4044" y="4124"/>
              <a:ext cx="0" cy="538"/>
            </a:xfrm>
            <a:prstGeom prst="line">
              <a:avLst/>
            </a:prstGeom>
            <a:noFill/>
            <a:ln w="12700">
              <a:solidFill>
                <a:srgbClr val="FF9900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81457" tIns="40729" rIns="81457" bIns="40729">
              <a:spAutoFit/>
            </a:bodyPr>
            <a:lstStyle/>
            <a:p>
              <a:endParaRPr lang="en-US"/>
            </a:p>
          </p:txBody>
        </p:sp>
        <p:sp>
          <p:nvSpPr>
            <p:cNvPr id="4039" name="Line 967">
              <a:extLst>
                <a:ext uri="{FF2B5EF4-FFF2-40B4-BE49-F238E27FC236}">
                  <a16:creationId xmlns:a16="http://schemas.microsoft.com/office/drawing/2014/main" id="{91DB77DA-094F-4BEE-0B96-E99A83A11777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>
              <a:off x="4151" y="4124"/>
              <a:ext cx="0" cy="538"/>
            </a:xfrm>
            <a:prstGeom prst="line">
              <a:avLst/>
            </a:prstGeom>
            <a:noFill/>
            <a:ln w="12700">
              <a:solidFill>
                <a:srgbClr val="FF9900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81457" tIns="40729" rIns="81457" bIns="40729">
              <a:spAutoFit/>
            </a:bodyPr>
            <a:lstStyle/>
            <a:p>
              <a:endParaRPr lang="en-US"/>
            </a:p>
          </p:txBody>
        </p:sp>
        <p:sp>
          <p:nvSpPr>
            <p:cNvPr id="4040" name="Line 968">
              <a:extLst>
                <a:ext uri="{FF2B5EF4-FFF2-40B4-BE49-F238E27FC236}">
                  <a16:creationId xmlns:a16="http://schemas.microsoft.com/office/drawing/2014/main" id="{1E51D446-D239-EF07-C257-0E4BDAC16576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>
              <a:off x="4179" y="4124"/>
              <a:ext cx="0" cy="538"/>
            </a:xfrm>
            <a:prstGeom prst="line">
              <a:avLst/>
            </a:prstGeom>
            <a:noFill/>
            <a:ln w="12700">
              <a:solidFill>
                <a:srgbClr val="FF9900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81457" tIns="40729" rIns="81457" bIns="40729">
              <a:spAutoFit/>
            </a:bodyPr>
            <a:lstStyle/>
            <a:p>
              <a:endParaRPr lang="en-US"/>
            </a:p>
          </p:txBody>
        </p:sp>
        <p:sp>
          <p:nvSpPr>
            <p:cNvPr id="4041" name="Line 969">
              <a:extLst>
                <a:ext uri="{FF2B5EF4-FFF2-40B4-BE49-F238E27FC236}">
                  <a16:creationId xmlns:a16="http://schemas.microsoft.com/office/drawing/2014/main" id="{63C3B593-97A9-90FE-3BCA-46E7DB142EC0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>
              <a:off x="4291" y="4124"/>
              <a:ext cx="0" cy="538"/>
            </a:xfrm>
            <a:prstGeom prst="line">
              <a:avLst/>
            </a:prstGeom>
            <a:noFill/>
            <a:ln w="12700">
              <a:solidFill>
                <a:srgbClr val="FF9900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81457" tIns="40729" rIns="81457" bIns="40729">
              <a:spAutoFit/>
            </a:bodyPr>
            <a:lstStyle/>
            <a:p>
              <a:endParaRPr lang="en-US"/>
            </a:p>
          </p:txBody>
        </p:sp>
        <p:sp>
          <p:nvSpPr>
            <p:cNvPr id="4042" name="Line 970">
              <a:extLst>
                <a:ext uri="{FF2B5EF4-FFF2-40B4-BE49-F238E27FC236}">
                  <a16:creationId xmlns:a16="http://schemas.microsoft.com/office/drawing/2014/main" id="{B88F06A3-3989-1CF8-53BA-3F5DE10B0C58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>
              <a:off x="4316" y="4124"/>
              <a:ext cx="0" cy="538"/>
            </a:xfrm>
            <a:prstGeom prst="line">
              <a:avLst/>
            </a:prstGeom>
            <a:noFill/>
            <a:ln w="12700">
              <a:solidFill>
                <a:srgbClr val="FF9900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81457" tIns="40729" rIns="81457" bIns="40729">
              <a:spAutoFit/>
            </a:bodyPr>
            <a:lstStyle/>
            <a:p>
              <a:endParaRPr lang="en-US"/>
            </a:p>
          </p:txBody>
        </p:sp>
        <p:sp>
          <p:nvSpPr>
            <p:cNvPr id="4043" name="Line 971">
              <a:extLst>
                <a:ext uri="{FF2B5EF4-FFF2-40B4-BE49-F238E27FC236}">
                  <a16:creationId xmlns:a16="http://schemas.microsoft.com/office/drawing/2014/main" id="{7E27B7E9-8AFD-3FB5-A3BD-5DBBED049C01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>
              <a:off x="4412" y="4124"/>
              <a:ext cx="0" cy="538"/>
            </a:xfrm>
            <a:prstGeom prst="line">
              <a:avLst/>
            </a:prstGeom>
            <a:noFill/>
            <a:ln w="12700">
              <a:solidFill>
                <a:srgbClr val="FF9900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81457" tIns="40729" rIns="81457" bIns="40729">
              <a:spAutoFit/>
            </a:bodyPr>
            <a:lstStyle/>
            <a:p>
              <a:endParaRPr lang="en-US"/>
            </a:p>
          </p:txBody>
        </p:sp>
        <p:sp>
          <p:nvSpPr>
            <p:cNvPr id="4044" name="Line 972">
              <a:extLst>
                <a:ext uri="{FF2B5EF4-FFF2-40B4-BE49-F238E27FC236}">
                  <a16:creationId xmlns:a16="http://schemas.microsoft.com/office/drawing/2014/main" id="{57AF52FD-7E14-6CB7-4F8F-BCE8FADF6A29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>
              <a:off x="4439" y="4124"/>
              <a:ext cx="0" cy="540"/>
            </a:xfrm>
            <a:prstGeom prst="line">
              <a:avLst/>
            </a:prstGeom>
            <a:noFill/>
            <a:ln w="12700">
              <a:solidFill>
                <a:srgbClr val="FF9900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81457" tIns="40729" rIns="81457" bIns="40729">
              <a:spAutoFit/>
            </a:bodyPr>
            <a:lstStyle/>
            <a:p>
              <a:endParaRPr lang="en-US"/>
            </a:p>
          </p:txBody>
        </p:sp>
        <p:sp>
          <p:nvSpPr>
            <p:cNvPr id="4045" name="Line 973">
              <a:extLst>
                <a:ext uri="{FF2B5EF4-FFF2-40B4-BE49-F238E27FC236}">
                  <a16:creationId xmlns:a16="http://schemas.microsoft.com/office/drawing/2014/main" id="{7727B5CA-3D80-2BBB-9A52-2201389A7B40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>
              <a:off x="4469" y="4124"/>
              <a:ext cx="0" cy="540"/>
            </a:xfrm>
            <a:prstGeom prst="line">
              <a:avLst/>
            </a:prstGeom>
            <a:noFill/>
            <a:ln w="12700">
              <a:solidFill>
                <a:srgbClr val="FF9900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81457" tIns="40729" rIns="81457" bIns="40729">
              <a:spAutoFit/>
            </a:bodyPr>
            <a:lstStyle/>
            <a:p>
              <a:endParaRPr lang="en-US"/>
            </a:p>
          </p:txBody>
        </p:sp>
        <p:sp>
          <p:nvSpPr>
            <p:cNvPr id="4046" name="Line 974">
              <a:extLst>
                <a:ext uri="{FF2B5EF4-FFF2-40B4-BE49-F238E27FC236}">
                  <a16:creationId xmlns:a16="http://schemas.microsoft.com/office/drawing/2014/main" id="{ACDA379F-63FD-F180-CFB9-D069E580374B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>
              <a:off x="4789" y="4124"/>
              <a:ext cx="0" cy="538"/>
            </a:xfrm>
            <a:prstGeom prst="line">
              <a:avLst/>
            </a:prstGeom>
            <a:noFill/>
            <a:ln w="12700">
              <a:solidFill>
                <a:srgbClr val="FF9900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81457" tIns="40729" rIns="81457" bIns="40729">
              <a:spAutoFit/>
            </a:bodyPr>
            <a:lstStyle/>
            <a:p>
              <a:endParaRPr lang="en-US"/>
            </a:p>
          </p:txBody>
        </p:sp>
        <p:sp>
          <p:nvSpPr>
            <p:cNvPr id="4047" name="Line 975">
              <a:extLst>
                <a:ext uri="{FF2B5EF4-FFF2-40B4-BE49-F238E27FC236}">
                  <a16:creationId xmlns:a16="http://schemas.microsoft.com/office/drawing/2014/main" id="{7A8EC934-FBA3-6C4F-2B7F-C5226C7598D8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>
              <a:off x="4815" y="4124"/>
              <a:ext cx="0" cy="538"/>
            </a:xfrm>
            <a:prstGeom prst="line">
              <a:avLst/>
            </a:prstGeom>
            <a:noFill/>
            <a:ln w="12700">
              <a:solidFill>
                <a:srgbClr val="FF9900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81457" tIns="40729" rIns="81457" bIns="40729">
              <a:spAutoFit/>
            </a:bodyPr>
            <a:lstStyle/>
            <a:p>
              <a:endParaRPr lang="en-US"/>
            </a:p>
          </p:txBody>
        </p:sp>
        <p:sp>
          <p:nvSpPr>
            <p:cNvPr id="4048" name="Line 976">
              <a:extLst>
                <a:ext uri="{FF2B5EF4-FFF2-40B4-BE49-F238E27FC236}">
                  <a16:creationId xmlns:a16="http://schemas.microsoft.com/office/drawing/2014/main" id="{853A7ADF-CB0F-4A4B-6A96-A0D984F468CC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>
              <a:off x="4844" y="4124"/>
              <a:ext cx="0" cy="538"/>
            </a:xfrm>
            <a:prstGeom prst="line">
              <a:avLst/>
            </a:prstGeom>
            <a:noFill/>
            <a:ln w="12700">
              <a:solidFill>
                <a:srgbClr val="FF9900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81457" tIns="40729" rIns="81457" bIns="40729">
              <a:spAutoFit/>
            </a:bodyPr>
            <a:lstStyle/>
            <a:p>
              <a:endParaRPr lang="en-US"/>
            </a:p>
          </p:txBody>
        </p:sp>
        <p:sp>
          <p:nvSpPr>
            <p:cNvPr id="4049" name="Line 977">
              <a:extLst>
                <a:ext uri="{FF2B5EF4-FFF2-40B4-BE49-F238E27FC236}">
                  <a16:creationId xmlns:a16="http://schemas.microsoft.com/office/drawing/2014/main" id="{083C1EAB-54BC-7ED8-A216-EF2177DFBE20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>
              <a:off x="4869" y="4124"/>
              <a:ext cx="0" cy="540"/>
            </a:xfrm>
            <a:prstGeom prst="line">
              <a:avLst/>
            </a:prstGeom>
            <a:noFill/>
            <a:ln w="12700">
              <a:solidFill>
                <a:srgbClr val="FF9900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81457" tIns="40729" rIns="81457" bIns="40729">
              <a:spAutoFit/>
            </a:bodyPr>
            <a:lstStyle/>
            <a:p>
              <a:endParaRPr lang="en-US"/>
            </a:p>
          </p:txBody>
        </p:sp>
        <p:sp>
          <p:nvSpPr>
            <p:cNvPr id="4050" name="Line 978">
              <a:extLst>
                <a:ext uri="{FF2B5EF4-FFF2-40B4-BE49-F238E27FC236}">
                  <a16:creationId xmlns:a16="http://schemas.microsoft.com/office/drawing/2014/main" id="{45EE3FBB-F985-EA88-D086-FB05805EC8CE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>
              <a:off x="3845" y="4265"/>
              <a:ext cx="1054" cy="0"/>
            </a:xfrm>
            <a:prstGeom prst="line">
              <a:avLst/>
            </a:prstGeom>
            <a:noFill/>
            <a:ln w="12700">
              <a:solidFill>
                <a:srgbClr val="FF9900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81457" tIns="40729" rIns="81457" bIns="40729">
              <a:spAutoFit/>
            </a:bodyPr>
            <a:lstStyle/>
            <a:p>
              <a:endParaRPr lang="en-US"/>
            </a:p>
          </p:txBody>
        </p:sp>
        <p:sp>
          <p:nvSpPr>
            <p:cNvPr id="4051" name="Line 979">
              <a:extLst>
                <a:ext uri="{FF2B5EF4-FFF2-40B4-BE49-F238E27FC236}">
                  <a16:creationId xmlns:a16="http://schemas.microsoft.com/office/drawing/2014/main" id="{2A8802E6-25B8-6AC0-1177-5A9A259D64C4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>
              <a:off x="3845" y="4208"/>
              <a:ext cx="1054" cy="0"/>
            </a:xfrm>
            <a:prstGeom prst="line">
              <a:avLst/>
            </a:prstGeom>
            <a:noFill/>
            <a:ln w="12700">
              <a:solidFill>
                <a:srgbClr val="FF9900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81457" tIns="40729" rIns="81457" bIns="40729">
              <a:spAutoFit/>
            </a:bodyPr>
            <a:lstStyle/>
            <a:p>
              <a:endParaRPr lang="en-US"/>
            </a:p>
          </p:txBody>
        </p:sp>
        <p:sp>
          <p:nvSpPr>
            <p:cNvPr id="4052" name="Line 980">
              <a:extLst>
                <a:ext uri="{FF2B5EF4-FFF2-40B4-BE49-F238E27FC236}">
                  <a16:creationId xmlns:a16="http://schemas.microsoft.com/office/drawing/2014/main" id="{0F24AEC5-CEBB-055A-131A-D08B62E87F40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>
              <a:off x="3845" y="4322"/>
              <a:ext cx="1054" cy="0"/>
            </a:xfrm>
            <a:prstGeom prst="line">
              <a:avLst/>
            </a:prstGeom>
            <a:noFill/>
            <a:ln w="12700">
              <a:solidFill>
                <a:srgbClr val="FF9900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81457" tIns="40729" rIns="81457" bIns="40729">
              <a:spAutoFit/>
            </a:bodyPr>
            <a:lstStyle/>
            <a:p>
              <a:endParaRPr lang="en-US"/>
            </a:p>
          </p:txBody>
        </p:sp>
        <p:sp>
          <p:nvSpPr>
            <p:cNvPr id="4053" name="Line 981">
              <a:extLst>
                <a:ext uri="{FF2B5EF4-FFF2-40B4-BE49-F238E27FC236}">
                  <a16:creationId xmlns:a16="http://schemas.microsoft.com/office/drawing/2014/main" id="{FF208C57-016D-65D3-194E-EA36FEF1A9B1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>
              <a:off x="3845" y="4378"/>
              <a:ext cx="1054" cy="0"/>
            </a:xfrm>
            <a:prstGeom prst="line">
              <a:avLst/>
            </a:prstGeom>
            <a:noFill/>
            <a:ln w="12700">
              <a:solidFill>
                <a:srgbClr val="FF9900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81457" tIns="40729" rIns="81457" bIns="40729">
              <a:spAutoFit/>
            </a:bodyPr>
            <a:lstStyle/>
            <a:p>
              <a:endParaRPr lang="en-US"/>
            </a:p>
          </p:txBody>
        </p:sp>
        <p:sp>
          <p:nvSpPr>
            <p:cNvPr id="4054" name="Line 982">
              <a:extLst>
                <a:ext uri="{FF2B5EF4-FFF2-40B4-BE49-F238E27FC236}">
                  <a16:creationId xmlns:a16="http://schemas.microsoft.com/office/drawing/2014/main" id="{B5C340CF-279F-F779-859C-BC548FE0BE75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>
              <a:off x="3845" y="4435"/>
              <a:ext cx="1054" cy="0"/>
            </a:xfrm>
            <a:prstGeom prst="line">
              <a:avLst/>
            </a:prstGeom>
            <a:noFill/>
            <a:ln w="12700">
              <a:solidFill>
                <a:srgbClr val="FF9900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81457" tIns="40729" rIns="81457" bIns="40729">
              <a:spAutoFit/>
            </a:bodyPr>
            <a:lstStyle/>
            <a:p>
              <a:endParaRPr lang="en-US"/>
            </a:p>
          </p:txBody>
        </p:sp>
        <p:sp>
          <p:nvSpPr>
            <p:cNvPr id="4055" name="Line 983">
              <a:extLst>
                <a:ext uri="{FF2B5EF4-FFF2-40B4-BE49-F238E27FC236}">
                  <a16:creationId xmlns:a16="http://schemas.microsoft.com/office/drawing/2014/main" id="{76C2E6CB-11DC-F198-2A5D-A5CEE9FFC1AB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>
              <a:off x="3845" y="4492"/>
              <a:ext cx="1054" cy="0"/>
            </a:xfrm>
            <a:prstGeom prst="line">
              <a:avLst/>
            </a:prstGeom>
            <a:noFill/>
            <a:ln w="12700">
              <a:solidFill>
                <a:srgbClr val="FF9900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81457" tIns="40729" rIns="81457" bIns="40729">
              <a:spAutoFit/>
            </a:bodyPr>
            <a:lstStyle/>
            <a:p>
              <a:endParaRPr lang="en-US"/>
            </a:p>
          </p:txBody>
        </p:sp>
        <p:sp>
          <p:nvSpPr>
            <p:cNvPr id="4056" name="Line 984">
              <a:extLst>
                <a:ext uri="{FF2B5EF4-FFF2-40B4-BE49-F238E27FC236}">
                  <a16:creationId xmlns:a16="http://schemas.microsoft.com/office/drawing/2014/main" id="{F8E469EE-8FB6-BD9A-5D05-BFA1AC541ADF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>
              <a:off x="3845" y="4550"/>
              <a:ext cx="1054" cy="0"/>
            </a:xfrm>
            <a:prstGeom prst="line">
              <a:avLst/>
            </a:prstGeom>
            <a:noFill/>
            <a:ln w="12700">
              <a:solidFill>
                <a:srgbClr val="FF9900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81457" tIns="40729" rIns="81457" bIns="40729">
              <a:spAutoFit/>
            </a:bodyPr>
            <a:lstStyle/>
            <a:p>
              <a:endParaRPr lang="en-US"/>
            </a:p>
          </p:txBody>
        </p:sp>
        <p:sp>
          <p:nvSpPr>
            <p:cNvPr id="4057" name="Line 985">
              <a:extLst>
                <a:ext uri="{FF2B5EF4-FFF2-40B4-BE49-F238E27FC236}">
                  <a16:creationId xmlns:a16="http://schemas.microsoft.com/office/drawing/2014/main" id="{C945AF88-954B-90E7-25A6-5469314A73A1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>
              <a:off x="3845" y="4607"/>
              <a:ext cx="1054" cy="0"/>
            </a:xfrm>
            <a:prstGeom prst="line">
              <a:avLst/>
            </a:prstGeom>
            <a:noFill/>
            <a:ln w="28575">
              <a:solidFill>
                <a:srgbClr val="FF9900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81457" tIns="40729" rIns="81457" bIns="40729">
              <a:spAutoFit/>
            </a:bodyPr>
            <a:lstStyle/>
            <a:p>
              <a:endParaRPr lang="en-US"/>
            </a:p>
          </p:txBody>
        </p:sp>
      </p:grpSp>
      <p:sp>
        <p:nvSpPr>
          <p:cNvPr id="4058" name="Text Box 986">
            <a:extLst>
              <a:ext uri="{FF2B5EF4-FFF2-40B4-BE49-F238E27FC236}">
                <a16:creationId xmlns:a16="http://schemas.microsoft.com/office/drawing/2014/main" id="{A0670E6F-1DEF-4B4A-A03F-0DBD3D9D77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99413" y="6103938"/>
            <a:ext cx="833437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1400" b="1">
                <a:solidFill>
                  <a:schemeClr val="accent2"/>
                </a:solidFill>
                <a:latin typeface="Arial" panose="020B0604020202020204" pitchFamily="34" charset="0"/>
              </a:rPr>
              <a:t>Piloting</a:t>
            </a:r>
          </a:p>
        </p:txBody>
      </p:sp>
      <p:sp>
        <p:nvSpPr>
          <p:cNvPr id="4059" name="Text Box 987">
            <a:extLst>
              <a:ext uri="{FF2B5EF4-FFF2-40B4-BE49-F238E27FC236}">
                <a16:creationId xmlns:a16="http://schemas.microsoft.com/office/drawing/2014/main" id="{C37A2608-FCA8-D266-2AE2-86043A2EDEA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39150" y="1108075"/>
            <a:ext cx="1668463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1400" b="1">
                <a:solidFill>
                  <a:schemeClr val="accent2"/>
                </a:solidFill>
                <a:latin typeface="Arial" panose="020B0604020202020204" pitchFamily="34" charset="0"/>
              </a:rPr>
              <a:t>Identify Solutions</a:t>
            </a:r>
          </a:p>
        </p:txBody>
      </p:sp>
      <p:sp>
        <p:nvSpPr>
          <p:cNvPr id="4062" name="Rectangle 990">
            <a:extLst>
              <a:ext uri="{FF2B5EF4-FFF2-40B4-BE49-F238E27FC236}">
                <a16:creationId xmlns:a16="http://schemas.microsoft.com/office/drawing/2014/main" id="{5703792E-7111-7D5B-B625-A61B1D8B63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9210675" y="3775075"/>
            <a:ext cx="1135063" cy="1176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063" name="Text Box 991">
            <a:extLst>
              <a:ext uri="{FF2B5EF4-FFF2-40B4-BE49-F238E27FC236}">
                <a16:creationId xmlns:a16="http://schemas.microsoft.com/office/drawing/2014/main" id="{F838D7D4-B124-17D8-C84D-CFCF0B69CF1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40388" y="1947863"/>
            <a:ext cx="2014537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1400" b="1">
                <a:solidFill>
                  <a:schemeClr val="accent2"/>
                </a:solidFill>
                <a:latin typeface="Arial" panose="020B0604020202020204" pitchFamily="34" charset="0"/>
              </a:rPr>
              <a:t>Cost-Benefit Analysis</a:t>
            </a:r>
          </a:p>
        </p:txBody>
      </p:sp>
      <p:sp>
        <p:nvSpPr>
          <p:cNvPr id="4064" name="Text Box 992">
            <a:extLst>
              <a:ext uri="{FF2B5EF4-FFF2-40B4-BE49-F238E27FC236}">
                <a16:creationId xmlns:a16="http://schemas.microsoft.com/office/drawing/2014/main" id="{543C42F6-1001-AA8E-C327-DA83E167DF8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80038" y="7240588"/>
            <a:ext cx="2290762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1400" b="1">
                <a:solidFill>
                  <a:schemeClr val="accent2"/>
                </a:solidFill>
                <a:latin typeface="Arial" panose="020B0604020202020204" pitchFamily="34" charset="0"/>
              </a:rPr>
              <a:t>Implementation Planning</a:t>
            </a:r>
          </a:p>
        </p:txBody>
      </p:sp>
      <p:sp>
        <p:nvSpPr>
          <p:cNvPr id="4065" name="Text Box 993">
            <a:extLst>
              <a:ext uri="{FF2B5EF4-FFF2-40B4-BE49-F238E27FC236}">
                <a16:creationId xmlns:a16="http://schemas.microsoft.com/office/drawing/2014/main" id="{4D9C1679-23D3-5A8E-FBCC-8FA4C322CB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43638" y="5280025"/>
            <a:ext cx="687387" cy="3048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1400" b="1">
                <a:solidFill>
                  <a:schemeClr val="accent2"/>
                </a:solidFill>
                <a:latin typeface="Arial" panose="020B0604020202020204" pitchFamily="34" charset="0"/>
              </a:rPr>
              <a:t>FMEA</a:t>
            </a:r>
          </a:p>
        </p:txBody>
      </p:sp>
      <p:sp>
        <p:nvSpPr>
          <p:cNvPr id="22547" name="Rectangle 1043">
            <a:extLst>
              <a:ext uri="{FF2B5EF4-FFF2-40B4-BE49-F238E27FC236}">
                <a16:creationId xmlns:a16="http://schemas.microsoft.com/office/drawing/2014/main" id="{F8FA6BF5-1FE0-FEC5-86FC-30827B2FD3F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24825" y="5827713"/>
            <a:ext cx="1971675" cy="1589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2553" name="Text Box 1049">
            <a:extLst>
              <a:ext uri="{FF2B5EF4-FFF2-40B4-BE49-F238E27FC236}">
                <a16:creationId xmlns:a16="http://schemas.microsoft.com/office/drawing/2014/main" id="{FE054ACA-5C7A-B4D3-B09F-EBB5F9CF5BD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80113" y="6359525"/>
            <a:ext cx="1312862" cy="54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defTabSz="900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450850" defTabSz="900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900113" defTabSz="900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350963" defTabSz="900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800225" defTabSz="900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257425" defTabSz="9001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714625" defTabSz="9001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171825" defTabSz="9001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629025" defTabSz="9001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en-US" sz="1000">
                <a:solidFill>
                  <a:schemeClr val="accent2"/>
                </a:solidFill>
                <a:latin typeface="Arial" panose="020B0604020202020204" pitchFamily="34" charset="0"/>
              </a:rPr>
              <a:t>Pilot the solution on </a:t>
            </a:r>
            <a:br>
              <a:rPr lang="en-US" altLang="en-US" sz="1000">
                <a:solidFill>
                  <a:schemeClr val="accent2"/>
                </a:solidFill>
                <a:latin typeface="Arial" panose="020B0604020202020204" pitchFamily="34" charset="0"/>
              </a:rPr>
            </a:br>
            <a:r>
              <a:rPr lang="en-US" altLang="en-US" sz="1000">
                <a:solidFill>
                  <a:schemeClr val="accent2"/>
                </a:solidFill>
                <a:latin typeface="Arial" panose="020B0604020202020204" pitchFamily="34" charset="0"/>
              </a:rPr>
              <a:t>a small scale and evaluate the results</a:t>
            </a:r>
          </a:p>
        </p:txBody>
      </p:sp>
      <p:sp>
        <p:nvSpPr>
          <p:cNvPr id="22555" name="Text Box 1051">
            <a:extLst>
              <a:ext uri="{FF2B5EF4-FFF2-40B4-BE49-F238E27FC236}">
                <a16:creationId xmlns:a16="http://schemas.microsoft.com/office/drawing/2014/main" id="{ED8C232A-3937-5170-6B8A-8FE2AE6E28E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93025" y="5051425"/>
            <a:ext cx="17526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defTabSz="900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450850" defTabSz="900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900113" defTabSz="900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350963" defTabSz="900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800225" defTabSz="900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257425" defTabSz="9001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714625" defTabSz="9001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171825" defTabSz="9001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629025" defTabSz="9001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en-US" sz="1000">
                <a:solidFill>
                  <a:schemeClr val="accent2"/>
                </a:solidFill>
                <a:latin typeface="Arial" panose="020B0604020202020204" pitchFamily="34" charset="0"/>
              </a:rPr>
              <a:t>Failure Modes &amp; Effects Analysis (FMEA) helps identify risks associated with the solution</a:t>
            </a:r>
          </a:p>
        </p:txBody>
      </p:sp>
      <p:sp>
        <p:nvSpPr>
          <p:cNvPr id="22556" name="Text Box 1052">
            <a:extLst>
              <a:ext uri="{FF2B5EF4-FFF2-40B4-BE49-F238E27FC236}">
                <a16:creationId xmlns:a16="http://schemas.microsoft.com/office/drawing/2014/main" id="{FBD8938E-91E5-D5FD-1482-C40ABE8E7E7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64288" y="2813050"/>
            <a:ext cx="1454150" cy="54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defTabSz="900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450850" defTabSz="900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900113" defTabSz="900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350963" defTabSz="900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800225" defTabSz="900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257425" defTabSz="9001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714625" defTabSz="9001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171825" defTabSz="9001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629025" defTabSz="9001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en-US" sz="1000">
                <a:solidFill>
                  <a:schemeClr val="accent2"/>
                </a:solidFill>
                <a:latin typeface="Arial" panose="020B0604020202020204" pitchFamily="34" charset="0"/>
              </a:rPr>
              <a:t>Perform cost-benefit analysis for the preferred solution</a:t>
            </a:r>
          </a:p>
        </p:txBody>
      </p:sp>
      <p:grpSp>
        <p:nvGrpSpPr>
          <p:cNvPr id="23533" name="Group 2029">
            <a:extLst>
              <a:ext uri="{FF2B5EF4-FFF2-40B4-BE49-F238E27FC236}">
                <a16:creationId xmlns:a16="http://schemas.microsoft.com/office/drawing/2014/main" id="{9B697468-D72B-865C-840D-01B4BE12EE84}"/>
              </a:ext>
            </a:extLst>
          </p:cNvPr>
          <p:cNvGrpSpPr>
            <a:grpSpLocks/>
          </p:cNvGrpSpPr>
          <p:nvPr/>
        </p:nvGrpSpPr>
        <p:grpSpPr bwMode="auto">
          <a:xfrm>
            <a:off x="8383588" y="2538413"/>
            <a:ext cx="1857375" cy="581025"/>
            <a:chOff x="5137" y="1599"/>
            <a:chExt cx="1170" cy="459"/>
          </a:xfrm>
        </p:grpSpPr>
        <p:sp>
          <p:nvSpPr>
            <p:cNvPr id="22557" name="Text Box 1053">
              <a:extLst>
                <a:ext uri="{FF2B5EF4-FFF2-40B4-BE49-F238E27FC236}">
                  <a16:creationId xmlns:a16="http://schemas.microsoft.com/office/drawing/2014/main" id="{77167144-87DB-14D7-1F12-A2B2E96A772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37" y="1603"/>
              <a:ext cx="1170" cy="4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defTabSz="900113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450850" defTabSz="900113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900113" defTabSz="900113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350963" defTabSz="900113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800225" defTabSz="900113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257425" defTabSz="900113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714625" defTabSz="900113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171825" defTabSz="900113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629025" defTabSz="900113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en-US" altLang="en-US" sz="1000">
                  <a:solidFill>
                    <a:schemeClr val="accent2"/>
                  </a:solidFill>
                  <a:latin typeface="Arial" panose="020B0604020202020204" pitchFamily="34" charset="0"/>
                </a:rPr>
                <a:t>Generate solutions; use team experience idea generation tools &amp; benchmarking</a:t>
              </a:r>
            </a:p>
          </p:txBody>
        </p:sp>
        <p:grpSp>
          <p:nvGrpSpPr>
            <p:cNvPr id="22569" name="Group 1065">
              <a:extLst>
                <a:ext uri="{FF2B5EF4-FFF2-40B4-BE49-F238E27FC236}">
                  <a16:creationId xmlns:a16="http://schemas.microsoft.com/office/drawing/2014/main" id="{88B8BC8D-42E3-4E80-19EF-C3DFB130E1F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190" y="1599"/>
              <a:ext cx="1102" cy="459"/>
              <a:chOff x="4162" y="3709"/>
              <a:chExt cx="712" cy="674"/>
            </a:xfrm>
          </p:grpSpPr>
          <p:sp>
            <p:nvSpPr>
              <p:cNvPr id="22570" name="Line 1066">
                <a:extLst>
                  <a:ext uri="{FF2B5EF4-FFF2-40B4-BE49-F238E27FC236}">
                    <a16:creationId xmlns:a16="http://schemas.microsoft.com/office/drawing/2014/main" id="{E015C80C-FD10-AE48-A88E-CEB2281A5D6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162" y="3709"/>
                <a:ext cx="712" cy="0"/>
              </a:xfrm>
              <a:prstGeom prst="line">
                <a:avLst/>
              </a:prstGeom>
              <a:noFill/>
              <a:ln w="28575">
                <a:solidFill>
                  <a:schemeClr val="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571" name="Line 1067">
                <a:extLst>
                  <a:ext uri="{FF2B5EF4-FFF2-40B4-BE49-F238E27FC236}">
                    <a16:creationId xmlns:a16="http://schemas.microsoft.com/office/drawing/2014/main" id="{8DB17A98-36E0-B4EE-0C2B-83CA9F158C1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162" y="4383"/>
                <a:ext cx="712" cy="0"/>
              </a:xfrm>
              <a:prstGeom prst="line">
                <a:avLst/>
              </a:prstGeom>
              <a:noFill/>
              <a:ln w="28575">
                <a:solidFill>
                  <a:schemeClr val="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</p:grpSp>
      <p:grpSp>
        <p:nvGrpSpPr>
          <p:cNvPr id="22587" name="Group 1083">
            <a:extLst>
              <a:ext uri="{FF2B5EF4-FFF2-40B4-BE49-F238E27FC236}">
                <a16:creationId xmlns:a16="http://schemas.microsoft.com/office/drawing/2014/main" id="{57491201-C747-B231-0176-4BE5AD4FA7DD}"/>
              </a:ext>
            </a:extLst>
          </p:cNvPr>
          <p:cNvGrpSpPr>
            <a:grpSpLocks/>
          </p:cNvGrpSpPr>
          <p:nvPr/>
        </p:nvGrpSpPr>
        <p:grpSpPr bwMode="auto">
          <a:xfrm>
            <a:off x="8658225" y="1473200"/>
            <a:ext cx="1290638" cy="896938"/>
            <a:chOff x="5406" y="1592"/>
            <a:chExt cx="813" cy="565"/>
          </a:xfrm>
        </p:grpSpPr>
        <p:sp>
          <p:nvSpPr>
            <p:cNvPr id="3891" name="Oval 819">
              <a:extLst>
                <a:ext uri="{FF2B5EF4-FFF2-40B4-BE49-F238E27FC236}">
                  <a16:creationId xmlns:a16="http://schemas.microsoft.com/office/drawing/2014/main" id="{FB629FB4-4A20-1DD7-F9F9-F6D6F98E6C6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64" y="1702"/>
              <a:ext cx="78" cy="72"/>
            </a:xfrm>
            <a:prstGeom prst="ellipse">
              <a:avLst/>
            </a:prstGeom>
            <a:noFill/>
            <a:ln w="12700">
              <a:solidFill>
                <a:srgbClr val="CC33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3911" name="Oval 839">
              <a:extLst>
                <a:ext uri="{FF2B5EF4-FFF2-40B4-BE49-F238E27FC236}">
                  <a16:creationId xmlns:a16="http://schemas.microsoft.com/office/drawing/2014/main" id="{A833ED8D-BDDA-034A-72CB-55C1C1A5668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91" y="1934"/>
              <a:ext cx="79" cy="77"/>
            </a:xfrm>
            <a:prstGeom prst="ellipse">
              <a:avLst/>
            </a:prstGeom>
            <a:noFill/>
            <a:ln w="12700">
              <a:solidFill>
                <a:srgbClr val="CC33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3913" name="Freeform 841">
              <a:extLst>
                <a:ext uri="{FF2B5EF4-FFF2-40B4-BE49-F238E27FC236}">
                  <a16:creationId xmlns:a16="http://schemas.microsoft.com/office/drawing/2014/main" id="{E0CF03E6-F07B-4321-8E45-DB150F132091}"/>
                </a:ext>
              </a:extLst>
            </p:cNvPr>
            <p:cNvSpPr>
              <a:spLocks/>
            </p:cNvSpPr>
            <p:nvPr/>
          </p:nvSpPr>
          <p:spPr bwMode="auto">
            <a:xfrm>
              <a:off x="5793" y="2040"/>
              <a:ext cx="78" cy="84"/>
            </a:xfrm>
            <a:custGeom>
              <a:avLst/>
              <a:gdLst>
                <a:gd name="T0" fmla="*/ 50 w 100"/>
                <a:gd name="T1" fmla="*/ 0 h 108"/>
                <a:gd name="T2" fmla="*/ 100 w 100"/>
                <a:gd name="T3" fmla="*/ 108 h 108"/>
                <a:gd name="T4" fmla="*/ 0 w 100"/>
                <a:gd name="T5" fmla="*/ 108 h 108"/>
                <a:gd name="T6" fmla="*/ 50 w 100"/>
                <a:gd name="T7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0" h="108">
                  <a:moveTo>
                    <a:pt x="50" y="0"/>
                  </a:moveTo>
                  <a:lnTo>
                    <a:pt x="100" y="108"/>
                  </a:lnTo>
                  <a:lnTo>
                    <a:pt x="0" y="108"/>
                  </a:lnTo>
                  <a:lnTo>
                    <a:pt x="50" y="0"/>
                  </a:lnTo>
                  <a:close/>
                </a:path>
              </a:pathLst>
            </a:custGeom>
            <a:solidFill>
              <a:schemeClr val="hlink"/>
            </a:solidFill>
            <a:ln w="12700">
              <a:solidFill>
                <a:schemeClr val="accent2"/>
              </a:solidFill>
              <a:prstDash val="solid"/>
              <a:round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3915" name="Freeform 843">
              <a:extLst>
                <a:ext uri="{FF2B5EF4-FFF2-40B4-BE49-F238E27FC236}">
                  <a16:creationId xmlns:a16="http://schemas.microsoft.com/office/drawing/2014/main" id="{D35752BB-E6C8-DE65-B098-081D3452BBD2}"/>
                </a:ext>
              </a:extLst>
            </p:cNvPr>
            <p:cNvSpPr>
              <a:spLocks/>
            </p:cNvSpPr>
            <p:nvPr/>
          </p:nvSpPr>
          <p:spPr bwMode="auto">
            <a:xfrm>
              <a:off x="5621" y="1927"/>
              <a:ext cx="78" cy="84"/>
            </a:xfrm>
            <a:custGeom>
              <a:avLst/>
              <a:gdLst>
                <a:gd name="T0" fmla="*/ 50 w 100"/>
                <a:gd name="T1" fmla="*/ 0 h 109"/>
                <a:gd name="T2" fmla="*/ 100 w 100"/>
                <a:gd name="T3" fmla="*/ 109 h 109"/>
                <a:gd name="T4" fmla="*/ 0 w 100"/>
                <a:gd name="T5" fmla="*/ 109 h 109"/>
                <a:gd name="T6" fmla="*/ 50 w 100"/>
                <a:gd name="T7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0" h="109">
                  <a:moveTo>
                    <a:pt x="50" y="0"/>
                  </a:moveTo>
                  <a:lnTo>
                    <a:pt x="100" y="109"/>
                  </a:lnTo>
                  <a:lnTo>
                    <a:pt x="0" y="109"/>
                  </a:lnTo>
                  <a:lnTo>
                    <a:pt x="50" y="0"/>
                  </a:lnTo>
                  <a:close/>
                </a:path>
              </a:pathLst>
            </a:custGeom>
            <a:solidFill>
              <a:schemeClr val="hlink"/>
            </a:solidFill>
            <a:ln w="12700">
              <a:solidFill>
                <a:schemeClr val="accent2"/>
              </a:solidFill>
              <a:prstDash val="solid"/>
              <a:round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grpSp>
          <p:nvGrpSpPr>
            <p:cNvPr id="22585" name="Group 1081">
              <a:extLst>
                <a:ext uri="{FF2B5EF4-FFF2-40B4-BE49-F238E27FC236}">
                  <a16:creationId xmlns:a16="http://schemas.microsoft.com/office/drawing/2014/main" id="{DCC43FC5-C04D-CDF2-A71B-D89768571A7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11" y="1699"/>
              <a:ext cx="428" cy="419"/>
              <a:chOff x="5534" y="1108"/>
              <a:chExt cx="428" cy="419"/>
            </a:xfrm>
          </p:grpSpPr>
          <p:sp>
            <p:nvSpPr>
              <p:cNvPr id="3888" name="Oval 816">
                <a:extLst>
                  <a:ext uri="{FF2B5EF4-FFF2-40B4-BE49-F238E27FC236}">
                    <a16:creationId xmlns:a16="http://schemas.microsoft.com/office/drawing/2014/main" id="{FEAB16C5-FF65-20DD-2F9E-DAD1B54E66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38" y="1108"/>
                <a:ext cx="73" cy="71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3889" name="Oval 817">
                <a:extLst>
                  <a:ext uri="{FF2B5EF4-FFF2-40B4-BE49-F238E27FC236}">
                    <a16:creationId xmlns:a16="http://schemas.microsoft.com/office/drawing/2014/main" id="{E93C5142-D798-D040-67FD-50FADCDFF8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35" y="1452"/>
                <a:ext cx="78" cy="71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3890" name="Oval 818">
                <a:extLst>
                  <a:ext uri="{FF2B5EF4-FFF2-40B4-BE49-F238E27FC236}">
                    <a16:creationId xmlns:a16="http://schemas.microsoft.com/office/drawing/2014/main" id="{86648203-3857-7B27-5001-8BCA171EE8E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17" y="1227"/>
                <a:ext cx="79" cy="77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3892" name="Oval 820">
                <a:extLst>
                  <a:ext uri="{FF2B5EF4-FFF2-40B4-BE49-F238E27FC236}">
                    <a16:creationId xmlns:a16="http://schemas.microsoft.com/office/drawing/2014/main" id="{39179EB5-0DDF-3729-EAAB-0CC464ECDD0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91" y="1346"/>
                <a:ext cx="71" cy="71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3909" name="Oval 837">
                <a:extLst>
                  <a:ext uri="{FF2B5EF4-FFF2-40B4-BE49-F238E27FC236}">
                    <a16:creationId xmlns:a16="http://schemas.microsoft.com/office/drawing/2014/main" id="{3576509B-7B1E-0284-B968-DA9FAB7ACA9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34" y="1227"/>
                <a:ext cx="79" cy="77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3910" name="Oval 838">
                <a:extLst>
                  <a:ext uri="{FF2B5EF4-FFF2-40B4-BE49-F238E27FC236}">
                    <a16:creationId xmlns:a16="http://schemas.microsoft.com/office/drawing/2014/main" id="{999B1C9B-6241-3673-64B1-EB6A28466E3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90" y="1227"/>
                <a:ext cx="72" cy="77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3916" name="Oval 844">
                <a:extLst>
                  <a:ext uri="{FF2B5EF4-FFF2-40B4-BE49-F238E27FC236}">
                    <a16:creationId xmlns:a16="http://schemas.microsoft.com/office/drawing/2014/main" id="{B9F341E6-0F5C-E84D-E047-B7FE4FF60B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91" y="1450"/>
                <a:ext cx="71" cy="77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</p:grpSp>
        <p:grpSp>
          <p:nvGrpSpPr>
            <p:cNvPr id="22576" name="Group 1072">
              <a:extLst>
                <a:ext uri="{FF2B5EF4-FFF2-40B4-BE49-F238E27FC236}">
                  <a16:creationId xmlns:a16="http://schemas.microsoft.com/office/drawing/2014/main" id="{811FA7BF-C8A8-B4F6-7392-777B3D263E9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573" y="1592"/>
              <a:ext cx="509" cy="552"/>
              <a:chOff x="5491" y="1159"/>
              <a:chExt cx="509" cy="552"/>
            </a:xfrm>
          </p:grpSpPr>
          <p:sp>
            <p:nvSpPr>
              <p:cNvPr id="22572" name="Line 1068">
                <a:extLst>
                  <a:ext uri="{FF2B5EF4-FFF2-40B4-BE49-F238E27FC236}">
                    <a16:creationId xmlns:a16="http://schemas.microsoft.com/office/drawing/2014/main" id="{D92154F2-95EC-5162-D4C6-D087B14BB6A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491" y="1159"/>
                <a:ext cx="0" cy="552"/>
              </a:xfrm>
              <a:prstGeom prst="line">
                <a:avLst/>
              </a:prstGeom>
              <a:noFill/>
              <a:ln w="12700">
                <a:solidFill>
                  <a:srgbClr val="FF99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573" name="Line 1069">
                <a:extLst>
                  <a:ext uri="{FF2B5EF4-FFF2-40B4-BE49-F238E27FC236}">
                    <a16:creationId xmlns:a16="http://schemas.microsoft.com/office/drawing/2014/main" id="{926ED365-38B4-49CB-DFF6-0F2806B8FAA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664" y="1159"/>
                <a:ext cx="0" cy="552"/>
              </a:xfrm>
              <a:prstGeom prst="line">
                <a:avLst/>
              </a:prstGeom>
              <a:noFill/>
              <a:ln w="12700">
                <a:solidFill>
                  <a:srgbClr val="FF99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574" name="Line 1070">
                <a:extLst>
                  <a:ext uri="{FF2B5EF4-FFF2-40B4-BE49-F238E27FC236}">
                    <a16:creationId xmlns:a16="http://schemas.microsoft.com/office/drawing/2014/main" id="{44532BAF-0989-D73A-88F8-632ABB587BD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832" y="1159"/>
                <a:ext cx="0" cy="552"/>
              </a:xfrm>
              <a:prstGeom prst="line">
                <a:avLst/>
              </a:prstGeom>
              <a:noFill/>
              <a:ln w="12700">
                <a:solidFill>
                  <a:srgbClr val="FF99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575" name="Line 1071">
                <a:extLst>
                  <a:ext uri="{FF2B5EF4-FFF2-40B4-BE49-F238E27FC236}">
                    <a16:creationId xmlns:a16="http://schemas.microsoft.com/office/drawing/2014/main" id="{2E078DC2-ACF0-E393-6C6C-A928ECD5716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000" y="1159"/>
                <a:ext cx="0" cy="552"/>
              </a:xfrm>
              <a:prstGeom prst="line">
                <a:avLst/>
              </a:prstGeom>
              <a:noFill/>
              <a:ln w="12700">
                <a:solidFill>
                  <a:srgbClr val="FF99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22583" name="Group 1079">
              <a:extLst>
                <a:ext uri="{FF2B5EF4-FFF2-40B4-BE49-F238E27FC236}">
                  <a16:creationId xmlns:a16="http://schemas.microsoft.com/office/drawing/2014/main" id="{D197CABD-CAC4-187C-43B4-9DDC464CA85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406" y="1683"/>
              <a:ext cx="813" cy="459"/>
              <a:chOff x="5406" y="1683"/>
              <a:chExt cx="678" cy="593"/>
            </a:xfrm>
          </p:grpSpPr>
          <p:sp>
            <p:nvSpPr>
              <p:cNvPr id="22578" name="Line 1074">
                <a:extLst>
                  <a:ext uri="{FF2B5EF4-FFF2-40B4-BE49-F238E27FC236}">
                    <a16:creationId xmlns:a16="http://schemas.microsoft.com/office/drawing/2014/main" id="{9381E71F-3F51-CF42-611E-5BC9BF3E5C6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rot="5400000">
                <a:off x="5745" y="1344"/>
                <a:ext cx="0" cy="677"/>
              </a:xfrm>
              <a:prstGeom prst="line">
                <a:avLst/>
              </a:prstGeom>
              <a:noFill/>
              <a:ln w="12700">
                <a:solidFill>
                  <a:srgbClr val="FF99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579" name="Line 1075">
                <a:extLst>
                  <a:ext uri="{FF2B5EF4-FFF2-40B4-BE49-F238E27FC236}">
                    <a16:creationId xmlns:a16="http://schemas.microsoft.com/office/drawing/2014/main" id="{F5EA7834-A5B7-323D-C16E-6FE3C0DD8F0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rot="5400000">
                <a:off x="5745" y="1492"/>
                <a:ext cx="0" cy="677"/>
              </a:xfrm>
              <a:prstGeom prst="line">
                <a:avLst/>
              </a:prstGeom>
              <a:noFill/>
              <a:ln w="12700">
                <a:solidFill>
                  <a:srgbClr val="FF99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580" name="Line 1076">
                <a:extLst>
                  <a:ext uri="{FF2B5EF4-FFF2-40B4-BE49-F238E27FC236}">
                    <a16:creationId xmlns:a16="http://schemas.microsoft.com/office/drawing/2014/main" id="{ECBABFE8-044B-1FDA-D833-60F91DD0B77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rot="5400000">
                <a:off x="5745" y="1640"/>
                <a:ext cx="0" cy="677"/>
              </a:xfrm>
              <a:prstGeom prst="line">
                <a:avLst/>
              </a:prstGeom>
              <a:noFill/>
              <a:ln w="12700">
                <a:solidFill>
                  <a:srgbClr val="FF99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581" name="Line 1077">
                <a:extLst>
                  <a:ext uri="{FF2B5EF4-FFF2-40B4-BE49-F238E27FC236}">
                    <a16:creationId xmlns:a16="http://schemas.microsoft.com/office/drawing/2014/main" id="{CD30E6D4-C095-3CC4-4320-4C68EF871FC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rot="5400000">
                <a:off x="5745" y="1788"/>
                <a:ext cx="0" cy="677"/>
              </a:xfrm>
              <a:prstGeom prst="line">
                <a:avLst/>
              </a:prstGeom>
              <a:noFill/>
              <a:ln w="12700">
                <a:solidFill>
                  <a:srgbClr val="FF99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582" name="Line 1078">
                <a:extLst>
                  <a:ext uri="{FF2B5EF4-FFF2-40B4-BE49-F238E27FC236}">
                    <a16:creationId xmlns:a16="http://schemas.microsoft.com/office/drawing/2014/main" id="{2231D995-9406-FD31-2BBF-6DB19F174C6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rot="5400000">
                <a:off x="5746" y="1937"/>
                <a:ext cx="0" cy="677"/>
              </a:xfrm>
              <a:prstGeom prst="line">
                <a:avLst/>
              </a:prstGeom>
              <a:noFill/>
              <a:ln w="12700">
                <a:solidFill>
                  <a:srgbClr val="FF99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22584" name="Text Box 1080">
              <a:extLst>
                <a:ext uri="{FF2B5EF4-FFF2-40B4-BE49-F238E27FC236}">
                  <a16:creationId xmlns:a16="http://schemas.microsoft.com/office/drawing/2014/main" id="{3DC9201F-26AE-B708-8578-D5577588A54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422" y="1682"/>
              <a:ext cx="126" cy="47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defTabSz="900113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450850" defTabSz="900113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900113" defTabSz="900113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350963" defTabSz="900113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800225" defTabSz="900113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257425" defTabSz="900113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714625" defTabSz="900113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171825" defTabSz="900113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629025" defTabSz="900113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>
                <a:lnSpc>
                  <a:spcPct val="70000"/>
                </a:lnSpc>
                <a:spcBef>
                  <a:spcPct val="50000"/>
                </a:spcBef>
              </a:pPr>
              <a:r>
                <a:rPr lang="en-US" altLang="en-US" sz="1000" b="1">
                  <a:solidFill>
                    <a:srgbClr val="CC3300"/>
                  </a:solidFill>
                  <a:latin typeface="Arial" panose="020B0604020202020204" pitchFamily="34" charset="0"/>
                </a:rPr>
                <a:t>A</a:t>
              </a:r>
            </a:p>
            <a:p>
              <a:pPr algn="ctr">
                <a:lnSpc>
                  <a:spcPct val="70000"/>
                </a:lnSpc>
                <a:spcBef>
                  <a:spcPct val="50000"/>
                </a:spcBef>
              </a:pPr>
              <a:r>
                <a:rPr lang="en-US" altLang="en-US" sz="1000" b="1">
                  <a:solidFill>
                    <a:srgbClr val="CC3300"/>
                  </a:solidFill>
                  <a:latin typeface="Arial" panose="020B0604020202020204" pitchFamily="34" charset="0"/>
                </a:rPr>
                <a:t>B</a:t>
              </a:r>
            </a:p>
            <a:p>
              <a:pPr algn="ctr">
                <a:lnSpc>
                  <a:spcPct val="70000"/>
                </a:lnSpc>
                <a:spcBef>
                  <a:spcPct val="50000"/>
                </a:spcBef>
              </a:pPr>
              <a:r>
                <a:rPr lang="en-US" altLang="en-US" sz="1000" b="1">
                  <a:solidFill>
                    <a:srgbClr val="CC3300"/>
                  </a:solidFill>
                  <a:latin typeface="Arial" panose="020B0604020202020204" pitchFamily="34" charset="0"/>
                </a:rPr>
                <a:t>C</a:t>
              </a:r>
            </a:p>
            <a:p>
              <a:pPr algn="ctr">
                <a:lnSpc>
                  <a:spcPct val="70000"/>
                </a:lnSpc>
                <a:spcBef>
                  <a:spcPct val="50000"/>
                </a:spcBef>
              </a:pPr>
              <a:r>
                <a:rPr lang="en-US" altLang="en-US" sz="1000" b="1">
                  <a:solidFill>
                    <a:srgbClr val="CC3300"/>
                  </a:solidFill>
                  <a:latin typeface="Arial" panose="020B0604020202020204" pitchFamily="34" charset="0"/>
                </a:rPr>
                <a:t>D</a:t>
              </a:r>
            </a:p>
          </p:txBody>
        </p:sp>
        <p:sp>
          <p:nvSpPr>
            <p:cNvPr id="22586" name="Text Box 1082">
              <a:extLst>
                <a:ext uri="{FF2B5EF4-FFF2-40B4-BE49-F238E27FC236}">
                  <a16:creationId xmlns:a16="http://schemas.microsoft.com/office/drawing/2014/main" id="{21F6D0FA-E664-E1FC-C2F1-AA760C8A2D5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092" y="1687"/>
              <a:ext cx="126" cy="47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defTabSz="900113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450850" defTabSz="900113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900113" defTabSz="900113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350963" defTabSz="900113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800225" defTabSz="900113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257425" defTabSz="900113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714625" defTabSz="900113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171825" defTabSz="900113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629025" defTabSz="900113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>
                <a:lnSpc>
                  <a:spcPct val="70000"/>
                </a:lnSpc>
                <a:spcBef>
                  <a:spcPct val="50000"/>
                </a:spcBef>
              </a:pPr>
              <a:r>
                <a:rPr lang="en-US" altLang="en-US" sz="1000" b="1">
                  <a:solidFill>
                    <a:srgbClr val="CC3300"/>
                  </a:solidFill>
                  <a:latin typeface="Arial" panose="020B0604020202020204" pitchFamily="34" charset="0"/>
                </a:rPr>
                <a:t>4</a:t>
              </a:r>
            </a:p>
            <a:p>
              <a:pPr algn="ctr">
                <a:lnSpc>
                  <a:spcPct val="70000"/>
                </a:lnSpc>
                <a:spcBef>
                  <a:spcPct val="50000"/>
                </a:spcBef>
              </a:pPr>
              <a:r>
                <a:rPr lang="en-US" altLang="en-US" sz="1000" b="1">
                  <a:solidFill>
                    <a:srgbClr val="CC3300"/>
                  </a:solidFill>
                  <a:latin typeface="Arial" panose="020B0604020202020204" pitchFamily="34" charset="0"/>
                </a:rPr>
                <a:t>1</a:t>
              </a:r>
            </a:p>
            <a:p>
              <a:pPr algn="ctr">
                <a:lnSpc>
                  <a:spcPct val="70000"/>
                </a:lnSpc>
                <a:spcBef>
                  <a:spcPct val="50000"/>
                </a:spcBef>
              </a:pPr>
              <a:r>
                <a:rPr lang="en-US" altLang="en-US" sz="1000" b="1">
                  <a:solidFill>
                    <a:srgbClr val="CC3300"/>
                  </a:solidFill>
                  <a:latin typeface="Arial" panose="020B0604020202020204" pitchFamily="34" charset="0"/>
                </a:rPr>
                <a:t>3</a:t>
              </a:r>
            </a:p>
            <a:p>
              <a:pPr algn="ctr">
                <a:lnSpc>
                  <a:spcPct val="70000"/>
                </a:lnSpc>
                <a:spcBef>
                  <a:spcPct val="50000"/>
                </a:spcBef>
              </a:pPr>
              <a:r>
                <a:rPr lang="en-US" altLang="en-US" sz="1000" b="1">
                  <a:solidFill>
                    <a:srgbClr val="CC3300"/>
                  </a:solidFill>
                  <a:latin typeface="Arial" panose="020B0604020202020204" pitchFamily="34" charset="0"/>
                </a:rPr>
                <a:t>2</a:t>
              </a:r>
            </a:p>
          </p:txBody>
        </p:sp>
      </p:grpSp>
      <p:grpSp>
        <p:nvGrpSpPr>
          <p:cNvPr id="22588" name="Group 1084">
            <a:extLst>
              <a:ext uri="{FF2B5EF4-FFF2-40B4-BE49-F238E27FC236}">
                <a16:creationId xmlns:a16="http://schemas.microsoft.com/office/drawing/2014/main" id="{CBB046AB-F9D7-DA99-0CD8-19054FDE3078}"/>
              </a:ext>
            </a:extLst>
          </p:cNvPr>
          <p:cNvGrpSpPr>
            <a:grpSpLocks/>
          </p:cNvGrpSpPr>
          <p:nvPr/>
        </p:nvGrpSpPr>
        <p:grpSpPr bwMode="auto">
          <a:xfrm>
            <a:off x="6457950" y="2832100"/>
            <a:ext cx="1319213" cy="576263"/>
            <a:chOff x="4162" y="3709"/>
            <a:chExt cx="712" cy="674"/>
          </a:xfrm>
        </p:grpSpPr>
        <p:sp>
          <p:nvSpPr>
            <p:cNvPr id="22589" name="Line 1085">
              <a:extLst>
                <a:ext uri="{FF2B5EF4-FFF2-40B4-BE49-F238E27FC236}">
                  <a16:creationId xmlns:a16="http://schemas.microsoft.com/office/drawing/2014/main" id="{8A31DF98-9D93-4F99-2A92-D46917701E8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162" y="3709"/>
              <a:ext cx="712" cy="0"/>
            </a:xfrm>
            <a:prstGeom prst="line">
              <a:avLst/>
            </a:prstGeom>
            <a:noFill/>
            <a:ln w="28575">
              <a:solidFill>
                <a:schemeClr val="hlink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2590" name="Line 1086">
              <a:extLst>
                <a:ext uri="{FF2B5EF4-FFF2-40B4-BE49-F238E27FC236}">
                  <a16:creationId xmlns:a16="http://schemas.microsoft.com/office/drawing/2014/main" id="{D32B5E9A-B9B4-010B-C48F-58408E186C8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162" y="4383"/>
              <a:ext cx="712" cy="0"/>
            </a:xfrm>
            <a:prstGeom prst="line">
              <a:avLst/>
            </a:prstGeom>
            <a:noFill/>
            <a:ln w="28575">
              <a:solidFill>
                <a:schemeClr val="hlink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23523" name="Group 2019">
            <a:extLst>
              <a:ext uri="{FF2B5EF4-FFF2-40B4-BE49-F238E27FC236}">
                <a16:creationId xmlns:a16="http://schemas.microsoft.com/office/drawing/2014/main" id="{E697F59F-FA38-C0E4-54F4-B232D99D18DE}"/>
              </a:ext>
            </a:extLst>
          </p:cNvPr>
          <p:cNvGrpSpPr>
            <a:grpSpLocks/>
          </p:cNvGrpSpPr>
          <p:nvPr/>
        </p:nvGrpSpPr>
        <p:grpSpPr bwMode="auto">
          <a:xfrm>
            <a:off x="1487488" y="9158288"/>
            <a:ext cx="1741487" cy="430212"/>
            <a:chOff x="5364" y="3175"/>
            <a:chExt cx="890" cy="255"/>
          </a:xfrm>
        </p:grpSpPr>
        <p:sp>
          <p:nvSpPr>
            <p:cNvPr id="22554" name="Text Box 1050">
              <a:extLst>
                <a:ext uri="{FF2B5EF4-FFF2-40B4-BE49-F238E27FC236}">
                  <a16:creationId xmlns:a16="http://schemas.microsoft.com/office/drawing/2014/main" id="{F5C3813D-A5FD-52CF-F206-0290F884777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364" y="3175"/>
              <a:ext cx="890" cy="23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defTabSz="900113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450850" defTabSz="900113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900113" defTabSz="900113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350963" defTabSz="900113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800225" defTabSz="900113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257425" defTabSz="900113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714625" defTabSz="900113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171825" defTabSz="900113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629025" defTabSz="900113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en-US" altLang="en-US" sz="1000">
                  <a:solidFill>
                    <a:schemeClr val="accent2"/>
                  </a:solidFill>
                  <a:latin typeface="Arial" panose="020B0604020202020204" pitchFamily="34" charset="0"/>
                </a:rPr>
                <a:t>Use DOE to actively change process variables</a:t>
              </a:r>
            </a:p>
          </p:txBody>
        </p:sp>
        <p:grpSp>
          <p:nvGrpSpPr>
            <p:cNvPr id="22600" name="Group 1096">
              <a:extLst>
                <a:ext uri="{FF2B5EF4-FFF2-40B4-BE49-F238E27FC236}">
                  <a16:creationId xmlns:a16="http://schemas.microsoft.com/office/drawing/2014/main" id="{1D37B57E-6806-1BDD-7781-E96AEE45A8A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412" y="3175"/>
              <a:ext cx="802" cy="255"/>
              <a:chOff x="4162" y="3709"/>
              <a:chExt cx="712" cy="674"/>
            </a:xfrm>
          </p:grpSpPr>
          <p:sp>
            <p:nvSpPr>
              <p:cNvPr id="22601" name="Line 1097">
                <a:extLst>
                  <a:ext uri="{FF2B5EF4-FFF2-40B4-BE49-F238E27FC236}">
                    <a16:creationId xmlns:a16="http://schemas.microsoft.com/office/drawing/2014/main" id="{6145197B-B28C-935D-24A1-F682E13241F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162" y="3709"/>
                <a:ext cx="712" cy="0"/>
              </a:xfrm>
              <a:prstGeom prst="line">
                <a:avLst/>
              </a:prstGeom>
              <a:noFill/>
              <a:ln w="28575">
                <a:solidFill>
                  <a:schemeClr val="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602" name="Line 1098">
                <a:extLst>
                  <a:ext uri="{FF2B5EF4-FFF2-40B4-BE49-F238E27FC236}">
                    <a16:creationId xmlns:a16="http://schemas.microsoft.com/office/drawing/2014/main" id="{D495FD01-1BE9-53AB-11DD-356FEA32B41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162" y="4383"/>
                <a:ext cx="712" cy="0"/>
              </a:xfrm>
              <a:prstGeom prst="line">
                <a:avLst/>
              </a:prstGeom>
              <a:noFill/>
              <a:ln w="28575">
                <a:solidFill>
                  <a:schemeClr val="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</p:grpSp>
      <p:grpSp>
        <p:nvGrpSpPr>
          <p:cNvPr id="22604" name="Group 1100">
            <a:extLst>
              <a:ext uri="{FF2B5EF4-FFF2-40B4-BE49-F238E27FC236}">
                <a16:creationId xmlns:a16="http://schemas.microsoft.com/office/drawing/2014/main" id="{1A89D32E-5FA4-30B8-AACC-3A5BFFBB4035}"/>
              </a:ext>
            </a:extLst>
          </p:cNvPr>
          <p:cNvGrpSpPr>
            <a:grpSpLocks/>
          </p:cNvGrpSpPr>
          <p:nvPr/>
        </p:nvGrpSpPr>
        <p:grpSpPr bwMode="auto">
          <a:xfrm>
            <a:off x="7794625" y="5056188"/>
            <a:ext cx="1693863" cy="728662"/>
            <a:chOff x="4162" y="3709"/>
            <a:chExt cx="712" cy="674"/>
          </a:xfrm>
        </p:grpSpPr>
        <p:sp>
          <p:nvSpPr>
            <p:cNvPr id="22605" name="Line 1101">
              <a:extLst>
                <a:ext uri="{FF2B5EF4-FFF2-40B4-BE49-F238E27FC236}">
                  <a16:creationId xmlns:a16="http://schemas.microsoft.com/office/drawing/2014/main" id="{CF46B96A-9490-5BA8-76FF-AB9666685EE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162" y="3709"/>
              <a:ext cx="712" cy="0"/>
            </a:xfrm>
            <a:prstGeom prst="line">
              <a:avLst/>
            </a:prstGeom>
            <a:noFill/>
            <a:ln w="28575">
              <a:solidFill>
                <a:schemeClr val="hlink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2606" name="Line 1102">
              <a:extLst>
                <a:ext uri="{FF2B5EF4-FFF2-40B4-BE49-F238E27FC236}">
                  <a16:creationId xmlns:a16="http://schemas.microsoft.com/office/drawing/2014/main" id="{FA73DA72-6828-2658-71E9-E15E114B6A6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162" y="4383"/>
              <a:ext cx="712" cy="0"/>
            </a:xfrm>
            <a:prstGeom prst="line">
              <a:avLst/>
            </a:prstGeom>
            <a:noFill/>
            <a:ln w="28575">
              <a:solidFill>
                <a:schemeClr val="hlink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22628" name="Group 1124">
            <a:extLst>
              <a:ext uri="{FF2B5EF4-FFF2-40B4-BE49-F238E27FC236}">
                <a16:creationId xmlns:a16="http://schemas.microsoft.com/office/drawing/2014/main" id="{5988B78D-CC9C-29D6-D1D0-34AC2D4D3BE5}"/>
              </a:ext>
            </a:extLst>
          </p:cNvPr>
          <p:cNvGrpSpPr>
            <a:grpSpLocks/>
          </p:cNvGrpSpPr>
          <p:nvPr/>
        </p:nvGrpSpPr>
        <p:grpSpPr bwMode="auto">
          <a:xfrm>
            <a:off x="10910888" y="4170363"/>
            <a:ext cx="571500" cy="558800"/>
            <a:chOff x="5522" y="5115"/>
            <a:chExt cx="418" cy="409"/>
          </a:xfrm>
        </p:grpSpPr>
        <p:sp>
          <p:nvSpPr>
            <p:cNvPr id="22617" name="Oval 1113">
              <a:extLst>
                <a:ext uri="{FF2B5EF4-FFF2-40B4-BE49-F238E27FC236}">
                  <a16:creationId xmlns:a16="http://schemas.microsoft.com/office/drawing/2014/main" id="{3CDE395E-0373-5AF7-F037-7F0726F2961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29" y="5122"/>
              <a:ext cx="411" cy="402"/>
            </a:xfrm>
            <a:prstGeom prst="ellipse">
              <a:avLst/>
            </a:prstGeom>
            <a:solidFill>
              <a:srgbClr val="FFCC00"/>
            </a:solidFill>
            <a:ln w="4763">
              <a:solidFill>
                <a:srgbClr val="FFCC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610" name="Oval 1106">
              <a:extLst>
                <a:ext uri="{FF2B5EF4-FFF2-40B4-BE49-F238E27FC236}">
                  <a16:creationId xmlns:a16="http://schemas.microsoft.com/office/drawing/2014/main" id="{C961D37F-6FBE-8AFC-9271-477197039B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59" y="5146"/>
              <a:ext cx="365" cy="356"/>
            </a:xfrm>
            <a:prstGeom prst="ellipse">
              <a:avLst/>
            </a:prstGeom>
            <a:solidFill>
              <a:srgbClr val="FFFFCC"/>
            </a:solidFill>
            <a:ln w="4763">
              <a:solidFill>
                <a:srgbClr val="FFCC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611" name="Line 1107">
              <a:extLst>
                <a:ext uri="{FF2B5EF4-FFF2-40B4-BE49-F238E27FC236}">
                  <a16:creationId xmlns:a16="http://schemas.microsoft.com/office/drawing/2014/main" id="{99D30F58-3841-D884-B72A-CA7B6B475E62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733" y="5142"/>
              <a:ext cx="1" cy="356"/>
            </a:xfrm>
            <a:prstGeom prst="line">
              <a:avLst/>
            </a:prstGeom>
            <a:noFill/>
            <a:ln w="4763">
              <a:solidFill>
                <a:srgbClr val="FFCC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612" name="Line 1108">
              <a:extLst>
                <a:ext uri="{FF2B5EF4-FFF2-40B4-BE49-F238E27FC236}">
                  <a16:creationId xmlns:a16="http://schemas.microsoft.com/office/drawing/2014/main" id="{BC985A9C-669A-E863-A8ED-63EADBF30FD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549" y="5320"/>
              <a:ext cx="365" cy="1"/>
            </a:xfrm>
            <a:prstGeom prst="line">
              <a:avLst/>
            </a:prstGeom>
            <a:noFill/>
            <a:ln w="4763">
              <a:solidFill>
                <a:srgbClr val="FFCC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613" name="Rectangle 1109">
              <a:extLst>
                <a:ext uri="{FF2B5EF4-FFF2-40B4-BE49-F238E27FC236}">
                  <a16:creationId xmlns:a16="http://schemas.microsoft.com/office/drawing/2014/main" id="{638E0102-E09A-219F-0431-B01FFA661D2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70" y="5222"/>
              <a:ext cx="129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en-US" sz="700">
                  <a:solidFill>
                    <a:schemeClr val="accent2"/>
                  </a:solidFill>
                  <a:latin typeface="Arial" panose="020B0604020202020204" pitchFamily="34" charset="0"/>
                </a:rPr>
                <a:t>Plan</a:t>
              </a:r>
              <a:endParaRPr lang="en-US" altLang="en-US" sz="2800">
                <a:solidFill>
                  <a:schemeClr val="accent2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2614" name="Rectangle 1110">
              <a:extLst>
                <a:ext uri="{FF2B5EF4-FFF2-40B4-BE49-F238E27FC236}">
                  <a16:creationId xmlns:a16="http://schemas.microsoft.com/office/drawing/2014/main" id="{E3A1C24E-4588-9D17-529F-EDF88B34AF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74" y="5362"/>
              <a:ext cx="82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en-US" sz="700">
                  <a:solidFill>
                    <a:schemeClr val="accent2"/>
                  </a:solidFill>
                  <a:latin typeface="Arial" panose="020B0604020202020204" pitchFamily="34" charset="0"/>
                </a:rPr>
                <a:t>Do</a:t>
              </a:r>
              <a:endParaRPr lang="en-US" altLang="en-US" sz="2800">
                <a:solidFill>
                  <a:schemeClr val="accent2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2615" name="Rectangle 1111">
              <a:extLst>
                <a:ext uri="{FF2B5EF4-FFF2-40B4-BE49-F238E27FC236}">
                  <a16:creationId xmlns:a16="http://schemas.microsoft.com/office/drawing/2014/main" id="{3B8B4053-0D26-7BCD-8CA8-BDD669538E5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85" y="5362"/>
              <a:ext cx="183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en-US" sz="700">
                  <a:solidFill>
                    <a:schemeClr val="accent2"/>
                  </a:solidFill>
                  <a:latin typeface="Arial" panose="020B0604020202020204" pitchFamily="34" charset="0"/>
                </a:rPr>
                <a:t>Check</a:t>
              </a:r>
              <a:endParaRPr lang="en-US" altLang="en-US" sz="2800">
                <a:solidFill>
                  <a:schemeClr val="accent2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2616" name="Rectangle 1112">
              <a:extLst>
                <a:ext uri="{FF2B5EF4-FFF2-40B4-BE49-F238E27FC236}">
                  <a16:creationId xmlns:a16="http://schemas.microsoft.com/office/drawing/2014/main" id="{FCD9A36B-F5F2-8F02-47B4-866F13D2A20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20" y="5220"/>
              <a:ext cx="94" cy="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en-US" sz="700">
                  <a:solidFill>
                    <a:schemeClr val="accent2"/>
                  </a:solidFill>
                  <a:latin typeface="Arial" panose="020B0604020202020204" pitchFamily="34" charset="0"/>
                </a:rPr>
                <a:t>Act</a:t>
              </a:r>
              <a:endParaRPr lang="en-US" altLang="en-US" sz="2800">
                <a:solidFill>
                  <a:schemeClr val="accent2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2618" name="Freeform 1114">
              <a:extLst>
                <a:ext uri="{FF2B5EF4-FFF2-40B4-BE49-F238E27FC236}">
                  <a16:creationId xmlns:a16="http://schemas.microsoft.com/office/drawing/2014/main" id="{3275FF87-6FF1-343D-4FBF-D4A8CAFC5F05}"/>
                </a:ext>
              </a:extLst>
            </p:cNvPr>
            <p:cNvSpPr>
              <a:spLocks/>
            </p:cNvSpPr>
            <p:nvPr/>
          </p:nvSpPr>
          <p:spPr bwMode="auto">
            <a:xfrm>
              <a:off x="5612" y="5115"/>
              <a:ext cx="88" cy="48"/>
            </a:xfrm>
            <a:custGeom>
              <a:avLst/>
              <a:gdLst>
                <a:gd name="T0" fmla="*/ 40 w 40"/>
                <a:gd name="T1" fmla="*/ 0 h 21"/>
                <a:gd name="T2" fmla="*/ 8 w 40"/>
                <a:gd name="T3" fmla="*/ 21 h 21"/>
                <a:gd name="T4" fmla="*/ 5 w 40"/>
                <a:gd name="T5" fmla="*/ 11 h 21"/>
                <a:gd name="T6" fmla="*/ 0 w 40"/>
                <a:gd name="T7" fmla="*/ 0 h 21"/>
                <a:gd name="T8" fmla="*/ 40 w 40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21">
                  <a:moveTo>
                    <a:pt x="40" y="0"/>
                  </a:moveTo>
                  <a:lnTo>
                    <a:pt x="8" y="21"/>
                  </a:lnTo>
                  <a:lnTo>
                    <a:pt x="5" y="11"/>
                  </a:lnTo>
                  <a:lnTo>
                    <a:pt x="0" y="0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CC3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CC33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619" name="Freeform 1115">
              <a:extLst>
                <a:ext uri="{FF2B5EF4-FFF2-40B4-BE49-F238E27FC236}">
                  <a16:creationId xmlns:a16="http://schemas.microsoft.com/office/drawing/2014/main" id="{EA8356B5-D2AF-05FE-B0A3-0CFE9D39DC5C}"/>
                </a:ext>
              </a:extLst>
            </p:cNvPr>
            <p:cNvSpPr>
              <a:spLocks/>
            </p:cNvSpPr>
            <p:nvPr/>
          </p:nvSpPr>
          <p:spPr bwMode="auto">
            <a:xfrm>
              <a:off x="5522" y="5354"/>
              <a:ext cx="48" cy="82"/>
            </a:xfrm>
            <a:custGeom>
              <a:avLst/>
              <a:gdLst>
                <a:gd name="T0" fmla="*/ 0 w 21"/>
                <a:gd name="T1" fmla="*/ 0 h 37"/>
                <a:gd name="T2" fmla="*/ 21 w 21"/>
                <a:gd name="T3" fmla="*/ 32 h 37"/>
                <a:gd name="T4" fmla="*/ 13 w 21"/>
                <a:gd name="T5" fmla="*/ 35 h 37"/>
                <a:gd name="T6" fmla="*/ 2 w 21"/>
                <a:gd name="T7" fmla="*/ 37 h 37"/>
                <a:gd name="T8" fmla="*/ 0 w 21"/>
                <a:gd name="T9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37">
                  <a:moveTo>
                    <a:pt x="0" y="0"/>
                  </a:moveTo>
                  <a:lnTo>
                    <a:pt x="21" y="32"/>
                  </a:lnTo>
                  <a:lnTo>
                    <a:pt x="13" y="35"/>
                  </a:lnTo>
                  <a:lnTo>
                    <a:pt x="2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C3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CC33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620" name="Freeform 1116">
              <a:extLst>
                <a:ext uri="{FF2B5EF4-FFF2-40B4-BE49-F238E27FC236}">
                  <a16:creationId xmlns:a16="http://schemas.microsoft.com/office/drawing/2014/main" id="{3D92B219-7D7E-D991-0310-CEA4130B3457}"/>
                </a:ext>
              </a:extLst>
            </p:cNvPr>
            <p:cNvSpPr>
              <a:spLocks/>
            </p:cNvSpPr>
            <p:nvPr/>
          </p:nvSpPr>
          <p:spPr bwMode="auto">
            <a:xfrm>
              <a:off x="5884" y="5196"/>
              <a:ext cx="50" cy="74"/>
            </a:xfrm>
            <a:custGeom>
              <a:avLst/>
              <a:gdLst>
                <a:gd name="T0" fmla="*/ 29 w 29"/>
                <a:gd name="T1" fmla="*/ 43 h 43"/>
                <a:gd name="T2" fmla="*/ 0 w 29"/>
                <a:gd name="T3" fmla="*/ 6 h 43"/>
                <a:gd name="T4" fmla="*/ 11 w 29"/>
                <a:gd name="T5" fmla="*/ 3 h 43"/>
                <a:gd name="T6" fmla="*/ 27 w 29"/>
                <a:gd name="T7" fmla="*/ 0 h 43"/>
                <a:gd name="T8" fmla="*/ 29 w 29"/>
                <a:gd name="T9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43">
                  <a:moveTo>
                    <a:pt x="29" y="43"/>
                  </a:moveTo>
                  <a:lnTo>
                    <a:pt x="0" y="6"/>
                  </a:lnTo>
                  <a:lnTo>
                    <a:pt x="11" y="3"/>
                  </a:lnTo>
                  <a:lnTo>
                    <a:pt x="27" y="0"/>
                  </a:lnTo>
                  <a:lnTo>
                    <a:pt x="29" y="43"/>
                  </a:lnTo>
                  <a:close/>
                </a:path>
              </a:pathLst>
            </a:custGeom>
            <a:solidFill>
              <a:srgbClr val="CC3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CC33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621" name="Freeform 1117">
              <a:extLst>
                <a:ext uri="{FF2B5EF4-FFF2-40B4-BE49-F238E27FC236}">
                  <a16:creationId xmlns:a16="http://schemas.microsoft.com/office/drawing/2014/main" id="{0EB52789-FC7C-2997-1491-34C5D39D2E4B}"/>
                </a:ext>
              </a:extLst>
            </p:cNvPr>
            <p:cNvSpPr>
              <a:spLocks/>
            </p:cNvSpPr>
            <p:nvPr/>
          </p:nvSpPr>
          <p:spPr bwMode="auto">
            <a:xfrm>
              <a:off x="5770" y="5475"/>
              <a:ext cx="76" cy="48"/>
            </a:xfrm>
            <a:custGeom>
              <a:avLst/>
              <a:gdLst>
                <a:gd name="T0" fmla="*/ 0 w 38"/>
                <a:gd name="T1" fmla="*/ 24 h 24"/>
                <a:gd name="T2" fmla="*/ 30 w 38"/>
                <a:gd name="T3" fmla="*/ 0 h 24"/>
                <a:gd name="T4" fmla="*/ 36 w 38"/>
                <a:gd name="T5" fmla="*/ 11 h 24"/>
                <a:gd name="T6" fmla="*/ 38 w 38"/>
                <a:gd name="T7" fmla="*/ 24 h 24"/>
                <a:gd name="T8" fmla="*/ 0 w 38"/>
                <a:gd name="T9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24">
                  <a:moveTo>
                    <a:pt x="0" y="24"/>
                  </a:moveTo>
                  <a:lnTo>
                    <a:pt x="30" y="0"/>
                  </a:lnTo>
                  <a:lnTo>
                    <a:pt x="36" y="11"/>
                  </a:lnTo>
                  <a:lnTo>
                    <a:pt x="38" y="24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CC3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CC33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22634" name="Group 1130">
            <a:extLst>
              <a:ext uri="{FF2B5EF4-FFF2-40B4-BE49-F238E27FC236}">
                <a16:creationId xmlns:a16="http://schemas.microsoft.com/office/drawing/2014/main" id="{2BEBCC3B-6FCB-9F2A-BBDA-EED788CFCBA3}"/>
              </a:ext>
            </a:extLst>
          </p:cNvPr>
          <p:cNvGrpSpPr>
            <a:grpSpLocks/>
          </p:cNvGrpSpPr>
          <p:nvPr/>
        </p:nvGrpSpPr>
        <p:grpSpPr bwMode="auto">
          <a:xfrm>
            <a:off x="6086475" y="6361113"/>
            <a:ext cx="1130300" cy="576262"/>
            <a:chOff x="4162" y="3709"/>
            <a:chExt cx="712" cy="674"/>
          </a:xfrm>
        </p:grpSpPr>
        <p:sp>
          <p:nvSpPr>
            <p:cNvPr id="22635" name="Line 1131">
              <a:extLst>
                <a:ext uri="{FF2B5EF4-FFF2-40B4-BE49-F238E27FC236}">
                  <a16:creationId xmlns:a16="http://schemas.microsoft.com/office/drawing/2014/main" id="{D46DEB00-7042-4658-ECFC-BDEE42662E7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162" y="3709"/>
              <a:ext cx="712" cy="0"/>
            </a:xfrm>
            <a:prstGeom prst="line">
              <a:avLst/>
            </a:prstGeom>
            <a:noFill/>
            <a:ln w="28575">
              <a:solidFill>
                <a:schemeClr val="hlink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2636" name="Line 1132">
              <a:extLst>
                <a:ext uri="{FF2B5EF4-FFF2-40B4-BE49-F238E27FC236}">
                  <a16:creationId xmlns:a16="http://schemas.microsoft.com/office/drawing/2014/main" id="{ED117B98-25FB-939F-E66F-46C247574CC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162" y="4383"/>
              <a:ext cx="712" cy="0"/>
            </a:xfrm>
            <a:prstGeom prst="line">
              <a:avLst/>
            </a:prstGeom>
            <a:noFill/>
            <a:ln w="28575">
              <a:solidFill>
                <a:schemeClr val="hlink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23465" name="Group 1961">
            <a:extLst>
              <a:ext uri="{FF2B5EF4-FFF2-40B4-BE49-F238E27FC236}">
                <a16:creationId xmlns:a16="http://schemas.microsoft.com/office/drawing/2014/main" id="{1E3CC6C0-435B-C0D8-866A-6D1FA8CED787}"/>
              </a:ext>
            </a:extLst>
          </p:cNvPr>
          <p:cNvGrpSpPr>
            <a:grpSpLocks/>
          </p:cNvGrpSpPr>
          <p:nvPr/>
        </p:nvGrpSpPr>
        <p:grpSpPr bwMode="auto">
          <a:xfrm>
            <a:off x="7505700" y="7759700"/>
            <a:ext cx="2330450" cy="615950"/>
            <a:chOff x="3460" y="5744"/>
            <a:chExt cx="1186" cy="363"/>
          </a:xfrm>
        </p:grpSpPr>
        <p:sp>
          <p:nvSpPr>
            <p:cNvPr id="22552" name="Text Box 1048">
              <a:extLst>
                <a:ext uri="{FF2B5EF4-FFF2-40B4-BE49-F238E27FC236}">
                  <a16:creationId xmlns:a16="http://schemas.microsoft.com/office/drawing/2014/main" id="{84B2CCC5-1379-E910-2D4F-1A2327B776B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460" y="5749"/>
              <a:ext cx="1186" cy="32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defTabSz="900113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450850" defTabSz="900113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900113" defTabSz="900113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350963" defTabSz="900113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800225" defTabSz="900113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257425" defTabSz="900113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714625" defTabSz="900113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171825" defTabSz="900113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629025" defTabSz="900113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en-US" altLang="en-US" sz="1000">
                  <a:solidFill>
                    <a:schemeClr val="accent2"/>
                  </a:solidFill>
                  <a:latin typeface="Arial" panose="020B0604020202020204" pitchFamily="34" charset="0"/>
                </a:rPr>
                <a:t>Develop a plan </a:t>
              </a:r>
              <a:br>
                <a:rPr lang="en-US" altLang="en-US" sz="1000">
                  <a:solidFill>
                    <a:schemeClr val="accent2"/>
                  </a:solidFill>
                  <a:latin typeface="Arial" panose="020B0604020202020204" pitchFamily="34" charset="0"/>
                </a:rPr>
              </a:br>
              <a:r>
                <a:rPr lang="en-US" altLang="en-US" sz="1000">
                  <a:solidFill>
                    <a:schemeClr val="accent2"/>
                  </a:solidFill>
                  <a:latin typeface="Arial" panose="020B0604020202020204" pitchFamily="34" charset="0"/>
                </a:rPr>
                <a:t>for full-scale implementation and </a:t>
              </a:r>
              <a:br>
                <a:rPr lang="en-US" altLang="en-US" sz="1000">
                  <a:solidFill>
                    <a:schemeClr val="accent2"/>
                  </a:solidFill>
                  <a:latin typeface="Arial" panose="020B0604020202020204" pitchFamily="34" charset="0"/>
                </a:rPr>
              </a:br>
              <a:r>
                <a:rPr lang="en-US" altLang="en-US" sz="1000">
                  <a:solidFill>
                    <a:schemeClr val="accent2"/>
                  </a:solidFill>
                  <a:latin typeface="Arial" panose="020B0604020202020204" pitchFamily="34" charset="0"/>
                </a:rPr>
                <a:t>controlling the new process </a:t>
              </a:r>
            </a:p>
          </p:txBody>
        </p:sp>
        <p:sp>
          <p:nvSpPr>
            <p:cNvPr id="22638" name="Line 1134">
              <a:extLst>
                <a:ext uri="{FF2B5EF4-FFF2-40B4-BE49-F238E27FC236}">
                  <a16:creationId xmlns:a16="http://schemas.microsoft.com/office/drawing/2014/main" id="{39FEC5ED-742B-AE2A-9E6F-557410368EF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546" y="5744"/>
              <a:ext cx="993" cy="0"/>
            </a:xfrm>
            <a:prstGeom prst="line">
              <a:avLst/>
            </a:prstGeom>
            <a:noFill/>
            <a:ln w="28575">
              <a:solidFill>
                <a:schemeClr val="hlink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2639" name="Line 1135">
              <a:extLst>
                <a:ext uri="{FF2B5EF4-FFF2-40B4-BE49-F238E27FC236}">
                  <a16:creationId xmlns:a16="http://schemas.microsoft.com/office/drawing/2014/main" id="{F85197F0-44CB-3882-A356-9C9C4C99ED4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546" y="6107"/>
              <a:ext cx="993" cy="0"/>
            </a:xfrm>
            <a:prstGeom prst="line">
              <a:avLst/>
            </a:prstGeom>
            <a:noFill/>
            <a:ln w="28575">
              <a:solidFill>
                <a:schemeClr val="hlink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22958" name="Text Box 1454">
            <a:extLst>
              <a:ext uri="{FF2B5EF4-FFF2-40B4-BE49-F238E27FC236}">
                <a16:creationId xmlns:a16="http://schemas.microsoft.com/office/drawing/2014/main" id="{4AE66007-315D-0C54-6DC9-B6F06C5BD99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325475" y="6418263"/>
            <a:ext cx="1644650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defTabSz="171450">
              <a:tabLst>
                <a:tab pos="17145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171450">
              <a:tabLst>
                <a:tab pos="17145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171450">
              <a:tabLst>
                <a:tab pos="17145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171450">
              <a:tabLst>
                <a:tab pos="17145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171450">
              <a:tabLst>
                <a:tab pos="17145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171450" eaLnBrk="0" fontAlgn="base" hangingPunct="0">
              <a:spcBef>
                <a:spcPct val="0"/>
              </a:spcBef>
              <a:spcAft>
                <a:spcPct val="0"/>
              </a:spcAft>
              <a:tabLst>
                <a:tab pos="17145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171450" eaLnBrk="0" fontAlgn="base" hangingPunct="0">
              <a:spcBef>
                <a:spcPct val="0"/>
              </a:spcBef>
              <a:spcAft>
                <a:spcPct val="0"/>
              </a:spcAft>
              <a:tabLst>
                <a:tab pos="17145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171450" eaLnBrk="0" fontAlgn="base" hangingPunct="0">
              <a:spcBef>
                <a:spcPct val="0"/>
              </a:spcBef>
              <a:spcAft>
                <a:spcPct val="0"/>
              </a:spcAft>
              <a:tabLst>
                <a:tab pos="17145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171450" eaLnBrk="0" fontAlgn="base" hangingPunct="0">
              <a:spcBef>
                <a:spcPct val="0"/>
              </a:spcBef>
              <a:spcAft>
                <a:spcPct val="0"/>
              </a:spcAft>
              <a:tabLst>
                <a:tab pos="17145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800" b="1">
                <a:solidFill>
                  <a:srgbClr val="CC3300"/>
                </a:solidFill>
                <a:latin typeface="Arial" panose="020B0604020202020204" pitchFamily="34" charset="0"/>
                <a:sym typeface="Symbol" panose="05050102010706020507" pitchFamily="18" charset="2"/>
              </a:rPr>
              <a:t>“Pre”Process Sigma  = 2.0</a:t>
            </a:r>
          </a:p>
        </p:txBody>
      </p:sp>
      <p:sp>
        <p:nvSpPr>
          <p:cNvPr id="23014" name="AutoShape 1510">
            <a:extLst>
              <a:ext uri="{FF2B5EF4-FFF2-40B4-BE49-F238E27FC236}">
                <a16:creationId xmlns:a16="http://schemas.microsoft.com/office/drawing/2014/main" id="{D114425C-3837-2D22-1B85-E4EFF5218A98}"/>
              </a:ext>
            </a:extLst>
          </p:cNvPr>
          <p:cNvSpPr>
            <a:spLocks noChangeArrowheads="1"/>
          </p:cNvSpPr>
          <p:nvPr/>
        </p:nvSpPr>
        <p:spPr bwMode="auto">
          <a:xfrm rot="15198573" flipH="1">
            <a:off x="13565982" y="7398543"/>
            <a:ext cx="222250" cy="201613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grpSp>
        <p:nvGrpSpPr>
          <p:cNvPr id="23023" name="Group 1519">
            <a:extLst>
              <a:ext uri="{FF2B5EF4-FFF2-40B4-BE49-F238E27FC236}">
                <a16:creationId xmlns:a16="http://schemas.microsoft.com/office/drawing/2014/main" id="{B40EB6D9-8D70-0DDC-5CA0-F42FA3C69CBC}"/>
              </a:ext>
            </a:extLst>
          </p:cNvPr>
          <p:cNvGrpSpPr>
            <a:grpSpLocks/>
          </p:cNvGrpSpPr>
          <p:nvPr/>
        </p:nvGrpSpPr>
        <p:grpSpPr bwMode="auto">
          <a:xfrm>
            <a:off x="10626725" y="6556375"/>
            <a:ext cx="1674813" cy="595313"/>
            <a:chOff x="6563" y="1196"/>
            <a:chExt cx="1055" cy="348"/>
          </a:xfrm>
        </p:grpSpPr>
        <p:sp>
          <p:nvSpPr>
            <p:cNvPr id="22984" name="Text Box 1480">
              <a:extLst>
                <a:ext uri="{FF2B5EF4-FFF2-40B4-BE49-F238E27FC236}">
                  <a16:creationId xmlns:a16="http://schemas.microsoft.com/office/drawing/2014/main" id="{D3D90948-14A5-6B0C-A220-13BB2687F4E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563" y="1198"/>
              <a:ext cx="1055" cy="3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defTabSz="900113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450850" defTabSz="900113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900113" defTabSz="900113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350963" defTabSz="900113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800225" defTabSz="900113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257425" defTabSz="900113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714625" defTabSz="900113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171825" defTabSz="900113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629025" defTabSz="900113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en-US" altLang="en-US" sz="1000">
                  <a:solidFill>
                    <a:schemeClr val="accent2"/>
                  </a:solidFill>
                  <a:latin typeface="Arial" panose="020B0604020202020204" pitchFamily="34" charset="0"/>
                </a:rPr>
                <a:t>Recalculate Process Sigma and long-term financial impact</a:t>
              </a:r>
            </a:p>
          </p:txBody>
        </p:sp>
        <p:grpSp>
          <p:nvGrpSpPr>
            <p:cNvPr id="23017" name="Group 1513">
              <a:extLst>
                <a:ext uri="{FF2B5EF4-FFF2-40B4-BE49-F238E27FC236}">
                  <a16:creationId xmlns:a16="http://schemas.microsoft.com/office/drawing/2014/main" id="{8488A1CB-6E4E-DFA0-6A54-B084CD2F694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663" y="1196"/>
              <a:ext cx="895" cy="348"/>
              <a:chOff x="4162" y="3709"/>
              <a:chExt cx="712" cy="674"/>
            </a:xfrm>
          </p:grpSpPr>
          <p:sp>
            <p:nvSpPr>
              <p:cNvPr id="23018" name="Line 1514">
                <a:extLst>
                  <a:ext uri="{FF2B5EF4-FFF2-40B4-BE49-F238E27FC236}">
                    <a16:creationId xmlns:a16="http://schemas.microsoft.com/office/drawing/2014/main" id="{7760DD17-E84F-A082-5D92-236799B3D9F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162" y="3709"/>
                <a:ext cx="712" cy="0"/>
              </a:xfrm>
              <a:prstGeom prst="line">
                <a:avLst/>
              </a:prstGeom>
              <a:noFill/>
              <a:ln w="28575">
                <a:solidFill>
                  <a:schemeClr val="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3019" name="Line 1515">
                <a:extLst>
                  <a:ext uri="{FF2B5EF4-FFF2-40B4-BE49-F238E27FC236}">
                    <a16:creationId xmlns:a16="http://schemas.microsoft.com/office/drawing/2014/main" id="{70181913-315F-9518-7BF6-B6ED6C153BF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162" y="4383"/>
                <a:ext cx="712" cy="0"/>
              </a:xfrm>
              <a:prstGeom prst="line">
                <a:avLst/>
              </a:prstGeom>
              <a:noFill/>
              <a:ln w="28575">
                <a:solidFill>
                  <a:schemeClr val="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</p:grpSp>
      <p:grpSp>
        <p:nvGrpSpPr>
          <p:cNvPr id="23479" name="Group 1975">
            <a:extLst>
              <a:ext uri="{FF2B5EF4-FFF2-40B4-BE49-F238E27FC236}">
                <a16:creationId xmlns:a16="http://schemas.microsoft.com/office/drawing/2014/main" id="{6D29CA4B-5C0B-4806-825B-5381EF2AC701}"/>
              </a:ext>
            </a:extLst>
          </p:cNvPr>
          <p:cNvGrpSpPr>
            <a:grpSpLocks/>
          </p:cNvGrpSpPr>
          <p:nvPr/>
        </p:nvGrpSpPr>
        <p:grpSpPr bwMode="auto">
          <a:xfrm>
            <a:off x="10904538" y="4943475"/>
            <a:ext cx="2005012" cy="1023938"/>
            <a:chOff x="6765" y="1786"/>
            <a:chExt cx="1263" cy="645"/>
          </a:xfrm>
        </p:grpSpPr>
        <p:sp>
          <p:nvSpPr>
            <p:cNvPr id="23054" name="Rectangle 1550">
              <a:extLst>
                <a:ext uri="{FF2B5EF4-FFF2-40B4-BE49-F238E27FC236}">
                  <a16:creationId xmlns:a16="http://schemas.microsoft.com/office/drawing/2014/main" id="{387F0118-2064-40EF-F48C-21F9C561044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63" y="1986"/>
              <a:ext cx="165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en-US" sz="1000" b="1">
                  <a:solidFill>
                    <a:srgbClr val="6060FF"/>
                  </a:solidFill>
                  <a:latin typeface="Arial" panose="020B0604020202020204" pitchFamily="34" charset="0"/>
                </a:rPr>
                <a:t>UCL</a:t>
              </a:r>
              <a:endParaRPr lang="en-US" altLang="en-US" sz="1000" i="1">
                <a:latin typeface="Arial" panose="020B0604020202020204" pitchFamily="34" charset="0"/>
              </a:endParaRPr>
            </a:p>
          </p:txBody>
        </p:sp>
        <p:grpSp>
          <p:nvGrpSpPr>
            <p:cNvPr id="23080" name="Group 1576">
              <a:extLst>
                <a:ext uri="{FF2B5EF4-FFF2-40B4-BE49-F238E27FC236}">
                  <a16:creationId xmlns:a16="http://schemas.microsoft.com/office/drawing/2014/main" id="{310C7EFF-D08E-9666-2F4C-4F757DD4799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765" y="1786"/>
              <a:ext cx="1066" cy="645"/>
              <a:chOff x="6778" y="1996"/>
              <a:chExt cx="1199" cy="485"/>
            </a:xfrm>
          </p:grpSpPr>
          <p:sp>
            <p:nvSpPr>
              <p:cNvPr id="23029" name="Freeform 1525">
                <a:extLst>
                  <a:ext uri="{FF2B5EF4-FFF2-40B4-BE49-F238E27FC236}">
                    <a16:creationId xmlns:a16="http://schemas.microsoft.com/office/drawing/2014/main" id="{3C161AFE-1F73-C7FD-731A-0A59609114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78" y="1996"/>
                <a:ext cx="1179" cy="485"/>
              </a:xfrm>
              <a:custGeom>
                <a:avLst/>
                <a:gdLst>
                  <a:gd name="T0" fmla="*/ 0 w 1098"/>
                  <a:gd name="T1" fmla="*/ 0 h 533"/>
                  <a:gd name="T2" fmla="*/ 0 w 1098"/>
                  <a:gd name="T3" fmla="*/ 533 h 533"/>
                  <a:gd name="T4" fmla="*/ 1098 w 1098"/>
                  <a:gd name="T5" fmla="*/ 533 h 5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98" h="533">
                    <a:moveTo>
                      <a:pt x="0" y="0"/>
                    </a:moveTo>
                    <a:lnTo>
                      <a:pt x="0" y="533"/>
                    </a:lnTo>
                    <a:lnTo>
                      <a:pt x="1098" y="533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030" name="Freeform 1526">
                <a:extLst>
                  <a:ext uri="{FF2B5EF4-FFF2-40B4-BE49-F238E27FC236}">
                    <a16:creationId xmlns:a16="http://schemas.microsoft.com/office/drawing/2014/main" id="{FB409E98-82DA-6EDF-42E9-6626B6F74DC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78" y="1996"/>
                <a:ext cx="1171" cy="485"/>
              </a:xfrm>
              <a:custGeom>
                <a:avLst/>
                <a:gdLst>
                  <a:gd name="T0" fmla="*/ 0 w 1090"/>
                  <a:gd name="T1" fmla="*/ 0 h 533"/>
                  <a:gd name="T2" fmla="*/ 0 w 1090"/>
                  <a:gd name="T3" fmla="*/ 533 h 533"/>
                  <a:gd name="T4" fmla="*/ 1090 w 1090"/>
                  <a:gd name="T5" fmla="*/ 533 h 5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90" h="533">
                    <a:moveTo>
                      <a:pt x="0" y="0"/>
                    </a:moveTo>
                    <a:lnTo>
                      <a:pt x="0" y="533"/>
                    </a:lnTo>
                    <a:lnTo>
                      <a:pt x="1090" y="533"/>
                    </a:lnTo>
                  </a:path>
                </a:pathLst>
              </a:custGeom>
              <a:noFill/>
              <a:ln w="19050" cmpd="sng">
                <a:solidFill>
                  <a:schemeClr val="accent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031" name="Oval 1527">
                <a:extLst>
                  <a:ext uri="{FF2B5EF4-FFF2-40B4-BE49-F238E27FC236}">
                    <a16:creationId xmlns:a16="http://schemas.microsoft.com/office/drawing/2014/main" id="{7545DAD9-464D-D93F-9F4D-F659EBE0E95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65" y="2330"/>
                <a:ext cx="33" cy="35"/>
              </a:xfrm>
              <a:prstGeom prst="ellipse">
                <a:avLst/>
              </a:prstGeom>
              <a:solidFill>
                <a:srgbClr val="00000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032" name="Oval 1528">
                <a:extLst>
                  <a:ext uri="{FF2B5EF4-FFF2-40B4-BE49-F238E27FC236}">
                    <a16:creationId xmlns:a16="http://schemas.microsoft.com/office/drawing/2014/main" id="{5E7ED3B9-9E9C-D56A-C511-CA5AB44812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6" y="2288"/>
                <a:ext cx="32" cy="35"/>
              </a:xfrm>
              <a:prstGeom prst="ellipse">
                <a:avLst/>
              </a:prstGeom>
              <a:solidFill>
                <a:srgbClr val="00000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033" name="Oval 1529">
                <a:extLst>
                  <a:ext uri="{FF2B5EF4-FFF2-40B4-BE49-F238E27FC236}">
                    <a16:creationId xmlns:a16="http://schemas.microsoft.com/office/drawing/2014/main" id="{D558D7DC-7CBF-9563-F02C-C1E2A06C48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23" y="2365"/>
                <a:ext cx="33" cy="28"/>
              </a:xfrm>
              <a:prstGeom prst="ellipse">
                <a:avLst/>
              </a:prstGeom>
              <a:solidFill>
                <a:srgbClr val="00000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034" name="Oval 1530">
                <a:extLst>
                  <a:ext uri="{FF2B5EF4-FFF2-40B4-BE49-F238E27FC236}">
                    <a16:creationId xmlns:a16="http://schemas.microsoft.com/office/drawing/2014/main" id="{A2696694-87C8-5F1F-1674-3B9CC2B4410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81" y="2330"/>
                <a:ext cx="33" cy="35"/>
              </a:xfrm>
              <a:prstGeom prst="ellipse">
                <a:avLst/>
              </a:prstGeom>
              <a:solidFill>
                <a:srgbClr val="00000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035" name="Oval 1531">
                <a:extLst>
                  <a:ext uri="{FF2B5EF4-FFF2-40B4-BE49-F238E27FC236}">
                    <a16:creationId xmlns:a16="http://schemas.microsoft.com/office/drawing/2014/main" id="{B2E280DE-ED9F-683E-678F-6A26900E251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032" y="2253"/>
                <a:ext cx="32" cy="34"/>
              </a:xfrm>
              <a:prstGeom prst="ellipse">
                <a:avLst/>
              </a:prstGeom>
              <a:solidFill>
                <a:srgbClr val="00000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036" name="Oval 1532">
                <a:extLst>
                  <a:ext uri="{FF2B5EF4-FFF2-40B4-BE49-F238E27FC236}">
                    <a16:creationId xmlns:a16="http://schemas.microsoft.com/office/drawing/2014/main" id="{F48FABB0-D8A1-46F3-C1FE-AF1BB37833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090" y="2281"/>
                <a:ext cx="33" cy="27"/>
              </a:xfrm>
              <a:prstGeom prst="ellipse">
                <a:avLst/>
              </a:prstGeom>
              <a:solidFill>
                <a:srgbClr val="00000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037" name="Oval 1533">
                <a:extLst>
                  <a:ext uri="{FF2B5EF4-FFF2-40B4-BE49-F238E27FC236}">
                    <a16:creationId xmlns:a16="http://schemas.microsoft.com/office/drawing/2014/main" id="{EC482B42-5051-5DA2-36D2-81B25675EA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148" y="2253"/>
                <a:ext cx="33" cy="28"/>
              </a:xfrm>
              <a:prstGeom prst="ellipse">
                <a:avLst/>
              </a:prstGeom>
              <a:solidFill>
                <a:srgbClr val="00000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038" name="Oval 1534">
                <a:extLst>
                  <a:ext uri="{FF2B5EF4-FFF2-40B4-BE49-F238E27FC236}">
                    <a16:creationId xmlns:a16="http://schemas.microsoft.com/office/drawing/2014/main" id="{F81FDAAC-7F53-3F27-B380-838FABE8F33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197" y="2288"/>
                <a:ext cx="34" cy="27"/>
              </a:xfrm>
              <a:prstGeom prst="ellipse">
                <a:avLst/>
              </a:prstGeom>
              <a:solidFill>
                <a:srgbClr val="00000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039" name="Oval 1535">
                <a:extLst>
                  <a:ext uri="{FF2B5EF4-FFF2-40B4-BE49-F238E27FC236}">
                    <a16:creationId xmlns:a16="http://schemas.microsoft.com/office/drawing/2014/main" id="{E9C2E86D-BF6D-13E1-AAB6-4D417773713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255" y="2330"/>
                <a:ext cx="34" cy="28"/>
              </a:xfrm>
              <a:prstGeom prst="ellipse">
                <a:avLst/>
              </a:prstGeom>
              <a:solidFill>
                <a:srgbClr val="00000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040" name="Oval 1536">
                <a:extLst>
                  <a:ext uri="{FF2B5EF4-FFF2-40B4-BE49-F238E27FC236}">
                    <a16:creationId xmlns:a16="http://schemas.microsoft.com/office/drawing/2014/main" id="{C4074D26-9562-C4F4-6146-21C4DC18BD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314" y="2183"/>
                <a:ext cx="33" cy="34"/>
              </a:xfrm>
              <a:prstGeom prst="ellipse">
                <a:avLst/>
              </a:prstGeom>
              <a:solidFill>
                <a:srgbClr val="00000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041" name="Oval 1537">
                <a:extLst>
                  <a:ext uri="{FF2B5EF4-FFF2-40B4-BE49-F238E27FC236}">
                    <a16:creationId xmlns:a16="http://schemas.microsoft.com/office/drawing/2014/main" id="{220C7EAD-4010-1953-CF3B-4B331AAD275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364" y="2365"/>
                <a:ext cx="33" cy="35"/>
              </a:xfrm>
              <a:prstGeom prst="ellipse">
                <a:avLst/>
              </a:prstGeom>
              <a:solidFill>
                <a:srgbClr val="00000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042" name="Oval 1538">
                <a:extLst>
                  <a:ext uri="{FF2B5EF4-FFF2-40B4-BE49-F238E27FC236}">
                    <a16:creationId xmlns:a16="http://schemas.microsoft.com/office/drawing/2014/main" id="{CACF27C3-B604-1515-E5B4-1C49DFB02C1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422" y="2315"/>
                <a:ext cx="33" cy="29"/>
              </a:xfrm>
              <a:prstGeom prst="ellipse">
                <a:avLst/>
              </a:prstGeom>
              <a:solidFill>
                <a:srgbClr val="00000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043" name="Oval 1539">
                <a:extLst>
                  <a:ext uri="{FF2B5EF4-FFF2-40B4-BE49-F238E27FC236}">
                    <a16:creationId xmlns:a16="http://schemas.microsoft.com/office/drawing/2014/main" id="{51CD18C9-909D-289C-A1C5-F4CA29F94F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480" y="2365"/>
                <a:ext cx="33" cy="35"/>
              </a:xfrm>
              <a:prstGeom prst="ellipse">
                <a:avLst/>
              </a:prstGeom>
              <a:solidFill>
                <a:srgbClr val="00000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044" name="Oval 1540">
                <a:extLst>
                  <a:ext uri="{FF2B5EF4-FFF2-40B4-BE49-F238E27FC236}">
                    <a16:creationId xmlns:a16="http://schemas.microsoft.com/office/drawing/2014/main" id="{757563C1-AA67-C99E-BB7A-76B2647A15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530" y="2288"/>
                <a:ext cx="33" cy="27"/>
              </a:xfrm>
              <a:prstGeom prst="ellipse">
                <a:avLst/>
              </a:prstGeom>
              <a:solidFill>
                <a:srgbClr val="00000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045" name="Oval 1541">
                <a:extLst>
                  <a:ext uri="{FF2B5EF4-FFF2-40B4-BE49-F238E27FC236}">
                    <a16:creationId xmlns:a16="http://schemas.microsoft.com/office/drawing/2014/main" id="{019EAB5E-BACF-00DE-049F-57AC79673F5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589" y="2281"/>
                <a:ext cx="32" cy="34"/>
              </a:xfrm>
              <a:prstGeom prst="ellipse">
                <a:avLst/>
              </a:prstGeom>
              <a:solidFill>
                <a:srgbClr val="00000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046" name="Oval 1542">
                <a:extLst>
                  <a:ext uri="{FF2B5EF4-FFF2-40B4-BE49-F238E27FC236}">
                    <a16:creationId xmlns:a16="http://schemas.microsoft.com/office/drawing/2014/main" id="{0D4FBC81-09E5-71CB-D1B4-399695383D8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647" y="2302"/>
                <a:ext cx="33" cy="34"/>
              </a:xfrm>
              <a:prstGeom prst="ellipse">
                <a:avLst/>
              </a:prstGeom>
              <a:solidFill>
                <a:srgbClr val="00000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047" name="Oval 1543">
                <a:extLst>
                  <a:ext uri="{FF2B5EF4-FFF2-40B4-BE49-F238E27FC236}">
                    <a16:creationId xmlns:a16="http://schemas.microsoft.com/office/drawing/2014/main" id="{A32291BA-54CC-6F51-B88C-9D4FF4AEDDF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696" y="2266"/>
                <a:ext cx="33" cy="28"/>
              </a:xfrm>
              <a:prstGeom prst="ellipse">
                <a:avLst/>
              </a:prstGeom>
              <a:solidFill>
                <a:srgbClr val="00000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048" name="Oval 1544">
                <a:extLst>
                  <a:ext uri="{FF2B5EF4-FFF2-40B4-BE49-F238E27FC236}">
                    <a16:creationId xmlns:a16="http://schemas.microsoft.com/office/drawing/2014/main" id="{7D5FFC51-ACB7-CD99-2932-5EE4299A311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754" y="2344"/>
                <a:ext cx="33" cy="35"/>
              </a:xfrm>
              <a:prstGeom prst="ellipse">
                <a:avLst/>
              </a:prstGeom>
              <a:solidFill>
                <a:srgbClr val="00000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049" name="Oval 1545">
                <a:extLst>
                  <a:ext uri="{FF2B5EF4-FFF2-40B4-BE49-F238E27FC236}">
                    <a16:creationId xmlns:a16="http://schemas.microsoft.com/office/drawing/2014/main" id="{B445EEA8-F1EE-9FCB-AEFB-727248E30BE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812" y="2224"/>
                <a:ext cx="25" cy="29"/>
              </a:xfrm>
              <a:prstGeom prst="ellipse">
                <a:avLst/>
              </a:prstGeom>
              <a:solidFill>
                <a:srgbClr val="00000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050" name="Oval 1546">
                <a:extLst>
                  <a:ext uri="{FF2B5EF4-FFF2-40B4-BE49-F238E27FC236}">
                    <a16:creationId xmlns:a16="http://schemas.microsoft.com/office/drawing/2014/main" id="{E9D92E5E-1476-03F7-483B-8B21EC92928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862" y="2337"/>
                <a:ext cx="33" cy="28"/>
              </a:xfrm>
              <a:prstGeom prst="ellipse">
                <a:avLst/>
              </a:prstGeom>
              <a:solidFill>
                <a:srgbClr val="00000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051" name="Freeform 1547">
                <a:extLst>
                  <a:ext uri="{FF2B5EF4-FFF2-40B4-BE49-F238E27FC236}">
                    <a16:creationId xmlns:a16="http://schemas.microsoft.com/office/drawing/2014/main" id="{D6EAE9A0-E71A-FAD8-AFC6-81CED7D1EA7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19" y="2200"/>
                <a:ext cx="1054" cy="189"/>
              </a:xfrm>
              <a:custGeom>
                <a:avLst/>
                <a:gdLst>
                  <a:gd name="T0" fmla="*/ 0 w 982"/>
                  <a:gd name="T1" fmla="*/ 108 h 208"/>
                  <a:gd name="T2" fmla="*/ 55 w 982"/>
                  <a:gd name="T3" fmla="*/ 162 h 208"/>
                  <a:gd name="T4" fmla="*/ 101 w 982"/>
                  <a:gd name="T5" fmla="*/ 193 h 208"/>
                  <a:gd name="T6" fmla="*/ 155 w 982"/>
                  <a:gd name="T7" fmla="*/ 162 h 208"/>
                  <a:gd name="T8" fmla="*/ 217 w 982"/>
                  <a:gd name="T9" fmla="*/ 69 h 208"/>
                  <a:gd name="T10" fmla="*/ 263 w 982"/>
                  <a:gd name="T11" fmla="*/ 100 h 208"/>
                  <a:gd name="T12" fmla="*/ 310 w 982"/>
                  <a:gd name="T13" fmla="*/ 69 h 208"/>
                  <a:gd name="T14" fmla="*/ 364 w 982"/>
                  <a:gd name="T15" fmla="*/ 108 h 208"/>
                  <a:gd name="T16" fmla="*/ 418 w 982"/>
                  <a:gd name="T17" fmla="*/ 154 h 208"/>
                  <a:gd name="T18" fmla="*/ 472 w 982"/>
                  <a:gd name="T19" fmla="*/ 0 h 208"/>
                  <a:gd name="T20" fmla="*/ 518 w 982"/>
                  <a:gd name="T21" fmla="*/ 208 h 208"/>
                  <a:gd name="T22" fmla="*/ 573 w 982"/>
                  <a:gd name="T23" fmla="*/ 139 h 208"/>
                  <a:gd name="T24" fmla="*/ 627 w 982"/>
                  <a:gd name="T25" fmla="*/ 201 h 208"/>
                  <a:gd name="T26" fmla="*/ 673 w 982"/>
                  <a:gd name="T27" fmla="*/ 108 h 208"/>
                  <a:gd name="T28" fmla="*/ 727 w 982"/>
                  <a:gd name="T29" fmla="*/ 100 h 208"/>
                  <a:gd name="T30" fmla="*/ 774 w 982"/>
                  <a:gd name="T31" fmla="*/ 131 h 208"/>
                  <a:gd name="T32" fmla="*/ 835 w 982"/>
                  <a:gd name="T33" fmla="*/ 85 h 208"/>
                  <a:gd name="T34" fmla="*/ 882 w 982"/>
                  <a:gd name="T35" fmla="*/ 178 h 208"/>
                  <a:gd name="T36" fmla="*/ 928 w 982"/>
                  <a:gd name="T37" fmla="*/ 38 h 208"/>
                  <a:gd name="T38" fmla="*/ 982 w 982"/>
                  <a:gd name="T39" fmla="*/ 154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982" h="208">
                    <a:moveTo>
                      <a:pt x="0" y="108"/>
                    </a:moveTo>
                    <a:lnTo>
                      <a:pt x="55" y="162"/>
                    </a:lnTo>
                    <a:lnTo>
                      <a:pt x="101" y="193"/>
                    </a:lnTo>
                    <a:lnTo>
                      <a:pt x="155" y="162"/>
                    </a:lnTo>
                    <a:lnTo>
                      <a:pt x="217" y="69"/>
                    </a:lnTo>
                    <a:lnTo>
                      <a:pt x="263" y="100"/>
                    </a:lnTo>
                    <a:lnTo>
                      <a:pt x="310" y="69"/>
                    </a:lnTo>
                    <a:lnTo>
                      <a:pt x="364" y="108"/>
                    </a:lnTo>
                    <a:lnTo>
                      <a:pt x="418" y="154"/>
                    </a:lnTo>
                    <a:lnTo>
                      <a:pt x="472" y="0"/>
                    </a:lnTo>
                    <a:lnTo>
                      <a:pt x="518" y="208"/>
                    </a:lnTo>
                    <a:lnTo>
                      <a:pt x="573" y="139"/>
                    </a:lnTo>
                    <a:lnTo>
                      <a:pt x="627" y="201"/>
                    </a:lnTo>
                    <a:lnTo>
                      <a:pt x="673" y="108"/>
                    </a:lnTo>
                    <a:lnTo>
                      <a:pt x="727" y="100"/>
                    </a:lnTo>
                    <a:lnTo>
                      <a:pt x="774" y="131"/>
                    </a:lnTo>
                    <a:lnTo>
                      <a:pt x="835" y="85"/>
                    </a:lnTo>
                    <a:lnTo>
                      <a:pt x="882" y="178"/>
                    </a:lnTo>
                    <a:lnTo>
                      <a:pt x="928" y="38"/>
                    </a:lnTo>
                    <a:lnTo>
                      <a:pt x="982" y="154"/>
                    </a:lnTo>
                  </a:path>
                </a:pathLst>
              </a:custGeom>
              <a:noFill/>
              <a:ln w="12700">
                <a:solidFill>
                  <a:srgbClr val="FF99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052" name="Freeform 1548">
                <a:extLst>
                  <a:ext uri="{FF2B5EF4-FFF2-40B4-BE49-F238E27FC236}">
                    <a16:creationId xmlns:a16="http://schemas.microsoft.com/office/drawing/2014/main" id="{DBA4B6E4-E783-1902-AFCF-8BF3DA9E16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19" y="2200"/>
                <a:ext cx="1047" cy="189"/>
              </a:xfrm>
              <a:custGeom>
                <a:avLst/>
                <a:gdLst>
                  <a:gd name="T0" fmla="*/ 0 w 975"/>
                  <a:gd name="T1" fmla="*/ 116 h 208"/>
                  <a:gd name="T2" fmla="*/ 55 w 975"/>
                  <a:gd name="T3" fmla="*/ 162 h 208"/>
                  <a:gd name="T4" fmla="*/ 101 w 975"/>
                  <a:gd name="T5" fmla="*/ 193 h 208"/>
                  <a:gd name="T6" fmla="*/ 155 w 975"/>
                  <a:gd name="T7" fmla="*/ 162 h 208"/>
                  <a:gd name="T8" fmla="*/ 209 w 975"/>
                  <a:gd name="T9" fmla="*/ 77 h 208"/>
                  <a:gd name="T10" fmla="*/ 263 w 975"/>
                  <a:gd name="T11" fmla="*/ 108 h 208"/>
                  <a:gd name="T12" fmla="*/ 310 w 975"/>
                  <a:gd name="T13" fmla="*/ 77 h 208"/>
                  <a:gd name="T14" fmla="*/ 364 w 975"/>
                  <a:gd name="T15" fmla="*/ 108 h 208"/>
                  <a:gd name="T16" fmla="*/ 418 w 975"/>
                  <a:gd name="T17" fmla="*/ 154 h 208"/>
                  <a:gd name="T18" fmla="*/ 464 w 975"/>
                  <a:gd name="T19" fmla="*/ 0 h 208"/>
                  <a:gd name="T20" fmla="*/ 518 w 975"/>
                  <a:gd name="T21" fmla="*/ 208 h 208"/>
                  <a:gd name="T22" fmla="*/ 565 w 975"/>
                  <a:gd name="T23" fmla="*/ 139 h 208"/>
                  <a:gd name="T24" fmla="*/ 619 w 975"/>
                  <a:gd name="T25" fmla="*/ 201 h 208"/>
                  <a:gd name="T26" fmla="*/ 673 w 975"/>
                  <a:gd name="T27" fmla="*/ 108 h 208"/>
                  <a:gd name="T28" fmla="*/ 727 w 975"/>
                  <a:gd name="T29" fmla="*/ 100 h 208"/>
                  <a:gd name="T30" fmla="*/ 774 w 975"/>
                  <a:gd name="T31" fmla="*/ 131 h 208"/>
                  <a:gd name="T32" fmla="*/ 828 w 975"/>
                  <a:gd name="T33" fmla="*/ 93 h 208"/>
                  <a:gd name="T34" fmla="*/ 874 w 975"/>
                  <a:gd name="T35" fmla="*/ 178 h 208"/>
                  <a:gd name="T36" fmla="*/ 928 w 975"/>
                  <a:gd name="T37" fmla="*/ 46 h 208"/>
                  <a:gd name="T38" fmla="*/ 975 w 975"/>
                  <a:gd name="T39" fmla="*/ 162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975" h="208">
                    <a:moveTo>
                      <a:pt x="0" y="116"/>
                    </a:moveTo>
                    <a:lnTo>
                      <a:pt x="55" y="162"/>
                    </a:lnTo>
                    <a:lnTo>
                      <a:pt x="101" y="193"/>
                    </a:lnTo>
                    <a:lnTo>
                      <a:pt x="155" y="162"/>
                    </a:lnTo>
                    <a:lnTo>
                      <a:pt x="209" y="77"/>
                    </a:lnTo>
                    <a:lnTo>
                      <a:pt x="263" y="108"/>
                    </a:lnTo>
                    <a:lnTo>
                      <a:pt x="310" y="77"/>
                    </a:lnTo>
                    <a:lnTo>
                      <a:pt x="364" y="108"/>
                    </a:lnTo>
                    <a:lnTo>
                      <a:pt x="418" y="154"/>
                    </a:lnTo>
                    <a:lnTo>
                      <a:pt x="464" y="0"/>
                    </a:lnTo>
                    <a:lnTo>
                      <a:pt x="518" y="208"/>
                    </a:lnTo>
                    <a:lnTo>
                      <a:pt x="565" y="139"/>
                    </a:lnTo>
                    <a:lnTo>
                      <a:pt x="619" y="201"/>
                    </a:lnTo>
                    <a:lnTo>
                      <a:pt x="673" y="108"/>
                    </a:lnTo>
                    <a:lnTo>
                      <a:pt x="727" y="100"/>
                    </a:lnTo>
                    <a:lnTo>
                      <a:pt x="774" y="131"/>
                    </a:lnTo>
                    <a:lnTo>
                      <a:pt x="828" y="93"/>
                    </a:lnTo>
                    <a:lnTo>
                      <a:pt x="874" y="178"/>
                    </a:lnTo>
                    <a:lnTo>
                      <a:pt x="928" y="46"/>
                    </a:lnTo>
                    <a:lnTo>
                      <a:pt x="975" y="162"/>
                    </a:lnTo>
                  </a:path>
                </a:pathLst>
              </a:custGeom>
              <a:noFill/>
              <a:ln w="12700">
                <a:solidFill>
                  <a:srgbClr val="CC33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053" name="Line 1549">
                <a:extLst>
                  <a:ext uri="{FF2B5EF4-FFF2-40B4-BE49-F238E27FC236}">
                    <a16:creationId xmlns:a16="http://schemas.microsoft.com/office/drawing/2014/main" id="{610D06B3-AB3A-5F70-0D76-FC81281307A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778" y="2312"/>
                <a:ext cx="1179" cy="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055" name="Line 1551">
                <a:extLst>
                  <a:ext uri="{FF2B5EF4-FFF2-40B4-BE49-F238E27FC236}">
                    <a16:creationId xmlns:a16="http://schemas.microsoft.com/office/drawing/2014/main" id="{E3E14D07-D32C-8B62-CD46-BEB85B205B8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778" y="2428"/>
                <a:ext cx="1199" cy="0"/>
              </a:xfrm>
              <a:prstGeom prst="line">
                <a:avLst/>
              </a:prstGeom>
              <a:noFill/>
              <a:ln w="19050" cap="rnd">
                <a:solidFill>
                  <a:srgbClr val="000000"/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3056" name="Line 1552">
                <a:extLst>
                  <a:ext uri="{FF2B5EF4-FFF2-40B4-BE49-F238E27FC236}">
                    <a16:creationId xmlns:a16="http://schemas.microsoft.com/office/drawing/2014/main" id="{4B75811D-4AC5-7224-4037-AED830B0B84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778" y="2188"/>
                <a:ext cx="1199" cy="0"/>
              </a:xfrm>
              <a:prstGeom prst="line">
                <a:avLst/>
              </a:prstGeom>
              <a:noFill/>
              <a:ln w="19050" cap="rnd">
                <a:solidFill>
                  <a:srgbClr val="000000"/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23057" name="Rectangle 1553">
              <a:extLst>
                <a:ext uri="{FF2B5EF4-FFF2-40B4-BE49-F238E27FC236}">
                  <a16:creationId xmlns:a16="http://schemas.microsoft.com/office/drawing/2014/main" id="{E6D66B5B-9B4E-3172-2C11-98D65BDA0B1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69" y="2298"/>
              <a:ext cx="156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en-US" sz="1000" b="1">
                  <a:solidFill>
                    <a:srgbClr val="6060FF"/>
                  </a:solidFill>
                  <a:latin typeface="Arial" panose="020B0604020202020204" pitchFamily="34" charset="0"/>
                </a:rPr>
                <a:t>LCL</a:t>
              </a:r>
              <a:endParaRPr lang="en-US" altLang="en-US" sz="1000" i="1">
                <a:latin typeface="Arial" panose="020B0604020202020204" pitchFamily="34" charset="0"/>
              </a:endParaRPr>
            </a:p>
          </p:txBody>
        </p:sp>
      </p:grpSp>
      <p:sp>
        <p:nvSpPr>
          <p:cNvPr id="23058" name="Text Box 1554">
            <a:extLst>
              <a:ext uri="{FF2B5EF4-FFF2-40B4-BE49-F238E27FC236}">
                <a16:creationId xmlns:a16="http://schemas.microsoft.com/office/drawing/2014/main" id="{703DBAB2-F18B-6A94-5A5D-E8B14C832B2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269663" y="4835525"/>
            <a:ext cx="10985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1400" b="1">
                <a:solidFill>
                  <a:schemeClr val="accent2"/>
                </a:solidFill>
                <a:latin typeface="Arial" panose="020B0604020202020204" pitchFamily="34" charset="0"/>
              </a:rPr>
              <a:t>Monitoring</a:t>
            </a:r>
          </a:p>
        </p:txBody>
      </p:sp>
      <p:grpSp>
        <p:nvGrpSpPr>
          <p:cNvPr id="23496" name="Group 1992">
            <a:extLst>
              <a:ext uri="{FF2B5EF4-FFF2-40B4-BE49-F238E27FC236}">
                <a16:creationId xmlns:a16="http://schemas.microsoft.com/office/drawing/2014/main" id="{E4D2136B-9455-94F2-CF5F-0662288B32C2}"/>
              </a:ext>
            </a:extLst>
          </p:cNvPr>
          <p:cNvGrpSpPr>
            <a:grpSpLocks/>
          </p:cNvGrpSpPr>
          <p:nvPr/>
        </p:nvGrpSpPr>
        <p:grpSpPr bwMode="auto">
          <a:xfrm>
            <a:off x="12941300" y="5119688"/>
            <a:ext cx="2247900" cy="612775"/>
            <a:chOff x="8066" y="1841"/>
            <a:chExt cx="1416" cy="386"/>
          </a:xfrm>
        </p:grpSpPr>
        <p:sp>
          <p:nvSpPr>
            <p:cNvPr id="23059" name="Text Box 1555">
              <a:extLst>
                <a:ext uri="{FF2B5EF4-FFF2-40B4-BE49-F238E27FC236}">
                  <a16:creationId xmlns:a16="http://schemas.microsoft.com/office/drawing/2014/main" id="{6F0F7655-5045-8733-7989-C8654A41EF6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66" y="1859"/>
              <a:ext cx="1416" cy="3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defTabSz="900113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450850" defTabSz="900113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900113" defTabSz="900113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350963" defTabSz="900113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800225" defTabSz="900113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257425" defTabSz="900113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714625" defTabSz="900113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171825" defTabSz="900113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629025" defTabSz="900113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en-US" altLang="en-US" sz="1000">
                  <a:solidFill>
                    <a:schemeClr val="accent2"/>
                  </a:solidFill>
                  <a:latin typeface="Arial" panose="020B0604020202020204" pitchFamily="34" charset="0"/>
                </a:rPr>
                <a:t>Monitor the process using control charts to ensure process stays in control and conforms to specification</a:t>
              </a:r>
            </a:p>
          </p:txBody>
        </p:sp>
        <p:sp>
          <p:nvSpPr>
            <p:cNvPr id="23061" name="Line 1557">
              <a:extLst>
                <a:ext uri="{FF2B5EF4-FFF2-40B4-BE49-F238E27FC236}">
                  <a16:creationId xmlns:a16="http://schemas.microsoft.com/office/drawing/2014/main" id="{523D0570-9E0D-BD80-4AB4-FE222024E3E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104" y="1841"/>
              <a:ext cx="1341" cy="0"/>
            </a:xfrm>
            <a:prstGeom prst="line">
              <a:avLst/>
            </a:prstGeom>
            <a:noFill/>
            <a:ln w="28575">
              <a:solidFill>
                <a:schemeClr val="hlink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3062" name="Line 1558">
              <a:extLst>
                <a:ext uri="{FF2B5EF4-FFF2-40B4-BE49-F238E27FC236}">
                  <a16:creationId xmlns:a16="http://schemas.microsoft.com/office/drawing/2014/main" id="{36317437-270A-20F3-9948-0C9A91E0872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104" y="2227"/>
              <a:ext cx="1341" cy="0"/>
            </a:xfrm>
            <a:prstGeom prst="line">
              <a:avLst/>
            </a:prstGeom>
            <a:noFill/>
            <a:ln w="28575">
              <a:solidFill>
                <a:schemeClr val="hlink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23225" name="Group 1721">
            <a:extLst>
              <a:ext uri="{FF2B5EF4-FFF2-40B4-BE49-F238E27FC236}">
                <a16:creationId xmlns:a16="http://schemas.microsoft.com/office/drawing/2014/main" id="{880EF7D3-C423-6C48-9D13-76FF46BDD915}"/>
              </a:ext>
            </a:extLst>
          </p:cNvPr>
          <p:cNvGrpSpPr>
            <a:grpSpLocks/>
          </p:cNvGrpSpPr>
          <p:nvPr/>
        </p:nvGrpSpPr>
        <p:grpSpPr bwMode="auto">
          <a:xfrm>
            <a:off x="7515225" y="8697913"/>
            <a:ext cx="1746250" cy="1025525"/>
            <a:chOff x="8282" y="2834"/>
            <a:chExt cx="1152" cy="808"/>
          </a:xfrm>
        </p:grpSpPr>
        <p:sp>
          <p:nvSpPr>
            <p:cNvPr id="23165" name="Rectangle 1661">
              <a:extLst>
                <a:ext uri="{FF2B5EF4-FFF2-40B4-BE49-F238E27FC236}">
                  <a16:creationId xmlns:a16="http://schemas.microsoft.com/office/drawing/2014/main" id="{7C6E9373-0343-BC70-7F51-CF79684C7E1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82" y="2834"/>
              <a:ext cx="1152" cy="808"/>
            </a:xfrm>
            <a:prstGeom prst="rect">
              <a:avLst/>
            </a:prstGeom>
            <a:solidFill>
              <a:srgbClr val="FFFFCC"/>
            </a:solidFill>
            <a:ln w="4763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23087" name="Group 1583">
              <a:extLst>
                <a:ext uri="{FF2B5EF4-FFF2-40B4-BE49-F238E27FC236}">
                  <a16:creationId xmlns:a16="http://schemas.microsoft.com/office/drawing/2014/main" id="{EA3895CC-1763-D3BA-52F2-89187C4B31C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505" y="3068"/>
              <a:ext cx="128" cy="67"/>
              <a:chOff x="8505" y="3068"/>
              <a:chExt cx="128" cy="67"/>
            </a:xfrm>
          </p:grpSpPr>
          <p:sp>
            <p:nvSpPr>
              <p:cNvPr id="23085" name="Rectangle 1581">
                <a:extLst>
                  <a:ext uri="{FF2B5EF4-FFF2-40B4-BE49-F238E27FC236}">
                    <a16:creationId xmlns:a16="http://schemas.microsoft.com/office/drawing/2014/main" id="{A8CAFADB-7D55-E112-272F-C73DC5096E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534" y="3068"/>
                <a:ext cx="66" cy="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en-US" sz="300">
                    <a:solidFill>
                      <a:srgbClr val="CC3300"/>
                    </a:solidFill>
                    <a:latin typeface="Arial" panose="020B0604020202020204" pitchFamily="34" charset="0"/>
                  </a:rPr>
                  <a:t>Work </a:t>
                </a:r>
                <a:endParaRPr lang="en-US" altLang="en-US" sz="2000">
                  <a:solidFill>
                    <a:srgbClr val="CC33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3086" name="Rectangle 1582">
                <a:extLst>
                  <a:ext uri="{FF2B5EF4-FFF2-40B4-BE49-F238E27FC236}">
                    <a16:creationId xmlns:a16="http://schemas.microsoft.com/office/drawing/2014/main" id="{C0B25B1E-8828-3D47-6F92-E3C442BEB1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505" y="3099"/>
                <a:ext cx="128" cy="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en-US" sz="300">
                    <a:solidFill>
                      <a:srgbClr val="CC3300"/>
                    </a:solidFill>
                    <a:latin typeface="Arial" panose="020B0604020202020204" pitchFamily="34" charset="0"/>
                  </a:rPr>
                  <a:t>Instructions</a:t>
                </a:r>
                <a:endParaRPr lang="en-US" altLang="en-US" sz="2000">
                  <a:solidFill>
                    <a:srgbClr val="CC3300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23088" name="Rectangle 1584">
              <a:extLst>
                <a:ext uri="{FF2B5EF4-FFF2-40B4-BE49-F238E27FC236}">
                  <a16:creationId xmlns:a16="http://schemas.microsoft.com/office/drawing/2014/main" id="{8944C445-8C10-4396-3DDC-2FCE76040C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74" y="3052"/>
              <a:ext cx="234" cy="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en-US" sz="300">
                  <a:solidFill>
                    <a:srgbClr val="CC3300"/>
                  </a:solidFill>
                  <a:latin typeface="Arial" panose="020B0604020202020204" pitchFamily="34" charset="0"/>
                </a:rPr>
                <a:t>Control/Check Points</a:t>
              </a:r>
              <a:endParaRPr lang="en-US" altLang="en-US" sz="2000">
                <a:solidFill>
                  <a:srgbClr val="CC33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3089" name="Rectangle 1585">
              <a:extLst>
                <a:ext uri="{FF2B5EF4-FFF2-40B4-BE49-F238E27FC236}">
                  <a16:creationId xmlns:a16="http://schemas.microsoft.com/office/drawing/2014/main" id="{401AA9BA-D441-0EE6-6A1F-45BB5149F09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33" y="3055"/>
              <a:ext cx="277" cy="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en-US" sz="300">
                  <a:solidFill>
                    <a:srgbClr val="CC3300"/>
                  </a:solidFill>
                  <a:latin typeface="Arial" panose="020B0604020202020204" pitchFamily="34" charset="0"/>
                </a:rPr>
                <a:t>Response to Abnormality</a:t>
              </a:r>
              <a:endParaRPr lang="en-US" altLang="en-US" sz="2000">
                <a:solidFill>
                  <a:srgbClr val="CC33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3090" name="Rectangle 1586">
              <a:extLst>
                <a:ext uri="{FF2B5EF4-FFF2-40B4-BE49-F238E27FC236}">
                  <a16:creationId xmlns:a16="http://schemas.microsoft.com/office/drawing/2014/main" id="{38EF3164-F591-0FD1-47DA-14CB090B108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329" y="3093"/>
              <a:ext cx="65" cy="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en-US" sz="300">
                  <a:solidFill>
                    <a:srgbClr val="CC3300"/>
                  </a:solidFill>
                  <a:latin typeface="Arial" panose="020B0604020202020204" pitchFamily="34" charset="0"/>
                </a:rPr>
                <a:t>Notes</a:t>
              </a:r>
              <a:endParaRPr lang="en-US" altLang="en-US" sz="2000">
                <a:solidFill>
                  <a:srgbClr val="CC33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3091" name="Rectangle 1587">
              <a:extLst>
                <a:ext uri="{FF2B5EF4-FFF2-40B4-BE49-F238E27FC236}">
                  <a16:creationId xmlns:a16="http://schemas.microsoft.com/office/drawing/2014/main" id="{AD526F45-8069-B55D-CEC3-28F4DB713AA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647" y="3099"/>
              <a:ext cx="80" cy="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en-US" sz="300">
                  <a:solidFill>
                    <a:srgbClr val="CC3300"/>
                  </a:solidFill>
                  <a:latin typeface="Arial" panose="020B0604020202020204" pitchFamily="34" charset="0"/>
                </a:rPr>
                <a:t>Code #</a:t>
              </a:r>
              <a:endParaRPr lang="en-US" altLang="en-US" sz="2000">
                <a:solidFill>
                  <a:srgbClr val="CC3300"/>
                </a:solidFill>
                <a:latin typeface="Arial" panose="020B0604020202020204" pitchFamily="34" charset="0"/>
              </a:endParaRPr>
            </a:p>
          </p:txBody>
        </p:sp>
        <p:grpSp>
          <p:nvGrpSpPr>
            <p:cNvPr id="23094" name="Group 1590">
              <a:extLst>
                <a:ext uri="{FF2B5EF4-FFF2-40B4-BE49-F238E27FC236}">
                  <a16:creationId xmlns:a16="http://schemas.microsoft.com/office/drawing/2014/main" id="{A25FDA68-43A9-0719-CF11-860CEF311CA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748" y="3090"/>
              <a:ext cx="88" cy="62"/>
              <a:chOff x="8748" y="3090"/>
              <a:chExt cx="88" cy="62"/>
            </a:xfrm>
          </p:grpSpPr>
          <p:sp>
            <p:nvSpPr>
              <p:cNvPr id="23092" name="Rectangle 1588">
                <a:extLst>
                  <a:ext uri="{FF2B5EF4-FFF2-40B4-BE49-F238E27FC236}">
                    <a16:creationId xmlns:a16="http://schemas.microsoft.com/office/drawing/2014/main" id="{FD2DF0A5-F5D2-DAF1-E63F-F2ED01506D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748" y="3090"/>
                <a:ext cx="88" cy="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en-US" sz="300">
                    <a:solidFill>
                      <a:srgbClr val="CC3300"/>
                    </a:solidFill>
                    <a:latin typeface="Arial" panose="020B0604020202020204" pitchFamily="34" charset="0"/>
                  </a:rPr>
                  <a:t>Charac-</a:t>
                </a:r>
                <a:endParaRPr lang="en-US" altLang="en-US" sz="2000">
                  <a:solidFill>
                    <a:srgbClr val="CC33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3093" name="Rectangle 1589">
                <a:extLst>
                  <a:ext uri="{FF2B5EF4-FFF2-40B4-BE49-F238E27FC236}">
                    <a16:creationId xmlns:a16="http://schemas.microsoft.com/office/drawing/2014/main" id="{CB36526A-6B7E-E665-B496-2526A6D93F0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748" y="3115"/>
                <a:ext cx="85" cy="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en-US" sz="300">
                    <a:solidFill>
                      <a:srgbClr val="CC3300"/>
                    </a:solidFill>
                    <a:latin typeface="Arial" panose="020B0604020202020204" pitchFamily="34" charset="0"/>
                  </a:rPr>
                  <a:t>teristics</a:t>
                </a:r>
                <a:endParaRPr lang="en-US" altLang="en-US" sz="2000">
                  <a:solidFill>
                    <a:srgbClr val="CC3300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23097" name="Group 1593">
              <a:extLst>
                <a:ext uri="{FF2B5EF4-FFF2-40B4-BE49-F238E27FC236}">
                  <a16:creationId xmlns:a16="http://schemas.microsoft.com/office/drawing/2014/main" id="{53ADA314-68AD-2CCA-EC53-AF510811F4C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822" y="3090"/>
              <a:ext cx="80" cy="60"/>
              <a:chOff x="8822" y="3090"/>
              <a:chExt cx="80" cy="60"/>
            </a:xfrm>
          </p:grpSpPr>
          <p:sp>
            <p:nvSpPr>
              <p:cNvPr id="23095" name="Rectangle 1591">
                <a:extLst>
                  <a:ext uri="{FF2B5EF4-FFF2-40B4-BE49-F238E27FC236}">
                    <a16:creationId xmlns:a16="http://schemas.microsoft.com/office/drawing/2014/main" id="{DC05E27B-46F3-BFEE-3949-391F5BEF7DD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822" y="3090"/>
                <a:ext cx="80" cy="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en-US" sz="300">
                    <a:solidFill>
                      <a:srgbClr val="CC3300"/>
                    </a:solidFill>
                    <a:latin typeface="Arial" panose="020B0604020202020204" pitchFamily="34" charset="0"/>
                  </a:rPr>
                  <a:t>Control</a:t>
                </a:r>
                <a:endParaRPr lang="en-US" altLang="en-US" sz="2000">
                  <a:solidFill>
                    <a:srgbClr val="CC33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3096" name="Rectangle 1592">
                <a:extLst>
                  <a:ext uri="{FF2B5EF4-FFF2-40B4-BE49-F238E27FC236}">
                    <a16:creationId xmlns:a16="http://schemas.microsoft.com/office/drawing/2014/main" id="{E2284758-D381-FCEC-15F4-278B361BBF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833" y="3114"/>
                <a:ext cx="65" cy="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en-US" sz="300">
                    <a:solidFill>
                      <a:srgbClr val="CC3300"/>
                    </a:solidFill>
                    <a:latin typeface="Arial" panose="020B0604020202020204" pitchFamily="34" charset="0"/>
                  </a:rPr>
                  <a:t>Limits</a:t>
                </a:r>
                <a:endParaRPr lang="en-US" altLang="en-US" sz="2000">
                  <a:solidFill>
                    <a:srgbClr val="CC3300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23098" name="Rectangle 1594">
              <a:extLst>
                <a:ext uri="{FF2B5EF4-FFF2-40B4-BE49-F238E27FC236}">
                  <a16:creationId xmlns:a16="http://schemas.microsoft.com/office/drawing/2014/main" id="{C820CA42-C0F1-C159-B687-2B48399A574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889" y="3107"/>
              <a:ext cx="83" cy="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en-US" sz="300">
                  <a:solidFill>
                    <a:srgbClr val="CC3300"/>
                  </a:solidFill>
                  <a:latin typeface="Arial" panose="020B0604020202020204" pitchFamily="34" charset="0"/>
                </a:rPr>
                <a:t>Method</a:t>
              </a:r>
              <a:endParaRPr lang="en-US" altLang="en-US" sz="2000">
                <a:solidFill>
                  <a:srgbClr val="CC33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3099" name="Rectangle 1595">
              <a:extLst>
                <a:ext uri="{FF2B5EF4-FFF2-40B4-BE49-F238E27FC236}">
                  <a16:creationId xmlns:a16="http://schemas.microsoft.com/office/drawing/2014/main" id="{02946B67-A601-C5DC-0C48-63D8680F57B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960" y="3107"/>
              <a:ext cx="51" cy="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en-US" sz="300">
                  <a:solidFill>
                    <a:srgbClr val="CC3300"/>
                  </a:solidFill>
                  <a:latin typeface="Arial" panose="020B0604020202020204" pitchFamily="34" charset="0"/>
                </a:rPr>
                <a:t>Who</a:t>
              </a:r>
              <a:endParaRPr lang="en-US" altLang="en-US" sz="2000">
                <a:solidFill>
                  <a:srgbClr val="CC3300"/>
                </a:solidFill>
                <a:latin typeface="Arial" panose="020B0604020202020204" pitchFamily="34" charset="0"/>
              </a:endParaRPr>
            </a:p>
          </p:txBody>
        </p:sp>
        <p:grpSp>
          <p:nvGrpSpPr>
            <p:cNvPr id="23102" name="Group 1598">
              <a:extLst>
                <a:ext uri="{FF2B5EF4-FFF2-40B4-BE49-F238E27FC236}">
                  <a16:creationId xmlns:a16="http://schemas.microsoft.com/office/drawing/2014/main" id="{F750D91D-21BA-B1C0-9062-BC9F55A531D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9022" y="3090"/>
              <a:ext cx="117" cy="62"/>
              <a:chOff x="9022" y="3090"/>
              <a:chExt cx="117" cy="62"/>
            </a:xfrm>
          </p:grpSpPr>
          <p:sp>
            <p:nvSpPr>
              <p:cNvPr id="23100" name="Rectangle 1596">
                <a:extLst>
                  <a:ext uri="{FF2B5EF4-FFF2-40B4-BE49-F238E27FC236}">
                    <a16:creationId xmlns:a16="http://schemas.microsoft.com/office/drawing/2014/main" id="{D08882C5-77C7-C7A6-62CD-A7890CFEB7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022" y="3090"/>
                <a:ext cx="117" cy="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en-US" sz="300">
                    <a:solidFill>
                      <a:srgbClr val="CC3300"/>
                    </a:solidFill>
                    <a:latin typeface="Arial" panose="020B0604020202020204" pitchFamily="34" charset="0"/>
                  </a:rPr>
                  <a:t>Immediate</a:t>
                </a:r>
                <a:endParaRPr lang="en-US" altLang="en-US" sz="2000">
                  <a:solidFill>
                    <a:srgbClr val="CC33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3101" name="Rectangle 1597">
                <a:extLst>
                  <a:ext uri="{FF2B5EF4-FFF2-40B4-BE49-F238E27FC236}">
                    <a16:creationId xmlns:a16="http://schemas.microsoft.com/office/drawing/2014/main" id="{3713FDE4-10A2-A6B7-6D85-5D26084485B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052" y="3115"/>
                <a:ext cx="41" cy="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en-US" sz="300">
                    <a:solidFill>
                      <a:srgbClr val="CC3300"/>
                    </a:solidFill>
                    <a:latin typeface="Arial" panose="020B0604020202020204" pitchFamily="34" charset="0"/>
                  </a:rPr>
                  <a:t>Fix </a:t>
                </a:r>
                <a:endParaRPr lang="en-US" altLang="en-US" sz="2000">
                  <a:solidFill>
                    <a:srgbClr val="CC3300"/>
                  </a:solidFill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23105" name="Group 1601">
              <a:extLst>
                <a:ext uri="{FF2B5EF4-FFF2-40B4-BE49-F238E27FC236}">
                  <a16:creationId xmlns:a16="http://schemas.microsoft.com/office/drawing/2014/main" id="{14BC1EF8-15B0-F5C8-C780-4C64AAB4E89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9144" y="3090"/>
              <a:ext cx="129" cy="63"/>
              <a:chOff x="9144" y="3090"/>
              <a:chExt cx="129" cy="63"/>
            </a:xfrm>
          </p:grpSpPr>
          <p:sp>
            <p:nvSpPr>
              <p:cNvPr id="23103" name="Rectangle 1599">
                <a:extLst>
                  <a:ext uri="{FF2B5EF4-FFF2-40B4-BE49-F238E27FC236}">
                    <a16:creationId xmlns:a16="http://schemas.microsoft.com/office/drawing/2014/main" id="{F79CB8A2-3E08-E1FB-60BF-6FCBCD7A30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144" y="3090"/>
                <a:ext cx="129" cy="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en-US" sz="300">
                    <a:solidFill>
                      <a:srgbClr val="CC3300"/>
                    </a:solidFill>
                    <a:latin typeface="Arial" panose="020B0604020202020204" pitchFamily="34" charset="0"/>
                  </a:rPr>
                  <a:t>Permanent </a:t>
                </a:r>
                <a:endParaRPr lang="en-US" altLang="en-US" sz="2000">
                  <a:solidFill>
                    <a:srgbClr val="CC33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3104" name="Rectangle 1600">
                <a:extLst>
                  <a:ext uri="{FF2B5EF4-FFF2-40B4-BE49-F238E27FC236}">
                    <a16:creationId xmlns:a16="http://schemas.microsoft.com/office/drawing/2014/main" id="{CA4F1B46-27DF-B3DC-0DD4-E182923524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180" y="3117"/>
                <a:ext cx="33" cy="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en-US" sz="300">
                    <a:solidFill>
                      <a:srgbClr val="CC3300"/>
                    </a:solidFill>
                    <a:latin typeface="Arial" panose="020B0604020202020204" pitchFamily="34" charset="0"/>
                  </a:rPr>
                  <a:t>Fix</a:t>
                </a:r>
                <a:endParaRPr lang="en-US" altLang="en-US" sz="2000">
                  <a:solidFill>
                    <a:srgbClr val="CC3300"/>
                  </a:solidFill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23106" name="Rectangle 1602">
              <a:extLst>
                <a:ext uri="{FF2B5EF4-FFF2-40B4-BE49-F238E27FC236}">
                  <a16:creationId xmlns:a16="http://schemas.microsoft.com/office/drawing/2014/main" id="{109BED24-6D2C-1778-B09E-99B93C9A87E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259" y="3107"/>
              <a:ext cx="51" cy="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en-US" sz="300">
                  <a:solidFill>
                    <a:srgbClr val="CC3300"/>
                  </a:solidFill>
                  <a:latin typeface="Arial" panose="020B0604020202020204" pitchFamily="34" charset="0"/>
                </a:rPr>
                <a:t>Who</a:t>
              </a:r>
              <a:endParaRPr lang="en-US" altLang="en-US" sz="2000">
                <a:solidFill>
                  <a:srgbClr val="CC33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3107" name="Line 1603">
              <a:extLst>
                <a:ext uri="{FF2B5EF4-FFF2-40B4-BE49-F238E27FC236}">
                  <a16:creationId xmlns:a16="http://schemas.microsoft.com/office/drawing/2014/main" id="{02779191-1242-4A6E-903A-992D9921A8A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749" y="3090"/>
              <a:ext cx="554" cy="1"/>
            </a:xfrm>
            <a:prstGeom prst="line">
              <a:avLst/>
            </a:prstGeom>
            <a:noFill/>
            <a:ln w="476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grpSp>
          <p:nvGrpSpPr>
            <p:cNvPr id="23118" name="Group 1614">
              <a:extLst>
                <a:ext uri="{FF2B5EF4-FFF2-40B4-BE49-F238E27FC236}">
                  <a16:creationId xmlns:a16="http://schemas.microsoft.com/office/drawing/2014/main" id="{EED6FF89-8E02-A86D-7E13-9BE20EC0C16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481" y="3055"/>
              <a:ext cx="823" cy="576"/>
              <a:chOff x="8481" y="3055"/>
              <a:chExt cx="823" cy="576"/>
            </a:xfrm>
          </p:grpSpPr>
          <p:sp>
            <p:nvSpPr>
              <p:cNvPr id="23108" name="Line 1604">
                <a:extLst>
                  <a:ext uri="{FF2B5EF4-FFF2-40B4-BE49-F238E27FC236}">
                    <a16:creationId xmlns:a16="http://schemas.microsoft.com/office/drawing/2014/main" id="{26659A28-FBC7-6995-031F-6B2F668A790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8481" y="3058"/>
                <a:ext cx="1" cy="573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109" name="Line 1605">
                <a:extLst>
                  <a:ext uri="{FF2B5EF4-FFF2-40B4-BE49-F238E27FC236}">
                    <a16:creationId xmlns:a16="http://schemas.microsoft.com/office/drawing/2014/main" id="{8030D315-948D-A964-3867-C566290A1AF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8640" y="3055"/>
                <a:ext cx="1" cy="576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110" name="Line 1606">
                <a:extLst>
                  <a:ext uri="{FF2B5EF4-FFF2-40B4-BE49-F238E27FC236}">
                    <a16:creationId xmlns:a16="http://schemas.microsoft.com/office/drawing/2014/main" id="{17792D5C-436F-C73D-E93B-C0E588BA79D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8749" y="3058"/>
                <a:ext cx="1" cy="573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111" name="Line 1607">
                <a:extLst>
                  <a:ext uri="{FF2B5EF4-FFF2-40B4-BE49-F238E27FC236}">
                    <a16:creationId xmlns:a16="http://schemas.microsoft.com/office/drawing/2014/main" id="{F08CACC9-C35E-4B25-B08A-6847F813317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9007" y="3055"/>
                <a:ext cx="1" cy="576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112" name="Line 1608">
                <a:extLst>
                  <a:ext uri="{FF2B5EF4-FFF2-40B4-BE49-F238E27FC236}">
                    <a16:creationId xmlns:a16="http://schemas.microsoft.com/office/drawing/2014/main" id="{C8B97987-F453-CD44-542A-86384633D79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9303" y="3055"/>
                <a:ext cx="1" cy="576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113" name="Line 1609">
                <a:extLst>
                  <a:ext uri="{FF2B5EF4-FFF2-40B4-BE49-F238E27FC236}">
                    <a16:creationId xmlns:a16="http://schemas.microsoft.com/office/drawing/2014/main" id="{988A3371-431C-BDD6-D8DB-BC2514109AE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8821" y="3093"/>
                <a:ext cx="1" cy="538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114" name="Line 1610">
                <a:extLst>
                  <a:ext uri="{FF2B5EF4-FFF2-40B4-BE49-F238E27FC236}">
                    <a16:creationId xmlns:a16="http://schemas.microsoft.com/office/drawing/2014/main" id="{257B5A33-D053-C04D-8782-E3293454792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8889" y="3090"/>
                <a:ext cx="1" cy="541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115" name="Line 1611">
                <a:extLst>
                  <a:ext uri="{FF2B5EF4-FFF2-40B4-BE49-F238E27FC236}">
                    <a16:creationId xmlns:a16="http://schemas.microsoft.com/office/drawing/2014/main" id="{1AA70C0D-C38F-3CA1-AFE1-B1CA3B4FA69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8960" y="3090"/>
                <a:ext cx="1" cy="541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116" name="Line 1612">
                <a:extLst>
                  <a:ext uri="{FF2B5EF4-FFF2-40B4-BE49-F238E27FC236}">
                    <a16:creationId xmlns:a16="http://schemas.microsoft.com/office/drawing/2014/main" id="{96275C3F-9B1F-F040-607D-D5F562A47AE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9130" y="3090"/>
                <a:ext cx="1" cy="541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117" name="Line 1613">
                <a:extLst>
                  <a:ext uri="{FF2B5EF4-FFF2-40B4-BE49-F238E27FC236}">
                    <a16:creationId xmlns:a16="http://schemas.microsoft.com/office/drawing/2014/main" id="{D4EA8F6F-B549-D3B3-2315-B1E84DF648C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9256" y="3090"/>
                <a:ext cx="1" cy="541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23119" name="Line 1615">
              <a:extLst>
                <a:ext uri="{FF2B5EF4-FFF2-40B4-BE49-F238E27FC236}">
                  <a16:creationId xmlns:a16="http://schemas.microsoft.com/office/drawing/2014/main" id="{6CD37D1E-E7BC-B03F-A06D-D669CBEB61ED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8451" y="3324"/>
              <a:ext cx="1" cy="94"/>
            </a:xfrm>
            <a:prstGeom prst="line">
              <a:avLst/>
            </a:prstGeom>
            <a:noFill/>
            <a:ln w="4763">
              <a:solidFill>
                <a:srgbClr val="FF99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120" name="Rectangle 1616">
              <a:extLst>
                <a:ext uri="{FF2B5EF4-FFF2-40B4-BE49-F238E27FC236}">
                  <a16:creationId xmlns:a16="http://schemas.microsoft.com/office/drawing/2014/main" id="{A4911AB0-1B25-65D1-31B0-808D6CDE219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93" y="3056"/>
              <a:ext cx="1132" cy="577"/>
            </a:xfrm>
            <a:prstGeom prst="rect">
              <a:avLst/>
            </a:prstGeom>
            <a:noFill/>
            <a:ln w="4763">
              <a:solidFill>
                <a:srgbClr val="FF99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121" name="Rectangle 1617">
              <a:extLst>
                <a:ext uri="{FF2B5EF4-FFF2-40B4-BE49-F238E27FC236}">
                  <a16:creationId xmlns:a16="http://schemas.microsoft.com/office/drawing/2014/main" id="{E50EFCDC-FCBE-0180-03D3-92847CAED4C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38" y="3093"/>
              <a:ext cx="107" cy="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en-US" sz="300">
                  <a:solidFill>
                    <a:srgbClr val="CC3300"/>
                  </a:solidFill>
                  <a:latin typeface="Arial" panose="020B0604020202020204" pitchFamily="34" charset="0"/>
                </a:rPr>
                <a:t>Flowchart</a:t>
              </a:r>
              <a:endParaRPr lang="en-US" altLang="en-US" sz="2000">
                <a:solidFill>
                  <a:srgbClr val="CC33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3122" name="Line 1618">
              <a:extLst>
                <a:ext uri="{FF2B5EF4-FFF2-40B4-BE49-F238E27FC236}">
                  <a16:creationId xmlns:a16="http://schemas.microsoft.com/office/drawing/2014/main" id="{A1A50CC7-64BD-EE63-F19F-1A10AA953E5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294" y="3140"/>
              <a:ext cx="1127" cy="1"/>
            </a:xfrm>
            <a:prstGeom prst="line">
              <a:avLst/>
            </a:prstGeom>
            <a:noFill/>
            <a:ln w="4763">
              <a:solidFill>
                <a:srgbClr val="FF99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grpSp>
          <p:nvGrpSpPr>
            <p:cNvPr id="23126" name="Group 1622">
              <a:extLst>
                <a:ext uri="{FF2B5EF4-FFF2-40B4-BE49-F238E27FC236}">
                  <a16:creationId xmlns:a16="http://schemas.microsoft.com/office/drawing/2014/main" id="{AECCCA38-1F33-10E0-E562-5D2BCE72642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388" y="3161"/>
              <a:ext cx="41" cy="33"/>
              <a:chOff x="8388" y="3161"/>
              <a:chExt cx="41" cy="33"/>
            </a:xfrm>
          </p:grpSpPr>
          <p:sp>
            <p:nvSpPr>
              <p:cNvPr id="23123" name="Line 1619">
                <a:extLst>
                  <a:ext uri="{FF2B5EF4-FFF2-40B4-BE49-F238E27FC236}">
                    <a16:creationId xmlns:a16="http://schemas.microsoft.com/office/drawing/2014/main" id="{FEB2143F-5468-B4A6-1A9B-7C7617B0B8F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388" y="3161"/>
                <a:ext cx="19" cy="33"/>
              </a:xfrm>
              <a:prstGeom prst="line">
                <a:avLst/>
              </a:prstGeom>
              <a:noFill/>
              <a:ln w="4763">
                <a:solidFill>
                  <a:srgbClr val="FF99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124" name="Line 1620">
                <a:extLst>
                  <a:ext uri="{FF2B5EF4-FFF2-40B4-BE49-F238E27FC236}">
                    <a16:creationId xmlns:a16="http://schemas.microsoft.com/office/drawing/2014/main" id="{AB605770-2F69-73A6-02F2-D5966AE01B0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8407" y="3161"/>
                <a:ext cx="19" cy="30"/>
              </a:xfrm>
              <a:prstGeom prst="line">
                <a:avLst/>
              </a:prstGeom>
              <a:noFill/>
              <a:ln w="4763">
                <a:solidFill>
                  <a:srgbClr val="FF99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125" name="Line 1621">
                <a:extLst>
                  <a:ext uri="{FF2B5EF4-FFF2-40B4-BE49-F238E27FC236}">
                    <a16:creationId xmlns:a16="http://schemas.microsoft.com/office/drawing/2014/main" id="{96D75F76-6F1D-253E-A59B-DD5E3B2CCC1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390" y="3161"/>
                <a:ext cx="39" cy="1"/>
              </a:xfrm>
              <a:prstGeom prst="line">
                <a:avLst/>
              </a:prstGeom>
              <a:noFill/>
              <a:ln w="4763">
                <a:solidFill>
                  <a:srgbClr val="FF99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23127" name="Line 1623">
              <a:extLst>
                <a:ext uri="{FF2B5EF4-FFF2-40B4-BE49-F238E27FC236}">
                  <a16:creationId xmlns:a16="http://schemas.microsoft.com/office/drawing/2014/main" id="{083615B6-69EC-9FD1-2AAB-DD4C3B15CE8F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8407" y="3197"/>
              <a:ext cx="1" cy="62"/>
            </a:xfrm>
            <a:prstGeom prst="line">
              <a:avLst/>
            </a:prstGeom>
            <a:noFill/>
            <a:ln w="4763">
              <a:solidFill>
                <a:srgbClr val="FF99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128" name="Line 1624">
              <a:extLst>
                <a:ext uri="{FF2B5EF4-FFF2-40B4-BE49-F238E27FC236}">
                  <a16:creationId xmlns:a16="http://schemas.microsoft.com/office/drawing/2014/main" id="{41EDEFAF-B24C-3DF5-21A6-AE122969AC59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8451" y="3197"/>
              <a:ext cx="1" cy="91"/>
            </a:xfrm>
            <a:prstGeom prst="line">
              <a:avLst/>
            </a:prstGeom>
            <a:noFill/>
            <a:ln w="4763">
              <a:solidFill>
                <a:srgbClr val="FF99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129" name="Freeform 1625">
              <a:extLst>
                <a:ext uri="{FF2B5EF4-FFF2-40B4-BE49-F238E27FC236}">
                  <a16:creationId xmlns:a16="http://schemas.microsoft.com/office/drawing/2014/main" id="{17C181DC-85BD-9589-7A18-7F5BA763F958}"/>
                </a:ext>
              </a:extLst>
            </p:cNvPr>
            <p:cNvSpPr>
              <a:spLocks/>
            </p:cNvSpPr>
            <p:nvPr/>
          </p:nvSpPr>
          <p:spPr bwMode="auto">
            <a:xfrm>
              <a:off x="8434" y="3244"/>
              <a:ext cx="25" cy="44"/>
            </a:xfrm>
            <a:custGeom>
              <a:avLst/>
              <a:gdLst>
                <a:gd name="T0" fmla="*/ 14 w 25"/>
                <a:gd name="T1" fmla="*/ 44 h 44"/>
                <a:gd name="T2" fmla="*/ 25 w 25"/>
                <a:gd name="T3" fmla="*/ 0 h 44"/>
                <a:gd name="T4" fmla="*/ 0 w 25"/>
                <a:gd name="T5" fmla="*/ 0 h 44"/>
                <a:gd name="T6" fmla="*/ 14 w 25"/>
                <a:gd name="T7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44">
                  <a:moveTo>
                    <a:pt x="14" y="44"/>
                  </a:moveTo>
                  <a:lnTo>
                    <a:pt x="25" y="0"/>
                  </a:lnTo>
                  <a:lnTo>
                    <a:pt x="0" y="0"/>
                  </a:lnTo>
                  <a:lnTo>
                    <a:pt x="14" y="44"/>
                  </a:lnTo>
                  <a:close/>
                </a:path>
              </a:pathLst>
            </a:custGeom>
            <a:solidFill>
              <a:srgbClr val="000000"/>
            </a:solidFill>
            <a:ln w="4763">
              <a:solidFill>
                <a:srgbClr val="FF99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130" name="Freeform 1626">
              <a:extLst>
                <a:ext uri="{FF2B5EF4-FFF2-40B4-BE49-F238E27FC236}">
                  <a16:creationId xmlns:a16="http://schemas.microsoft.com/office/drawing/2014/main" id="{CEE615F5-0A73-FB35-F60B-6C7454C9D4BA}"/>
                </a:ext>
              </a:extLst>
            </p:cNvPr>
            <p:cNvSpPr>
              <a:spLocks/>
            </p:cNvSpPr>
            <p:nvPr/>
          </p:nvSpPr>
          <p:spPr bwMode="auto">
            <a:xfrm>
              <a:off x="8437" y="3247"/>
              <a:ext cx="25" cy="44"/>
            </a:xfrm>
            <a:custGeom>
              <a:avLst/>
              <a:gdLst>
                <a:gd name="T0" fmla="*/ 14 w 25"/>
                <a:gd name="T1" fmla="*/ 44 h 44"/>
                <a:gd name="T2" fmla="*/ 25 w 25"/>
                <a:gd name="T3" fmla="*/ 0 h 44"/>
                <a:gd name="T4" fmla="*/ 0 w 25"/>
                <a:gd name="T5" fmla="*/ 0 h 44"/>
                <a:gd name="T6" fmla="*/ 14 w 25"/>
                <a:gd name="T7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44">
                  <a:moveTo>
                    <a:pt x="14" y="44"/>
                  </a:moveTo>
                  <a:lnTo>
                    <a:pt x="25" y="0"/>
                  </a:lnTo>
                  <a:lnTo>
                    <a:pt x="0" y="0"/>
                  </a:lnTo>
                  <a:lnTo>
                    <a:pt x="14" y="44"/>
                  </a:lnTo>
                  <a:close/>
                </a:path>
              </a:pathLst>
            </a:custGeom>
            <a:noFill/>
            <a:ln w="4763">
              <a:solidFill>
                <a:srgbClr val="FF99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131" name="Line 1627">
              <a:extLst>
                <a:ext uri="{FF2B5EF4-FFF2-40B4-BE49-F238E27FC236}">
                  <a16:creationId xmlns:a16="http://schemas.microsoft.com/office/drawing/2014/main" id="{D5B3EF65-1B58-7B2D-2274-8ED2C8BE793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407" y="3259"/>
              <a:ext cx="44" cy="1"/>
            </a:xfrm>
            <a:prstGeom prst="line">
              <a:avLst/>
            </a:prstGeom>
            <a:noFill/>
            <a:ln w="4763">
              <a:solidFill>
                <a:srgbClr val="FF99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132" name="Line 1628">
              <a:extLst>
                <a:ext uri="{FF2B5EF4-FFF2-40B4-BE49-F238E27FC236}">
                  <a16:creationId xmlns:a16="http://schemas.microsoft.com/office/drawing/2014/main" id="{C3DA8EA7-EE97-9FB8-7BF4-CC9DD6D251E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292" y="3271"/>
              <a:ext cx="1126" cy="1"/>
            </a:xfrm>
            <a:prstGeom prst="line">
              <a:avLst/>
            </a:prstGeom>
            <a:noFill/>
            <a:ln w="4763">
              <a:solidFill>
                <a:srgbClr val="FF99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133" name="Oval 1629">
              <a:extLst>
                <a:ext uri="{FF2B5EF4-FFF2-40B4-BE49-F238E27FC236}">
                  <a16:creationId xmlns:a16="http://schemas.microsoft.com/office/drawing/2014/main" id="{8B2610F9-B15F-CDBE-B03B-D1DAAD160D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35" y="3292"/>
              <a:ext cx="37" cy="37"/>
            </a:xfrm>
            <a:prstGeom prst="ellipse">
              <a:avLst/>
            </a:prstGeom>
            <a:solidFill>
              <a:srgbClr val="FFFFFF"/>
            </a:solidFill>
            <a:ln w="4763">
              <a:solidFill>
                <a:srgbClr val="FF99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134" name="Line 1630">
              <a:extLst>
                <a:ext uri="{FF2B5EF4-FFF2-40B4-BE49-F238E27FC236}">
                  <a16:creationId xmlns:a16="http://schemas.microsoft.com/office/drawing/2014/main" id="{A8852FAC-F30C-340A-C45C-D55CA4DC785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292" y="3342"/>
              <a:ext cx="1126" cy="1"/>
            </a:xfrm>
            <a:prstGeom prst="line">
              <a:avLst/>
            </a:prstGeom>
            <a:noFill/>
            <a:ln w="4763">
              <a:solidFill>
                <a:srgbClr val="FF99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135" name="Line 1631">
              <a:extLst>
                <a:ext uri="{FF2B5EF4-FFF2-40B4-BE49-F238E27FC236}">
                  <a16:creationId xmlns:a16="http://schemas.microsoft.com/office/drawing/2014/main" id="{F872EFFD-8440-FFE8-EA92-8C82E42B92E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292" y="3410"/>
              <a:ext cx="1129" cy="1"/>
            </a:xfrm>
            <a:prstGeom prst="line">
              <a:avLst/>
            </a:prstGeom>
            <a:noFill/>
            <a:ln w="4763">
              <a:solidFill>
                <a:srgbClr val="FF99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136" name="Line 1632">
              <a:extLst>
                <a:ext uri="{FF2B5EF4-FFF2-40B4-BE49-F238E27FC236}">
                  <a16:creationId xmlns:a16="http://schemas.microsoft.com/office/drawing/2014/main" id="{D25AE8AE-1FE6-7A12-3425-BAB9DCD663E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311" y="3513"/>
              <a:ext cx="1074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137" name="Oval 1633">
              <a:extLst>
                <a:ext uri="{FF2B5EF4-FFF2-40B4-BE49-F238E27FC236}">
                  <a16:creationId xmlns:a16="http://schemas.microsoft.com/office/drawing/2014/main" id="{2057C54D-858E-BBE9-16CC-7A53EEB0A0A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35" y="3419"/>
              <a:ext cx="34" cy="37"/>
            </a:xfrm>
            <a:prstGeom prst="ellipse">
              <a:avLst/>
            </a:prstGeom>
            <a:noFill/>
            <a:ln w="4763">
              <a:solidFill>
                <a:srgbClr val="FF99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138" name="Rectangle 1634">
              <a:extLst>
                <a:ext uri="{FF2B5EF4-FFF2-40B4-BE49-F238E27FC236}">
                  <a16:creationId xmlns:a16="http://schemas.microsoft.com/office/drawing/2014/main" id="{CE736286-8C08-CBC8-2CD4-68C1EE48A4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43" y="3413"/>
              <a:ext cx="21" cy="44"/>
            </a:xfrm>
            <a:prstGeom prst="rect">
              <a:avLst/>
            </a:prstGeom>
            <a:noFill/>
            <a:ln w="9525">
              <a:solidFill>
                <a:srgbClr val="FF99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en-US" sz="300">
                  <a:solidFill>
                    <a:srgbClr val="000000"/>
                  </a:solidFill>
                  <a:latin typeface="Arial" panose="020B0604020202020204" pitchFamily="34" charset="0"/>
                </a:rPr>
                <a:t>2</a:t>
              </a:r>
              <a:endParaRPr lang="en-US" altLang="en-US" sz="2000">
                <a:latin typeface="Arial" panose="020B0604020202020204" pitchFamily="34" charset="0"/>
              </a:endParaRPr>
            </a:p>
          </p:txBody>
        </p:sp>
        <p:grpSp>
          <p:nvGrpSpPr>
            <p:cNvPr id="23143" name="Group 1639">
              <a:extLst>
                <a:ext uri="{FF2B5EF4-FFF2-40B4-BE49-F238E27FC236}">
                  <a16:creationId xmlns:a16="http://schemas.microsoft.com/office/drawing/2014/main" id="{30C38E2D-7E94-3AD2-F14F-29504B9E9ED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429" y="3563"/>
              <a:ext cx="41" cy="45"/>
              <a:chOff x="8429" y="3563"/>
              <a:chExt cx="41" cy="45"/>
            </a:xfrm>
          </p:grpSpPr>
          <p:sp>
            <p:nvSpPr>
              <p:cNvPr id="23139" name="Line 1635">
                <a:extLst>
                  <a:ext uri="{FF2B5EF4-FFF2-40B4-BE49-F238E27FC236}">
                    <a16:creationId xmlns:a16="http://schemas.microsoft.com/office/drawing/2014/main" id="{07B83685-3824-5D75-270A-A29AF34A436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8429" y="3563"/>
                <a:ext cx="19" cy="18"/>
              </a:xfrm>
              <a:prstGeom prst="line">
                <a:avLst/>
              </a:prstGeom>
              <a:noFill/>
              <a:ln w="4763">
                <a:solidFill>
                  <a:srgbClr val="FF99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140" name="Line 1636">
                <a:extLst>
                  <a:ext uri="{FF2B5EF4-FFF2-40B4-BE49-F238E27FC236}">
                    <a16:creationId xmlns:a16="http://schemas.microsoft.com/office/drawing/2014/main" id="{B51866EA-DF8E-A8C3-63AB-ECC0B011CCD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8453" y="3590"/>
                <a:ext cx="17" cy="18"/>
              </a:xfrm>
              <a:prstGeom prst="line">
                <a:avLst/>
              </a:prstGeom>
              <a:noFill/>
              <a:ln w="4763">
                <a:solidFill>
                  <a:srgbClr val="FF99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141" name="Line 1637">
                <a:extLst>
                  <a:ext uri="{FF2B5EF4-FFF2-40B4-BE49-F238E27FC236}">
                    <a16:creationId xmlns:a16="http://schemas.microsoft.com/office/drawing/2014/main" id="{00E61C8E-CF56-DC86-2F30-4C23FD4F609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429" y="3584"/>
                <a:ext cx="19" cy="24"/>
              </a:xfrm>
              <a:prstGeom prst="line">
                <a:avLst/>
              </a:prstGeom>
              <a:noFill/>
              <a:ln w="4763">
                <a:solidFill>
                  <a:srgbClr val="FF99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142" name="Line 1638">
                <a:extLst>
                  <a:ext uri="{FF2B5EF4-FFF2-40B4-BE49-F238E27FC236}">
                    <a16:creationId xmlns:a16="http://schemas.microsoft.com/office/drawing/2014/main" id="{25995B24-0041-0DA1-4EED-95017468338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453" y="3563"/>
                <a:ext cx="17" cy="18"/>
              </a:xfrm>
              <a:prstGeom prst="line">
                <a:avLst/>
              </a:prstGeom>
              <a:noFill/>
              <a:ln w="4763">
                <a:solidFill>
                  <a:srgbClr val="FF99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23144" name="Rectangle 1640">
              <a:extLst>
                <a:ext uri="{FF2B5EF4-FFF2-40B4-BE49-F238E27FC236}">
                  <a16:creationId xmlns:a16="http://schemas.microsoft.com/office/drawing/2014/main" id="{2A03F961-0190-706C-F9F5-3E23157FF1B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34" y="3568"/>
              <a:ext cx="33" cy="44"/>
            </a:xfrm>
            <a:prstGeom prst="rect">
              <a:avLst/>
            </a:prstGeom>
            <a:noFill/>
            <a:ln w="9525">
              <a:solidFill>
                <a:srgbClr val="FF99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en-US" sz="300">
                  <a:solidFill>
                    <a:srgbClr val="000000"/>
                  </a:solidFill>
                  <a:latin typeface="Arial" panose="020B0604020202020204" pitchFamily="34" charset="0"/>
                </a:rPr>
                <a:t>12</a:t>
              </a:r>
              <a:endParaRPr lang="en-US" altLang="en-US" sz="2000">
                <a:latin typeface="Arial" panose="020B0604020202020204" pitchFamily="34" charset="0"/>
              </a:endParaRPr>
            </a:p>
          </p:txBody>
        </p:sp>
        <p:sp>
          <p:nvSpPr>
            <p:cNvPr id="23145" name="Rectangle 1641">
              <a:extLst>
                <a:ext uri="{FF2B5EF4-FFF2-40B4-BE49-F238E27FC236}">
                  <a16:creationId xmlns:a16="http://schemas.microsoft.com/office/drawing/2014/main" id="{F56E0967-0A59-25D6-B752-E279D6277A7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93" y="2914"/>
              <a:ext cx="288" cy="98"/>
            </a:xfrm>
            <a:prstGeom prst="rect">
              <a:avLst/>
            </a:prstGeom>
            <a:noFill/>
            <a:ln w="4763">
              <a:solidFill>
                <a:srgbClr val="FF99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146" name="Rectangle 1642">
              <a:extLst>
                <a:ext uri="{FF2B5EF4-FFF2-40B4-BE49-F238E27FC236}">
                  <a16:creationId xmlns:a16="http://schemas.microsoft.com/office/drawing/2014/main" id="{EDF75D3B-72D6-C355-D460-F6E69B78FB8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99" y="2922"/>
              <a:ext cx="159" cy="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en-US" sz="300">
                  <a:solidFill>
                    <a:srgbClr val="CC3300"/>
                  </a:solidFill>
                  <a:latin typeface="Arial" panose="020B0604020202020204" pitchFamily="34" charset="0"/>
                </a:rPr>
                <a:t>Product Name</a:t>
              </a:r>
              <a:endParaRPr lang="en-US" altLang="en-US" sz="2000">
                <a:solidFill>
                  <a:srgbClr val="CC33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3147" name="Rectangle 1643">
              <a:extLst>
                <a:ext uri="{FF2B5EF4-FFF2-40B4-BE49-F238E27FC236}">
                  <a16:creationId xmlns:a16="http://schemas.microsoft.com/office/drawing/2014/main" id="{9B78348C-9F33-7422-83E0-07502530CB0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99" y="2952"/>
              <a:ext cx="163" cy="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en-US" sz="300">
                  <a:solidFill>
                    <a:srgbClr val="CC3300"/>
                  </a:solidFill>
                  <a:latin typeface="Arial" panose="020B0604020202020204" pitchFamily="34" charset="0"/>
                </a:rPr>
                <a:t>Process Name</a:t>
              </a:r>
              <a:endParaRPr lang="en-US" altLang="en-US" sz="2000">
                <a:solidFill>
                  <a:srgbClr val="CC33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3148" name="Rectangle 1644">
              <a:extLst>
                <a:ext uri="{FF2B5EF4-FFF2-40B4-BE49-F238E27FC236}">
                  <a16:creationId xmlns:a16="http://schemas.microsoft.com/office/drawing/2014/main" id="{358B04F4-9A73-E136-4999-AB357CAFD9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99" y="2982"/>
              <a:ext cx="177" cy="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en-US" sz="300">
                  <a:solidFill>
                    <a:srgbClr val="CC3300"/>
                  </a:solidFill>
                  <a:latin typeface="Arial" panose="020B0604020202020204" pitchFamily="34" charset="0"/>
                </a:rPr>
                <a:t>Process Code #</a:t>
              </a:r>
              <a:endParaRPr lang="en-US" altLang="en-US" sz="2000">
                <a:solidFill>
                  <a:srgbClr val="CC33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3149" name="Line 1645">
              <a:extLst>
                <a:ext uri="{FF2B5EF4-FFF2-40B4-BE49-F238E27FC236}">
                  <a16:creationId xmlns:a16="http://schemas.microsoft.com/office/drawing/2014/main" id="{DFAD8E42-64C3-13BD-1FB8-484E62C97E7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294" y="2948"/>
              <a:ext cx="285" cy="1"/>
            </a:xfrm>
            <a:prstGeom prst="line">
              <a:avLst/>
            </a:prstGeom>
            <a:noFill/>
            <a:ln w="4763">
              <a:solidFill>
                <a:srgbClr val="FF99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150" name="Line 1646">
              <a:extLst>
                <a:ext uri="{FF2B5EF4-FFF2-40B4-BE49-F238E27FC236}">
                  <a16:creationId xmlns:a16="http://schemas.microsoft.com/office/drawing/2014/main" id="{15871BE2-6D77-2D6B-EAA4-94A1B79BD03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292" y="2978"/>
              <a:ext cx="287" cy="1"/>
            </a:xfrm>
            <a:prstGeom prst="line">
              <a:avLst/>
            </a:prstGeom>
            <a:noFill/>
            <a:ln w="4763">
              <a:solidFill>
                <a:srgbClr val="FF99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151" name="Rectangle 1647">
              <a:extLst>
                <a:ext uri="{FF2B5EF4-FFF2-40B4-BE49-F238E27FC236}">
                  <a16:creationId xmlns:a16="http://schemas.microsoft.com/office/drawing/2014/main" id="{C4D3F25A-895B-D6A9-D71B-4E1A4CD16E1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626" y="2852"/>
              <a:ext cx="155" cy="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en-US" sz="300">
                  <a:solidFill>
                    <a:srgbClr val="CC3300"/>
                  </a:solidFill>
                  <a:latin typeface="Arial" panose="020B0604020202020204" pitchFamily="34" charset="0"/>
                </a:rPr>
                <a:t>Date of Issue:</a:t>
              </a:r>
              <a:endParaRPr lang="en-US" altLang="en-US" sz="2000">
                <a:solidFill>
                  <a:srgbClr val="CC33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3152" name="Rectangle 1648">
              <a:extLst>
                <a:ext uri="{FF2B5EF4-FFF2-40B4-BE49-F238E27FC236}">
                  <a16:creationId xmlns:a16="http://schemas.microsoft.com/office/drawing/2014/main" id="{603C7C1D-A7E3-B6CD-2E48-B174A27002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868" y="2852"/>
              <a:ext cx="115" cy="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en-US" sz="300">
                  <a:solidFill>
                    <a:srgbClr val="CC3300"/>
                  </a:solidFill>
                  <a:latin typeface="Arial" panose="020B0604020202020204" pitchFamily="34" charset="0"/>
                </a:rPr>
                <a:t>Issued by:</a:t>
              </a:r>
              <a:endParaRPr lang="en-US" altLang="en-US" sz="2000">
                <a:solidFill>
                  <a:srgbClr val="CC33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3153" name="Rectangle 1649">
              <a:extLst>
                <a:ext uri="{FF2B5EF4-FFF2-40B4-BE49-F238E27FC236}">
                  <a16:creationId xmlns:a16="http://schemas.microsoft.com/office/drawing/2014/main" id="{EB7F82C1-D507-C19D-AADF-4AEADE6714D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182" y="2852"/>
              <a:ext cx="146" cy="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en-US" sz="300">
                  <a:solidFill>
                    <a:srgbClr val="CC3300"/>
                  </a:solidFill>
                  <a:latin typeface="Arial" panose="020B0604020202020204" pitchFamily="34" charset="0"/>
                </a:rPr>
                <a:t>Approved by:</a:t>
              </a:r>
              <a:endParaRPr lang="en-US" altLang="en-US" sz="2000">
                <a:solidFill>
                  <a:srgbClr val="CC33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3154" name="Rectangle 1650">
              <a:extLst>
                <a:ext uri="{FF2B5EF4-FFF2-40B4-BE49-F238E27FC236}">
                  <a16:creationId xmlns:a16="http://schemas.microsoft.com/office/drawing/2014/main" id="{7C99497C-501B-2ADD-EAA9-7C378C1DE86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626" y="2892"/>
              <a:ext cx="153" cy="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en-US" sz="300">
                  <a:solidFill>
                    <a:srgbClr val="CC3300"/>
                  </a:solidFill>
                  <a:latin typeface="Arial" panose="020B0604020202020204" pitchFamily="34" charset="0"/>
                </a:rPr>
                <a:t>Revision Date</a:t>
              </a:r>
              <a:endParaRPr lang="en-US" altLang="en-US" sz="2000">
                <a:solidFill>
                  <a:srgbClr val="CC33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3155" name="Rectangle 1651">
              <a:extLst>
                <a:ext uri="{FF2B5EF4-FFF2-40B4-BE49-F238E27FC236}">
                  <a16:creationId xmlns:a16="http://schemas.microsoft.com/office/drawing/2014/main" id="{597557D5-8A5A-DF84-3333-639B9F0507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938" y="2894"/>
              <a:ext cx="84" cy="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en-US" sz="300">
                  <a:solidFill>
                    <a:srgbClr val="CC3300"/>
                  </a:solidFill>
                  <a:latin typeface="Arial" panose="020B0604020202020204" pitchFamily="34" charset="0"/>
                </a:rPr>
                <a:t>Reason</a:t>
              </a:r>
              <a:endParaRPr lang="en-US" altLang="en-US" sz="2000">
                <a:solidFill>
                  <a:srgbClr val="CC33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3156" name="Rectangle 1652">
              <a:extLst>
                <a:ext uri="{FF2B5EF4-FFF2-40B4-BE49-F238E27FC236}">
                  <a16:creationId xmlns:a16="http://schemas.microsoft.com/office/drawing/2014/main" id="{C54D8B63-2C82-165D-BE49-FAAE8D7C51C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182" y="2892"/>
              <a:ext cx="105" cy="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en-US" sz="300">
                  <a:solidFill>
                    <a:srgbClr val="CC3300"/>
                  </a:solidFill>
                  <a:latin typeface="Arial" panose="020B0604020202020204" pitchFamily="34" charset="0"/>
                </a:rPr>
                <a:t>Signature</a:t>
              </a:r>
              <a:endParaRPr lang="en-US" altLang="en-US" sz="2000">
                <a:solidFill>
                  <a:srgbClr val="CC33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3157" name="Rectangle 1653">
              <a:extLst>
                <a:ext uri="{FF2B5EF4-FFF2-40B4-BE49-F238E27FC236}">
                  <a16:creationId xmlns:a16="http://schemas.microsoft.com/office/drawing/2014/main" id="{76191DD9-82D2-7918-0B89-7E92B8B10A7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619" y="2843"/>
              <a:ext cx="801" cy="193"/>
            </a:xfrm>
            <a:prstGeom prst="rect">
              <a:avLst/>
            </a:prstGeom>
            <a:noFill/>
            <a:ln w="4763">
              <a:solidFill>
                <a:srgbClr val="FF99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158" name="Line 1654">
              <a:extLst>
                <a:ext uri="{FF2B5EF4-FFF2-40B4-BE49-F238E27FC236}">
                  <a16:creationId xmlns:a16="http://schemas.microsoft.com/office/drawing/2014/main" id="{2699DAA3-178D-E346-BEBB-2849732D13F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621" y="2883"/>
              <a:ext cx="794" cy="1"/>
            </a:xfrm>
            <a:prstGeom prst="line">
              <a:avLst/>
            </a:prstGeom>
            <a:noFill/>
            <a:ln w="4763">
              <a:solidFill>
                <a:srgbClr val="FF99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159" name="Line 1655">
              <a:extLst>
                <a:ext uri="{FF2B5EF4-FFF2-40B4-BE49-F238E27FC236}">
                  <a16:creationId xmlns:a16="http://schemas.microsoft.com/office/drawing/2014/main" id="{6543214D-24FB-2A7D-AD7F-E116D142256B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8856" y="2842"/>
              <a:ext cx="1" cy="41"/>
            </a:xfrm>
            <a:prstGeom prst="line">
              <a:avLst/>
            </a:prstGeom>
            <a:noFill/>
            <a:ln w="476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160" name="Line 1656">
              <a:extLst>
                <a:ext uri="{FF2B5EF4-FFF2-40B4-BE49-F238E27FC236}">
                  <a16:creationId xmlns:a16="http://schemas.microsoft.com/office/drawing/2014/main" id="{A8397B12-354A-F260-AD07-EDF870A4841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621" y="2922"/>
              <a:ext cx="794" cy="1"/>
            </a:xfrm>
            <a:prstGeom prst="line">
              <a:avLst/>
            </a:prstGeom>
            <a:noFill/>
            <a:ln w="4763">
              <a:solidFill>
                <a:srgbClr val="FF99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161" name="Line 1657">
              <a:extLst>
                <a:ext uri="{FF2B5EF4-FFF2-40B4-BE49-F238E27FC236}">
                  <a16:creationId xmlns:a16="http://schemas.microsoft.com/office/drawing/2014/main" id="{99BAF042-A4E3-3A2C-7FAF-A101A12ACDE5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8763" y="2883"/>
              <a:ext cx="1" cy="148"/>
            </a:xfrm>
            <a:prstGeom prst="line">
              <a:avLst/>
            </a:prstGeom>
            <a:noFill/>
            <a:ln w="4763">
              <a:solidFill>
                <a:srgbClr val="FF99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162" name="Line 1658">
              <a:extLst>
                <a:ext uri="{FF2B5EF4-FFF2-40B4-BE49-F238E27FC236}">
                  <a16:creationId xmlns:a16="http://schemas.microsoft.com/office/drawing/2014/main" id="{978E634B-2DDE-EB76-934E-69EDD46FFC01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9177" y="2883"/>
              <a:ext cx="1" cy="148"/>
            </a:xfrm>
            <a:prstGeom prst="line">
              <a:avLst/>
            </a:prstGeom>
            <a:noFill/>
            <a:ln w="4763">
              <a:solidFill>
                <a:srgbClr val="FF99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163" name="Line 1659">
              <a:extLst>
                <a:ext uri="{FF2B5EF4-FFF2-40B4-BE49-F238E27FC236}">
                  <a16:creationId xmlns:a16="http://schemas.microsoft.com/office/drawing/2014/main" id="{52197422-6463-BBFE-C9E1-8E9F868E541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623" y="2957"/>
              <a:ext cx="792" cy="1"/>
            </a:xfrm>
            <a:prstGeom prst="line">
              <a:avLst/>
            </a:prstGeom>
            <a:noFill/>
            <a:ln w="4763">
              <a:solidFill>
                <a:srgbClr val="FF99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164" name="Line 1660">
              <a:extLst>
                <a:ext uri="{FF2B5EF4-FFF2-40B4-BE49-F238E27FC236}">
                  <a16:creationId xmlns:a16="http://schemas.microsoft.com/office/drawing/2014/main" id="{A2DD0B62-0DFF-A39A-AD9B-2124336FF2E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621" y="2993"/>
              <a:ext cx="794" cy="1"/>
            </a:xfrm>
            <a:prstGeom prst="line">
              <a:avLst/>
            </a:prstGeom>
            <a:noFill/>
            <a:ln w="4763">
              <a:solidFill>
                <a:srgbClr val="FF99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166" name="Freeform 1662">
              <a:extLst>
                <a:ext uri="{FF2B5EF4-FFF2-40B4-BE49-F238E27FC236}">
                  <a16:creationId xmlns:a16="http://schemas.microsoft.com/office/drawing/2014/main" id="{A1564509-93EF-8890-F2CC-5F6EAB2FC108}"/>
                </a:ext>
              </a:extLst>
            </p:cNvPr>
            <p:cNvSpPr>
              <a:spLocks/>
            </p:cNvSpPr>
            <p:nvPr/>
          </p:nvSpPr>
          <p:spPr bwMode="auto">
            <a:xfrm>
              <a:off x="8434" y="3374"/>
              <a:ext cx="25" cy="44"/>
            </a:xfrm>
            <a:custGeom>
              <a:avLst/>
              <a:gdLst>
                <a:gd name="T0" fmla="*/ 14 w 25"/>
                <a:gd name="T1" fmla="*/ 44 h 44"/>
                <a:gd name="T2" fmla="*/ 25 w 25"/>
                <a:gd name="T3" fmla="*/ 0 h 44"/>
                <a:gd name="T4" fmla="*/ 0 w 25"/>
                <a:gd name="T5" fmla="*/ 0 h 44"/>
                <a:gd name="T6" fmla="*/ 14 w 25"/>
                <a:gd name="T7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44">
                  <a:moveTo>
                    <a:pt x="14" y="44"/>
                  </a:moveTo>
                  <a:lnTo>
                    <a:pt x="25" y="0"/>
                  </a:lnTo>
                  <a:lnTo>
                    <a:pt x="0" y="0"/>
                  </a:lnTo>
                  <a:lnTo>
                    <a:pt x="14" y="44"/>
                  </a:lnTo>
                  <a:close/>
                </a:path>
              </a:pathLst>
            </a:custGeom>
            <a:solidFill>
              <a:srgbClr val="000000"/>
            </a:solidFill>
            <a:ln w="4763">
              <a:solidFill>
                <a:srgbClr val="FF99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167" name="Freeform 1663">
              <a:extLst>
                <a:ext uri="{FF2B5EF4-FFF2-40B4-BE49-F238E27FC236}">
                  <a16:creationId xmlns:a16="http://schemas.microsoft.com/office/drawing/2014/main" id="{C230B320-B2D4-E945-C11B-384272D92197}"/>
                </a:ext>
              </a:extLst>
            </p:cNvPr>
            <p:cNvSpPr>
              <a:spLocks/>
            </p:cNvSpPr>
            <p:nvPr/>
          </p:nvSpPr>
          <p:spPr bwMode="auto">
            <a:xfrm>
              <a:off x="8437" y="3377"/>
              <a:ext cx="25" cy="44"/>
            </a:xfrm>
            <a:custGeom>
              <a:avLst/>
              <a:gdLst>
                <a:gd name="T0" fmla="*/ 14 w 25"/>
                <a:gd name="T1" fmla="*/ 44 h 44"/>
                <a:gd name="T2" fmla="*/ 25 w 25"/>
                <a:gd name="T3" fmla="*/ 0 h 44"/>
                <a:gd name="T4" fmla="*/ 0 w 25"/>
                <a:gd name="T5" fmla="*/ 0 h 44"/>
                <a:gd name="T6" fmla="*/ 14 w 25"/>
                <a:gd name="T7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44">
                  <a:moveTo>
                    <a:pt x="14" y="44"/>
                  </a:moveTo>
                  <a:lnTo>
                    <a:pt x="25" y="0"/>
                  </a:lnTo>
                  <a:lnTo>
                    <a:pt x="0" y="0"/>
                  </a:lnTo>
                  <a:lnTo>
                    <a:pt x="14" y="44"/>
                  </a:lnTo>
                  <a:close/>
                </a:path>
              </a:pathLst>
            </a:custGeom>
            <a:noFill/>
            <a:ln w="4763">
              <a:solidFill>
                <a:srgbClr val="FF99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168" name="Line 1664">
              <a:extLst>
                <a:ext uri="{FF2B5EF4-FFF2-40B4-BE49-F238E27FC236}">
                  <a16:creationId xmlns:a16="http://schemas.microsoft.com/office/drawing/2014/main" id="{49372319-173D-D722-7F40-A4D799FF21C4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8451" y="3454"/>
              <a:ext cx="1" cy="56"/>
            </a:xfrm>
            <a:prstGeom prst="line">
              <a:avLst/>
            </a:prstGeom>
            <a:noFill/>
            <a:ln w="4763">
              <a:solidFill>
                <a:srgbClr val="FF99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169" name="Freeform 1665">
              <a:extLst>
                <a:ext uri="{FF2B5EF4-FFF2-40B4-BE49-F238E27FC236}">
                  <a16:creationId xmlns:a16="http://schemas.microsoft.com/office/drawing/2014/main" id="{46E48165-A6AE-DF01-6F69-7082F9640761}"/>
                </a:ext>
              </a:extLst>
            </p:cNvPr>
            <p:cNvSpPr>
              <a:spLocks/>
            </p:cNvSpPr>
            <p:nvPr/>
          </p:nvSpPr>
          <p:spPr bwMode="auto">
            <a:xfrm>
              <a:off x="8437" y="3466"/>
              <a:ext cx="25" cy="44"/>
            </a:xfrm>
            <a:custGeom>
              <a:avLst/>
              <a:gdLst>
                <a:gd name="T0" fmla="*/ 14 w 25"/>
                <a:gd name="T1" fmla="*/ 44 h 44"/>
                <a:gd name="T2" fmla="*/ 25 w 25"/>
                <a:gd name="T3" fmla="*/ 0 h 44"/>
                <a:gd name="T4" fmla="*/ 0 w 25"/>
                <a:gd name="T5" fmla="*/ 0 h 44"/>
                <a:gd name="T6" fmla="*/ 14 w 25"/>
                <a:gd name="T7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44">
                  <a:moveTo>
                    <a:pt x="14" y="44"/>
                  </a:moveTo>
                  <a:lnTo>
                    <a:pt x="25" y="0"/>
                  </a:lnTo>
                  <a:lnTo>
                    <a:pt x="0" y="0"/>
                  </a:lnTo>
                  <a:lnTo>
                    <a:pt x="14" y="44"/>
                  </a:lnTo>
                  <a:close/>
                </a:path>
              </a:pathLst>
            </a:custGeom>
            <a:solidFill>
              <a:srgbClr val="000000"/>
            </a:solidFill>
            <a:ln w="4763">
              <a:solidFill>
                <a:srgbClr val="FF99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170" name="Freeform 1666">
              <a:extLst>
                <a:ext uri="{FF2B5EF4-FFF2-40B4-BE49-F238E27FC236}">
                  <a16:creationId xmlns:a16="http://schemas.microsoft.com/office/drawing/2014/main" id="{FEC4FD5B-89BA-88E8-A8F4-C42186152CCD}"/>
                </a:ext>
              </a:extLst>
            </p:cNvPr>
            <p:cNvSpPr>
              <a:spLocks/>
            </p:cNvSpPr>
            <p:nvPr/>
          </p:nvSpPr>
          <p:spPr bwMode="auto">
            <a:xfrm>
              <a:off x="8440" y="3469"/>
              <a:ext cx="24" cy="44"/>
            </a:xfrm>
            <a:custGeom>
              <a:avLst/>
              <a:gdLst>
                <a:gd name="T0" fmla="*/ 13 w 24"/>
                <a:gd name="T1" fmla="*/ 44 h 44"/>
                <a:gd name="T2" fmla="*/ 24 w 24"/>
                <a:gd name="T3" fmla="*/ 0 h 44"/>
                <a:gd name="T4" fmla="*/ 0 w 24"/>
                <a:gd name="T5" fmla="*/ 0 h 44"/>
                <a:gd name="T6" fmla="*/ 13 w 24"/>
                <a:gd name="T7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44">
                  <a:moveTo>
                    <a:pt x="13" y="44"/>
                  </a:moveTo>
                  <a:lnTo>
                    <a:pt x="24" y="0"/>
                  </a:lnTo>
                  <a:lnTo>
                    <a:pt x="0" y="0"/>
                  </a:lnTo>
                  <a:lnTo>
                    <a:pt x="13" y="44"/>
                  </a:lnTo>
                  <a:close/>
                </a:path>
              </a:pathLst>
            </a:custGeom>
            <a:noFill/>
            <a:ln w="4763">
              <a:solidFill>
                <a:srgbClr val="FF99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171" name="Line 1667">
              <a:extLst>
                <a:ext uri="{FF2B5EF4-FFF2-40B4-BE49-F238E27FC236}">
                  <a16:creationId xmlns:a16="http://schemas.microsoft.com/office/drawing/2014/main" id="{E5931C35-1061-7A8B-2528-558A1BDFA48A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8451" y="3516"/>
              <a:ext cx="1" cy="41"/>
            </a:xfrm>
            <a:prstGeom prst="line">
              <a:avLst/>
            </a:prstGeom>
            <a:noFill/>
            <a:ln w="4763">
              <a:solidFill>
                <a:srgbClr val="FF99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172" name="Freeform 1668">
              <a:extLst>
                <a:ext uri="{FF2B5EF4-FFF2-40B4-BE49-F238E27FC236}">
                  <a16:creationId xmlns:a16="http://schemas.microsoft.com/office/drawing/2014/main" id="{C3C16AEB-50F8-5561-F230-19F679656BFB}"/>
                </a:ext>
              </a:extLst>
            </p:cNvPr>
            <p:cNvSpPr>
              <a:spLocks/>
            </p:cNvSpPr>
            <p:nvPr/>
          </p:nvSpPr>
          <p:spPr bwMode="auto">
            <a:xfrm>
              <a:off x="8437" y="3513"/>
              <a:ext cx="25" cy="44"/>
            </a:xfrm>
            <a:custGeom>
              <a:avLst/>
              <a:gdLst>
                <a:gd name="T0" fmla="*/ 14 w 25"/>
                <a:gd name="T1" fmla="*/ 44 h 44"/>
                <a:gd name="T2" fmla="*/ 25 w 25"/>
                <a:gd name="T3" fmla="*/ 0 h 44"/>
                <a:gd name="T4" fmla="*/ 0 w 25"/>
                <a:gd name="T5" fmla="*/ 0 h 44"/>
                <a:gd name="T6" fmla="*/ 14 w 25"/>
                <a:gd name="T7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44">
                  <a:moveTo>
                    <a:pt x="14" y="44"/>
                  </a:moveTo>
                  <a:lnTo>
                    <a:pt x="25" y="0"/>
                  </a:lnTo>
                  <a:lnTo>
                    <a:pt x="0" y="0"/>
                  </a:lnTo>
                  <a:lnTo>
                    <a:pt x="14" y="44"/>
                  </a:lnTo>
                  <a:close/>
                </a:path>
              </a:pathLst>
            </a:custGeom>
            <a:solidFill>
              <a:srgbClr val="000000"/>
            </a:solidFill>
            <a:ln w="4763">
              <a:solidFill>
                <a:srgbClr val="FF99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173" name="Freeform 1669">
              <a:extLst>
                <a:ext uri="{FF2B5EF4-FFF2-40B4-BE49-F238E27FC236}">
                  <a16:creationId xmlns:a16="http://schemas.microsoft.com/office/drawing/2014/main" id="{21C35435-9938-EBFA-5A93-A618F5235C12}"/>
                </a:ext>
              </a:extLst>
            </p:cNvPr>
            <p:cNvSpPr>
              <a:spLocks/>
            </p:cNvSpPr>
            <p:nvPr/>
          </p:nvSpPr>
          <p:spPr bwMode="auto">
            <a:xfrm>
              <a:off x="8440" y="3516"/>
              <a:ext cx="24" cy="44"/>
            </a:xfrm>
            <a:custGeom>
              <a:avLst/>
              <a:gdLst>
                <a:gd name="T0" fmla="*/ 13 w 24"/>
                <a:gd name="T1" fmla="*/ 44 h 44"/>
                <a:gd name="T2" fmla="*/ 24 w 24"/>
                <a:gd name="T3" fmla="*/ 0 h 44"/>
                <a:gd name="T4" fmla="*/ 0 w 24"/>
                <a:gd name="T5" fmla="*/ 0 h 44"/>
                <a:gd name="T6" fmla="*/ 13 w 24"/>
                <a:gd name="T7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44">
                  <a:moveTo>
                    <a:pt x="13" y="44"/>
                  </a:moveTo>
                  <a:lnTo>
                    <a:pt x="24" y="0"/>
                  </a:lnTo>
                  <a:lnTo>
                    <a:pt x="0" y="0"/>
                  </a:lnTo>
                  <a:lnTo>
                    <a:pt x="13" y="44"/>
                  </a:lnTo>
                  <a:close/>
                </a:path>
              </a:pathLst>
            </a:custGeom>
            <a:noFill/>
            <a:ln w="4763">
              <a:solidFill>
                <a:srgbClr val="FF99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174" name="Line 1670">
              <a:extLst>
                <a:ext uri="{FF2B5EF4-FFF2-40B4-BE49-F238E27FC236}">
                  <a16:creationId xmlns:a16="http://schemas.microsoft.com/office/drawing/2014/main" id="{2BCC6461-E656-CADA-8012-0E6ED0370F4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292" y="3205"/>
              <a:ext cx="1126" cy="1"/>
            </a:xfrm>
            <a:prstGeom prst="line">
              <a:avLst/>
            </a:prstGeom>
            <a:noFill/>
            <a:ln w="4763">
              <a:solidFill>
                <a:srgbClr val="FF99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175" name="Line 1671">
              <a:extLst>
                <a:ext uri="{FF2B5EF4-FFF2-40B4-BE49-F238E27FC236}">
                  <a16:creationId xmlns:a16="http://schemas.microsoft.com/office/drawing/2014/main" id="{226C0CBF-E9BF-C48D-83C0-94E4A2E36BE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292" y="3480"/>
              <a:ext cx="1129" cy="1"/>
            </a:xfrm>
            <a:prstGeom prst="line">
              <a:avLst/>
            </a:prstGeom>
            <a:noFill/>
            <a:ln w="4763">
              <a:solidFill>
                <a:srgbClr val="FF99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grpSp>
          <p:nvGrpSpPr>
            <p:cNvPr id="23179" name="Group 1675">
              <a:extLst>
                <a:ext uri="{FF2B5EF4-FFF2-40B4-BE49-F238E27FC236}">
                  <a16:creationId xmlns:a16="http://schemas.microsoft.com/office/drawing/2014/main" id="{F970FC25-9FED-3B52-A6F7-95C6E4B8150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431" y="3161"/>
              <a:ext cx="42" cy="33"/>
              <a:chOff x="8431" y="3161"/>
              <a:chExt cx="42" cy="33"/>
            </a:xfrm>
          </p:grpSpPr>
          <p:sp>
            <p:nvSpPr>
              <p:cNvPr id="23176" name="Line 1672">
                <a:extLst>
                  <a:ext uri="{FF2B5EF4-FFF2-40B4-BE49-F238E27FC236}">
                    <a16:creationId xmlns:a16="http://schemas.microsoft.com/office/drawing/2014/main" id="{3FDEE313-21BC-A791-7D0B-13A0B0CD1E2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431" y="3161"/>
                <a:ext cx="20" cy="33"/>
              </a:xfrm>
              <a:prstGeom prst="line">
                <a:avLst/>
              </a:prstGeom>
              <a:noFill/>
              <a:ln w="4763">
                <a:solidFill>
                  <a:srgbClr val="FF99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177" name="Line 1673">
                <a:extLst>
                  <a:ext uri="{FF2B5EF4-FFF2-40B4-BE49-F238E27FC236}">
                    <a16:creationId xmlns:a16="http://schemas.microsoft.com/office/drawing/2014/main" id="{2786C7C0-9F64-180C-DE3F-5929BB83374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8451" y="3161"/>
                <a:ext cx="19" cy="30"/>
              </a:xfrm>
              <a:prstGeom prst="line">
                <a:avLst/>
              </a:prstGeom>
              <a:noFill/>
              <a:ln w="4763">
                <a:solidFill>
                  <a:srgbClr val="FF99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178" name="Line 1674">
                <a:extLst>
                  <a:ext uri="{FF2B5EF4-FFF2-40B4-BE49-F238E27FC236}">
                    <a16:creationId xmlns:a16="http://schemas.microsoft.com/office/drawing/2014/main" id="{A1810C34-4E6B-3960-634C-CFC6CC408B2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434" y="3161"/>
                <a:ext cx="39" cy="1"/>
              </a:xfrm>
              <a:prstGeom prst="line">
                <a:avLst/>
              </a:prstGeom>
              <a:noFill/>
              <a:ln w="4763">
                <a:solidFill>
                  <a:srgbClr val="FF99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23180" name="Rectangle 1676">
              <a:extLst>
                <a:ext uri="{FF2B5EF4-FFF2-40B4-BE49-F238E27FC236}">
                  <a16:creationId xmlns:a16="http://schemas.microsoft.com/office/drawing/2014/main" id="{50C3370F-4C80-780A-103D-CE08E54623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43" y="3287"/>
              <a:ext cx="21" cy="44"/>
            </a:xfrm>
            <a:prstGeom prst="rect">
              <a:avLst/>
            </a:prstGeom>
            <a:noFill/>
            <a:ln w="9525">
              <a:solidFill>
                <a:srgbClr val="FF99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en-US" sz="300">
                  <a:solidFill>
                    <a:srgbClr val="000000"/>
                  </a:solidFill>
                  <a:latin typeface="Arial" panose="020B0604020202020204" pitchFamily="34" charset="0"/>
                </a:rPr>
                <a:t>1</a:t>
              </a:r>
              <a:endParaRPr lang="en-US" altLang="en-US" sz="2000">
                <a:latin typeface="Arial" panose="020B0604020202020204" pitchFamily="34" charset="0"/>
              </a:endParaRPr>
            </a:p>
          </p:txBody>
        </p:sp>
        <p:sp>
          <p:nvSpPr>
            <p:cNvPr id="23181" name="Line 1677">
              <a:extLst>
                <a:ext uri="{FF2B5EF4-FFF2-40B4-BE49-F238E27FC236}">
                  <a16:creationId xmlns:a16="http://schemas.microsoft.com/office/drawing/2014/main" id="{7C5EC955-6388-8A86-D7B0-27071B41601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333" y="3510"/>
              <a:ext cx="11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182" name="Line 1678">
              <a:extLst>
                <a:ext uri="{FF2B5EF4-FFF2-40B4-BE49-F238E27FC236}">
                  <a16:creationId xmlns:a16="http://schemas.microsoft.com/office/drawing/2014/main" id="{8ECFDA18-F912-FB21-5727-3D77C8B023C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357" y="3510"/>
              <a:ext cx="11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183" name="Line 1679">
              <a:extLst>
                <a:ext uri="{FF2B5EF4-FFF2-40B4-BE49-F238E27FC236}">
                  <a16:creationId xmlns:a16="http://schemas.microsoft.com/office/drawing/2014/main" id="{0184C2E4-644A-423B-7F77-1779287F763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382" y="3510"/>
              <a:ext cx="11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184" name="Line 1680">
              <a:extLst>
                <a:ext uri="{FF2B5EF4-FFF2-40B4-BE49-F238E27FC236}">
                  <a16:creationId xmlns:a16="http://schemas.microsoft.com/office/drawing/2014/main" id="{CF0B23A7-859E-9191-F45A-0C2EE4E11C0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407" y="3510"/>
              <a:ext cx="11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185" name="Line 1681">
              <a:extLst>
                <a:ext uri="{FF2B5EF4-FFF2-40B4-BE49-F238E27FC236}">
                  <a16:creationId xmlns:a16="http://schemas.microsoft.com/office/drawing/2014/main" id="{25C1D7AC-AC2A-4BC2-E29E-CF4B158AF75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431" y="3510"/>
              <a:ext cx="11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186" name="Line 1682">
              <a:extLst>
                <a:ext uri="{FF2B5EF4-FFF2-40B4-BE49-F238E27FC236}">
                  <a16:creationId xmlns:a16="http://schemas.microsoft.com/office/drawing/2014/main" id="{3D3F7BF3-4AE0-5424-3E03-34B242E621A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456" y="3510"/>
              <a:ext cx="11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187" name="Line 1683">
              <a:extLst>
                <a:ext uri="{FF2B5EF4-FFF2-40B4-BE49-F238E27FC236}">
                  <a16:creationId xmlns:a16="http://schemas.microsoft.com/office/drawing/2014/main" id="{6DF20E32-C6FA-57DD-B7AC-FC99DF3A4F6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481" y="3510"/>
              <a:ext cx="11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188" name="Line 1684">
              <a:extLst>
                <a:ext uri="{FF2B5EF4-FFF2-40B4-BE49-F238E27FC236}">
                  <a16:creationId xmlns:a16="http://schemas.microsoft.com/office/drawing/2014/main" id="{C34FEFE1-D1A8-6548-6D40-6148C390BEB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505" y="3510"/>
              <a:ext cx="11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189" name="Line 1685">
              <a:extLst>
                <a:ext uri="{FF2B5EF4-FFF2-40B4-BE49-F238E27FC236}">
                  <a16:creationId xmlns:a16="http://schemas.microsoft.com/office/drawing/2014/main" id="{1F3C9503-DA8F-B37B-7A00-FB3E9A9423E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530" y="3510"/>
              <a:ext cx="11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190" name="Line 1686">
              <a:extLst>
                <a:ext uri="{FF2B5EF4-FFF2-40B4-BE49-F238E27FC236}">
                  <a16:creationId xmlns:a16="http://schemas.microsoft.com/office/drawing/2014/main" id="{AF5E751A-2424-B5E7-CC1D-8BAD4AEF295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555" y="3510"/>
              <a:ext cx="11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191" name="Line 1687">
              <a:extLst>
                <a:ext uri="{FF2B5EF4-FFF2-40B4-BE49-F238E27FC236}">
                  <a16:creationId xmlns:a16="http://schemas.microsoft.com/office/drawing/2014/main" id="{362ADD3C-E26C-C0B2-D6F6-177DFA9A604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579" y="3510"/>
              <a:ext cx="11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192" name="Line 1688">
              <a:extLst>
                <a:ext uri="{FF2B5EF4-FFF2-40B4-BE49-F238E27FC236}">
                  <a16:creationId xmlns:a16="http://schemas.microsoft.com/office/drawing/2014/main" id="{0FC3DDCC-6D6E-33EF-F858-1D63D410615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604" y="3510"/>
              <a:ext cx="11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193" name="Line 1689">
              <a:extLst>
                <a:ext uri="{FF2B5EF4-FFF2-40B4-BE49-F238E27FC236}">
                  <a16:creationId xmlns:a16="http://schemas.microsoft.com/office/drawing/2014/main" id="{24749A6A-C2CA-B975-9144-756100AA916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629" y="3510"/>
              <a:ext cx="11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194" name="Line 1690">
              <a:extLst>
                <a:ext uri="{FF2B5EF4-FFF2-40B4-BE49-F238E27FC236}">
                  <a16:creationId xmlns:a16="http://schemas.microsoft.com/office/drawing/2014/main" id="{39273004-CAA7-78E3-3BEC-EF8A7D84D3C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653" y="3510"/>
              <a:ext cx="11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195" name="Line 1691">
              <a:extLst>
                <a:ext uri="{FF2B5EF4-FFF2-40B4-BE49-F238E27FC236}">
                  <a16:creationId xmlns:a16="http://schemas.microsoft.com/office/drawing/2014/main" id="{183223EE-40D3-EF20-C763-5F12D1A4AE2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678" y="3510"/>
              <a:ext cx="11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196" name="Line 1692">
              <a:extLst>
                <a:ext uri="{FF2B5EF4-FFF2-40B4-BE49-F238E27FC236}">
                  <a16:creationId xmlns:a16="http://schemas.microsoft.com/office/drawing/2014/main" id="{CFECFDA3-92F5-643E-AD2A-A53AC176910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703" y="3510"/>
              <a:ext cx="11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197" name="Line 1693">
              <a:extLst>
                <a:ext uri="{FF2B5EF4-FFF2-40B4-BE49-F238E27FC236}">
                  <a16:creationId xmlns:a16="http://schemas.microsoft.com/office/drawing/2014/main" id="{7AA6A323-C9A0-4A5A-0053-BC955F3D85C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727" y="3510"/>
              <a:ext cx="11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198" name="Line 1694">
              <a:extLst>
                <a:ext uri="{FF2B5EF4-FFF2-40B4-BE49-F238E27FC236}">
                  <a16:creationId xmlns:a16="http://schemas.microsoft.com/office/drawing/2014/main" id="{C9CC78AC-F99D-FD3B-7379-DBE9D70FA16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752" y="3510"/>
              <a:ext cx="11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199" name="Line 1695">
              <a:extLst>
                <a:ext uri="{FF2B5EF4-FFF2-40B4-BE49-F238E27FC236}">
                  <a16:creationId xmlns:a16="http://schemas.microsoft.com/office/drawing/2014/main" id="{24DA09A5-F2B6-8311-84DB-37FA07E1B07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777" y="3510"/>
              <a:ext cx="11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200" name="Line 1696">
              <a:extLst>
                <a:ext uri="{FF2B5EF4-FFF2-40B4-BE49-F238E27FC236}">
                  <a16:creationId xmlns:a16="http://schemas.microsoft.com/office/drawing/2014/main" id="{4818D777-170D-DEC1-EA4F-3EF515D716B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801" y="3510"/>
              <a:ext cx="11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201" name="Line 1697">
              <a:extLst>
                <a:ext uri="{FF2B5EF4-FFF2-40B4-BE49-F238E27FC236}">
                  <a16:creationId xmlns:a16="http://schemas.microsoft.com/office/drawing/2014/main" id="{F07FA679-4ECA-E886-FF59-112F5221D04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826" y="3510"/>
              <a:ext cx="11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202" name="Line 1698">
              <a:extLst>
                <a:ext uri="{FF2B5EF4-FFF2-40B4-BE49-F238E27FC236}">
                  <a16:creationId xmlns:a16="http://schemas.microsoft.com/office/drawing/2014/main" id="{B512541C-224E-B48B-3777-ED762266BA2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851" y="3510"/>
              <a:ext cx="11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203" name="Line 1699">
              <a:extLst>
                <a:ext uri="{FF2B5EF4-FFF2-40B4-BE49-F238E27FC236}">
                  <a16:creationId xmlns:a16="http://schemas.microsoft.com/office/drawing/2014/main" id="{73A1F7A0-A97A-5780-D968-917F39D2B0D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875" y="3510"/>
              <a:ext cx="11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204" name="Line 1700">
              <a:extLst>
                <a:ext uri="{FF2B5EF4-FFF2-40B4-BE49-F238E27FC236}">
                  <a16:creationId xmlns:a16="http://schemas.microsoft.com/office/drawing/2014/main" id="{09C5D92F-D73E-6005-B905-DFF670A57F3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900" y="3510"/>
              <a:ext cx="11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205" name="Line 1701">
              <a:extLst>
                <a:ext uri="{FF2B5EF4-FFF2-40B4-BE49-F238E27FC236}">
                  <a16:creationId xmlns:a16="http://schemas.microsoft.com/office/drawing/2014/main" id="{C5D525E0-1A49-8CDA-CA61-18140237A6B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925" y="3510"/>
              <a:ext cx="11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206" name="Line 1702">
              <a:extLst>
                <a:ext uri="{FF2B5EF4-FFF2-40B4-BE49-F238E27FC236}">
                  <a16:creationId xmlns:a16="http://schemas.microsoft.com/office/drawing/2014/main" id="{2537A82C-F9BB-43D7-5DA7-400D387CE67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949" y="3510"/>
              <a:ext cx="11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207" name="Line 1703">
              <a:extLst>
                <a:ext uri="{FF2B5EF4-FFF2-40B4-BE49-F238E27FC236}">
                  <a16:creationId xmlns:a16="http://schemas.microsoft.com/office/drawing/2014/main" id="{19F46E45-DFCC-A196-DDAB-E0F48E50DA9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974" y="3510"/>
              <a:ext cx="11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208" name="Line 1704">
              <a:extLst>
                <a:ext uri="{FF2B5EF4-FFF2-40B4-BE49-F238E27FC236}">
                  <a16:creationId xmlns:a16="http://schemas.microsoft.com/office/drawing/2014/main" id="{C0219BE1-B639-AC2F-59F4-2A66C5496C2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999" y="3510"/>
              <a:ext cx="11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209" name="Line 1705">
              <a:extLst>
                <a:ext uri="{FF2B5EF4-FFF2-40B4-BE49-F238E27FC236}">
                  <a16:creationId xmlns:a16="http://schemas.microsoft.com/office/drawing/2014/main" id="{5414E18B-9676-ABC3-A62B-E2C41F5E94F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023" y="3510"/>
              <a:ext cx="11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210" name="Line 1706">
              <a:extLst>
                <a:ext uri="{FF2B5EF4-FFF2-40B4-BE49-F238E27FC236}">
                  <a16:creationId xmlns:a16="http://schemas.microsoft.com/office/drawing/2014/main" id="{3BE8F088-7E99-A9ED-29EB-783E4E756EA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048" y="3510"/>
              <a:ext cx="11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211" name="Line 1707">
              <a:extLst>
                <a:ext uri="{FF2B5EF4-FFF2-40B4-BE49-F238E27FC236}">
                  <a16:creationId xmlns:a16="http://schemas.microsoft.com/office/drawing/2014/main" id="{C7D64FBC-0955-26D3-01B8-17761F38971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073" y="3510"/>
              <a:ext cx="11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212" name="Line 1708">
              <a:extLst>
                <a:ext uri="{FF2B5EF4-FFF2-40B4-BE49-F238E27FC236}">
                  <a16:creationId xmlns:a16="http://schemas.microsoft.com/office/drawing/2014/main" id="{8A6CF7FA-80F2-5470-8EB9-C7C27AEDFEB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097" y="3510"/>
              <a:ext cx="11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213" name="Line 1709">
              <a:extLst>
                <a:ext uri="{FF2B5EF4-FFF2-40B4-BE49-F238E27FC236}">
                  <a16:creationId xmlns:a16="http://schemas.microsoft.com/office/drawing/2014/main" id="{47DCBF21-DAF1-02A6-E9F9-DA19E93A6C1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122" y="3510"/>
              <a:ext cx="11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214" name="Line 1710">
              <a:extLst>
                <a:ext uri="{FF2B5EF4-FFF2-40B4-BE49-F238E27FC236}">
                  <a16:creationId xmlns:a16="http://schemas.microsoft.com/office/drawing/2014/main" id="{C4EF9E55-C517-A941-54D9-E21AF75A353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147" y="3510"/>
              <a:ext cx="11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215" name="Line 1711">
              <a:extLst>
                <a:ext uri="{FF2B5EF4-FFF2-40B4-BE49-F238E27FC236}">
                  <a16:creationId xmlns:a16="http://schemas.microsoft.com/office/drawing/2014/main" id="{3CA4FCEC-C697-CC81-4AFE-8BB20C55AFF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171" y="3510"/>
              <a:ext cx="11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216" name="Line 1712">
              <a:extLst>
                <a:ext uri="{FF2B5EF4-FFF2-40B4-BE49-F238E27FC236}">
                  <a16:creationId xmlns:a16="http://schemas.microsoft.com/office/drawing/2014/main" id="{13D3E2D6-9590-A2E3-E184-243A6292B30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196" y="3510"/>
              <a:ext cx="11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217" name="Line 1713">
              <a:extLst>
                <a:ext uri="{FF2B5EF4-FFF2-40B4-BE49-F238E27FC236}">
                  <a16:creationId xmlns:a16="http://schemas.microsoft.com/office/drawing/2014/main" id="{B5950A8C-EE49-DCC3-9D15-7DA43D5BA9B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221" y="3510"/>
              <a:ext cx="11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218" name="Line 1714">
              <a:extLst>
                <a:ext uri="{FF2B5EF4-FFF2-40B4-BE49-F238E27FC236}">
                  <a16:creationId xmlns:a16="http://schemas.microsoft.com/office/drawing/2014/main" id="{66E9EC39-1F87-C0AC-920D-331AAEF03B4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245" y="3510"/>
              <a:ext cx="11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219" name="Line 1715">
              <a:extLst>
                <a:ext uri="{FF2B5EF4-FFF2-40B4-BE49-F238E27FC236}">
                  <a16:creationId xmlns:a16="http://schemas.microsoft.com/office/drawing/2014/main" id="{B9CC2DAE-F21E-7A10-CA41-DE9EFD90995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270" y="3510"/>
              <a:ext cx="11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220" name="Line 1716">
              <a:extLst>
                <a:ext uri="{FF2B5EF4-FFF2-40B4-BE49-F238E27FC236}">
                  <a16:creationId xmlns:a16="http://schemas.microsoft.com/office/drawing/2014/main" id="{F0BB8E51-367D-D405-6771-BCFE70B968C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295" y="3510"/>
              <a:ext cx="11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221" name="Line 1717">
              <a:extLst>
                <a:ext uri="{FF2B5EF4-FFF2-40B4-BE49-F238E27FC236}">
                  <a16:creationId xmlns:a16="http://schemas.microsoft.com/office/drawing/2014/main" id="{91D84788-4CC8-65E3-CF70-D4969F2B729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319" y="3510"/>
              <a:ext cx="11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222" name="Line 1718">
              <a:extLst>
                <a:ext uri="{FF2B5EF4-FFF2-40B4-BE49-F238E27FC236}">
                  <a16:creationId xmlns:a16="http://schemas.microsoft.com/office/drawing/2014/main" id="{C3301325-D47B-8381-FCD9-00384C5628A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344" y="3510"/>
              <a:ext cx="11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223" name="Line 1719">
              <a:extLst>
                <a:ext uri="{FF2B5EF4-FFF2-40B4-BE49-F238E27FC236}">
                  <a16:creationId xmlns:a16="http://schemas.microsoft.com/office/drawing/2014/main" id="{00F4F6BA-3ABF-5B46-5AC1-165AFB3779C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369" y="3510"/>
              <a:ext cx="11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224" name="Line 1720">
              <a:extLst>
                <a:ext uri="{FF2B5EF4-FFF2-40B4-BE49-F238E27FC236}">
                  <a16:creationId xmlns:a16="http://schemas.microsoft.com/office/drawing/2014/main" id="{40BB4E87-D7BB-B84A-C61C-E647C78BEC6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393" y="3510"/>
              <a:ext cx="11" cy="1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3083" name="Text Box 1579">
            <a:extLst>
              <a:ext uri="{FF2B5EF4-FFF2-40B4-BE49-F238E27FC236}">
                <a16:creationId xmlns:a16="http://schemas.microsoft.com/office/drawing/2014/main" id="{4DEFF69C-6652-3824-0175-CD1F3001447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97550" y="8899525"/>
            <a:ext cx="1646238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99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en-US" sz="1400" b="1">
                <a:solidFill>
                  <a:schemeClr val="accent2"/>
                </a:solidFill>
                <a:latin typeface="Arial" panose="020B0604020202020204" pitchFamily="34" charset="0"/>
              </a:rPr>
              <a:t>QC Process Chart</a:t>
            </a:r>
          </a:p>
        </p:txBody>
      </p:sp>
      <p:grpSp>
        <p:nvGrpSpPr>
          <p:cNvPr id="23481" name="Group 1977">
            <a:extLst>
              <a:ext uri="{FF2B5EF4-FFF2-40B4-BE49-F238E27FC236}">
                <a16:creationId xmlns:a16="http://schemas.microsoft.com/office/drawing/2014/main" id="{3CCA22F2-A489-D36F-EB78-E3B75053C364}"/>
              </a:ext>
            </a:extLst>
          </p:cNvPr>
          <p:cNvGrpSpPr>
            <a:grpSpLocks/>
          </p:cNvGrpSpPr>
          <p:nvPr/>
        </p:nvGrpSpPr>
        <p:grpSpPr bwMode="auto">
          <a:xfrm>
            <a:off x="11049000" y="3028950"/>
            <a:ext cx="1576388" cy="890588"/>
            <a:chOff x="6867" y="3683"/>
            <a:chExt cx="993" cy="561"/>
          </a:xfrm>
        </p:grpSpPr>
        <p:sp>
          <p:nvSpPr>
            <p:cNvPr id="23230" name="Line 1726">
              <a:extLst>
                <a:ext uri="{FF2B5EF4-FFF2-40B4-BE49-F238E27FC236}">
                  <a16:creationId xmlns:a16="http://schemas.microsoft.com/office/drawing/2014/main" id="{B7280246-942A-FB03-13B8-D1B7004DC932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6867" y="3955"/>
              <a:ext cx="1" cy="285"/>
            </a:xfrm>
            <a:prstGeom prst="line">
              <a:avLst/>
            </a:prstGeom>
            <a:noFill/>
            <a:ln w="11113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231" name="Line 1727">
              <a:extLst>
                <a:ext uri="{FF2B5EF4-FFF2-40B4-BE49-F238E27FC236}">
                  <a16:creationId xmlns:a16="http://schemas.microsoft.com/office/drawing/2014/main" id="{C0D4493F-AB78-C86E-167E-96DEE52B04F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872" y="4240"/>
              <a:ext cx="678" cy="1"/>
            </a:xfrm>
            <a:prstGeom prst="line">
              <a:avLst/>
            </a:prstGeom>
            <a:noFill/>
            <a:ln w="11113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232" name="Freeform 1728">
              <a:extLst>
                <a:ext uri="{FF2B5EF4-FFF2-40B4-BE49-F238E27FC236}">
                  <a16:creationId xmlns:a16="http://schemas.microsoft.com/office/drawing/2014/main" id="{9A0AB45A-E5D5-4D99-12E4-0B95AC59611C}"/>
                </a:ext>
              </a:extLst>
            </p:cNvPr>
            <p:cNvSpPr>
              <a:spLocks/>
            </p:cNvSpPr>
            <p:nvPr/>
          </p:nvSpPr>
          <p:spPr bwMode="auto">
            <a:xfrm>
              <a:off x="6882" y="4031"/>
              <a:ext cx="402" cy="46"/>
            </a:xfrm>
            <a:custGeom>
              <a:avLst/>
              <a:gdLst>
                <a:gd name="T0" fmla="*/ 0 w 524"/>
                <a:gd name="T1" fmla="*/ 36 h 76"/>
                <a:gd name="T2" fmla="*/ 27 w 524"/>
                <a:gd name="T3" fmla="*/ 0 h 76"/>
                <a:gd name="T4" fmla="*/ 54 w 524"/>
                <a:gd name="T5" fmla="*/ 46 h 76"/>
                <a:gd name="T6" fmla="*/ 81 w 524"/>
                <a:gd name="T7" fmla="*/ 33 h 76"/>
                <a:gd name="T8" fmla="*/ 112 w 524"/>
                <a:gd name="T9" fmla="*/ 76 h 76"/>
                <a:gd name="T10" fmla="*/ 152 w 524"/>
                <a:gd name="T11" fmla="*/ 10 h 76"/>
                <a:gd name="T12" fmla="*/ 166 w 524"/>
                <a:gd name="T13" fmla="*/ 33 h 76"/>
                <a:gd name="T14" fmla="*/ 193 w 524"/>
                <a:gd name="T15" fmla="*/ 6 h 76"/>
                <a:gd name="T16" fmla="*/ 230 w 524"/>
                <a:gd name="T17" fmla="*/ 63 h 76"/>
                <a:gd name="T18" fmla="*/ 267 w 524"/>
                <a:gd name="T19" fmla="*/ 26 h 76"/>
                <a:gd name="T20" fmla="*/ 301 w 524"/>
                <a:gd name="T21" fmla="*/ 43 h 76"/>
                <a:gd name="T22" fmla="*/ 315 w 524"/>
                <a:gd name="T23" fmla="*/ 69 h 76"/>
                <a:gd name="T24" fmla="*/ 342 w 524"/>
                <a:gd name="T25" fmla="*/ 50 h 76"/>
                <a:gd name="T26" fmla="*/ 375 w 524"/>
                <a:gd name="T27" fmla="*/ 66 h 76"/>
                <a:gd name="T28" fmla="*/ 409 w 524"/>
                <a:gd name="T29" fmla="*/ 40 h 76"/>
                <a:gd name="T30" fmla="*/ 436 w 524"/>
                <a:gd name="T31" fmla="*/ 56 h 76"/>
                <a:gd name="T32" fmla="*/ 457 w 524"/>
                <a:gd name="T33" fmla="*/ 23 h 76"/>
                <a:gd name="T34" fmla="*/ 497 w 524"/>
                <a:gd name="T35" fmla="*/ 60 h 76"/>
                <a:gd name="T36" fmla="*/ 524 w 524"/>
                <a:gd name="T37" fmla="*/ 4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24" h="76">
                  <a:moveTo>
                    <a:pt x="0" y="36"/>
                  </a:moveTo>
                  <a:lnTo>
                    <a:pt x="27" y="0"/>
                  </a:lnTo>
                  <a:lnTo>
                    <a:pt x="54" y="46"/>
                  </a:lnTo>
                  <a:lnTo>
                    <a:pt x="81" y="33"/>
                  </a:lnTo>
                  <a:lnTo>
                    <a:pt x="112" y="76"/>
                  </a:lnTo>
                  <a:lnTo>
                    <a:pt x="152" y="10"/>
                  </a:lnTo>
                  <a:lnTo>
                    <a:pt x="166" y="33"/>
                  </a:lnTo>
                  <a:lnTo>
                    <a:pt x="193" y="6"/>
                  </a:lnTo>
                  <a:lnTo>
                    <a:pt x="230" y="63"/>
                  </a:lnTo>
                  <a:lnTo>
                    <a:pt x="267" y="26"/>
                  </a:lnTo>
                  <a:lnTo>
                    <a:pt x="301" y="43"/>
                  </a:lnTo>
                  <a:lnTo>
                    <a:pt x="315" y="69"/>
                  </a:lnTo>
                  <a:lnTo>
                    <a:pt x="342" y="50"/>
                  </a:lnTo>
                  <a:lnTo>
                    <a:pt x="375" y="66"/>
                  </a:lnTo>
                  <a:lnTo>
                    <a:pt x="409" y="40"/>
                  </a:lnTo>
                  <a:lnTo>
                    <a:pt x="436" y="56"/>
                  </a:lnTo>
                  <a:lnTo>
                    <a:pt x="457" y="23"/>
                  </a:lnTo>
                  <a:lnTo>
                    <a:pt x="497" y="60"/>
                  </a:lnTo>
                  <a:lnTo>
                    <a:pt x="524" y="40"/>
                  </a:lnTo>
                </a:path>
              </a:pathLst>
            </a:custGeom>
            <a:noFill/>
            <a:ln w="476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233" name="Freeform 1729">
              <a:extLst>
                <a:ext uri="{FF2B5EF4-FFF2-40B4-BE49-F238E27FC236}">
                  <a16:creationId xmlns:a16="http://schemas.microsoft.com/office/drawing/2014/main" id="{AAF08A1B-B150-8C6B-AED3-4E8BB4C01E5F}"/>
                </a:ext>
              </a:extLst>
            </p:cNvPr>
            <p:cNvSpPr>
              <a:spLocks/>
            </p:cNvSpPr>
            <p:nvPr/>
          </p:nvSpPr>
          <p:spPr bwMode="auto">
            <a:xfrm>
              <a:off x="6885" y="4033"/>
              <a:ext cx="402" cy="46"/>
            </a:xfrm>
            <a:custGeom>
              <a:avLst/>
              <a:gdLst>
                <a:gd name="T0" fmla="*/ 0 w 525"/>
                <a:gd name="T1" fmla="*/ 37 h 76"/>
                <a:gd name="T2" fmla="*/ 27 w 525"/>
                <a:gd name="T3" fmla="*/ 0 h 76"/>
                <a:gd name="T4" fmla="*/ 55 w 525"/>
                <a:gd name="T5" fmla="*/ 47 h 76"/>
                <a:gd name="T6" fmla="*/ 82 w 525"/>
                <a:gd name="T7" fmla="*/ 33 h 76"/>
                <a:gd name="T8" fmla="*/ 112 w 525"/>
                <a:gd name="T9" fmla="*/ 76 h 76"/>
                <a:gd name="T10" fmla="*/ 153 w 525"/>
                <a:gd name="T11" fmla="*/ 10 h 76"/>
                <a:gd name="T12" fmla="*/ 166 w 525"/>
                <a:gd name="T13" fmla="*/ 33 h 76"/>
                <a:gd name="T14" fmla="*/ 193 w 525"/>
                <a:gd name="T15" fmla="*/ 7 h 76"/>
                <a:gd name="T16" fmla="*/ 230 w 525"/>
                <a:gd name="T17" fmla="*/ 63 h 76"/>
                <a:gd name="T18" fmla="*/ 268 w 525"/>
                <a:gd name="T19" fmla="*/ 27 h 76"/>
                <a:gd name="T20" fmla="*/ 301 w 525"/>
                <a:gd name="T21" fmla="*/ 43 h 76"/>
                <a:gd name="T22" fmla="*/ 315 w 525"/>
                <a:gd name="T23" fmla="*/ 70 h 76"/>
                <a:gd name="T24" fmla="*/ 342 w 525"/>
                <a:gd name="T25" fmla="*/ 50 h 76"/>
                <a:gd name="T26" fmla="*/ 376 w 525"/>
                <a:gd name="T27" fmla="*/ 66 h 76"/>
                <a:gd name="T28" fmla="*/ 410 w 525"/>
                <a:gd name="T29" fmla="*/ 40 h 76"/>
                <a:gd name="T30" fmla="*/ 437 w 525"/>
                <a:gd name="T31" fmla="*/ 57 h 76"/>
                <a:gd name="T32" fmla="*/ 457 w 525"/>
                <a:gd name="T33" fmla="*/ 23 h 76"/>
                <a:gd name="T34" fmla="*/ 498 w 525"/>
                <a:gd name="T35" fmla="*/ 60 h 76"/>
                <a:gd name="T36" fmla="*/ 525 w 525"/>
                <a:gd name="T37" fmla="*/ 4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25" h="76">
                  <a:moveTo>
                    <a:pt x="0" y="37"/>
                  </a:moveTo>
                  <a:lnTo>
                    <a:pt x="27" y="0"/>
                  </a:lnTo>
                  <a:lnTo>
                    <a:pt x="55" y="47"/>
                  </a:lnTo>
                  <a:lnTo>
                    <a:pt x="82" y="33"/>
                  </a:lnTo>
                  <a:lnTo>
                    <a:pt x="112" y="76"/>
                  </a:lnTo>
                  <a:lnTo>
                    <a:pt x="153" y="10"/>
                  </a:lnTo>
                  <a:lnTo>
                    <a:pt x="166" y="33"/>
                  </a:lnTo>
                  <a:lnTo>
                    <a:pt x="193" y="7"/>
                  </a:lnTo>
                  <a:lnTo>
                    <a:pt x="230" y="63"/>
                  </a:lnTo>
                  <a:lnTo>
                    <a:pt x="268" y="27"/>
                  </a:lnTo>
                  <a:lnTo>
                    <a:pt x="301" y="43"/>
                  </a:lnTo>
                  <a:lnTo>
                    <a:pt x="315" y="70"/>
                  </a:lnTo>
                  <a:lnTo>
                    <a:pt x="342" y="50"/>
                  </a:lnTo>
                  <a:lnTo>
                    <a:pt x="376" y="66"/>
                  </a:lnTo>
                  <a:lnTo>
                    <a:pt x="410" y="40"/>
                  </a:lnTo>
                  <a:lnTo>
                    <a:pt x="437" y="57"/>
                  </a:lnTo>
                  <a:lnTo>
                    <a:pt x="457" y="23"/>
                  </a:lnTo>
                  <a:lnTo>
                    <a:pt x="498" y="60"/>
                  </a:lnTo>
                  <a:lnTo>
                    <a:pt x="525" y="40"/>
                  </a:lnTo>
                </a:path>
              </a:pathLst>
            </a:custGeom>
            <a:noFill/>
            <a:ln w="4763">
              <a:solidFill>
                <a:srgbClr val="FF99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234" name="Rectangle 1730">
              <a:extLst>
                <a:ext uri="{FF2B5EF4-FFF2-40B4-BE49-F238E27FC236}">
                  <a16:creationId xmlns:a16="http://schemas.microsoft.com/office/drawing/2014/main" id="{639E7EEF-3E99-054E-9610-71FB8C9E307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83" y="3965"/>
              <a:ext cx="153" cy="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en-US" altLang="en-US" sz="600" b="1">
                  <a:solidFill>
                    <a:srgbClr val="CC3300"/>
                  </a:solidFill>
                  <a:latin typeface="Arial" panose="020B0604020202020204" pitchFamily="34" charset="0"/>
                </a:rPr>
                <a:t>Before</a:t>
              </a:r>
              <a:endParaRPr lang="en-US" altLang="en-US" sz="3200" b="1">
                <a:solidFill>
                  <a:srgbClr val="CC33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3235" name="Rectangle 1731">
              <a:extLst>
                <a:ext uri="{FF2B5EF4-FFF2-40B4-BE49-F238E27FC236}">
                  <a16:creationId xmlns:a16="http://schemas.microsoft.com/office/drawing/2014/main" id="{CDE06375-906D-3E34-2513-8BC69FCB800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60" y="3965"/>
              <a:ext cx="113" cy="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en-US" altLang="en-US" sz="600" b="1">
                  <a:solidFill>
                    <a:srgbClr val="CC3300"/>
                  </a:solidFill>
                  <a:latin typeface="Arial" panose="020B0604020202020204" pitchFamily="34" charset="0"/>
                </a:rPr>
                <a:t>After</a:t>
              </a:r>
              <a:endParaRPr lang="en-US" altLang="en-US" sz="3200" b="1">
                <a:solidFill>
                  <a:srgbClr val="CC33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3236" name="Rectangle 1732">
              <a:extLst>
                <a:ext uri="{FF2B5EF4-FFF2-40B4-BE49-F238E27FC236}">
                  <a16:creationId xmlns:a16="http://schemas.microsoft.com/office/drawing/2014/main" id="{3766CC6B-7257-10C1-DF5A-A2EF0F5162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33" y="4160"/>
              <a:ext cx="301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en-US" altLang="en-US" sz="500" b="1">
                  <a:solidFill>
                    <a:srgbClr val="CC3300"/>
                  </a:solidFill>
                  <a:latin typeface="Arial" panose="020B0604020202020204" pitchFamily="34" charset="0"/>
                </a:rPr>
                <a:t>Step 4 changes </a:t>
              </a:r>
              <a:endParaRPr lang="en-US" altLang="en-US" sz="3200" b="1">
                <a:solidFill>
                  <a:srgbClr val="CC33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3237" name="Rectangle 1733">
              <a:extLst>
                <a:ext uri="{FF2B5EF4-FFF2-40B4-BE49-F238E27FC236}">
                  <a16:creationId xmlns:a16="http://schemas.microsoft.com/office/drawing/2014/main" id="{139B896C-2AD3-B2E4-6103-FDFDB2A94AF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42" y="4196"/>
              <a:ext cx="245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en-US" altLang="en-US" sz="500" b="1">
                  <a:solidFill>
                    <a:srgbClr val="CC3300"/>
                  </a:solidFill>
                  <a:latin typeface="Arial" panose="020B0604020202020204" pitchFamily="34" charset="0"/>
                </a:rPr>
                <a:t>implemented</a:t>
              </a:r>
              <a:endParaRPr lang="en-US" altLang="en-US" sz="3200" b="1">
                <a:solidFill>
                  <a:srgbClr val="CC3300"/>
                </a:solidFill>
                <a:latin typeface="Arial" panose="020B0604020202020204" pitchFamily="34" charset="0"/>
              </a:endParaRPr>
            </a:p>
          </p:txBody>
        </p:sp>
        <p:grpSp>
          <p:nvGrpSpPr>
            <p:cNvPr id="23238" name="Group 1734">
              <a:extLst>
                <a:ext uri="{FF2B5EF4-FFF2-40B4-BE49-F238E27FC236}">
                  <a16:creationId xmlns:a16="http://schemas.microsoft.com/office/drawing/2014/main" id="{A84C0122-138E-6051-DDF2-B45540185F2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274" y="4095"/>
              <a:ext cx="20" cy="65"/>
              <a:chOff x="1354" y="2255"/>
              <a:chExt cx="27" cy="106"/>
            </a:xfrm>
          </p:grpSpPr>
          <p:sp>
            <p:nvSpPr>
              <p:cNvPr id="23239" name="Freeform 1735">
                <a:extLst>
                  <a:ext uri="{FF2B5EF4-FFF2-40B4-BE49-F238E27FC236}">
                    <a16:creationId xmlns:a16="http://schemas.microsoft.com/office/drawing/2014/main" id="{35F0998D-1B7F-3478-38AC-431EA0B48E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54" y="2255"/>
                <a:ext cx="27" cy="46"/>
              </a:xfrm>
              <a:custGeom>
                <a:avLst/>
                <a:gdLst>
                  <a:gd name="T0" fmla="*/ 13 w 27"/>
                  <a:gd name="T1" fmla="*/ 0 h 46"/>
                  <a:gd name="T2" fmla="*/ 27 w 27"/>
                  <a:gd name="T3" fmla="*/ 46 h 46"/>
                  <a:gd name="T4" fmla="*/ 13 w 27"/>
                  <a:gd name="T5" fmla="*/ 46 h 46"/>
                  <a:gd name="T6" fmla="*/ 0 w 27"/>
                  <a:gd name="T7" fmla="*/ 46 h 46"/>
                  <a:gd name="T8" fmla="*/ 13 w 27"/>
                  <a:gd name="T9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46">
                    <a:moveTo>
                      <a:pt x="13" y="0"/>
                    </a:moveTo>
                    <a:lnTo>
                      <a:pt x="27" y="46"/>
                    </a:lnTo>
                    <a:lnTo>
                      <a:pt x="13" y="46"/>
                    </a:lnTo>
                    <a:lnTo>
                      <a:pt x="0" y="46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000000"/>
              </a:solidFill>
              <a:ln w="4763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240" name="Line 1736">
                <a:extLst>
                  <a:ext uri="{FF2B5EF4-FFF2-40B4-BE49-F238E27FC236}">
                    <a16:creationId xmlns:a16="http://schemas.microsoft.com/office/drawing/2014/main" id="{F95D83E7-CDFD-E5F6-3A75-97A0F5D0C26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67" y="2301"/>
                <a:ext cx="1" cy="60"/>
              </a:xfrm>
              <a:prstGeom prst="line">
                <a:avLst/>
              </a:prstGeom>
              <a:noFill/>
              <a:ln w="4763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23241" name="Rectangle 1737">
              <a:extLst>
                <a:ext uri="{FF2B5EF4-FFF2-40B4-BE49-F238E27FC236}">
                  <a16:creationId xmlns:a16="http://schemas.microsoft.com/office/drawing/2014/main" id="{2A4ACB51-01A0-5853-4294-656596D5636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66" y="4041"/>
              <a:ext cx="31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en-US" altLang="en-US" sz="1000" b="1">
                  <a:solidFill>
                    <a:srgbClr val="CC3300"/>
                  </a:solidFill>
                  <a:latin typeface="Arial" panose="020B0604020202020204" pitchFamily="34" charset="0"/>
                </a:rPr>
                <a:t>}</a:t>
              </a:r>
              <a:endParaRPr lang="en-US" altLang="en-US" sz="3200" b="1">
                <a:solidFill>
                  <a:srgbClr val="CC33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3242" name="Rectangle 1738">
              <a:extLst>
                <a:ext uri="{FF2B5EF4-FFF2-40B4-BE49-F238E27FC236}">
                  <a16:creationId xmlns:a16="http://schemas.microsoft.com/office/drawing/2014/main" id="{1AA9FE19-1580-9B0C-1FA9-0B5132F600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04" y="4075"/>
              <a:ext cx="202" cy="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en-US" altLang="en-US" sz="400" b="1">
                  <a:solidFill>
                    <a:srgbClr val="CC3300"/>
                  </a:solidFill>
                  <a:latin typeface="Arial" panose="020B0604020202020204" pitchFamily="34" charset="0"/>
                </a:rPr>
                <a:t>Improvement</a:t>
              </a:r>
              <a:endParaRPr lang="en-US" altLang="en-US" sz="3200" b="1">
                <a:solidFill>
                  <a:srgbClr val="CC3300"/>
                </a:solidFill>
                <a:latin typeface="Arial" panose="020B0604020202020204" pitchFamily="34" charset="0"/>
              </a:endParaRPr>
            </a:p>
          </p:txBody>
        </p:sp>
        <p:grpSp>
          <p:nvGrpSpPr>
            <p:cNvPr id="23292" name="Group 1788">
              <a:extLst>
                <a:ext uri="{FF2B5EF4-FFF2-40B4-BE49-F238E27FC236}">
                  <a16:creationId xmlns:a16="http://schemas.microsoft.com/office/drawing/2014/main" id="{A6178BBA-3476-979F-C935-F989FB44782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418" y="4182"/>
              <a:ext cx="254" cy="1"/>
              <a:chOff x="7568" y="4609"/>
              <a:chExt cx="331" cy="1"/>
            </a:xfrm>
          </p:grpSpPr>
          <p:sp>
            <p:nvSpPr>
              <p:cNvPr id="23243" name="Line 1739">
                <a:extLst>
                  <a:ext uri="{FF2B5EF4-FFF2-40B4-BE49-F238E27FC236}">
                    <a16:creationId xmlns:a16="http://schemas.microsoft.com/office/drawing/2014/main" id="{F43BA55A-107B-0130-CED4-70B9D60A80C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568" y="4609"/>
                <a:ext cx="27" cy="1"/>
              </a:xfrm>
              <a:prstGeom prst="line">
                <a:avLst/>
              </a:prstGeom>
              <a:noFill/>
              <a:ln w="4763">
                <a:solidFill>
                  <a:schemeClr val="accent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244" name="Line 1740">
                <a:extLst>
                  <a:ext uri="{FF2B5EF4-FFF2-40B4-BE49-F238E27FC236}">
                    <a16:creationId xmlns:a16="http://schemas.microsoft.com/office/drawing/2014/main" id="{88F5A4BB-89B2-FBED-2529-CE4B65C965F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629" y="4609"/>
                <a:ext cx="27" cy="1"/>
              </a:xfrm>
              <a:prstGeom prst="line">
                <a:avLst/>
              </a:prstGeom>
              <a:noFill/>
              <a:ln w="4763">
                <a:solidFill>
                  <a:schemeClr val="accent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245" name="Line 1741">
                <a:extLst>
                  <a:ext uri="{FF2B5EF4-FFF2-40B4-BE49-F238E27FC236}">
                    <a16:creationId xmlns:a16="http://schemas.microsoft.com/office/drawing/2014/main" id="{97C24DC4-EDEA-5C93-827F-908CA751543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689" y="4609"/>
                <a:ext cx="27" cy="1"/>
              </a:xfrm>
              <a:prstGeom prst="line">
                <a:avLst/>
              </a:prstGeom>
              <a:noFill/>
              <a:ln w="4763">
                <a:solidFill>
                  <a:schemeClr val="accent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246" name="Line 1742">
                <a:extLst>
                  <a:ext uri="{FF2B5EF4-FFF2-40B4-BE49-F238E27FC236}">
                    <a16:creationId xmlns:a16="http://schemas.microsoft.com/office/drawing/2014/main" id="{D20566F0-15ED-4F15-70F8-8240BFB7CDA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750" y="4609"/>
                <a:ext cx="27" cy="1"/>
              </a:xfrm>
              <a:prstGeom prst="line">
                <a:avLst/>
              </a:prstGeom>
              <a:noFill/>
              <a:ln w="4763">
                <a:solidFill>
                  <a:schemeClr val="accent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247" name="Line 1743">
                <a:extLst>
                  <a:ext uri="{FF2B5EF4-FFF2-40B4-BE49-F238E27FC236}">
                    <a16:creationId xmlns:a16="http://schemas.microsoft.com/office/drawing/2014/main" id="{08C7531C-43E2-5D7D-0C45-7884D30327D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811" y="4609"/>
                <a:ext cx="27" cy="1"/>
              </a:xfrm>
              <a:prstGeom prst="line">
                <a:avLst/>
              </a:prstGeom>
              <a:noFill/>
              <a:ln w="4763">
                <a:solidFill>
                  <a:schemeClr val="accent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248" name="Line 1744">
                <a:extLst>
                  <a:ext uri="{FF2B5EF4-FFF2-40B4-BE49-F238E27FC236}">
                    <a16:creationId xmlns:a16="http://schemas.microsoft.com/office/drawing/2014/main" id="{BD090FCB-5436-B62C-E744-3FD73BCED55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872" y="4609"/>
                <a:ext cx="27" cy="1"/>
              </a:xfrm>
              <a:prstGeom prst="line">
                <a:avLst/>
              </a:prstGeom>
              <a:noFill/>
              <a:ln w="4763">
                <a:solidFill>
                  <a:schemeClr val="accent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23249" name="Rectangle 1745">
              <a:extLst>
                <a:ext uri="{FF2B5EF4-FFF2-40B4-BE49-F238E27FC236}">
                  <a16:creationId xmlns:a16="http://schemas.microsoft.com/office/drawing/2014/main" id="{DC472948-A02A-8895-5AF1-CE30A7659E9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99" y="4170"/>
              <a:ext cx="99" cy="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en-US" altLang="en-US" sz="400" b="1">
                  <a:solidFill>
                    <a:srgbClr val="CC3300"/>
                  </a:solidFill>
                  <a:latin typeface="Arial" panose="020B0604020202020204" pitchFamily="34" charset="0"/>
                </a:rPr>
                <a:t>Target</a:t>
              </a:r>
              <a:endParaRPr lang="en-US" altLang="en-US" sz="3200" b="1">
                <a:solidFill>
                  <a:srgbClr val="CC33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3250" name="Rectangle 1746">
              <a:extLst>
                <a:ext uri="{FF2B5EF4-FFF2-40B4-BE49-F238E27FC236}">
                  <a16:creationId xmlns:a16="http://schemas.microsoft.com/office/drawing/2014/main" id="{6606C410-210E-39F2-45E1-6395DD8D2DC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66" y="4129"/>
              <a:ext cx="16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en-US" altLang="en-US" sz="500" b="1">
                  <a:solidFill>
                    <a:srgbClr val="CC3300"/>
                  </a:solidFill>
                  <a:latin typeface="Arial" panose="020B0604020202020204" pitchFamily="34" charset="0"/>
                </a:rPr>
                <a:t>}</a:t>
              </a:r>
              <a:endParaRPr lang="en-US" altLang="en-US" sz="3200" b="1">
                <a:solidFill>
                  <a:srgbClr val="CC33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3251" name="Rectangle 1747">
              <a:extLst>
                <a:ext uri="{FF2B5EF4-FFF2-40B4-BE49-F238E27FC236}">
                  <a16:creationId xmlns:a16="http://schemas.microsoft.com/office/drawing/2014/main" id="{AB2918C6-4BF0-D0AD-5477-29B93DAFE8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85" y="4131"/>
              <a:ext cx="237" cy="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en-US" altLang="en-US" sz="400" b="1">
                  <a:solidFill>
                    <a:srgbClr val="CC3300"/>
                  </a:solidFill>
                  <a:latin typeface="Arial" panose="020B0604020202020204" pitchFamily="34" charset="0"/>
                </a:rPr>
                <a:t>Remaining Gap</a:t>
              </a:r>
              <a:endParaRPr lang="en-US" altLang="en-US" sz="3200" b="1">
                <a:solidFill>
                  <a:srgbClr val="CC3300"/>
                </a:solidFill>
                <a:latin typeface="Arial" panose="020B0604020202020204" pitchFamily="34" charset="0"/>
              </a:endParaRPr>
            </a:p>
          </p:txBody>
        </p:sp>
        <p:grpSp>
          <p:nvGrpSpPr>
            <p:cNvPr id="23252" name="Group 1748">
              <a:extLst>
                <a:ext uri="{FF2B5EF4-FFF2-40B4-BE49-F238E27FC236}">
                  <a16:creationId xmlns:a16="http://schemas.microsoft.com/office/drawing/2014/main" id="{70629304-BAAB-CFCB-4C7D-E83A9DC42F1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537" y="3978"/>
              <a:ext cx="47" cy="53"/>
              <a:chOff x="1766" y="2067"/>
              <a:chExt cx="61" cy="88"/>
            </a:xfrm>
          </p:grpSpPr>
          <p:grpSp>
            <p:nvGrpSpPr>
              <p:cNvPr id="23253" name="Group 1749">
                <a:extLst>
                  <a:ext uri="{FF2B5EF4-FFF2-40B4-BE49-F238E27FC236}">
                    <a16:creationId xmlns:a16="http://schemas.microsoft.com/office/drawing/2014/main" id="{D26C900E-899C-0F49-4632-82A66CFA3BEE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766" y="2109"/>
                <a:ext cx="61" cy="46"/>
                <a:chOff x="1766" y="2109"/>
                <a:chExt cx="61" cy="46"/>
              </a:xfrm>
            </p:grpSpPr>
            <p:sp>
              <p:nvSpPr>
                <p:cNvPr id="23254" name="Freeform 1750">
                  <a:extLst>
                    <a:ext uri="{FF2B5EF4-FFF2-40B4-BE49-F238E27FC236}">
                      <a16:creationId xmlns:a16="http://schemas.microsoft.com/office/drawing/2014/main" id="{F5B85597-7265-BAC6-5832-C8CA0F67D4B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766" y="2109"/>
                  <a:ext cx="61" cy="46"/>
                </a:xfrm>
                <a:custGeom>
                  <a:avLst/>
                  <a:gdLst>
                    <a:gd name="T0" fmla="*/ 31 w 61"/>
                    <a:gd name="T1" fmla="*/ 46 h 46"/>
                    <a:gd name="T2" fmla="*/ 0 w 61"/>
                    <a:gd name="T3" fmla="*/ 0 h 46"/>
                    <a:gd name="T4" fmla="*/ 31 w 61"/>
                    <a:gd name="T5" fmla="*/ 0 h 46"/>
                    <a:gd name="T6" fmla="*/ 61 w 61"/>
                    <a:gd name="T7" fmla="*/ 0 h 46"/>
                    <a:gd name="T8" fmla="*/ 31 w 61"/>
                    <a:gd name="T9" fmla="*/ 46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1" h="46">
                      <a:moveTo>
                        <a:pt x="31" y="46"/>
                      </a:moveTo>
                      <a:lnTo>
                        <a:pt x="0" y="0"/>
                      </a:lnTo>
                      <a:lnTo>
                        <a:pt x="31" y="0"/>
                      </a:lnTo>
                      <a:lnTo>
                        <a:pt x="61" y="0"/>
                      </a:lnTo>
                      <a:lnTo>
                        <a:pt x="31" y="46"/>
                      </a:lnTo>
                      <a:close/>
                    </a:path>
                  </a:pathLst>
                </a:custGeom>
                <a:solidFill>
                  <a:srgbClr val="FFCC00"/>
                </a:solidFill>
                <a:ln w="4763">
                  <a:solidFill>
                    <a:srgbClr val="FFCC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3255" name="Line 1751">
                  <a:extLst>
                    <a:ext uri="{FF2B5EF4-FFF2-40B4-BE49-F238E27FC236}">
                      <a16:creationId xmlns:a16="http://schemas.microsoft.com/office/drawing/2014/main" id="{BE5CCC1D-275E-3F5F-7D94-5CC51AD0258C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797" y="2109"/>
                  <a:ext cx="1" cy="3"/>
                </a:xfrm>
                <a:prstGeom prst="line">
                  <a:avLst/>
                </a:prstGeom>
                <a:noFill/>
                <a:ln w="4763">
                  <a:solidFill>
                    <a:srgbClr val="FFCC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23256" name="Rectangle 1752">
                <a:extLst>
                  <a:ext uri="{FF2B5EF4-FFF2-40B4-BE49-F238E27FC236}">
                    <a16:creationId xmlns:a16="http://schemas.microsoft.com/office/drawing/2014/main" id="{095A50C5-6F09-C8A9-9115-352088B184E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91" y="2067"/>
                <a:ext cx="15" cy="48"/>
              </a:xfrm>
              <a:prstGeom prst="rect">
                <a:avLst/>
              </a:prstGeom>
              <a:solidFill>
                <a:srgbClr val="FFCC00"/>
              </a:solidFill>
              <a:ln w="4763">
                <a:solidFill>
                  <a:srgbClr val="FFCC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23257" name="Rectangle 1753">
              <a:extLst>
                <a:ext uri="{FF2B5EF4-FFF2-40B4-BE49-F238E27FC236}">
                  <a16:creationId xmlns:a16="http://schemas.microsoft.com/office/drawing/2014/main" id="{CB1C3456-FB2C-DFEA-137F-5DFDC39BC52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26" y="3975"/>
              <a:ext cx="103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en-US" altLang="en-US" sz="500" b="1">
                  <a:solidFill>
                    <a:srgbClr val="CC3300"/>
                  </a:solidFill>
                  <a:latin typeface="Arial" panose="020B0604020202020204" pitchFamily="34" charset="0"/>
                </a:rPr>
                <a:t>Good</a:t>
              </a:r>
              <a:endParaRPr lang="en-US" altLang="en-US" sz="3200" b="1">
                <a:solidFill>
                  <a:srgbClr val="CC33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3258" name="Freeform 1754">
              <a:extLst>
                <a:ext uri="{FF2B5EF4-FFF2-40B4-BE49-F238E27FC236}">
                  <a16:creationId xmlns:a16="http://schemas.microsoft.com/office/drawing/2014/main" id="{DBE5033D-2459-42B1-95FF-04540845BBB4}"/>
                </a:ext>
              </a:extLst>
            </p:cNvPr>
            <p:cNvSpPr>
              <a:spLocks/>
            </p:cNvSpPr>
            <p:nvPr/>
          </p:nvSpPr>
          <p:spPr bwMode="auto">
            <a:xfrm>
              <a:off x="7287" y="4057"/>
              <a:ext cx="255" cy="64"/>
            </a:xfrm>
            <a:custGeom>
              <a:avLst/>
              <a:gdLst>
                <a:gd name="T0" fmla="*/ 0 w 334"/>
                <a:gd name="T1" fmla="*/ 0 h 106"/>
                <a:gd name="T2" fmla="*/ 40 w 334"/>
                <a:gd name="T3" fmla="*/ 90 h 106"/>
                <a:gd name="T4" fmla="*/ 54 w 334"/>
                <a:gd name="T5" fmla="*/ 66 h 106"/>
                <a:gd name="T6" fmla="*/ 64 w 334"/>
                <a:gd name="T7" fmla="*/ 76 h 106"/>
                <a:gd name="T8" fmla="*/ 81 w 334"/>
                <a:gd name="T9" fmla="*/ 60 h 106"/>
                <a:gd name="T10" fmla="*/ 88 w 334"/>
                <a:gd name="T11" fmla="*/ 80 h 106"/>
                <a:gd name="T12" fmla="*/ 105 w 334"/>
                <a:gd name="T13" fmla="*/ 53 h 106"/>
                <a:gd name="T14" fmla="*/ 108 w 334"/>
                <a:gd name="T15" fmla="*/ 83 h 106"/>
                <a:gd name="T16" fmla="*/ 118 w 334"/>
                <a:gd name="T17" fmla="*/ 70 h 106"/>
                <a:gd name="T18" fmla="*/ 128 w 334"/>
                <a:gd name="T19" fmla="*/ 93 h 106"/>
                <a:gd name="T20" fmla="*/ 142 w 334"/>
                <a:gd name="T21" fmla="*/ 76 h 106"/>
                <a:gd name="T22" fmla="*/ 162 w 334"/>
                <a:gd name="T23" fmla="*/ 86 h 106"/>
                <a:gd name="T24" fmla="*/ 176 w 334"/>
                <a:gd name="T25" fmla="*/ 76 h 106"/>
                <a:gd name="T26" fmla="*/ 192 w 334"/>
                <a:gd name="T27" fmla="*/ 86 h 106"/>
                <a:gd name="T28" fmla="*/ 199 w 334"/>
                <a:gd name="T29" fmla="*/ 63 h 106"/>
                <a:gd name="T30" fmla="*/ 216 w 334"/>
                <a:gd name="T31" fmla="*/ 86 h 106"/>
                <a:gd name="T32" fmla="*/ 230 w 334"/>
                <a:gd name="T33" fmla="*/ 106 h 106"/>
                <a:gd name="T34" fmla="*/ 236 w 334"/>
                <a:gd name="T35" fmla="*/ 83 h 106"/>
                <a:gd name="T36" fmla="*/ 247 w 334"/>
                <a:gd name="T37" fmla="*/ 73 h 106"/>
                <a:gd name="T38" fmla="*/ 257 w 334"/>
                <a:gd name="T39" fmla="*/ 83 h 106"/>
                <a:gd name="T40" fmla="*/ 270 w 334"/>
                <a:gd name="T41" fmla="*/ 73 h 106"/>
                <a:gd name="T42" fmla="*/ 287 w 334"/>
                <a:gd name="T43" fmla="*/ 96 h 106"/>
                <a:gd name="T44" fmla="*/ 294 w 334"/>
                <a:gd name="T45" fmla="*/ 80 h 106"/>
                <a:gd name="T46" fmla="*/ 314 w 334"/>
                <a:gd name="T47" fmla="*/ 96 h 106"/>
                <a:gd name="T48" fmla="*/ 321 w 334"/>
                <a:gd name="T49" fmla="*/ 80 h 106"/>
                <a:gd name="T50" fmla="*/ 334 w 334"/>
                <a:gd name="T51" fmla="*/ 9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34" h="106">
                  <a:moveTo>
                    <a:pt x="0" y="0"/>
                  </a:moveTo>
                  <a:lnTo>
                    <a:pt x="40" y="90"/>
                  </a:lnTo>
                  <a:lnTo>
                    <a:pt x="54" y="66"/>
                  </a:lnTo>
                  <a:lnTo>
                    <a:pt x="64" y="76"/>
                  </a:lnTo>
                  <a:lnTo>
                    <a:pt x="81" y="60"/>
                  </a:lnTo>
                  <a:lnTo>
                    <a:pt x="88" y="80"/>
                  </a:lnTo>
                  <a:lnTo>
                    <a:pt x="105" y="53"/>
                  </a:lnTo>
                  <a:lnTo>
                    <a:pt x="108" y="83"/>
                  </a:lnTo>
                  <a:lnTo>
                    <a:pt x="118" y="70"/>
                  </a:lnTo>
                  <a:lnTo>
                    <a:pt x="128" y="93"/>
                  </a:lnTo>
                  <a:lnTo>
                    <a:pt x="142" y="76"/>
                  </a:lnTo>
                  <a:lnTo>
                    <a:pt x="162" y="86"/>
                  </a:lnTo>
                  <a:lnTo>
                    <a:pt x="176" y="76"/>
                  </a:lnTo>
                  <a:lnTo>
                    <a:pt x="192" y="86"/>
                  </a:lnTo>
                  <a:lnTo>
                    <a:pt x="199" y="63"/>
                  </a:lnTo>
                  <a:lnTo>
                    <a:pt x="216" y="86"/>
                  </a:lnTo>
                  <a:lnTo>
                    <a:pt x="230" y="106"/>
                  </a:lnTo>
                  <a:lnTo>
                    <a:pt x="236" y="83"/>
                  </a:lnTo>
                  <a:lnTo>
                    <a:pt x="247" y="73"/>
                  </a:lnTo>
                  <a:lnTo>
                    <a:pt x="257" y="83"/>
                  </a:lnTo>
                  <a:lnTo>
                    <a:pt x="270" y="73"/>
                  </a:lnTo>
                  <a:lnTo>
                    <a:pt x="287" y="96"/>
                  </a:lnTo>
                  <a:lnTo>
                    <a:pt x="294" y="80"/>
                  </a:lnTo>
                  <a:lnTo>
                    <a:pt x="314" y="96"/>
                  </a:lnTo>
                  <a:lnTo>
                    <a:pt x="321" y="80"/>
                  </a:lnTo>
                  <a:lnTo>
                    <a:pt x="334" y="93"/>
                  </a:lnTo>
                </a:path>
              </a:pathLst>
            </a:custGeom>
            <a:noFill/>
            <a:ln w="476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259" name="Freeform 1755">
              <a:extLst>
                <a:ext uri="{FF2B5EF4-FFF2-40B4-BE49-F238E27FC236}">
                  <a16:creationId xmlns:a16="http://schemas.microsoft.com/office/drawing/2014/main" id="{37341B8D-B303-69F1-F0A3-71B8C3D437CE}"/>
                </a:ext>
              </a:extLst>
            </p:cNvPr>
            <p:cNvSpPr>
              <a:spLocks/>
            </p:cNvSpPr>
            <p:nvPr/>
          </p:nvSpPr>
          <p:spPr bwMode="auto">
            <a:xfrm>
              <a:off x="7289" y="4059"/>
              <a:ext cx="256" cy="64"/>
            </a:xfrm>
            <a:custGeom>
              <a:avLst/>
              <a:gdLst>
                <a:gd name="T0" fmla="*/ 0 w 335"/>
                <a:gd name="T1" fmla="*/ 0 h 106"/>
                <a:gd name="T2" fmla="*/ 41 w 335"/>
                <a:gd name="T3" fmla="*/ 90 h 106"/>
                <a:gd name="T4" fmla="*/ 54 w 335"/>
                <a:gd name="T5" fmla="*/ 67 h 106"/>
                <a:gd name="T6" fmla="*/ 64 w 335"/>
                <a:gd name="T7" fmla="*/ 77 h 106"/>
                <a:gd name="T8" fmla="*/ 81 w 335"/>
                <a:gd name="T9" fmla="*/ 60 h 106"/>
                <a:gd name="T10" fmla="*/ 88 w 335"/>
                <a:gd name="T11" fmla="*/ 80 h 106"/>
                <a:gd name="T12" fmla="*/ 105 w 335"/>
                <a:gd name="T13" fmla="*/ 53 h 106"/>
                <a:gd name="T14" fmla="*/ 108 w 335"/>
                <a:gd name="T15" fmla="*/ 83 h 106"/>
                <a:gd name="T16" fmla="*/ 118 w 335"/>
                <a:gd name="T17" fmla="*/ 70 h 106"/>
                <a:gd name="T18" fmla="*/ 129 w 335"/>
                <a:gd name="T19" fmla="*/ 93 h 106"/>
                <a:gd name="T20" fmla="*/ 142 w 335"/>
                <a:gd name="T21" fmla="*/ 77 h 106"/>
                <a:gd name="T22" fmla="*/ 162 w 335"/>
                <a:gd name="T23" fmla="*/ 87 h 106"/>
                <a:gd name="T24" fmla="*/ 176 w 335"/>
                <a:gd name="T25" fmla="*/ 77 h 106"/>
                <a:gd name="T26" fmla="*/ 193 w 335"/>
                <a:gd name="T27" fmla="*/ 87 h 106"/>
                <a:gd name="T28" fmla="*/ 200 w 335"/>
                <a:gd name="T29" fmla="*/ 63 h 106"/>
                <a:gd name="T30" fmla="*/ 217 w 335"/>
                <a:gd name="T31" fmla="*/ 87 h 106"/>
                <a:gd name="T32" fmla="*/ 230 w 335"/>
                <a:gd name="T33" fmla="*/ 106 h 106"/>
                <a:gd name="T34" fmla="*/ 237 w 335"/>
                <a:gd name="T35" fmla="*/ 83 h 106"/>
                <a:gd name="T36" fmla="*/ 247 w 335"/>
                <a:gd name="T37" fmla="*/ 73 h 106"/>
                <a:gd name="T38" fmla="*/ 257 w 335"/>
                <a:gd name="T39" fmla="*/ 83 h 106"/>
                <a:gd name="T40" fmla="*/ 271 w 335"/>
                <a:gd name="T41" fmla="*/ 73 h 106"/>
                <a:gd name="T42" fmla="*/ 288 w 335"/>
                <a:gd name="T43" fmla="*/ 96 h 106"/>
                <a:gd name="T44" fmla="*/ 294 w 335"/>
                <a:gd name="T45" fmla="*/ 80 h 106"/>
                <a:gd name="T46" fmla="*/ 315 w 335"/>
                <a:gd name="T47" fmla="*/ 96 h 106"/>
                <a:gd name="T48" fmla="*/ 321 w 335"/>
                <a:gd name="T49" fmla="*/ 80 h 106"/>
                <a:gd name="T50" fmla="*/ 335 w 335"/>
                <a:gd name="T51" fmla="*/ 9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35" h="106">
                  <a:moveTo>
                    <a:pt x="0" y="0"/>
                  </a:moveTo>
                  <a:lnTo>
                    <a:pt x="41" y="90"/>
                  </a:lnTo>
                  <a:lnTo>
                    <a:pt x="54" y="67"/>
                  </a:lnTo>
                  <a:lnTo>
                    <a:pt x="64" y="77"/>
                  </a:lnTo>
                  <a:lnTo>
                    <a:pt x="81" y="60"/>
                  </a:lnTo>
                  <a:lnTo>
                    <a:pt x="88" y="80"/>
                  </a:lnTo>
                  <a:lnTo>
                    <a:pt x="105" y="53"/>
                  </a:lnTo>
                  <a:lnTo>
                    <a:pt x="108" y="83"/>
                  </a:lnTo>
                  <a:lnTo>
                    <a:pt x="118" y="70"/>
                  </a:lnTo>
                  <a:lnTo>
                    <a:pt x="129" y="93"/>
                  </a:lnTo>
                  <a:lnTo>
                    <a:pt x="142" y="77"/>
                  </a:lnTo>
                  <a:lnTo>
                    <a:pt x="162" y="87"/>
                  </a:lnTo>
                  <a:lnTo>
                    <a:pt x="176" y="77"/>
                  </a:lnTo>
                  <a:lnTo>
                    <a:pt x="193" y="87"/>
                  </a:lnTo>
                  <a:lnTo>
                    <a:pt x="200" y="63"/>
                  </a:lnTo>
                  <a:lnTo>
                    <a:pt x="217" y="87"/>
                  </a:lnTo>
                  <a:lnTo>
                    <a:pt x="230" y="106"/>
                  </a:lnTo>
                  <a:lnTo>
                    <a:pt x="237" y="83"/>
                  </a:lnTo>
                  <a:lnTo>
                    <a:pt x="247" y="73"/>
                  </a:lnTo>
                  <a:lnTo>
                    <a:pt x="257" y="83"/>
                  </a:lnTo>
                  <a:lnTo>
                    <a:pt x="271" y="73"/>
                  </a:lnTo>
                  <a:lnTo>
                    <a:pt x="288" y="96"/>
                  </a:lnTo>
                  <a:lnTo>
                    <a:pt x="294" y="80"/>
                  </a:lnTo>
                  <a:lnTo>
                    <a:pt x="315" y="96"/>
                  </a:lnTo>
                  <a:lnTo>
                    <a:pt x="321" y="80"/>
                  </a:lnTo>
                  <a:lnTo>
                    <a:pt x="335" y="93"/>
                  </a:lnTo>
                </a:path>
              </a:pathLst>
            </a:custGeom>
            <a:noFill/>
            <a:ln w="4763">
              <a:solidFill>
                <a:srgbClr val="FF99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260" name="Rectangle 1756">
              <a:extLst>
                <a:ext uri="{FF2B5EF4-FFF2-40B4-BE49-F238E27FC236}">
                  <a16:creationId xmlns:a16="http://schemas.microsoft.com/office/drawing/2014/main" id="{12A1F358-F529-A766-513D-46C45DBE742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68" y="3959"/>
              <a:ext cx="157" cy="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4763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261" name="Rectangle 1757">
              <a:extLst>
                <a:ext uri="{FF2B5EF4-FFF2-40B4-BE49-F238E27FC236}">
                  <a16:creationId xmlns:a16="http://schemas.microsoft.com/office/drawing/2014/main" id="{D8CBDAC7-0BD2-9F3D-568E-FD92AD7578F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21" y="3756"/>
              <a:ext cx="34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en-US" altLang="en-US" sz="1100" b="1">
                  <a:solidFill>
                    <a:srgbClr val="CC3300"/>
                  </a:solidFill>
                  <a:latin typeface="Arial" panose="020B0604020202020204" pitchFamily="34" charset="0"/>
                </a:rPr>
                <a:t>}</a:t>
              </a:r>
              <a:endParaRPr lang="en-US" altLang="en-US" sz="3200" b="1">
                <a:solidFill>
                  <a:srgbClr val="CC33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3262" name="Rectangle 1758">
              <a:extLst>
                <a:ext uri="{FF2B5EF4-FFF2-40B4-BE49-F238E27FC236}">
                  <a16:creationId xmlns:a16="http://schemas.microsoft.com/office/drawing/2014/main" id="{E3280F17-9C9B-4692-E451-3882E8C3D6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31" y="3789"/>
              <a:ext cx="229" cy="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en-US" altLang="en-US" sz="400" b="1">
                  <a:solidFill>
                    <a:srgbClr val="CC3300"/>
                  </a:solidFill>
                  <a:latin typeface="Arial" panose="020B0604020202020204" pitchFamily="34" charset="0"/>
                </a:rPr>
                <a:t>   Improvement</a:t>
              </a:r>
              <a:endParaRPr lang="en-US" altLang="en-US" sz="3200" b="1">
                <a:solidFill>
                  <a:srgbClr val="CC33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3263" name="Rectangle 1759">
              <a:extLst>
                <a:ext uri="{FF2B5EF4-FFF2-40B4-BE49-F238E27FC236}">
                  <a16:creationId xmlns:a16="http://schemas.microsoft.com/office/drawing/2014/main" id="{75423CFD-9DF7-4C69-3B1A-7FD0E10459A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40" y="3685"/>
              <a:ext cx="102" cy="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en-US" altLang="en-US" sz="400" b="1">
                  <a:solidFill>
                    <a:srgbClr val="CC3300"/>
                  </a:solidFill>
                  <a:latin typeface="Arial" panose="020B0604020202020204" pitchFamily="34" charset="0"/>
                </a:rPr>
                <a:t>Before</a:t>
              </a:r>
              <a:endParaRPr lang="en-US" altLang="en-US" sz="3200" b="1">
                <a:solidFill>
                  <a:srgbClr val="CC33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3264" name="Rectangle 1760">
              <a:extLst>
                <a:ext uri="{FF2B5EF4-FFF2-40B4-BE49-F238E27FC236}">
                  <a16:creationId xmlns:a16="http://schemas.microsoft.com/office/drawing/2014/main" id="{B6700493-AEA2-66C3-9644-60DD05F111D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95" y="3683"/>
              <a:ext cx="75" cy="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en-US" altLang="en-US" sz="400" b="1">
                  <a:solidFill>
                    <a:srgbClr val="CC3300"/>
                  </a:solidFill>
                  <a:latin typeface="Arial" panose="020B0604020202020204" pitchFamily="34" charset="0"/>
                </a:rPr>
                <a:t>After</a:t>
              </a:r>
              <a:endParaRPr lang="en-US" altLang="en-US" sz="3200" b="1">
                <a:solidFill>
                  <a:srgbClr val="CC33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3265" name="Line 1761">
              <a:extLst>
                <a:ext uri="{FF2B5EF4-FFF2-40B4-BE49-F238E27FC236}">
                  <a16:creationId xmlns:a16="http://schemas.microsoft.com/office/drawing/2014/main" id="{BE586200-3E07-D350-F645-FA39391E38E5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6869" y="3718"/>
              <a:ext cx="1" cy="183"/>
            </a:xfrm>
            <a:prstGeom prst="line">
              <a:avLst/>
            </a:prstGeom>
            <a:noFill/>
            <a:ln w="4763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266" name="Line 1762">
              <a:extLst>
                <a:ext uri="{FF2B5EF4-FFF2-40B4-BE49-F238E27FC236}">
                  <a16:creationId xmlns:a16="http://schemas.microsoft.com/office/drawing/2014/main" id="{9CB68FBC-5410-E3E9-3CA8-D833C94B5D4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872" y="3903"/>
              <a:ext cx="406" cy="0"/>
            </a:xfrm>
            <a:prstGeom prst="line">
              <a:avLst/>
            </a:prstGeom>
            <a:noFill/>
            <a:ln w="4763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267" name="Line 1763">
              <a:extLst>
                <a:ext uri="{FF2B5EF4-FFF2-40B4-BE49-F238E27FC236}">
                  <a16:creationId xmlns:a16="http://schemas.microsoft.com/office/drawing/2014/main" id="{5F7B7024-9F71-340F-59A4-485541019F77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7411" y="3719"/>
              <a:ext cx="1" cy="184"/>
            </a:xfrm>
            <a:prstGeom prst="line">
              <a:avLst/>
            </a:prstGeom>
            <a:noFill/>
            <a:ln w="4763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268" name="Line 1764">
              <a:extLst>
                <a:ext uri="{FF2B5EF4-FFF2-40B4-BE49-F238E27FC236}">
                  <a16:creationId xmlns:a16="http://schemas.microsoft.com/office/drawing/2014/main" id="{533812E0-3F7B-26D6-D769-87E62FEDF0A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411" y="3903"/>
              <a:ext cx="406" cy="0"/>
            </a:xfrm>
            <a:prstGeom prst="line">
              <a:avLst/>
            </a:prstGeom>
            <a:noFill/>
            <a:ln w="4763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269" name="Rectangle 1765">
              <a:extLst>
                <a:ext uri="{FF2B5EF4-FFF2-40B4-BE49-F238E27FC236}">
                  <a16:creationId xmlns:a16="http://schemas.microsoft.com/office/drawing/2014/main" id="{9F3180E6-CAE8-2F67-987F-17495F196E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70" y="3772"/>
              <a:ext cx="84" cy="131"/>
            </a:xfrm>
            <a:prstGeom prst="rect">
              <a:avLst/>
            </a:prstGeom>
            <a:solidFill>
              <a:srgbClr val="9999FF"/>
            </a:solidFill>
            <a:ln w="476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270" name="Rectangle 1766">
              <a:extLst>
                <a:ext uri="{FF2B5EF4-FFF2-40B4-BE49-F238E27FC236}">
                  <a16:creationId xmlns:a16="http://schemas.microsoft.com/office/drawing/2014/main" id="{CB140FB7-1A95-2758-761A-610FAB0AA75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36" y="3870"/>
              <a:ext cx="82" cy="33"/>
            </a:xfrm>
            <a:prstGeom prst="rect">
              <a:avLst/>
            </a:prstGeom>
            <a:solidFill>
              <a:schemeClr val="hlink"/>
            </a:solidFill>
            <a:ln w="4763">
              <a:solidFill>
                <a:srgbClr val="4C4C4C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271" name="Rectangle 1767">
              <a:extLst>
                <a:ext uri="{FF2B5EF4-FFF2-40B4-BE49-F238E27FC236}">
                  <a16:creationId xmlns:a16="http://schemas.microsoft.com/office/drawing/2014/main" id="{611DBFE0-66EE-B82B-C28C-3F5AE1241CB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17" y="3885"/>
              <a:ext cx="82" cy="18"/>
            </a:xfrm>
            <a:prstGeom prst="rect">
              <a:avLst/>
            </a:prstGeom>
            <a:solidFill>
              <a:schemeClr val="hlink"/>
            </a:solidFill>
            <a:ln w="4763">
              <a:solidFill>
                <a:srgbClr val="4C4C4C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272" name="Rectangle 1768">
              <a:extLst>
                <a:ext uri="{FF2B5EF4-FFF2-40B4-BE49-F238E27FC236}">
                  <a16:creationId xmlns:a16="http://schemas.microsoft.com/office/drawing/2014/main" id="{D453CC9A-31BC-7D8E-467A-66566F86A3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56" y="3841"/>
              <a:ext cx="81" cy="62"/>
            </a:xfrm>
            <a:prstGeom prst="rect">
              <a:avLst/>
            </a:prstGeom>
            <a:solidFill>
              <a:schemeClr val="hlink"/>
            </a:solidFill>
            <a:ln w="4763">
              <a:solidFill>
                <a:srgbClr val="4C4C4C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273" name="Rectangle 1769">
              <a:extLst>
                <a:ext uri="{FF2B5EF4-FFF2-40B4-BE49-F238E27FC236}">
                  <a16:creationId xmlns:a16="http://schemas.microsoft.com/office/drawing/2014/main" id="{658AFE02-06D9-FE4A-3A88-428D12C4939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95" y="3847"/>
              <a:ext cx="81" cy="56"/>
            </a:xfrm>
            <a:prstGeom prst="rect">
              <a:avLst/>
            </a:prstGeom>
            <a:solidFill>
              <a:srgbClr val="9999FF"/>
            </a:solidFill>
            <a:ln w="4763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274" name="Rectangle 1770">
              <a:extLst>
                <a:ext uri="{FF2B5EF4-FFF2-40B4-BE49-F238E27FC236}">
                  <a16:creationId xmlns:a16="http://schemas.microsoft.com/office/drawing/2014/main" id="{3A9D402F-3BA2-0FAB-F855-31A892271C7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75" y="3870"/>
              <a:ext cx="82" cy="33"/>
            </a:xfrm>
            <a:prstGeom prst="rect">
              <a:avLst/>
            </a:prstGeom>
            <a:solidFill>
              <a:schemeClr val="hlink"/>
            </a:solidFill>
            <a:ln w="4763">
              <a:solidFill>
                <a:srgbClr val="4C4C4C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275" name="Rectangle 1771">
              <a:extLst>
                <a:ext uri="{FF2B5EF4-FFF2-40B4-BE49-F238E27FC236}">
                  <a16:creationId xmlns:a16="http://schemas.microsoft.com/office/drawing/2014/main" id="{250E2C16-AA6E-BEBA-61AD-4B5708E54F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56" y="3885"/>
              <a:ext cx="82" cy="18"/>
            </a:xfrm>
            <a:prstGeom prst="rect">
              <a:avLst/>
            </a:prstGeom>
            <a:solidFill>
              <a:schemeClr val="hlink"/>
            </a:solidFill>
            <a:ln w="4763">
              <a:solidFill>
                <a:srgbClr val="4C4C4C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276" name="Rectangle 1772">
              <a:extLst>
                <a:ext uri="{FF2B5EF4-FFF2-40B4-BE49-F238E27FC236}">
                  <a16:creationId xmlns:a16="http://schemas.microsoft.com/office/drawing/2014/main" id="{631D6C16-E03A-D62A-0EF9-A9F3819B276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12" y="3841"/>
              <a:ext cx="81" cy="62"/>
            </a:xfrm>
            <a:prstGeom prst="rect">
              <a:avLst/>
            </a:prstGeom>
            <a:solidFill>
              <a:schemeClr val="hlink"/>
            </a:solidFill>
            <a:ln w="4763">
              <a:solidFill>
                <a:srgbClr val="4C4C4C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277" name="Rectangle 1773">
              <a:extLst>
                <a:ext uri="{FF2B5EF4-FFF2-40B4-BE49-F238E27FC236}">
                  <a16:creationId xmlns:a16="http://schemas.microsoft.com/office/drawing/2014/main" id="{F2DFFBF1-4A6E-E7B1-D25F-4D1CAFE1B4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89" y="3913"/>
              <a:ext cx="51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en-US" altLang="en-US" sz="500" b="1">
                  <a:solidFill>
                    <a:srgbClr val="CC3300"/>
                  </a:solidFill>
                  <a:latin typeface="Arial" panose="020B0604020202020204" pitchFamily="34" charset="0"/>
                </a:rPr>
                <a:t>A1</a:t>
              </a:r>
              <a:endParaRPr lang="en-US" altLang="en-US" sz="3200" b="1">
                <a:solidFill>
                  <a:srgbClr val="CC33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3278" name="Rectangle 1774">
              <a:extLst>
                <a:ext uri="{FF2B5EF4-FFF2-40B4-BE49-F238E27FC236}">
                  <a16:creationId xmlns:a16="http://schemas.microsoft.com/office/drawing/2014/main" id="{04539C28-B0D6-A8EE-033B-BD3F4F1A7E4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73" y="3913"/>
              <a:ext cx="51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en-US" altLang="en-US" sz="500" b="1">
                  <a:solidFill>
                    <a:srgbClr val="CC3300"/>
                  </a:solidFill>
                  <a:latin typeface="Arial" panose="020B0604020202020204" pitchFamily="34" charset="0"/>
                </a:rPr>
                <a:t>A2</a:t>
              </a:r>
              <a:endParaRPr lang="en-US" altLang="en-US" sz="3200" b="1">
                <a:solidFill>
                  <a:srgbClr val="CC33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3279" name="Rectangle 1775">
              <a:extLst>
                <a:ext uri="{FF2B5EF4-FFF2-40B4-BE49-F238E27FC236}">
                  <a16:creationId xmlns:a16="http://schemas.microsoft.com/office/drawing/2014/main" id="{696D4A34-139C-B6AE-90A4-9CCEABAB791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58" y="3915"/>
              <a:ext cx="51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en-US" altLang="en-US" sz="500" b="1">
                  <a:solidFill>
                    <a:srgbClr val="CC3300"/>
                  </a:solidFill>
                  <a:latin typeface="Arial" panose="020B0604020202020204" pitchFamily="34" charset="0"/>
                </a:rPr>
                <a:t>A3</a:t>
              </a:r>
              <a:endParaRPr lang="en-US" altLang="en-US" sz="3200" b="1">
                <a:solidFill>
                  <a:srgbClr val="CC33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3280" name="Rectangle 1776">
              <a:extLst>
                <a:ext uri="{FF2B5EF4-FFF2-40B4-BE49-F238E27FC236}">
                  <a16:creationId xmlns:a16="http://schemas.microsoft.com/office/drawing/2014/main" id="{508BCA1B-BC51-60DE-E423-F7B51897857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42" y="3915"/>
              <a:ext cx="51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en-US" altLang="en-US" sz="500" b="1">
                  <a:solidFill>
                    <a:srgbClr val="CC3300"/>
                  </a:solidFill>
                  <a:latin typeface="Arial" panose="020B0604020202020204" pitchFamily="34" charset="0"/>
                </a:rPr>
                <a:t>A4</a:t>
              </a:r>
              <a:endParaRPr lang="en-US" altLang="en-US" sz="3200" b="1">
                <a:solidFill>
                  <a:srgbClr val="CC33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3281" name="Rectangle 1777">
              <a:extLst>
                <a:ext uri="{FF2B5EF4-FFF2-40B4-BE49-F238E27FC236}">
                  <a16:creationId xmlns:a16="http://schemas.microsoft.com/office/drawing/2014/main" id="{4ABBD299-933A-33B6-5999-F2D71CF7F3B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34" y="3909"/>
              <a:ext cx="51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en-US" altLang="en-US" sz="500" b="1">
                  <a:solidFill>
                    <a:srgbClr val="CC3300"/>
                  </a:solidFill>
                  <a:latin typeface="Arial" panose="020B0604020202020204" pitchFamily="34" charset="0"/>
                </a:rPr>
                <a:t>A2</a:t>
              </a:r>
              <a:endParaRPr lang="en-US" altLang="en-US" sz="3200" b="1">
                <a:solidFill>
                  <a:srgbClr val="CC33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3282" name="Rectangle 1778">
              <a:extLst>
                <a:ext uri="{FF2B5EF4-FFF2-40B4-BE49-F238E27FC236}">
                  <a16:creationId xmlns:a16="http://schemas.microsoft.com/office/drawing/2014/main" id="{BC74329B-73A9-8935-C748-8E65494BE02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16" y="3909"/>
              <a:ext cx="51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en-US" altLang="en-US" sz="500" b="1">
                  <a:solidFill>
                    <a:srgbClr val="CC3300"/>
                  </a:solidFill>
                  <a:latin typeface="Arial" panose="020B0604020202020204" pitchFamily="34" charset="0"/>
                </a:rPr>
                <a:t>A1</a:t>
              </a:r>
              <a:endParaRPr lang="en-US" altLang="en-US" sz="3200" b="1">
                <a:solidFill>
                  <a:srgbClr val="CC33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3283" name="Rectangle 1779">
              <a:extLst>
                <a:ext uri="{FF2B5EF4-FFF2-40B4-BE49-F238E27FC236}">
                  <a16:creationId xmlns:a16="http://schemas.microsoft.com/office/drawing/2014/main" id="{0A489516-8AEB-57F2-4848-EAA0A6D028B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99" y="3909"/>
              <a:ext cx="51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en-US" altLang="en-US" sz="500" b="1">
                  <a:solidFill>
                    <a:srgbClr val="CC3300"/>
                  </a:solidFill>
                  <a:latin typeface="Arial" panose="020B0604020202020204" pitchFamily="34" charset="0"/>
                </a:rPr>
                <a:t>A3</a:t>
              </a:r>
              <a:endParaRPr lang="en-US" altLang="en-US" sz="3200" b="1">
                <a:solidFill>
                  <a:srgbClr val="CC33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3284" name="Rectangle 1780">
              <a:extLst>
                <a:ext uri="{FF2B5EF4-FFF2-40B4-BE49-F238E27FC236}">
                  <a16:creationId xmlns:a16="http://schemas.microsoft.com/office/drawing/2014/main" id="{55F35C2E-B826-7344-6237-6286A36F79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83" y="3909"/>
              <a:ext cx="51" cy="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en-US" altLang="en-US" sz="500" b="1">
                  <a:solidFill>
                    <a:srgbClr val="CC3300"/>
                  </a:solidFill>
                  <a:latin typeface="Arial" panose="020B0604020202020204" pitchFamily="34" charset="0"/>
                </a:rPr>
                <a:t>A4</a:t>
              </a:r>
              <a:endParaRPr lang="en-US" altLang="en-US" sz="3200" b="1">
                <a:solidFill>
                  <a:srgbClr val="CC33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3285" name="Line 1781">
              <a:extLst>
                <a:ext uri="{FF2B5EF4-FFF2-40B4-BE49-F238E27FC236}">
                  <a16:creationId xmlns:a16="http://schemas.microsoft.com/office/drawing/2014/main" id="{A069DAC8-B5BF-ACAF-4770-43167339D74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489" y="3771"/>
              <a:ext cx="90" cy="1"/>
            </a:xfrm>
            <a:prstGeom prst="line">
              <a:avLst/>
            </a:prstGeom>
            <a:noFill/>
            <a:ln w="4763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3286" name="Text Box 1782">
            <a:extLst>
              <a:ext uri="{FF2B5EF4-FFF2-40B4-BE49-F238E27FC236}">
                <a16:creationId xmlns:a16="http://schemas.microsoft.com/office/drawing/2014/main" id="{C522E78B-D6F6-6CC9-B8C0-8202CBBE9F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885488" y="2522538"/>
            <a:ext cx="1839912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99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en-US" sz="1400" b="1">
                <a:solidFill>
                  <a:schemeClr val="accent2"/>
                </a:solidFill>
                <a:latin typeface="Arial" panose="020B0604020202020204" pitchFamily="34" charset="0"/>
              </a:rPr>
              <a:t>Process Change</a:t>
            </a:r>
            <a:br>
              <a:rPr lang="en-US" altLang="en-US" sz="1400" b="1">
                <a:solidFill>
                  <a:schemeClr val="accent2"/>
                </a:solidFill>
                <a:latin typeface="Arial" panose="020B0604020202020204" pitchFamily="34" charset="0"/>
              </a:rPr>
            </a:br>
            <a:r>
              <a:rPr lang="en-US" altLang="en-US" sz="1400" b="1">
                <a:solidFill>
                  <a:schemeClr val="accent2"/>
                </a:solidFill>
                <a:latin typeface="Arial" panose="020B0604020202020204" pitchFamily="34" charset="0"/>
              </a:rPr>
              <a:t>Management</a:t>
            </a:r>
          </a:p>
        </p:txBody>
      </p:sp>
      <p:sp>
        <p:nvSpPr>
          <p:cNvPr id="23287" name="Rectangle 1783">
            <a:extLst>
              <a:ext uri="{FF2B5EF4-FFF2-40B4-BE49-F238E27FC236}">
                <a16:creationId xmlns:a16="http://schemas.microsoft.com/office/drawing/2014/main" id="{34158C13-5781-A845-9003-65AB5933DA9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260013" y="5654675"/>
            <a:ext cx="2513012" cy="2209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grpSp>
        <p:nvGrpSpPr>
          <p:cNvPr id="23471" name="Group 1967">
            <a:extLst>
              <a:ext uri="{FF2B5EF4-FFF2-40B4-BE49-F238E27FC236}">
                <a16:creationId xmlns:a16="http://schemas.microsoft.com/office/drawing/2014/main" id="{7CB57045-3E04-9E1F-69D7-6EED59157804}"/>
              </a:ext>
            </a:extLst>
          </p:cNvPr>
          <p:cNvGrpSpPr>
            <a:grpSpLocks/>
          </p:cNvGrpSpPr>
          <p:nvPr/>
        </p:nvGrpSpPr>
        <p:grpSpPr bwMode="auto">
          <a:xfrm>
            <a:off x="12973050" y="3032125"/>
            <a:ext cx="2413000" cy="415925"/>
            <a:chOff x="7949" y="3714"/>
            <a:chExt cx="1436" cy="262"/>
          </a:xfrm>
        </p:grpSpPr>
        <p:sp>
          <p:nvSpPr>
            <p:cNvPr id="23288" name="Text Box 1784">
              <a:extLst>
                <a:ext uri="{FF2B5EF4-FFF2-40B4-BE49-F238E27FC236}">
                  <a16:creationId xmlns:a16="http://schemas.microsoft.com/office/drawing/2014/main" id="{1F5CD344-A2E5-A8BA-3C11-D93EF90B674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949" y="3717"/>
              <a:ext cx="1436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defTabSz="900113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450850" defTabSz="900113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900113" defTabSz="900113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350963" defTabSz="900113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800225" defTabSz="900113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257425" defTabSz="900113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714625" defTabSz="900113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171825" defTabSz="900113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629025" defTabSz="900113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en-US" altLang="en-US" sz="1000">
                  <a:solidFill>
                    <a:schemeClr val="accent2"/>
                  </a:solidFill>
                  <a:latin typeface="Arial" panose="020B0604020202020204" pitchFamily="34" charset="0"/>
                </a:rPr>
                <a:t>Ensure everyone has the knowledge, skills, tools, and mindset required.</a:t>
              </a:r>
            </a:p>
          </p:txBody>
        </p:sp>
        <p:sp>
          <p:nvSpPr>
            <p:cNvPr id="23290" name="Line 1786">
              <a:extLst>
                <a:ext uri="{FF2B5EF4-FFF2-40B4-BE49-F238E27FC236}">
                  <a16:creationId xmlns:a16="http://schemas.microsoft.com/office/drawing/2014/main" id="{82E72290-BAE9-5C7E-156E-03B8A63356B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063" y="3714"/>
              <a:ext cx="1208" cy="0"/>
            </a:xfrm>
            <a:prstGeom prst="line">
              <a:avLst/>
            </a:prstGeom>
            <a:noFill/>
            <a:ln w="28575">
              <a:solidFill>
                <a:schemeClr val="hlink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3291" name="Line 1787">
              <a:extLst>
                <a:ext uri="{FF2B5EF4-FFF2-40B4-BE49-F238E27FC236}">
                  <a16:creationId xmlns:a16="http://schemas.microsoft.com/office/drawing/2014/main" id="{A3E7017D-7B4C-5ADB-BBF0-A9AF9292BBE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063" y="3976"/>
              <a:ext cx="1208" cy="0"/>
            </a:xfrm>
            <a:prstGeom prst="line">
              <a:avLst/>
            </a:prstGeom>
            <a:noFill/>
            <a:ln w="28575">
              <a:solidFill>
                <a:schemeClr val="hlink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23331" name="Text Box 1827">
            <a:extLst>
              <a:ext uri="{FF2B5EF4-FFF2-40B4-BE49-F238E27FC236}">
                <a16:creationId xmlns:a16="http://schemas.microsoft.com/office/drawing/2014/main" id="{E203547E-C46D-36E2-FA8D-352A199524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150850" y="1492250"/>
            <a:ext cx="2393950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99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en-US" sz="1400" b="1">
                <a:solidFill>
                  <a:schemeClr val="accent2"/>
                </a:solidFill>
                <a:latin typeface="Arial" panose="020B0604020202020204" pitchFamily="34" charset="0"/>
              </a:rPr>
              <a:t>Documentation &amp; Standardization</a:t>
            </a:r>
          </a:p>
        </p:txBody>
      </p:sp>
      <p:grpSp>
        <p:nvGrpSpPr>
          <p:cNvPr id="23475" name="Group 1971">
            <a:extLst>
              <a:ext uri="{FF2B5EF4-FFF2-40B4-BE49-F238E27FC236}">
                <a16:creationId xmlns:a16="http://schemas.microsoft.com/office/drawing/2014/main" id="{EF47E868-88A9-3A9F-FAED-1B272E857021}"/>
              </a:ext>
            </a:extLst>
          </p:cNvPr>
          <p:cNvGrpSpPr>
            <a:grpSpLocks/>
          </p:cNvGrpSpPr>
          <p:nvPr/>
        </p:nvGrpSpPr>
        <p:grpSpPr bwMode="auto">
          <a:xfrm>
            <a:off x="11310938" y="1581150"/>
            <a:ext cx="1903412" cy="549275"/>
            <a:chOff x="7022" y="4451"/>
            <a:chExt cx="1199" cy="346"/>
          </a:xfrm>
        </p:grpSpPr>
        <p:sp>
          <p:nvSpPr>
            <p:cNvPr id="23334" name="Text Box 1830">
              <a:extLst>
                <a:ext uri="{FF2B5EF4-FFF2-40B4-BE49-F238E27FC236}">
                  <a16:creationId xmlns:a16="http://schemas.microsoft.com/office/drawing/2014/main" id="{C62B638C-E3E7-6B69-157C-DA96CF1AD98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022" y="4451"/>
              <a:ext cx="1199" cy="3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defTabSz="900113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450850" defTabSz="900113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900113" defTabSz="900113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350963" defTabSz="900113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800225" defTabSz="900113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257425" defTabSz="900113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714625" defTabSz="900113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171825" defTabSz="900113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629025" defTabSz="900113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en-US" altLang="en-US" sz="1000">
                  <a:solidFill>
                    <a:schemeClr val="accent2"/>
                  </a:solidFill>
                  <a:latin typeface="Arial" panose="020B0604020202020204" pitchFamily="34" charset="0"/>
                </a:rPr>
                <a:t>Document new process, using training manuals and other tools to ensure standardization</a:t>
              </a:r>
            </a:p>
          </p:txBody>
        </p:sp>
        <p:grpSp>
          <p:nvGrpSpPr>
            <p:cNvPr id="23335" name="Group 1831">
              <a:extLst>
                <a:ext uri="{FF2B5EF4-FFF2-40B4-BE49-F238E27FC236}">
                  <a16:creationId xmlns:a16="http://schemas.microsoft.com/office/drawing/2014/main" id="{DD5F53C0-0A5D-344C-5622-35C4BE11A96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084" y="4452"/>
              <a:ext cx="1075" cy="345"/>
              <a:chOff x="4162" y="3709"/>
              <a:chExt cx="712" cy="674"/>
            </a:xfrm>
          </p:grpSpPr>
          <p:sp>
            <p:nvSpPr>
              <p:cNvPr id="23336" name="Line 1832">
                <a:extLst>
                  <a:ext uri="{FF2B5EF4-FFF2-40B4-BE49-F238E27FC236}">
                    <a16:creationId xmlns:a16="http://schemas.microsoft.com/office/drawing/2014/main" id="{7A4A2D7E-8B21-A8D4-8822-2986C60D791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162" y="3709"/>
                <a:ext cx="712" cy="0"/>
              </a:xfrm>
              <a:prstGeom prst="line">
                <a:avLst/>
              </a:prstGeom>
              <a:noFill/>
              <a:ln w="28575">
                <a:solidFill>
                  <a:schemeClr val="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3337" name="Line 1833">
                <a:extLst>
                  <a:ext uri="{FF2B5EF4-FFF2-40B4-BE49-F238E27FC236}">
                    <a16:creationId xmlns:a16="http://schemas.microsoft.com/office/drawing/2014/main" id="{3E4E44FC-4FFA-D5B4-AB83-59C7163BB42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162" y="4383"/>
                <a:ext cx="712" cy="0"/>
              </a:xfrm>
              <a:prstGeom prst="line">
                <a:avLst/>
              </a:prstGeom>
              <a:noFill/>
              <a:ln w="28575">
                <a:solidFill>
                  <a:schemeClr val="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</p:grpSp>
      <p:grpSp>
        <p:nvGrpSpPr>
          <p:cNvPr id="23410" name="Group 1906">
            <a:extLst>
              <a:ext uri="{FF2B5EF4-FFF2-40B4-BE49-F238E27FC236}">
                <a16:creationId xmlns:a16="http://schemas.microsoft.com/office/drawing/2014/main" id="{C9381658-E149-461D-D3C6-2F7B4175A64F}"/>
              </a:ext>
            </a:extLst>
          </p:cNvPr>
          <p:cNvGrpSpPr>
            <a:grpSpLocks/>
          </p:cNvGrpSpPr>
          <p:nvPr/>
        </p:nvGrpSpPr>
        <p:grpSpPr bwMode="auto">
          <a:xfrm>
            <a:off x="11009313" y="7859713"/>
            <a:ext cx="1117600" cy="1212850"/>
            <a:chOff x="6722" y="5419"/>
            <a:chExt cx="820" cy="890"/>
          </a:xfrm>
        </p:grpSpPr>
        <p:sp>
          <p:nvSpPr>
            <p:cNvPr id="23409" name="Rectangle 1905">
              <a:extLst>
                <a:ext uri="{FF2B5EF4-FFF2-40B4-BE49-F238E27FC236}">
                  <a16:creationId xmlns:a16="http://schemas.microsoft.com/office/drawing/2014/main" id="{8E94458C-0435-B06E-E0E2-5707CB32319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33" y="5516"/>
              <a:ext cx="709" cy="793"/>
            </a:xfrm>
            <a:prstGeom prst="rect">
              <a:avLst/>
            </a:prstGeom>
            <a:solidFill>
              <a:srgbClr val="FFFFCC"/>
            </a:solidFill>
            <a:ln w="9525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408" name="Rectangle 1904">
              <a:extLst>
                <a:ext uri="{FF2B5EF4-FFF2-40B4-BE49-F238E27FC236}">
                  <a16:creationId xmlns:a16="http://schemas.microsoft.com/office/drawing/2014/main" id="{6DFD8199-C787-C569-577F-F33D4206897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86" y="5469"/>
              <a:ext cx="709" cy="793"/>
            </a:xfrm>
            <a:prstGeom prst="rect">
              <a:avLst/>
            </a:prstGeom>
            <a:solidFill>
              <a:srgbClr val="FFFFCC"/>
            </a:solidFill>
            <a:ln w="9525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370" name="Rectangle 1866">
              <a:extLst>
                <a:ext uri="{FF2B5EF4-FFF2-40B4-BE49-F238E27FC236}">
                  <a16:creationId xmlns:a16="http://schemas.microsoft.com/office/drawing/2014/main" id="{E8A49240-2F6E-0DEE-EBD1-6E8637C7934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22" y="5419"/>
              <a:ext cx="715" cy="79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371" name="Rectangle 1867">
              <a:extLst>
                <a:ext uri="{FF2B5EF4-FFF2-40B4-BE49-F238E27FC236}">
                  <a16:creationId xmlns:a16="http://schemas.microsoft.com/office/drawing/2014/main" id="{256498BA-24C8-4BD1-3B00-7FBAE56FAD1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25" y="5422"/>
              <a:ext cx="709" cy="793"/>
            </a:xfrm>
            <a:prstGeom prst="rect">
              <a:avLst/>
            </a:prstGeom>
            <a:solidFill>
              <a:srgbClr val="FFFFCC"/>
            </a:solidFill>
            <a:ln w="9525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372" name="Rectangle 1868">
              <a:extLst>
                <a:ext uri="{FF2B5EF4-FFF2-40B4-BE49-F238E27FC236}">
                  <a16:creationId xmlns:a16="http://schemas.microsoft.com/office/drawing/2014/main" id="{E3349439-ED24-145F-CEC7-8C7B949CD5B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46" y="5707"/>
              <a:ext cx="358" cy="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en-US" sz="800" b="1">
                  <a:solidFill>
                    <a:schemeClr val="accent2"/>
                  </a:solidFill>
                  <a:latin typeface="Arial" panose="020B0604020202020204" pitchFamily="34" charset="0"/>
                </a:rPr>
                <a:t>Learnings</a:t>
              </a:r>
              <a:endParaRPr lang="en-US" altLang="en-US" sz="2800" b="1">
                <a:solidFill>
                  <a:schemeClr val="accent2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3373" name="Rectangle 1869">
              <a:extLst>
                <a:ext uri="{FF2B5EF4-FFF2-40B4-BE49-F238E27FC236}">
                  <a16:creationId xmlns:a16="http://schemas.microsoft.com/office/drawing/2014/main" id="{7B5BC8C4-7216-7F87-A8A3-315F1B6F65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46" y="5980"/>
              <a:ext cx="669" cy="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en-US" sz="800" b="1">
                  <a:solidFill>
                    <a:schemeClr val="accent2"/>
                  </a:solidFill>
                  <a:latin typeface="Arial" panose="020B0604020202020204" pitchFamily="34" charset="0"/>
                </a:rPr>
                <a:t>Recommendations</a:t>
              </a:r>
              <a:endParaRPr lang="en-US" altLang="en-US" sz="2800" b="1">
                <a:solidFill>
                  <a:schemeClr val="accent2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3374" name="Rectangle 1870">
              <a:extLst>
                <a:ext uri="{FF2B5EF4-FFF2-40B4-BE49-F238E27FC236}">
                  <a16:creationId xmlns:a16="http://schemas.microsoft.com/office/drawing/2014/main" id="{AB80EE4C-E8E0-4235-98C0-B52BA34FB5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46" y="5438"/>
              <a:ext cx="271" cy="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en-US" sz="800" b="1">
                  <a:solidFill>
                    <a:schemeClr val="accent2"/>
                  </a:solidFill>
                  <a:latin typeface="Arial" panose="020B0604020202020204" pitchFamily="34" charset="0"/>
                </a:rPr>
                <a:t>Results</a:t>
              </a:r>
              <a:endParaRPr lang="en-US" altLang="en-US" sz="2800" b="1">
                <a:solidFill>
                  <a:schemeClr val="accent2"/>
                </a:solidFill>
                <a:latin typeface="Arial" panose="020B0604020202020204" pitchFamily="34" charset="0"/>
              </a:endParaRPr>
            </a:p>
          </p:txBody>
        </p:sp>
        <p:grpSp>
          <p:nvGrpSpPr>
            <p:cNvPr id="23389" name="Group 1885">
              <a:extLst>
                <a:ext uri="{FF2B5EF4-FFF2-40B4-BE49-F238E27FC236}">
                  <a16:creationId xmlns:a16="http://schemas.microsoft.com/office/drawing/2014/main" id="{DE277850-A2CB-DFBD-6334-32180DAA2B9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853" y="5512"/>
              <a:ext cx="298" cy="154"/>
              <a:chOff x="7333" y="5405"/>
              <a:chExt cx="298" cy="154"/>
            </a:xfrm>
          </p:grpSpPr>
          <p:sp>
            <p:nvSpPr>
              <p:cNvPr id="23383" name="Line 1879">
                <a:extLst>
                  <a:ext uri="{FF2B5EF4-FFF2-40B4-BE49-F238E27FC236}">
                    <a16:creationId xmlns:a16="http://schemas.microsoft.com/office/drawing/2014/main" id="{596787C8-0572-C2E5-D9C1-19F678DF489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7333" y="5405"/>
                <a:ext cx="1" cy="153"/>
              </a:xfrm>
              <a:prstGeom prst="line">
                <a:avLst/>
              </a:prstGeom>
              <a:noFill/>
              <a:ln w="9525">
                <a:solidFill>
                  <a:schemeClr val="accent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384" name="Line 1880">
                <a:extLst>
                  <a:ext uri="{FF2B5EF4-FFF2-40B4-BE49-F238E27FC236}">
                    <a16:creationId xmlns:a16="http://schemas.microsoft.com/office/drawing/2014/main" id="{808ACAB7-0B42-4F0D-5660-3704D056B5E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333" y="5558"/>
                <a:ext cx="298" cy="1"/>
              </a:xfrm>
              <a:prstGeom prst="line">
                <a:avLst/>
              </a:prstGeom>
              <a:noFill/>
              <a:ln w="9525">
                <a:solidFill>
                  <a:schemeClr val="accent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385" name="Line 1881">
                <a:extLst>
                  <a:ext uri="{FF2B5EF4-FFF2-40B4-BE49-F238E27FC236}">
                    <a16:creationId xmlns:a16="http://schemas.microsoft.com/office/drawing/2014/main" id="{9EECCB9A-7C40-AB7A-FCBD-79B737CC45B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363" y="5419"/>
                <a:ext cx="48" cy="23"/>
              </a:xfrm>
              <a:prstGeom prst="line">
                <a:avLst/>
              </a:prstGeom>
              <a:noFill/>
              <a:ln w="9525">
                <a:solidFill>
                  <a:schemeClr val="accent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386" name="Line 1882">
                <a:extLst>
                  <a:ext uri="{FF2B5EF4-FFF2-40B4-BE49-F238E27FC236}">
                    <a16:creationId xmlns:a16="http://schemas.microsoft.com/office/drawing/2014/main" id="{08ECE0EA-CF4F-F93D-4BAF-D5A7918DC5D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411" y="5442"/>
                <a:ext cx="41" cy="1"/>
              </a:xfrm>
              <a:prstGeom prst="line">
                <a:avLst/>
              </a:prstGeom>
              <a:noFill/>
              <a:ln w="9525">
                <a:solidFill>
                  <a:schemeClr val="accent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387" name="Line 1883">
                <a:extLst>
                  <a:ext uri="{FF2B5EF4-FFF2-40B4-BE49-F238E27FC236}">
                    <a16:creationId xmlns:a16="http://schemas.microsoft.com/office/drawing/2014/main" id="{19291577-8258-B8C3-0265-81A8941DF8C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458" y="5447"/>
                <a:ext cx="78" cy="56"/>
              </a:xfrm>
              <a:prstGeom prst="line">
                <a:avLst/>
              </a:prstGeom>
              <a:noFill/>
              <a:ln w="9525">
                <a:solidFill>
                  <a:schemeClr val="accent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388" name="Line 1884">
                <a:extLst>
                  <a:ext uri="{FF2B5EF4-FFF2-40B4-BE49-F238E27FC236}">
                    <a16:creationId xmlns:a16="http://schemas.microsoft.com/office/drawing/2014/main" id="{99E68B1E-F75A-45FB-277F-D195FF249BA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536" y="5507"/>
                <a:ext cx="83" cy="5"/>
              </a:xfrm>
              <a:prstGeom prst="line">
                <a:avLst/>
              </a:prstGeom>
              <a:noFill/>
              <a:ln w="9525">
                <a:solidFill>
                  <a:schemeClr val="accent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23390" name="Rectangle 1886">
              <a:extLst>
                <a:ext uri="{FF2B5EF4-FFF2-40B4-BE49-F238E27FC236}">
                  <a16:creationId xmlns:a16="http://schemas.microsoft.com/office/drawing/2014/main" id="{44C67BE7-CBD0-C6B5-4FD1-77EAB8EAE31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35" y="5777"/>
              <a:ext cx="20" cy="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en-US" sz="600">
                  <a:solidFill>
                    <a:srgbClr val="000000"/>
                  </a:solidFill>
                  <a:latin typeface="Arial" panose="020B0604020202020204" pitchFamily="34" charset="0"/>
                </a:rPr>
                <a:t>•</a:t>
              </a:r>
              <a:endParaRPr lang="en-US" altLang="en-US">
                <a:latin typeface="Arial" panose="020B0604020202020204" pitchFamily="34" charset="0"/>
              </a:endParaRPr>
            </a:p>
          </p:txBody>
        </p:sp>
        <p:sp>
          <p:nvSpPr>
            <p:cNvPr id="23391" name="Rectangle 1887">
              <a:extLst>
                <a:ext uri="{FF2B5EF4-FFF2-40B4-BE49-F238E27FC236}">
                  <a16:creationId xmlns:a16="http://schemas.microsoft.com/office/drawing/2014/main" id="{0799A71B-9026-9DB3-D0C3-BEBFD18CAF3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77" y="5777"/>
              <a:ext cx="45" cy="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en-US" sz="600">
                  <a:solidFill>
                    <a:srgbClr val="000000"/>
                  </a:solidFill>
                  <a:latin typeface="Arial" panose="020B0604020202020204" pitchFamily="34" charset="0"/>
                </a:rPr>
                <a:t>   </a:t>
              </a:r>
              <a:endParaRPr lang="en-US" altLang="en-US">
                <a:latin typeface="Arial" panose="020B0604020202020204" pitchFamily="34" charset="0"/>
              </a:endParaRPr>
            </a:p>
          </p:txBody>
        </p:sp>
        <p:sp>
          <p:nvSpPr>
            <p:cNvPr id="23392" name="Rectangle 1888">
              <a:extLst>
                <a:ext uri="{FF2B5EF4-FFF2-40B4-BE49-F238E27FC236}">
                  <a16:creationId xmlns:a16="http://schemas.microsoft.com/office/drawing/2014/main" id="{E07613CA-8EB1-87CE-537B-7573E887ED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35" y="5838"/>
              <a:ext cx="20" cy="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en-US" sz="600">
                  <a:solidFill>
                    <a:srgbClr val="000000"/>
                  </a:solidFill>
                  <a:latin typeface="Arial" panose="020B0604020202020204" pitchFamily="34" charset="0"/>
                </a:rPr>
                <a:t>•</a:t>
              </a:r>
              <a:endParaRPr lang="en-US" altLang="en-US">
                <a:latin typeface="Arial" panose="020B0604020202020204" pitchFamily="34" charset="0"/>
              </a:endParaRPr>
            </a:p>
          </p:txBody>
        </p:sp>
        <p:sp>
          <p:nvSpPr>
            <p:cNvPr id="23393" name="Rectangle 1889">
              <a:extLst>
                <a:ext uri="{FF2B5EF4-FFF2-40B4-BE49-F238E27FC236}">
                  <a16:creationId xmlns:a16="http://schemas.microsoft.com/office/drawing/2014/main" id="{924A6145-C8AD-D7B4-662D-B9759A153F1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77" y="5838"/>
              <a:ext cx="45" cy="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en-US" sz="600">
                  <a:solidFill>
                    <a:srgbClr val="000000"/>
                  </a:solidFill>
                  <a:latin typeface="Arial" panose="020B0604020202020204" pitchFamily="34" charset="0"/>
                </a:rPr>
                <a:t>   </a:t>
              </a:r>
              <a:endParaRPr lang="en-US" altLang="en-US">
                <a:latin typeface="Arial" panose="020B0604020202020204" pitchFamily="34" charset="0"/>
              </a:endParaRPr>
            </a:p>
          </p:txBody>
        </p:sp>
        <p:sp>
          <p:nvSpPr>
            <p:cNvPr id="23394" name="Rectangle 1890">
              <a:extLst>
                <a:ext uri="{FF2B5EF4-FFF2-40B4-BE49-F238E27FC236}">
                  <a16:creationId xmlns:a16="http://schemas.microsoft.com/office/drawing/2014/main" id="{2746972C-863B-6DD8-4653-3568958219A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35" y="5898"/>
              <a:ext cx="20" cy="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en-US" sz="600">
                  <a:solidFill>
                    <a:srgbClr val="000000"/>
                  </a:solidFill>
                  <a:latin typeface="Arial" panose="020B0604020202020204" pitchFamily="34" charset="0"/>
                </a:rPr>
                <a:t>•</a:t>
              </a:r>
              <a:endParaRPr lang="en-US" altLang="en-US">
                <a:latin typeface="Arial" panose="020B0604020202020204" pitchFamily="34" charset="0"/>
              </a:endParaRPr>
            </a:p>
          </p:txBody>
        </p:sp>
        <p:sp>
          <p:nvSpPr>
            <p:cNvPr id="23395" name="Rectangle 1891">
              <a:extLst>
                <a:ext uri="{FF2B5EF4-FFF2-40B4-BE49-F238E27FC236}">
                  <a16:creationId xmlns:a16="http://schemas.microsoft.com/office/drawing/2014/main" id="{1E0C9EE3-C691-42E6-3FA7-2C2F3E831CE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77" y="5898"/>
              <a:ext cx="30" cy="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en-US" sz="600">
                  <a:solidFill>
                    <a:srgbClr val="000000"/>
                  </a:solidFill>
                  <a:latin typeface="Arial" panose="020B0604020202020204" pitchFamily="34" charset="0"/>
                </a:rPr>
                <a:t>  </a:t>
              </a:r>
              <a:endParaRPr lang="en-US" altLang="en-US">
                <a:latin typeface="Arial" panose="020B0604020202020204" pitchFamily="34" charset="0"/>
              </a:endParaRPr>
            </a:p>
          </p:txBody>
        </p:sp>
        <p:grpSp>
          <p:nvGrpSpPr>
            <p:cNvPr id="23406" name="Group 1902">
              <a:extLst>
                <a:ext uri="{FF2B5EF4-FFF2-40B4-BE49-F238E27FC236}">
                  <a16:creationId xmlns:a16="http://schemas.microsoft.com/office/drawing/2014/main" id="{4251F22D-ABAE-675B-1FBF-7C3E03C7583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853" y="6041"/>
              <a:ext cx="309" cy="150"/>
              <a:chOff x="7333" y="5934"/>
              <a:chExt cx="309" cy="150"/>
            </a:xfrm>
          </p:grpSpPr>
          <p:sp>
            <p:nvSpPr>
              <p:cNvPr id="23396" name="Line 1892">
                <a:extLst>
                  <a:ext uri="{FF2B5EF4-FFF2-40B4-BE49-F238E27FC236}">
                    <a16:creationId xmlns:a16="http://schemas.microsoft.com/office/drawing/2014/main" id="{04962359-2D7D-548A-10F1-F01FACC001B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7333" y="5934"/>
                <a:ext cx="1" cy="149"/>
              </a:xfrm>
              <a:prstGeom prst="line">
                <a:avLst/>
              </a:prstGeom>
              <a:noFill/>
              <a:ln w="9525">
                <a:solidFill>
                  <a:schemeClr val="accent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397" name="Line 1893">
                <a:extLst>
                  <a:ext uri="{FF2B5EF4-FFF2-40B4-BE49-F238E27FC236}">
                    <a16:creationId xmlns:a16="http://schemas.microsoft.com/office/drawing/2014/main" id="{D4C8089D-5D55-AE93-37F5-884FCED16DE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333" y="6083"/>
                <a:ext cx="298" cy="1"/>
              </a:xfrm>
              <a:prstGeom prst="line">
                <a:avLst/>
              </a:prstGeom>
              <a:noFill/>
              <a:ln w="9525">
                <a:solidFill>
                  <a:schemeClr val="accent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398" name="Line 1894">
                <a:extLst>
                  <a:ext uri="{FF2B5EF4-FFF2-40B4-BE49-F238E27FC236}">
                    <a16:creationId xmlns:a16="http://schemas.microsoft.com/office/drawing/2014/main" id="{9C53BF58-C418-FCD3-24C1-813CC1C79B1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333" y="5971"/>
                <a:ext cx="36" cy="1"/>
              </a:xfrm>
              <a:prstGeom prst="line">
                <a:avLst/>
              </a:prstGeom>
              <a:noFill/>
              <a:ln w="9525">
                <a:solidFill>
                  <a:schemeClr val="accent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399" name="Line 1895">
                <a:extLst>
                  <a:ext uri="{FF2B5EF4-FFF2-40B4-BE49-F238E27FC236}">
                    <a16:creationId xmlns:a16="http://schemas.microsoft.com/office/drawing/2014/main" id="{C51C5698-DA8A-96EF-4765-E23DE9C426C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375" y="6013"/>
                <a:ext cx="42" cy="1"/>
              </a:xfrm>
              <a:prstGeom prst="line">
                <a:avLst/>
              </a:prstGeom>
              <a:noFill/>
              <a:ln w="9525">
                <a:solidFill>
                  <a:schemeClr val="accent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400" name="Line 1896">
                <a:extLst>
                  <a:ext uri="{FF2B5EF4-FFF2-40B4-BE49-F238E27FC236}">
                    <a16:creationId xmlns:a16="http://schemas.microsoft.com/office/drawing/2014/main" id="{E122940F-224E-92AD-FDA8-59B35C9E804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7375" y="5971"/>
                <a:ext cx="1" cy="112"/>
              </a:xfrm>
              <a:prstGeom prst="line">
                <a:avLst/>
              </a:prstGeom>
              <a:noFill/>
              <a:ln w="9525">
                <a:solidFill>
                  <a:schemeClr val="accent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401" name="Line 1897">
                <a:extLst>
                  <a:ext uri="{FF2B5EF4-FFF2-40B4-BE49-F238E27FC236}">
                    <a16:creationId xmlns:a16="http://schemas.microsoft.com/office/drawing/2014/main" id="{B6778D1D-D16E-9D75-90C7-35F03FDF7DA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7417" y="6013"/>
                <a:ext cx="1" cy="70"/>
              </a:xfrm>
              <a:prstGeom prst="line">
                <a:avLst/>
              </a:prstGeom>
              <a:noFill/>
              <a:ln w="9525">
                <a:solidFill>
                  <a:schemeClr val="accent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23404" name="Group 1900">
                <a:extLst>
                  <a:ext uri="{FF2B5EF4-FFF2-40B4-BE49-F238E27FC236}">
                    <a16:creationId xmlns:a16="http://schemas.microsoft.com/office/drawing/2014/main" id="{C62DDA77-F28E-027C-0B23-D0EF413C46F6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7446" y="5999"/>
                <a:ext cx="84" cy="28"/>
                <a:chOff x="7446" y="5999"/>
                <a:chExt cx="84" cy="28"/>
              </a:xfrm>
            </p:grpSpPr>
            <p:sp>
              <p:nvSpPr>
                <p:cNvPr id="23402" name="Freeform 1898">
                  <a:extLst>
                    <a:ext uri="{FF2B5EF4-FFF2-40B4-BE49-F238E27FC236}">
                      <a16:creationId xmlns:a16="http://schemas.microsoft.com/office/drawing/2014/main" id="{08A1648E-85EF-C0E8-457B-1ACFEF177FD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446" y="6009"/>
                  <a:ext cx="36" cy="18"/>
                </a:xfrm>
                <a:custGeom>
                  <a:avLst/>
                  <a:gdLst>
                    <a:gd name="T0" fmla="*/ 0 w 36"/>
                    <a:gd name="T1" fmla="*/ 18 h 18"/>
                    <a:gd name="T2" fmla="*/ 30 w 36"/>
                    <a:gd name="T3" fmla="*/ 0 h 18"/>
                    <a:gd name="T4" fmla="*/ 24 w 36"/>
                    <a:gd name="T5" fmla="*/ 9 h 18"/>
                    <a:gd name="T6" fmla="*/ 36 w 36"/>
                    <a:gd name="T7" fmla="*/ 14 h 18"/>
                    <a:gd name="T8" fmla="*/ 0 w 36"/>
                    <a:gd name="T9" fmla="*/ 18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" h="18">
                      <a:moveTo>
                        <a:pt x="0" y="18"/>
                      </a:moveTo>
                      <a:lnTo>
                        <a:pt x="30" y="0"/>
                      </a:lnTo>
                      <a:lnTo>
                        <a:pt x="24" y="9"/>
                      </a:lnTo>
                      <a:lnTo>
                        <a:pt x="36" y="14"/>
                      </a:lnTo>
                      <a:lnTo>
                        <a:pt x="0" y="18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solidFill>
                    <a:schemeClr val="accent2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3403" name="Line 1899">
                  <a:extLst>
                    <a:ext uri="{FF2B5EF4-FFF2-40B4-BE49-F238E27FC236}">
                      <a16:creationId xmlns:a16="http://schemas.microsoft.com/office/drawing/2014/main" id="{3A6C8DD3-E986-78E2-256A-B1567368B795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7470" y="5999"/>
                  <a:ext cx="60" cy="19"/>
                </a:xfrm>
                <a:prstGeom prst="line">
                  <a:avLst/>
                </a:prstGeom>
                <a:noFill/>
                <a:ln w="9525">
                  <a:solidFill>
                    <a:schemeClr val="accent2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23405" name="Rectangle 1901">
                <a:extLst>
                  <a:ext uri="{FF2B5EF4-FFF2-40B4-BE49-F238E27FC236}">
                    <a16:creationId xmlns:a16="http://schemas.microsoft.com/office/drawing/2014/main" id="{D33E37FC-235A-ED5C-69FF-7C94E4FE7A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548" y="5971"/>
                <a:ext cx="94" cy="63"/>
              </a:xfrm>
              <a:prstGeom prst="rect">
                <a:avLst/>
              </a:prstGeom>
              <a:noFill/>
              <a:ln w="9525">
                <a:solidFill>
                  <a:schemeClr val="accent2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en-US" sz="500">
                    <a:solidFill>
                      <a:srgbClr val="000000"/>
                    </a:solidFill>
                    <a:latin typeface="Arial" panose="020B0604020202020204" pitchFamily="34" charset="0"/>
                  </a:rPr>
                  <a:t>next</a:t>
                </a:r>
                <a:endParaRPr lang="en-US" altLang="en-US">
                  <a:latin typeface="Arial" panose="020B0604020202020204" pitchFamily="34" charset="0"/>
                </a:endParaRPr>
              </a:p>
            </p:txBody>
          </p:sp>
        </p:grpSp>
      </p:grpSp>
      <p:sp>
        <p:nvSpPr>
          <p:cNvPr id="23363" name="Text Box 1859">
            <a:extLst>
              <a:ext uri="{FF2B5EF4-FFF2-40B4-BE49-F238E27FC236}">
                <a16:creationId xmlns:a16="http://schemas.microsoft.com/office/drawing/2014/main" id="{65A5769E-8BF1-1A66-AB04-11E5409EFFB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901363" y="7499350"/>
            <a:ext cx="1404937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99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en-US" sz="1400" b="1">
                <a:solidFill>
                  <a:schemeClr val="accent2"/>
                </a:solidFill>
                <a:latin typeface="Arial" panose="020B0604020202020204" pitchFamily="34" charset="0"/>
              </a:rPr>
              <a:t>Key Learnings</a:t>
            </a:r>
          </a:p>
        </p:txBody>
      </p:sp>
      <p:grpSp>
        <p:nvGrpSpPr>
          <p:cNvPr id="23483" name="Group 1979">
            <a:extLst>
              <a:ext uri="{FF2B5EF4-FFF2-40B4-BE49-F238E27FC236}">
                <a16:creationId xmlns:a16="http://schemas.microsoft.com/office/drawing/2014/main" id="{696CC44B-7197-6770-7096-69713D44D98E}"/>
              </a:ext>
            </a:extLst>
          </p:cNvPr>
          <p:cNvGrpSpPr>
            <a:grpSpLocks/>
          </p:cNvGrpSpPr>
          <p:nvPr/>
        </p:nvGrpSpPr>
        <p:grpSpPr bwMode="auto">
          <a:xfrm>
            <a:off x="12739688" y="8237538"/>
            <a:ext cx="2522537" cy="723900"/>
            <a:chOff x="8013" y="5233"/>
            <a:chExt cx="1193" cy="371"/>
          </a:xfrm>
        </p:grpSpPr>
        <p:sp>
          <p:nvSpPr>
            <p:cNvPr id="23364" name="Text Box 1860">
              <a:extLst>
                <a:ext uri="{FF2B5EF4-FFF2-40B4-BE49-F238E27FC236}">
                  <a16:creationId xmlns:a16="http://schemas.microsoft.com/office/drawing/2014/main" id="{ABCF07A0-ED13-5C3C-9159-7394EA16B36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3" y="5242"/>
              <a:ext cx="1193" cy="36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defTabSz="900113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450850" defTabSz="900113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900113" defTabSz="900113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350963" defTabSz="900113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800225" defTabSz="900113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257425" defTabSz="900113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714625" defTabSz="900113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171825" defTabSz="900113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629025" defTabSz="900113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en-US" altLang="en-US" sz="1000">
                  <a:solidFill>
                    <a:schemeClr val="accent2"/>
                  </a:solidFill>
                  <a:latin typeface="Arial" panose="020B0604020202020204" pitchFamily="34" charset="0"/>
                </a:rPr>
                <a:t>Document results and summarize key learnings. Identify potential future projects and possibilities for replication.  Perform project lessons learned</a:t>
              </a:r>
            </a:p>
          </p:txBody>
        </p:sp>
        <p:grpSp>
          <p:nvGrpSpPr>
            <p:cNvPr id="23482" name="Group 1978">
              <a:extLst>
                <a:ext uri="{FF2B5EF4-FFF2-40B4-BE49-F238E27FC236}">
                  <a16:creationId xmlns:a16="http://schemas.microsoft.com/office/drawing/2014/main" id="{05C7D351-1EE7-0378-6A53-09833C29128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055" y="5233"/>
              <a:ext cx="1108" cy="371"/>
              <a:chOff x="8099" y="5233"/>
              <a:chExt cx="1000" cy="371"/>
            </a:xfrm>
          </p:grpSpPr>
          <p:sp>
            <p:nvSpPr>
              <p:cNvPr id="23366" name="Line 1862">
                <a:extLst>
                  <a:ext uri="{FF2B5EF4-FFF2-40B4-BE49-F238E27FC236}">
                    <a16:creationId xmlns:a16="http://schemas.microsoft.com/office/drawing/2014/main" id="{55B16EE7-4D6F-FB3C-3CE8-C751CD5CD5D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099" y="5233"/>
                <a:ext cx="1000" cy="0"/>
              </a:xfrm>
              <a:prstGeom prst="line">
                <a:avLst/>
              </a:prstGeom>
              <a:noFill/>
              <a:ln w="28575">
                <a:solidFill>
                  <a:schemeClr val="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3367" name="Line 1863">
                <a:extLst>
                  <a:ext uri="{FF2B5EF4-FFF2-40B4-BE49-F238E27FC236}">
                    <a16:creationId xmlns:a16="http://schemas.microsoft.com/office/drawing/2014/main" id="{0BB2E21A-3A61-2171-E96B-97650547AD5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099" y="5604"/>
                <a:ext cx="1000" cy="0"/>
              </a:xfrm>
              <a:prstGeom prst="line">
                <a:avLst/>
              </a:prstGeom>
              <a:noFill/>
              <a:ln w="28575">
                <a:solidFill>
                  <a:schemeClr val="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</p:grpSp>
      <p:sp>
        <p:nvSpPr>
          <p:cNvPr id="23414" name="Line 1910">
            <a:extLst>
              <a:ext uri="{FF2B5EF4-FFF2-40B4-BE49-F238E27FC236}">
                <a16:creationId xmlns:a16="http://schemas.microsoft.com/office/drawing/2014/main" id="{4F9273AB-879A-A81E-F8DC-672132606872}"/>
              </a:ext>
            </a:extLst>
          </p:cNvPr>
          <p:cNvSpPr>
            <a:spLocks noChangeShapeType="1"/>
          </p:cNvSpPr>
          <p:nvPr/>
        </p:nvSpPr>
        <p:spPr bwMode="auto">
          <a:xfrm>
            <a:off x="9191625" y="530225"/>
            <a:ext cx="0" cy="449263"/>
          </a:xfrm>
          <a:prstGeom prst="line">
            <a:avLst/>
          </a:prstGeom>
          <a:noFill/>
          <a:ln w="76200">
            <a:solidFill>
              <a:srgbClr val="606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3415" name="Line 1911">
            <a:extLst>
              <a:ext uri="{FF2B5EF4-FFF2-40B4-BE49-F238E27FC236}">
                <a16:creationId xmlns:a16="http://schemas.microsoft.com/office/drawing/2014/main" id="{0DE44643-2A1F-57E4-1A8A-6D288D96E7E6}"/>
              </a:ext>
            </a:extLst>
          </p:cNvPr>
          <p:cNvSpPr>
            <a:spLocks noChangeShapeType="1"/>
          </p:cNvSpPr>
          <p:nvPr/>
        </p:nvSpPr>
        <p:spPr bwMode="auto">
          <a:xfrm rot="3090663">
            <a:off x="7818438" y="1846262"/>
            <a:ext cx="1588" cy="449263"/>
          </a:xfrm>
          <a:prstGeom prst="line">
            <a:avLst/>
          </a:prstGeom>
          <a:noFill/>
          <a:ln w="76200">
            <a:solidFill>
              <a:srgbClr val="606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3416" name="Line 1912">
            <a:extLst>
              <a:ext uri="{FF2B5EF4-FFF2-40B4-BE49-F238E27FC236}">
                <a16:creationId xmlns:a16="http://schemas.microsoft.com/office/drawing/2014/main" id="{23DFB96B-D71E-9575-6C5C-717B0BA5E3EA}"/>
              </a:ext>
            </a:extLst>
          </p:cNvPr>
          <p:cNvSpPr>
            <a:spLocks noChangeShapeType="1"/>
          </p:cNvSpPr>
          <p:nvPr/>
        </p:nvSpPr>
        <p:spPr bwMode="auto">
          <a:xfrm>
            <a:off x="2384425" y="1517650"/>
            <a:ext cx="0" cy="449263"/>
          </a:xfrm>
          <a:prstGeom prst="line">
            <a:avLst/>
          </a:prstGeom>
          <a:noFill/>
          <a:ln w="76200">
            <a:solidFill>
              <a:srgbClr val="606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3427" name="Line 1923">
            <a:extLst>
              <a:ext uri="{FF2B5EF4-FFF2-40B4-BE49-F238E27FC236}">
                <a16:creationId xmlns:a16="http://schemas.microsoft.com/office/drawing/2014/main" id="{860C1201-0706-E300-4C1A-03C0DEEBA092}"/>
              </a:ext>
            </a:extLst>
          </p:cNvPr>
          <p:cNvSpPr>
            <a:spLocks noChangeShapeType="1"/>
          </p:cNvSpPr>
          <p:nvPr/>
        </p:nvSpPr>
        <p:spPr bwMode="auto">
          <a:xfrm rot="18509337" flipH="1">
            <a:off x="8066088" y="3438525"/>
            <a:ext cx="1587" cy="449263"/>
          </a:xfrm>
          <a:prstGeom prst="line">
            <a:avLst/>
          </a:prstGeom>
          <a:noFill/>
          <a:ln w="76200">
            <a:solidFill>
              <a:srgbClr val="606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3429" name="Line 1925">
            <a:extLst>
              <a:ext uri="{FF2B5EF4-FFF2-40B4-BE49-F238E27FC236}">
                <a16:creationId xmlns:a16="http://schemas.microsoft.com/office/drawing/2014/main" id="{A1DAA3D0-1178-49D3-E9F1-29C9CDCED1CC}"/>
              </a:ext>
            </a:extLst>
          </p:cNvPr>
          <p:cNvSpPr>
            <a:spLocks noChangeShapeType="1"/>
          </p:cNvSpPr>
          <p:nvPr/>
        </p:nvSpPr>
        <p:spPr bwMode="auto">
          <a:xfrm rot="3090663">
            <a:off x="7810500" y="4551363"/>
            <a:ext cx="1588" cy="449262"/>
          </a:xfrm>
          <a:prstGeom prst="line">
            <a:avLst/>
          </a:prstGeom>
          <a:noFill/>
          <a:ln w="76200">
            <a:solidFill>
              <a:srgbClr val="606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3430" name="Line 1926">
            <a:extLst>
              <a:ext uri="{FF2B5EF4-FFF2-40B4-BE49-F238E27FC236}">
                <a16:creationId xmlns:a16="http://schemas.microsoft.com/office/drawing/2014/main" id="{E271CC68-A81E-E132-9BDC-D4581393D10B}"/>
              </a:ext>
            </a:extLst>
          </p:cNvPr>
          <p:cNvSpPr>
            <a:spLocks noChangeShapeType="1"/>
          </p:cNvSpPr>
          <p:nvPr/>
        </p:nvSpPr>
        <p:spPr bwMode="auto">
          <a:xfrm rot="18509337" flipH="1">
            <a:off x="7704138" y="5889625"/>
            <a:ext cx="1587" cy="449263"/>
          </a:xfrm>
          <a:prstGeom prst="line">
            <a:avLst/>
          </a:prstGeom>
          <a:noFill/>
          <a:ln w="76200">
            <a:solidFill>
              <a:srgbClr val="606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3431" name="Line 1927">
            <a:extLst>
              <a:ext uri="{FF2B5EF4-FFF2-40B4-BE49-F238E27FC236}">
                <a16:creationId xmlns:a16="http://schemas.microsoft.com/office/drawing/2014/main" id="{419157EF-CB3F-E3C7-92A1-A2D1B1FC5878}"/>
              </a:ext>
            </a:extLst>
          </p:cNvPr>
          <p:cNvSpPr>
            <a:spLocks noChangeShapeType="1"/>
          </p:cNvSpPr>
          <p:nvPr/>
        </p:nvSpPr>
        <p:spPr bwMode="auto">
          <a:xfrm rot="3090663">
            <a:off x="7629525" y="6869113"/>
            <a:ext cx="1588" cy="449262"/>
          </a:xfrm>
          <a:prstGeom prst="line">
            <a:avLst/>
          </a:prstGeom>
          <a:noFill/>
          <a:ln w="76200">
            <a:solidFill>
              <a:srgbClr val="606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3433" name="Line 1929">
            <a:extLst>
              <a:ext uri="{FF2B5EF4-FFF2-40B4-BE49-F238E27FC236}">
                <a16:creationId xmlns:a16="http://schemas.microsoft.com/office/drawing/2014/main" id="{251D820F-8708-E9FA-7428-039E4796B0D5}"/>
              </a:ext>
            </a:extLst>
          </p:cNvPr>
          <p:cNvSpPr>
            <a:spLocks noChangeShapeType="1"/>
          </p:cNvSpPr>
          <p:nvPr/>
        </p:nvSpPr>
        <p:spPr bwMode="auto">
          <a:xfrm>
            <a:off x="13385800" y="1184275"/>
            <a:ext cx="0" cy="449263"/>
          </a:xfrm>
          <a:prstGeom prst="line">
            <a:avLst/>
          </a:prstGeom>
          <a:noFill/>
          <a:ln w="76200">
            <a:solidFill>
              <a:srgbClr val="606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3434" name="Line 1930">
            <a:extLst>
              <a:ext uri="{FF2B5EF4-FFF2-40B4-BE49-F238E27FC236}">
                <a16:creationId xmlns:a16="http://schemas.microsoft.com/office/drawing/2014/main" id="{007E624C-F96D-D156-B6A3-07CCC260A27F}"/>
              </a:ext>
            </a:extLst>
          </p:cNvPr>
          <p:cNvSpPr>
            <a:spLocks noChangeShapeType="1"/>
          </p:cNvSpPr>
          <p:nvPr/>
        </p:nvSpPr>
        <p:spPr bwMode="auto">
          <a:xfrm rot="3090663">
            <a:off x="13088938" y="2193925"/>
            <a:ext cx="1587" cy="449263"/>
          </a:xfrm>
          <a:prstGeom prst="line">
            <a:avLst/>
          </a:prstGeom>
          <a:noFill/>
          <a:ln w="76200">
            <a:solidFill>
              <a:srgbClr val="606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3435" name="Line 1931">
            <a:extLst>
              <a:ext uri="{FF2B5EF4-FFF2-40B4-BE49-F238E27FC236}">
                <a16:creationId xmlns:a16="http://schemas.microsoft.com/office/drawing/2014/main" id="{4CA9AD5A-6177-641C-AA30-F98E72AAA0EE}"/>
              </a:ext>
            </a:extLst>
          </p:cNvPr>
          <p:cNvSpPr>
            <a:spLocks noChangeShapeType="1"/>
          </p:cNvSpPr>
          <p:nvPr/>
        </p:nvSpPr>
        <p:spPr bwMode="auto">
          <a:xfrm rot="18509337" flipH="1">
            <a:off x="12988925" y="3630613"/>
            <a:ext cx="1588" cy="449262"/>
          </a:xfrm>
          <a:prstGeom prst="line">
            <a:avLst/>
          </a:prstGeom>
          <a:noFill/>
          <a:ln w="76200">
            <a:solidFill>
              <a:srgbClr val="606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3436" name="Line 1932">
            <a:extLst>
              <a:ext uri="{FF2B5EF4-FFF2-40B4-BE49-F238E27FC236}">
                <a16:creationId xmlns:a16="http://schemas.microsoft.com/office/drawing/2014/main" id="{AD636DD7-756C-C24C-AC07-AE6EA46EDF92}"/>
              </a:ext>
            </a:extLst>
          </p:cNvPr>
          <p:cNvSpPr>
            <a:spLocks noChangeShapeType="1"/>
          </p:cNvSpPr>
          <p:nvPr/>
        </p:nvSpPr>
        <p:spPr bwMode="auto">
          <a:xfrm rot="3090663">
            <a:off x="12961938" y="4589462"/>
            <a:ext cx="1588" cy="449263"/>
          </a:xfrm>
          <a:prstGeom prst="line">
            <a:avLst/>
          </a:prstGeom>
          <a:noFill/>
          <a:ln w="76200">
            <a:solidFill>
              <a:srgbClr val="606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3437" name="Line 1933">
            <a:extLst>
              <a:ext uri="{FF2B5EF4-FFF2-40B4-BE49-F238E27FC236}">
                <a16:creationId xmlns:a16="http://schemas.microsoft.com/office/drawing/2014/main" id="{08367323-A80C-1EC9-94FE-F4448EEC2451}"/>
              </a:ext>
            </a:extLst>
          </p:cNvPr>
          <p:cNvSpPr>
            <a:spLocks noChangeShapeType="1"/>
          </p:cNvSpPr>
          <p:nvPr/>
        </p:nvSpPr>
        <p:spPr bwMode="auto">
          <a:xfrm rot="18509337" flipH="1">
            <a:off x="12887325" y="5875338"/>
            <a:ext cx="1588" cy="449262"/>
          </a:xfrm>
          <a:prstGeom prst="line">
            <a:avLst/>
          </a:prstGeom>
          <a:noFill/>
          <a:ln w="76200">
            <a:solidFill>
              <a:srgbClr val="606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3438" name="Line 1934">
            <a:extLst>
              <a:ext uri="{FF2B5EF4-FFF2-40B4-BE49-F238E27FC236}">
                <a16:creationId xmlns:a16="http://schemas.microsoft.com/office/drawing/2014/main" id="{E38ECAB5-C225-8968-D26C-D7F78B751DEC}"/>
              </a:ext>
            </a:extLst>
          </p:cNvPr>
          <p:cNvSpPr>
            <a:spLocks noChangeShapeType="1"/>
          </p:cNvSpPr>
          <p:nvPr/>
        </p:nvSpPr>
        <p:spPr bwMode="auto">
          <a:xfrm rot="3090663">
            <a:off x="12771438" y="7613650"/>
            <a:ext cx="1587" cy="449263"/>
          </a:xfrm>
          <a:prstGeom prst="line">
            <a:avLst/>
          </a:prstGeom>
          <a:noFill/>
          <a:ln w="76200">
            <a:solidFill>
              <a:srgbClr val="606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grpSp>
        <p:nvGrpSpPr>
          <p:cNvPr id="23443" name="Group 1939">
            <a:extLst>
              <a:ext uri="{FF2B5EF4-FFF2-40B4-BE49-F238E27FC236}">
                <a16:creationId xmlns:a16="http://schemas.microsoft.com/office/drawing/2014/main" id="{66FC6C42-D986-1A0B-EC3D-AB9FAEA229B8}"/>
              </a:ext>
            </a:extLst>
          </p:cNvPr>
          <p:cNvGrpSpPr>
            <a:grpSpLocks/>
          </p:cNvGrpSpPr>
          <p:nvPr/>
        </p:nvGrpSpPr>
        <p:grpSpPr bwMode="auto">
          <a:xfrm>
            <a:off x="2528888" y="5032375"/>
            <a:ext cx="1271587" cy="677863"/>
            <a:chOff x="1593" y="3170"/>
            <a:chExt cx="801" cy="427"/>
          </a:xfrm>
        </p:grpSpPr>
        <p:grpSp>
          <p:nvGrpSpPr>
            <p:cNvPr id="3132" name="Group 60">
              <a:extLst>
                <a:ext uri="{FF2B5EF4-FFF2-40B4-BE49-F238E27FC236}">
                  <a16:creationId xmlns:a16="http://schemas.microsoft.com/office/drawing/2014/main" id="{020314AD-5442-5583-BF13-E41E79F9481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642" y="3170"/>
              <a:ext cx="752" cy="392"/>
              <a:chOff x="2640" y="1056"/>
              <a:chExt cx="758" cy="432"/>
            </a:xfrm>
          </p:grpSpPr>
          <p:sp>
            <p:nvSpPr>
              <p:cNvPr id="3133" name="Line 61">
                <a:extLst>
                  <a:ext uri="{FF2B5EF4-FFF2-40B4-BE49-F238E27FC236}">
                    <a16:creationId xmlns:a16="http://schemas.microsoft.com/office/drawing/2014/main" id="{4528CC6B-24B3-77DE-D085-1324324849D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640" y="1286"/>
                <a:ext cx="562" cy="1"/>
              </a:xfrm>
              <a:prstGeom prst="line">
                <a:avLst/>
              </a:prstGeom>
              <a:noFill/>
              <a:ln w="22225">
                <a:solidFill>
                  <a:srgbClr val="FF99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34" name="Line 62">
                <a:extLst>
                  <a:ext uri="{FF2B5EF4-FFF2-40B4-BE49-F238E27FC236}">
                    <a16:creationId xmlns:a16="http://schemas.microsoft.com/office/drawing/2014/main" id="{051FF9B3-4412-6EDC-2F82-ABFDEEBF602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827" y="1056"/>
                <a:ext cx="159" cy="216"/>
              </a:xfrm>
              <a:prstGeom prst="line">
                <a:avLst/>
              </a:prstGeom>
              <a:noFill/>
              <a:ln w="22225">
                <a:solidFill>
                  <a:srgbClr val="FF99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35" name="Line 63">
                <a:extLst>
                  <a:ext uri="{FF2B5EF4-FFF2-40B4-BE49-F238E27FC236}">
                    <a16:creationId xmlns:a16="http://schemas.microsoft.com/office/drawing/2014/main" id="{4624955D-A504-9EAE-7877-5D2E14E5569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712" y="1286"/>
                <a:ext cx="144" cy="202"/>
              </a:xfrm>
              <a:prstGeom prst="line">
                <a:avLst/>
              </a:prstGeom>
              <a:noFill/>
              <a:ln w="22225">
                <a:solidFill>
                  <a:srgbClr val="FF99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3136" name="Group 64">
                <a:extLst>
                  <a:ext uri="{FF2B5EF4-FFF2-40B4-BE49-F238E27FC236}">
                    <a16:creationId xmlns:a16="http://schemas.microsoft.com/office/drawing/2014/main" id="{EAFC67C8-AF36-3D7C-79E3-52B5B13FBEFD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209" y="1192"/>
                <a:ext cx="189" cy="161"/>
                <a:chOff x="4789" y="1544"/>
                <a:chExt cx="189" cy="161"/>
              </a:xfrm>
            </p:grpSpPr>
            <p:grpSp>
              <p:nvGrpSpPr>
                <p:cNvPr id="3137" name="Group 65">
                  <a:extLst>
                    <a:ext uri="{FF2B5EF4-FFF2-40B4-BE49-F238E27FC236}">
                      <a16:creationId xmlns:a16="http://schemas.microsoft.com/office/drawing/2014/main" id="{10F0BCD0-DA02-483D-6C2E-7947B463C55D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4789" y="1544"/>
                  <a:ext cx="187" cy="159"/>
                  <a:chOff x="4789" y="1544"/>
                  <a:chExt cx="187" cy="159"/>
                </a:xfrm>
              </p:grpSpPr>
              <p:pic>
                <p:nvPicPr>
                  <p:cNvPr id="3138" name="Picture 66">
                    <a:extLst>
                      <a:ext uri="{FF2B5EF4-FFF2-40B4-BE49-F238E27FC236}">
                        <a16:creationId xmlns:a16="http://schemas.microsoft.com/office/drawing/2014/main" id="{18255C80-D2AD-B57F-799E-D59EE8381E84}"/>
                      </a:ext>
                    </a:extLst>
                  </p:cNvPr>
                  <p:cNvPicPr>
                    <a:picLocks noChangeAspect="1" noChangeArrowheads="1"/>
                  </p:cNvPicPr>
                  <p:nvPr/>
                </p:nvPicPr>
                <p:blipFill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4789" y="1544"/>
                    <a:ext cx="116" cy="116"/>
                  </a:xfrm>
                  <a:prstGeom prst="rect">
                    <a:avLst/>
                  </a:prstGeom>
                  <a:solidFill>
                    <a:srgbClr val="FFFF00"/>
                  </a:solidFill>
                  <a:ln w="9525">
                    <a:solidFill>
                      <a:srgbClr val="FF9900"/>
                    </a:solidFill>
                    <a:miter lim="800000"/>
                    <a:headEnd/>
                    <a:tailEnd/>
                  </a:ln>
                </p:spPr>
              </p:pic>
              <p:pic>
                <p:nvPicPr>
                  <p:cNvPr id="3139" name="Picture 67">
                    <a:extLst>
                      <a:ext uri="{FF2B5EF4-FFF2-40B4-BE49-F238E27FC236}">
                        <a16:creationId xmlns:a16="http://schemas.microsoft.com/office/drawing/2014/main" id="{F1023426-911A-D07F-B45D-D75D83E84586}"/>
                      </a:ext>
                    </a:extLst>
                  </p:cNvPr>
                  <p:cNvPicPr>
                    <a:picLocks noChangeAspect="1" noChangeArrowheads="1"/>
                  </p:cNvPicPr>
                  <p:nvPr/>
                </p:nvPicPr>
                <p:blipFill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r="37500"/>
                  <a:stretch>
                    <a:fillRect/>
                  </a:stretch>
                </p:blipFill>
                <p:spPr bwMode="auto">
                  <a:xfrm>
                    <a:off x="4905" y="1544"/>
                    <a:ext cx="71" cy="116"/>
                  </a:xfrm>
                  <a:prstGeom prst="rect">
                    <a:avLst/>
                  </a:prstGeom>
                  <a:solidFill>
                    <a:srgbClr val="FFFF00"/>
                  </a:solidFill>
                  <a:ln w="9525">
                    <a:solidFill>
                      <a:srgbClr val="FF9900"/>
                    </a:solidFill>
                    <a:miter lim="800000"/>
                    <a:headEnd/>
                    <a:tailEnd/>
                  </a:ln>
                </p:spPr>
              </p:pic>
              <p:pic>
                <p:nvPicPr>
                  <p:cNvPr id="3140" name="Picture 68">
                    <a:extLst>
                      <a:ext uri="{FF2B5EF4-FFF2-40B4-BE49-F238E27FC236}">
                        <a16:creationId xmlns:a16="http://schemas.microsoft.com/office/drawing/2014/main" id="{25B49AA1-8E7E-1FAD-E73A-80122818414C}"/>
                      </a:ext>
                    </a:extLst>
                  </p:cNvPr>
                  <p:cNvPicPr>
                    <a:picLocks noChangeAspect="1" noChangeArrowheads="1"/>
                  </p:cNvPicPr>
                  <p:nvPr/>
                </p:nvPicPr>
                <p:blipFill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t="62500"/>
                  <a:stretch>
                    <a:fillRect/>
                  </a:stretch>
                </p:blipFill>
                <p:spPr bwMode="auto">
                  <a:xfrm>
                    <a:off x="4789" y="1660"/>
                    <a:ext cx="116" cy="43"/>
                  </a:xfrm>
                  <a:prstGeom prst="rect">
                    <a:avLst/>
                  </a:prstGeom>
                  <a:solidFill>
                    <a:srgbClr val="FFFF00"/>
                  </a:solidFill>
                  <a:ln w="9525">
                    <a:solidFill>
                      <a:srgbClr val="FF9900"/>
                    </a:solidFill>
                    <a:miter lim="800000"/>
                    <a:headEnd/>
                    <a:tailEnd/>
                  </a:ln>
                </p:spPr>
              </p:pic>
              <p:pic>
                <p:nvPicPr>
                  <p:cNvPr id="3141" name="Picture 69">
                    <a:extLst>
                      <a:ext uri="{FF2B5EF4-FFF2-40B4-BE49-F238E27FC236}">
                        <a16:creationId xmlns:a16="http://schemas.microsoft.com/office/drawing/2014/main" id="{7F261516-1291-6F60-0B8F-1BD140B0952A}"/>
                      </a:ext>
                    </a:extLst>
                  </p:cNvPr>
                  <p:cNvPicPr>
                    <a:picLocks noChangeAspect="1" noChangeArrowheads="1"/>
                  </p:cNvPicPr>
                  <p:nvPr/>
                </p:nvPicPr>
                <p:blipFill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t="62500" r="37500"/>
                  <a:stretch>
                    <a:fillRect/>
                  </a:stretch>
                </p:blipFill>
                <p:spPr bwMode="auto">
                  <a:xfrm>
                    <a:off x="4905" y="1660"/>
                    <a:ext cx="71" cy="43"/>
                  </a:xfrm>
                  <a:prstGeom prst="rect">
                    <a:avLst/>
                  </a:prstGeom>
                  <a:solidFill>
                    <a:srgbClr val="FFFF00"/>
                  </a:solidFill>
                  <a:ln w="9525">
                    <a:solidFill>
                      <a:srgbClr val="FF9900"/>
                    </a:solidFill>
                    <a:miter lim="800000"/>
                    <a:headEnd/>
                    <a:tailEnd/>
                  </a:ln>
                </p:spPr>
              </p:pic>
            </p:grpSp>
            <p:sp>
              <p:nvSpPr>
                <p:cNvPr id="3142" name="Rectangle 70">
                  <a:extLst>
                    <a:ext uri="{FF2B5EF4-FFF2-40B4-BE49-F238E27FC236}">
                      <a16:creationId xmlns:a16="http://schemas.microsoft.com/office/drawing/2014/main" id="{8DACA9DD-36FC-1B73-901F-0CBB8C465D7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789" y="1544"/>
                  <a:ext cx="189" cy="161"/>
                </a:xfrm>
                <a:prstGeom prst="rect">
                  <a:avLst/>
                </a:prstGeom>
                <a:solidFill>
                  <a:srgbClr val="FFFF00"/>
                </a:solidFill>
                <a:ln w="22225">
                  <a:solidFill>
                    <a:srgbClr val="FF99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3143" name="Line 71">
                <a:extLst>
                  <a:ext uri="{FF2B5EF4-FFF2-40B4-BE49-F238E27FC236}">
                    <a16:creationId xmlns:a16="http://schemas.microsoft.com/office/drawing/2014/main" id="{E2A9420F-6F2B-4415-BCD4-BE90DB933AB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956" y="1286"/>
                <a:ext cx="146" cy="188"/>
              </a:xfrm>
              <a:prstGeom prst="line">
                <a:avLst/>
              </a:prstGeom>
              <a:noFill/>
              <a:ln w="22225">
                <a:solidFill>
                  <a:srgbClr val="FF99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44" name="Line 72">
                <a:extLst>
                  <a:ext uri="{FF2B5EF4-FFF2-40B4-BE49-F238E27FC236}">
                    <a16:creationId xmlns:a16="http://schemas.microsoft.com/office/drawing/2014/main" id="{72DBF3F4-7AA0-643D-2781-868875BBB41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688" y="1358"/>
                <a:ext cx="114" cy="1"/>
              </a:xfrm>
              <a:prstGeom prst="line">
                <a:avLst/>
              </a:prstGeom>
              <a:noFill/>
              <a:ln w="22225">
                <a:solidFill>
                  <a:srgbClr val="FF99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45" name="Line 73">
                <a:extLst>
                  <a:ext uri="{FF2B5EF4-FFF2-40B4-BE49-F238E27FC236}">
                    <a16:creationId xmlns:a16="http://schemas.microsoft.com/office/drawing/2014/main" id="{4A4B5285-F0F0-55C8-F1C9-CA61C72F5AF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870" y="1113"/>
                <a:ext cx="130" cy="1"/>
              </a:xfrm>
              <a:prstGeom prst="line">
                <a:avLst/>
              </a:prstGeom>
              <a:noFill/>
              <a:ln w="22225">
                <a:solidFill>
                  <a:srgbClr val="FF99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46" name="Line 74">
                <a:extLst>
                  <a:ext uri="{FF2B5EF4-FFF2-40B4-BE49-F238E27FC236}">
                    <a16:creationId xmlns:a16="http://schemas.microsoft.com/office/drawing/2014/main" id="{7BDBC33B-ABA8-CBCF-0EC8-6725806D3E9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928" y="1199"/>
                <a:ext cx="115" cy="2"/>
              </a:xfrm>
              <a:prstGeom prst="line">
                <a:avLst/>
              </a:prstGeom>
              <a:noFill/>
              <a:ln w="22225">
                <a:solidFill>
                  <a:srgbClr val="FF99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47" name="Line 75">
                <a:extLst>
                  <a:ext uri="{FF2B5EF4-FFF2-40B4-BE49-F238E27FC236}">
                    <a16:creationId xmlns:a16="http://schemas.microsoft.com/office/drawing/2014/main" id="{A19C746E-5261-1FAB-ACCC-C9FF7379C5A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913" y="1344"/>
                <a:ext cx="145" cy="1"/>
              </a:xfrm>
              <a:prstGeom prst="line">
                <a:avLst/>
              </a:prstGeom>
              <a:noFill/>
              <a:ln w="22225">
                <a:solidFill>
                  <a:srgbClr val="FF99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48" name="Line 76">
                <a:extLst>
                  <a:ext uri="{FF2B5EF4-FFF2-40B4-BE49-F238E27FC236}">
                    <a16:creationId xmlns:a16="http://schemas.microsoft.com/office/drawing/2014/main" id="{62B0CC68-E347-8DB4-9818-F393704433B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880" y="1415"/>
                <a:ext cx="116" cy="2"/>
              </a:xfrm>
              <a:prstGeom prst="line">
                <a:avLst/>
              </a:prstGeom>
              <a:noFill/>
              <a:ln w="22225">
                <a:solidFill>
                  <a:srgbClr val="FF99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49" name="Line 77">
                <a:extLst>
                  <a:ext uri="{FF2B5EF4-FFF2-40B4-BE49-F238E27FC236}">
                    <a16:creationId xmlns:a16="http://schemas.microsoft.com/office/drawing/2014/main" id="{9AC60CFC-4D6D-5FC7-D914-42C839F18E4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029" y="1388"/>
                <a:ext cx="116" cy="1"/>
              </a:xfrm>
              <a:prstGeom prst="line">
                <a:avLst/>
              </a:prstGeom>
              <a:noFill/>
              <a:ln w="22225">
                <a:solidFill>
                  <a:srgbClr val="FF99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3151" name="Rectangle 79">
              <a:extLst>
                <a:ext uri="{FF2B5EF4-FFF2-40B4-BE49-F238E27FC236}">
                  <a16:creationId xmlns:a16="http://schemas.microsoft.com/office/drawing/2014/main" id="{C41DFE27-672F-D161-1E56-2CBEFCEAA22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93" y="3420"/>
              <a:ext cx="95" cy="43"/>
            </a:xfrm>
            <a:prstGeom prst="rect">
              <a:avLst/>
            </a:prstGeom>
            <a:noFill/>
            <a:ln w="19050">
              <a:solidFill>
                <a:schemeClr val="accent2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152" name="Rectangle 80">
              <a:extLst>
                <a:ext uri="{FF2B5EF4-FFF2-40B4-BE49-F238E27FC236}">
                  <a16:creationId xmlns:a16="http://schemas.microsoft.com/office/drawing/2014/main" id="{90CFD56E-069C-B050-A6D8-6F9C34C6B3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39" y="3553"/>
              <a:ext cx="95" cy="44"/>
            </a:xfrm>
            <a:prstGeom prst="rect">
              <a:avLst/>
            </a:prstGeom>
            <a:noFill/>
            <a:ln w="19050">
              <a:solidFill>
                <a:schemeClr val="accent2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153" name="Rectangle 81">
              <a:extLst>
                <a:ext uri="{FF2B5EF4-FFF2-40B4-BE49-F238E27FC236}">
                  <a16:creationId xmlns:a16="http://schemas.microsoft.com/office/drawing/2014/main" id="{83D4ED46-A68F-07AE-C588-769D6F6E15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17" y="3475"/>
              <a:ext cx="95" cy="44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accent2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154" name="Rectangle 82">
              <a:extLst>
                <a:ext uri="{FF2B5EF4-FFF2-40B4-BE49-F238E27FC236}">
                  <a16:creationId xmlns:a16="http://schemas.microsoft.com/office/drawing/2014/main" id="{9FA971FB-2FED-5AE1-68D1-214FBFDC3A4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17" y="3451"/>
              <a:ext cx="95" cy="44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accent2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831" name="Oval 759">
              <a:extLst>
                <a:ext uri="{FF2B5EF4-FFF2-40B4-BE49-F238E27FC236}">
                  <a16:creationId xmlns:a16="http://schemas.microsoft.com/office/drawing/2014/main" id="{8D90301B-0B96-DF52-A291-BA68517BC7B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94" y="3173"/>
              <a:ext cx="103" cy="70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832" name="Oval 760">
              <a:extLst>
                <a:ext uri="{FF2B5EF4-FFF2-40B4-BE49-F238E27FC236}">
                  <a16:creationId xmlns:a16="http://schemas.microsoft.com/office/drawing/2014/main" id="{A6795333-6C9B-425F-2D7E-5900FEF4E31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39" y="3262"/>
              <a:ext cx="103" cy="70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3442" name="Line 1938">
              <a:extLst>
                <a:ext uri="{FF2B5EF4-FFF2-40B4-BE49-F238E27FC236}">
                  <a16:creationId xmlns:a16="http://schemas.microsoft.com/office/drawing/2014/main" id="{AB156BC7-CB47-454C-E506-FA9B3FACA03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806" y="3252"/>
              <a:ext cx="95" cy="0"/>
            </a:xfrm>
            <a:prstGeom prst="line">
              <a:avLst/>
            </a:prstGeom>
            <a:noFill/>
            <a:ln w="28575">
              <a:solidFill>
                <a:srgbClr val="FF99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830" name="Oval 758">
              <a:extLst>
                <a:ext uri="{FF2B5EF4-FFF2-40B4-BE49-F238E27FC236}">
                  <a16:creationId xmlns:a16="http://schemas.microsoft.com/office/drawing/2014/main" id="{B31621FB-BCA0-7E5C-0D0F-10ABC9BAE6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35" y="3203"/>
              <a:ext cx="160" cy="103"/>
            </a:xfrm>
            <a:prstGeom prst="ellipse">
              <a:avLst/>
            </a:prstGeom>
            <a:noFill/>
            <a:ln w="28575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23444" name="AutoShape 1940">
            <a:extLst>
              <a:ext uri="{FF2B5EF4-FFF2-40B4-BE49-F238E27FC236}">
                <a16:creationId xmlns:a16="http://schemas.microsoft.com/office/drawing/2014/main" id="{78C8BD93-F12B-C9F6-4E3C-6E118B31734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38700" y="4891088"/>
            <a:ext cx="736600" cy="1311275"/>
          </a:xfrm>
          <a:prstGeom prst="rightArrow">
            <a:avLst>
              <a:gd name="adj1" fmla="val 47370"/>
              <a:gd name="adj2" fmla="val 68491"/>
            </a:avLst>
          </a:prstGeom>
          <a:solidFill>
            <a:srgbClr val="FF0000"/>
          </a:solidFill>
          <a:ln w="28575">
            <a:solidFill>
              <a:srgbClr val="FFCC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3445" name="AutoShape 1941">
            <a:extLst>
              <a:ext uri="{FF2B5EF4-FFF2-40B4-BE49-F238E27FC236}">
                <a16:creationId xmlns:a16="http://schemas.microsoft.com/office/drawing/2014/main" id="{06893219-6F78-9822-3B40-D788CC39D8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155238" y="4891088"/>
            <a:ext cx="736600" cy="1311275"/>
          </a:xfrm>
          <a:prstGeom prst="rightArrow">
            <a:avLst>
              <a:gd name="adj1" fmla="val 47370"/>
              <a:gd name="adj2" fmla="val 68491"/>
            </a:avLst>
          </a:prstGeom>
          <a:solidFill>
            <a:srgbClr val="FF0000"/>
          </a:solidFill>
          <a:ln w="28575">
            <a:solidFill>
              <a:srgbClr val="FFCC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3448" name="Freeform 1944">
            <a:extLst>
              <a:ext uri="{FF2B5EF4-FFF2-40B4-BE49-F238E27FC236}">
                <a16:creationId xmlns:a16="http://schemas.microsoft.com/office/drawing/2014/main" id="{EA152E56-BA1A-4A56-FE40-4B1344DCEB00}"/>
              </a:ext>
            </a:extLst>
          </p:cNvPr>
          <p:cNvSpPr>
            <a:spLocks/>
          </p:cNvSpPr>
          <p:nvPr/>
        </p:nvSpPr>
        <p:spPr bwMode="auto">
          <a:xfrm>
            <a:off x="15117763" y="4892675"/>
            <a:ext cx="430212" cy="1306513"/>
          </a:xfrm>
          <a:custGeom>
            <a:avLst/>
            <a:gdLst>
              <a:gd name="T0" fmla="*/ 271 w 271"/>
              <a:gd name="T1" fmla="*/ 161 h 823"/>
              <a:gd name="T2" fmla="*/ 271 w 271"/>
              <a:gd name="T3" fmla="*/ 667 h 823"/>
              <a:gd name="T4" fmla="*/ 149 w 271"/>
              <a:gd name="T5" fmla="*/ 823 h 823"/>
              <a:gd name="T6" fmla="*/ 149 w 271"/>
              <a:gd name="T7" fmla="*/ 609 h 823"/>
              <a:gd name="T8" fmla="*/ 0 w 271"/>
              <a:gd name="T9" fmla="*/ 609 h 823"/>
              <a:gd name="T10" fmla="*/ 0 w 271"/>
              <a:gd name="T11" fmla="*/ 221 h 823"/>
              <a:gd name="T12" fmla="*/ 146 w 271"/>
              <a:gd name="T13" fmla="*/ 221 h 823"/>
              <a:gd name="T14" fmla="*/ 146 w 271"/>
              <a:gd name="T15" fmla="*/ 0 h 823"/>
              <a:gd name="T16" fmla="*/ 271 w 271"/>
              <a:gd name="T17" fmla="*/ 161 h 8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71" h="823">
                <a:moveTo>
                  <a:pt x="271" y="161"/>
                </a:moveTo>
                <a:lnTo>
                  <a:pt x="271" y="667"/>
                </a:lnTo>
                <a:lnTo>
                  <a:pt x="149" y="823"/>
                </a:lnTo>
                <a:lnTo>
                  <a:pt x="149" y="609"/>
                </a:lnTo>
                <a:lnTo>
                  <a:pt x="0" y="609"/>
                </a:lnTo>
                <a:lnTo>
                  <a:pt x="0" y="221"/>
                </a:lnTo>
                <a:lnTo>
                  <a:pt x="146" y="221"/>
                </a:lnTo>
                <a:lnTo>
                  <a:pt x="146" y="0"/>
                </a:lnTo>
                <a:lnTo>
                  <a:pt x="271" y="161"/>
                </a:lnTo>
                <a:close/>
              </a:path>
            </a:pathLst>
          </a:custGeom>
          <a:solidFill>
            <a:srgbClr val="FF0000"/>
          </a:solidFill>
          <a:ln w="28575" cap="flat" cmpd="sng">
            <a:solidFill>
              <a:srgbClr val="FFCC00"/>
            </a:solidFill>
            <a:prstDash val="solid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3450" name="AutoShape 1946">
            <a:extLst>
              <a:ext uri="{FF2B5EF4-FFF2-40B4-BE49-F238E27FC236}">
                <a16:creationId xmlns:a16="http://schemas.microsoft.com/office/drawing/2014/main" id="{C2D2FDA4-EE6B-3F62-B7BC-D756CEF996AA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-234950" y="5376863"/>
            <a:ext cx="841375" cy="333375"/>
          </a:xfrm>
          <a:prstGeom prst="triangle">
            <a:avLst>
              <a:gd name="adj" fmla="val 50000"/>
            </a:avLst>
          </a:prstGeom>
          <a:solidFill>
            <a:srgbClr val="FF0000"/>
          </a:solidFill>
          <a:ln w="28575">
            <a:solidFill>
              <a:srgbClr val="FFCC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grpSp>
        <p:nvGrpSpPr>
          <p:cNvPr id="23472" name="Group 1968">
            <a:extLst>
              <a:ext uri="{FF2B5EF4-FFF2-40B4-BE49-F238E27FC236}">
                <a16:creationId xmlns:a16="http://schemas.microsoft.com/office/drawing/2014/main" id="{0B9C0B94-851D-8FAA-F975-44F22D7919AC}"/>
              </a:ext>
            </a:extLst>
          </p:cNvPr>
          <p:cNvGrpSpPr>
            <a:grpSpLocks/>
          </p:cNvGrpSpPr>
          <p:nvPr/>
        </p:nvGrpSpPr>
        <p:grpSpPr bwMode="auto">
          <a:xfrm>
            <a:off x="13560425" y="2005013"/>
            <a:ext cx="1652588" cy="881062"/>
            <a:chOff x="8592" y="4636"/>
            <a:chExt cx="1071" cy="571"/>
          </a:xfrm>
        </p:grpSpPr>
        <p:grpSp>
          <p:nvGrpSpPr>
            <p:cNvPr id="23340" name="Group 1836">
              <a:extLst>
                <a:ext uri="{FF2B5EF4-FFF2-40B4-BE49-F238E27FC236}">
                  <a16:creationId xmlns:a16="http://schemas.microsoft.com/office/drawing/2014/main" id="{709D307C-7843-052D-D6FA-FE762087DA9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9212" y="4653"/>
              <a:ext cx="391" cy="448"/>
              <a:chOff x="9305" y="4657"/>
              <a:chExt cx="391" cy="448"/>
            </a:xfrm>
          </p:grpSpPr>
          <p:sp>
            <p:nvSpPr>
              <p:cNvPr id="23338" name="Freeform 1834">
                <a:extLst>
                  <a:ext uri="{FF2B5EF4-FFF2-40B4-BE49-F238E27FC236}">
                    <a16:creationId xmlns:a16="http://schemas.microsoft.com/office/drawing/2014/main" id="{150144D1-8A78-101F-FC68-CBEBCBACEA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305" y="4657"/>
                <a:ext cx="386" cy="443"/>
              </a:xfrm>
              <a:custGeom>
                <a:avLst/>
                <a:gdLst>
                  <a:gd name="T0" fmla="*/ 123 w 386"/>
                  <a:gd name="T1" fmla="*/ 0 h 443"/>
                  <a:gd name="T2" fmla="*/ 0 w 386"/>
                  <a:gd name="T3" fmla="*/ 342 h 443"/>
                  <a:gd name="T4" fmla="*/ 263 w 386"/>
                  <a:gd name="T5" fmla="*/ 443 h 443"/>
                  <a:gd name="T6" fmla="*/ 386 w 386"/>
                  <a:gd name="T7" fmla="*/ 90 h 443"/>
                  <a:gd name="T8" fmla="*/ 123 w 386"/>
                  <a:gd name="T9" fmla="*/ 0 h 4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6" h="443">
                    <a:moveTo>
                      <a:pt x="123" y="0"/>
                    </a:moveTo>
                    <a:lnTo>
                      <a:pt x="0" y="342"/>
                    </a:lnTo>
                    <a:lnTo>
                      <a:pt x="263" y="443"/>
                    </a:lnTo>
                    <a:lnTo>
                      <a:pt x="386" y="90"/>
                    </a:lnTo>
                    <a:lnTo>
                      <a:pt x="123" y="0"/>
                    </a:lnTo>
                    <a:close/>
                  </a:path>
                </a:pathLst>
              </a:custGeom>
              <a:solidFill>
                <a:srgbClr val="8C8C8C"/>
              </a:solidFill>
              <a:ln w="9525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339" name="Freeform 1835">
                <a:extLst>
                  <a:ext uri="{FF2B5EF4-FFF2-40B4-BE49-F238E27FC236}">
                    <a16:creationId xmlns:a16="http://schemas.microsoft.com/office/drawing/2014/main" id="{6EF0C836-6192-39B5-8073-6F3A66AE79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311" y="4663"/>
                <a:ext cx="385" cy="442"/>
              </a:xfrm>
              <a:custGeom>
                <a:avLst/>
                <a:gdLst>
                  <a:gd name="T0" fmla="*/ 123 w 385"/>
                  <a:gd name="T1" fmla="*/ 0 h 442"/>
                  <a:gd name="T2" fmla="*/ 0 w 385"/>
                  <a:gd name="T3" fmla="*/ 341 h 442"/>
                  <a:gd name="T4" fmla="*/ 262 w 385"/>
                  <a:gd name="T5" fmla="*/ 442 h 442"/>
                  <a:gd name="T6" fmla="*/ 385 w 385"/>
                  <a:gd name="T7" fmla="*/ 90 h 442"/>
                  <a:gd name="T8" fmla="*/ 123 w 385"/>
                  <a:gd name="T9" fmla="*/ 0 h 4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5" h="442">
                    <a:moveTo>
                      <a:pt x="123" y="0"/>
                    </a:moveTo>
                    <a:lnTo>
                      <a:pt x="0" y="341"/>
                    </a:lnTo>
                    <a:lnTo>
                      <a:pt x="262" y="442"/>
                    </a:lnTo>
                    <a:lnTo>
                      <a:pt x="385" y="90"/>
                    </a:lnTo>
                    <a:lnTo>
                      <a:pt x="123" y="0"/>
                    </a:lnTo>
                    <a:close/>
                  </a:path>
                </a:pathLst>
              </a:custGeom>
              <a:noFill/>
              <a:ln w="9525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23355" name="Rectangle 1851">
              <a:extLst>
                <a:ext uri="{FF2B5EF4-FFF2-40B4-BE49-F238E27FC236}">
                  <a16:creationId xmlns:a16="http://schemas.microsoft.com/office/drawing/2014/main" id="{46019CF4-A71C-D22B-289B-84B0B6E53A44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140000">
              <a:off x="9341" y="4708"/>
              <a:ext cx="231" cy="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en-US" sz="600">
                  <a:solidFill>
                    <a:srgbClr val="000000"/>
                  </a:solidFill>
                  <a:latin typeface="Arial" panose="020B0604020202020204" pitchFamily="34" charset="0"/>
                </a:rPr>
                <a:t>Operating </a:t>
              </a:r>
              <a:endParaRPr lang="en-US" altLang="en-US">
                <a:latin typeface="Arial" panose="020B0604020202020204" pitchFamily="34" charset="0"/>
              </a:endParaRPr>
            </a:p>
          </p:txBody>
        </p:sp>
        <p:sp>
          <p:nvSpPr>
            <p:cNvPr id="23356" name="Rectangle 1852">
              <a:extLst>
                <a:ext uri="{FF2B5EF4-FFF2-40B4-BE49-F238E27FC236}">
                  <a16:creationId xmlns:a16="http://schemas.microsoft.com/office/drawing/2014/main" id="{2E8F5B89-5BDC-F003-8360-00C5556980CD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140000">
              <a:off x="9301" y="4760"/>
              <a:ext cx="267" cy="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en-US" sz="600">
                  <a:solidFill>
                    <a:srgbClr val="000000"/>
                  </a:solidFill>
                  <a:latin typeface="Arial" panose="020B0604020202020204" pitchFamily="34" charset="0"/>
                </a:rPr>
                <a:t>Procedures </a:t>
              </a:r>
              <a:endParaRPr lang="en-US" altLang="en-US">
                <a:latin typeface="Arial" panose="020B0604020202020204" pitchFamily="34" charset="0"/>
              </a:endParaRPr>
            </a:p>
          </p:txBody>
        </p:sp>
        <p:grpSp>
          <p:nvGrpSpPr>
            <p:cNvPr id="23343" name="Group 1839">
              <a:extLst>
                <a:ext uri="{FF2B5EF4-FFF2-40B4-BE49-F238E27FC236}">
                  <a16:creationId xmlns:a16="http://schemas.microsoft.com/office/drawing/2014/main" id="{1D46D62C-9703-7120-A504-D80ED9D7C3B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9272" y="4644"/>
              <a:ext cx="391" cy="448"/>
              <a:chOff x="9283" y="4652"/>
              <a:chExt cx="391" cy="448"/>
            </a:xfrm>
          </p:grpSpPr>
          <p:sp>
            <p:nvSpPr>
              <p:cNvPr id="23341" name="Freeform 1837">
                <a:extLst>
                  <a:ext uri="{FF2B5EF4-FFF2-40B4-BE49-F238E27FC236}">
                    <a16:creationId xmlns:a16="http://schemas.microsoft.com/office/drawing/2014/main" id="{97C86DDA-CDD8-DEFD-9B62-30C106A4AB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83" y="4652"/>
                <a:ext cx="385" cy="442"/>
              </a:xfrm>
              <a:custGeom>
                <a:avLst/>
                <a:gdLst>
                  <a:gd name="T0" fmla="*/ 123 w 385"/>
                  <a:gd name="T1" fmla="*/ 0 h 442"/>
                  <a:gd name="T2" fmla="*/ 0 w 385"/>
                  <a:gd name="T3" fmla="*/ 341 h 442"/>
                  <a:gd name="T4" fmla="*/ 262 w 385"/>
                  <a:gd name="T5" fmla="*/ 442 h 442"/>
                  <a:gd name="T6" fmla="*/ 385 w 385"/>
                  <a:gd name="T7" fmla="*/ 95 h 442"/>
                  <a:gd name="T8" fmla="*/ 123 w 385"/>
                  <a:gd name="T9" fmla="*/ 0 h 4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5" h="442">
                    <a:moveTo>
                      <a:pt x="123" y="0"/>
                    </a:moveTo>
                    <a:lnTo>
                      <a:pt x="0" y="341"/>
                    </a:lnTo>
                    <a:lnTo>
                      <a:pt x="262" y="442"/>
                    </a:lnTo>
                    <a:lnTo>
                      <a:pt x="385" y="95"/>
                    </a:lnTo>
                    <a:lnTo>
                      <a:pt x="123" y="0"/>
                    </a:lnTo>
                    <a:close/>
                  </a:path>
                </a:pathLst>
              </a:custGeom>
              <a:solidFill>
                <a:schemeClr val="hlink"/>
              </a:solidFill>
              <a:ln w="9525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342" name="Freeform 1838">
                <a:extLst>
                  <a:ext uri="{FF2B5EF4-FFF2-40B4-BE49-F238E27FC236}">
                    <a16:creationId xmlns:a16="http://schemas.microsoft.com/office/drawing/2014/main" id="{E1A00F3D-ED0F-9287-1B3F-C84CEC80B4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88" y="4657"/>
                <a:ext cx="386" cy="443"/>
              </a:xfrm>
              <a:custGeom>
                <a:avLst/>
                <a:gdLst>
                  <a:gd name="T0" fmla="*/ 123 w 386"/>
                  <a:gd name="T1" fmla="*/ 0 h 443"/>
                  <a:gd name="T2" fmla="*/ 0 w 386"/>
                  <a:gd name="T3" fmla="*/ 342 h 443"/>
                  <a:gd name="T4" fmla="*/ 263 w 386"/>
                  <a:gd name="T5" fmla="*/ 443 h 443"/>
                  <a:gd name="T6" fmla="*/ 386 w 386"/>
                  <a:gd name="T7" fmla="*/ 96 h 443"/>
                  <a:gd name="T8" fmla="*/ 123 w 386"/>
                  <a:gd name="T9" fmla="*/ 0 h 4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6" h="443">
                    <a:moveTo>
                      <a:pt x="123" y="0"/>
                    </a:moveTo>
                    <a:lnTo>
                      <a:pt x="0" y="342"/>
                    </a:lnTo>
                    <a:lnTo>
                      <a:pt x="263" y="443"/>
                    </a:lnTo>
                    <a:lnTo>
                      <a:pt x="386" y="96"/>
                    </a:lnTo>
                    <a:lnTo>
                      <a:pt x="123" y="0"/>
                    </a:lnTo>
                    <a:close/>
                  </a:path>
                </a:pathLst>
              </a:custGeom>
              <a:solidFill>
                <a:schemeClr val="hlink"/>
              </a:solidFill>
              <a:ln w="9525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23344" name="Rectangle 1840">
              <a:extLst>
                <a:ext uri="{FF2B5EF4-FFF2-40B4-BE49-F238E27FC236}">
                  <a16:creationId xmlns:a16="http://schemas.microsoft.com/office/drawing/2014/main" id="{EC2BE2DD-82F5-AE6D-93ED-4539DD0B99E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129" y="4636"/>
              <a:ext cx="229" cy="279"/>
            </a:xfrm>
            <a:prstGeom prst="rect">
              <a:avLst/>
            </a:prstGeom>
            <a:solidFill>
              <a:srgbClr val="4C4C4C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345" name="Rectangle 1841">
              <a:extLst>
                <a:ext uri="{FF2B5EF4-FFF2-40B4-BE49-F238E27FC236}">
                  <a16:creationId xmlns:a16="http://schemas.microsoft.com/office/drawing/2014/main" id="{2C1ABF78-0962-A08F-0E96-C16A43BEE33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112" y="4641"/>
              <a:ext cx="235" cy="280"/>
            </a:xfrm>
            <a:prstGeom prst="rect">
              <a:avLst/>
            </a:prstGeom>
            <a:solidFill>
              <a:srgbClr val="FFFFCC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23350" name="Group 1846">
              <a:extLst>
                <a:ext uri="{FF2B5EF4-FFF2-40B4-BE49-F238E27FC236}">
                  <a16:creationId xmlns:a16="http://schemas.microsoft.com/office/drawing/2014/main" id="{360395AD-18F9-4E37-91B0-03690D4C998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9121" y="4660"/>
              <a:ext cx="241" cy="111"/>
              <a:chOff x="9132" y="4668"/>
              <a:chExt cx="241" cy="111"/>
            </a:xfrm>
          </p:grpSpPr>
          <p:sp>
            <p:nvSpPr>
              <p:cNvPr id="23348" name="Rectangle 1844">
                <a:extLst>
                  <a:ext uri="{FF2B5EF4-FFF2-40B4-BE49-F238E27FC236}">
                    <a16:creationId xmlns:a16="http://schemas.microsoft.com/office/drawing/2014/main" id="{11F1BB06-2CB5-A3D4-2173-D822BD24E95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160" y="4668"/>
                <a:ext cx="180" cy="5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en-US" sz="600">
                    <a:solidFill>
                      <a:srgbClr val="000000"/>
                    </a:solidFill>
                    <a:latin typeface="Arial" panose="020B0604020202020204" pitchFamily="34" charset="0"/>
                  </a:rPr>
                  <a:t>Training</a:t>
                </a:r>
                <a:endParaRPr lang="en-US" altLang="en-US">
                  <a:latin typeface="Arial" panose="020B0604020202020204" pitchFamily="34" charset="0"/>
                </a:endParaRPr>
              </a:p>
            </p:txBody>
          </p:sp>
          <p:sp>
            <p:nvSpPr>
              <p:cNvPr id="23349" name="Rectangle 1845">
                <a:extLst>
                  <a:ext uri="{FF2B5EF4-FFF2-40B4-BE49-F238E27FC236}">
                    <a16:creationId xmlns:a16="http://schemas.microsoft.com/office/drawing/2014/main" id="{414B6D12-A469-F778-7183-B80A75107F2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132" y="4719"/>
                <a:ext cx="241" cy="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en-US" altLang="en-US" sz="600">
                    <a:solidFill>
                      <a:srgbClr val="000000"/>
                    </a:solidFill>
                    <a:latin typeface="Arial" panose="020B0604020202020204" pitchFamily="34" charset="0"/>
                  </a:rPr>
                  <a:t>Curriculum</a:t>
                </a:r>
                <a:endParaRPr lang="en-US" altLang="en-US"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23453" name="Group 1949">
              <a:extLst>
                <a:ext uri="{FF2B5EF4-FFF2-40B4-BE49-F238E27FC236}">
                  <a16:creationId xmlns:a16="http://schemas.microsoft.com/office/drawing/2014/main" id="{47D2B2C5-9C3C-5CEE-3C79-6FCD8E0A210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906" y="4693"/>
              <a:ext cx="245" cy="285"/>
              <a:chOff x="8934" y="4776"/>
              <a:chExt cx="245" cy="285"/>
            </a:xfrm>
          </p:grpSpPr>
          <p:sp>
            <p:nvSpPr>
              <p:cNvPr id="23346" name="Rectangle 1842">
                <a:extLst>
                  <a:ext uri="{FF2B5EF4-FFF2-40B4-BE49-F238E27FC236}">
                    <a16:creationId xmlns:a16="http://schemas.microsoft.com/office/drawing/2014/main" id="{BD27E1B9-0AC5-500F-70FB-4E9DF0F1FEF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950" y="4776"/>
                <a:ext cx="229" cy="279"/>
              </a:xfrm>
              <a:prstGeom prst="rect">
                <a:avLst/>
              </a:prstGeom>
              <a:solidFill>
                <a:srgbClr val="4C4C4C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347" name="Rectangle 1843">
                <a:extLst>
                  <a:ext uri="{FF2B5EF4-FFF2-40B4-BE49-F238E27FC236}">
                    <a16:creationId xmlns:a16="http://schemas.microsoft.com/office/drawing/2014/main" id="{6F2D4FFC-E239-D880-7F8D-5B13BCDBF88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934" y="4776"/>
                <a:ext cx="228" cy="285"/>
              </a:xfrm>
              <a:prstGeom prst="rect">
                <a:avLst/>
              </a:prstGeom>
              <a:solidFill>
                <a:srgbClr val="FFCC0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23353" name="Group 1849">
                <a:extLst>
                  <a:ext uri="{FF2B5EF4-FFF2-40B4-BE49-F238E27FC236}">
                    <a16:creationId xmlns:a16="http://schemas.microsoft.com/office/drawing/2014/main" id="{6F1C83F5-DC83-307A-C210-F3B62172BCC2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8970" y="4823"/>
                <a:ext cx="180" cy="110"/>
                <a:chOff x="8981" y="4831"/>
                <a:chExt cx="180" cy="110"/>
              </a:xfrm>
            </p:grpSpPr>
            <p:sp>
              <p:nvSpPr>
                <p:cNvPr id="23351" name="Rectangle 1847">
                  <a:extLst>
                    <a:ext uri="{FF2B5EF4-FFF2-40B4-BE49-F238E27FC236}">
                      <a16:creationId xmlns:a16="http://schemas.microsoft.com/office/drawing/2014/main" id="{104BC33A-D606-CA3A-AB8C-55E4A20AA8C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8981" y="4831"/>
                  <a:ext cx="180" cy="6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0" tIns="0" rIns="0" bIns="0">
                  <a:spAutoFit/>
                </a:bodyPr>
                <a:lstStyle/>
                <a:p>
                  <a:r>
                    <a:rPr lang="en-US" altLang="en-US" sz="600">
                      <a:solidFill>
                        <a:schemeClr val="accent2"/>
                      </a:solidFill>
                      <a:latin typeface="Arial" panose="020B0604020202020204" pitchFamily="34" charset="0"/>
                    </a:rPr>
                    <a:t>Training</a:t>
                  </a:r>
                  <a:endParaRPr lang="en-US" altLang="en-US">
                    <a:solidFill>
                      <a:schemeClr val="accent2"/>
                    </a:solidFill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23352" name="Rectangle 1848">
                  <a:extLst>
                    <a:ext uri="{FF2B5EF4-FFF2-40B4-BE49-F238E27FC236}">
                      <a16:creationId xmlns:a16="http://schemas.microsoft.com/office/drawing/2014/main" id="{C76FA8DA-860C-1F21-DBE6-187B3412639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8986" y="4881"/>
                  <a:ext cx="164" cy="6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0" tIns="0" rIns="0" bIns="0">
                  <a:spAutoFit/>
                </a:bodyPr>
                <a:lstStyle/>
                <a:p>
                  <a:r>
                    <a:rPr lang="en-US" altLang="en-US" sz="600">
                      <a:solidFill>
                        <a:schemeClr val="accent2"/>
                      </a:solidFill>
                      <a:latin typeface="Arial" panose="020B0604020202020204" pitchFamily="34" charset="0"/>
                    </a:rPr>
                    <a:t>Manual</a:t>
                  </a:r>
                  <a:endParaRPr lang="en-US" altLang="en-US">
                    <a:solidFill>
                      <a:schemeClr val="accent2"/>
                    </a:solidFill>
                    <a:latin typeface="Arial" panose="020B0604020202020204" pitchFamily="34" charset="0"/>
                  </a:endParaRPr>
                </a:p>
              </p:txBody>
            </p:sp>
          </p:grpSp>
        </p:grpSp>
        <p:sp>
          <p:nvSpPr>
            <p:cNvPr id="23357" name="Rectangle 1853">
              <a:extLst>
                <a:ext uri="{FF2B5EF4-FFF2-40B4-BE49-F238E27FC236}">
                  <a16:creationId xmlns:a16="http://schemas.microsoft.com/office/drawing/2014/main" id="{3A7DC105-0B30-38F6-5EEE-99BF72B28889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140000">
              <a:off x="9404" y="4806"/>
              <a:ext cx="163" cy="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en-US" sz="600">
                  <a:solidFill>
                    <a:srgbClr val="000000"/>
                  </a:solidFill>
                  <a:latin typeface="Arial" panose="020B0604020202020204" pitchFamily="34" charset="0"/>
                </a:rPr>
                <a:t>Manual</a:t>
              </a:r>
              <a:endParaRPr lang="en-US" altLang="en-US">
                <a:latin typeface="Arial" panose="020B0604020202020204" pitchFamily="34" charset="0"/>
              </a:endParaRPr>
            </a:p>
          </p:txBody>
        </p:sp>
        <p:grpSp>
          <p:nvGrpSpPr>
            <p:cNvPr id="23454" name="Group 1950">
              <a:extLst>
                <a:ext uri="{FF2B5EF4-FFF2-40B4-BE49-F238E27FC236}">
                  <a16:creationId xmlns:a16="http://schemas.microsoft.com/office/drawing/2014/main" id="{D6CC781A-52F5-7096-B296-BAD434C3FBA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592" y="4957"/>
              <a:ext cx="678" cy="250"/>
              <a:chOff x="8453" y="4928"/>
              <a:chExt cx="678" cy="250"/>
            </a:xfrm>
          </p:grpSpPr>
          <p:sp>
            <p:nvSpPr>
              <p:cNvPr id="23295" name="Oval 1791">
                <a:extLst>
                  <a:ext uri="{FF2B5EF4-FFF2-40B4-BE49-F238E27FC236}">
                    <a16:creationId xmlns:a16="http://schemas.microsoft.com/office/drawing/2014/main" id="{9B985106-2B42-1D43-5D18-9FEF2AE5606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455" y="4928"/>
                <a:ext cx="131" cy="54"/>
              </a:xfrm>
              <a:prstGeom prst="ellipse">
                <a:avLst/>
              </a:prstGeom>
              <a:solidFill>
                <a:srgbClr val="FF9900"/>
              </a:solidFill>
              <a:ln w="9525">
                <a:solidFill>
                  <a:srgbClr val="FF99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296" name="Oval 1792">
                <a:extLst>
                  <a:ext uri="{FF2B5EF4-FFF2-40B4-BE49-F238E27FC236}">
                    <a16:creationId xmlns:a16="http://schemas.microsoft.com/office/drawing/2014/main" id="{953ABFDF-B0B1-94AE-9613-BA37A4D2547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455" y="5125"/>
                <a:ext cx="131" cy="53"/>
              </a:xfrm>
              <a:prstGeom prst="ellipse">
                <a:avLst/>
              </a:prstGeom>
              <a:solidFill>
                <a:srgbClr val="CC3300"/>
              </a:solidFill>
              <a:ln w="9525">
                <a:solidFill>
                  <a:srgbClr val="FF99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297" name="Line 1793">
                <a:extLst>
                  <a:ext uri="{FF2B5EF4-FFF2-40B4-BE49-F238E27FC236}">
                    <a16:creationId xmlns:a16="http://schemas.microsoft.com/office/drawing/2014/main" id="{03D35068-64FE-688B-E305-39BC2BE9296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583" y="4955"/>
                <a:ext cx="1" cy="184"/>
              </a:xfrm>
              <a:prstGeom prst="line">
                <a:avLst/>
              </a:prstGeom>
              <a:noFill/>
              <a:ln w="9525">
                <a:solidFill>
                  <a:srgbClr val="FF99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298" name="Line 1794">
                <a:extLst>
                  <a:ext uri="{FF2B5EF4-FFF2-40B4-BE49-F238E27FC236}">
                    <a16:creationId xmlns:a16="http://schemas.microsoft.com/office/drawing/2014/main" id="{3AF18DB9-F599-574D-7354-9CB601EF5B4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512" y="5003"/>
                <a:ext cx="29" cy="1"/>
              </a:xfrm>
              <a:prstGeom prst="line">
                <a:avLst/>
              </a:prstGeom>
              <a:noFill/>
              <a:ln w="9525">
                <a:solidFill>
                  <a:srgbClr val="FF99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299" name="Line 1795">
                <a:extLst>
                  <a:ext uri="{FF2B5EF4-FFF2-40B4-BE49-F238E27FC236}">
                    <a16:creationId xmlns:a16="http://schemas.microsoft.com/office/drawing/2014/main" id="{DC663060-DBB6-6E85-A80E-A4214589BBF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512" y="5020"/>
                <a:ext cx="29" cy="1"/>
              </a:xfrm>
              <a:prstGeom prst="line">
                <a:avLst/>
              </a:prstGeom>
              <a:noFill/>
              <a:ln w="9525">
                <a:solidFill>
                  <a:srgbClr val="FF99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300" name="Line 1796">
                <a:extLst>
                  <a:ext uri="{FF2B5EF4-FFF2-40B4-BE49-F238E27FC236}">
                    <a16:creationId xmlns:a16="http://schemas.microsoft.com/office/drawing/2014/main" id="{61CA507A-7AC0-AB42-5275-C91486EA5DD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488" y="5044"/>
                <a:ext cx="83" cy="1"/>
              </a:xfrm>
              <a:prstGeom prst="line">
                <a:avLst/>
              </a:prstGeom>
              <a:noFill/>
              <a:ln w="9525">
                <a:solidFill>
                  <a:srgbClr val="FF99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301" name="Line 1797">
                <a:extLst>
                  <a:ext uri="{FF2B5EF4-FFF2-40B4-BE49-F238E27FC236}">
                    <a16:creationId xmlns:a16="http://schemas.microsoft.com/office/drawing/2014/main" id="{D8939D9E-5453-344A-91A6-5D0636CA2AC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512" y="5068"/>
                <a:ext cx="29" cy="1"/>
              </a:xfrm>
              <a:prstGeom prst="line">
                <a:avLst/>
              </a:prstGeom>
              <a:noFill/>
              <a:ln w="9525">
                <a:solidFill>
                  <a:srgbClr val="FF99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302" name="Line 1798">
                <a:extLst>
                  <a:ext uri="{FF2B5EF4-FFF2-40B4-BE49-F238E27FC236}">
                    <a16:creationId xmlns:a16="http://schemas.microsoft.com/office/drawing/2014/main" id="{1DE3539C-E417-2962-6159-F65CF0C52A2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512" y="5092"/>
                <a:ext cx="29" cy="1"/>
              </a:xfrm>
              <a:prstGeom prst="line">
                <a:avLst/>
              </a:prstGeom>
              <a:noFill/>
              <a:ln w="9525">
                <a:solidFill>
                  <a:srgbClr val="FF99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303" name="Line 1799">
                <a:extLst>
                  <a:ext uri="{FF2B5EF4-FFF2-40B4-BE49-F238E27FC236}">
                    <a16:creationId xmlns:a16="http://schemas.microsoft.com/office/drawing/2014/main" id="{C5F66935-9AB1-2421-75EE-9E21DE65F5E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601" y="5044"/>
                <a:ext cx="167" cy="1"/>
              </a:xfrm>
              <a:prstGeom prst="line">
                <a:avLst/>
              </a:prstGeom>
              <a:noFill/>
              <a:ln w="9525">
                <a:solidFill>
                  <a:srgbClr val="FF99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305" name="Freeform 1801">
                <a:extLst>
                  <a:ext uri="{FF2B5EF4-FFF2-40B4-BE49-F238E27FC236}">
                    <a16:creationId xmlns:a16="http://schemas.microsoft.com/office/drawing/2014/main" id="{5710A7B2-86B6-5C7C-169A-03A7248167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601" y="5020"/>
                <a:ext cx="89" cy="54"/>
              </a:xfrm>
              <a:custGeom>
                <a:avLst/>
                <a:gdLst>
                  <a:gd name="T0" fmla="*/ 0 w 89"/>
                  <a:gd name="T1" fmla="*/ 30 h 54"/>
                  <a:gd name="T2" fmla="*/ 89 w 89"/>
                  <a:gd name="T3" fmla="*/ 54 h 54"/>
                  <a:gd name="T4" fmla="*/ 83 w 89"/>
                  <a:gd name="T5" fmla="*/ 0 h 54"/>
                  <a:gd name="T6" fmla="*/ 0 w 89"/>
                  <a:gd name="T7" fmla="*/ 3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9" h="54">
                    <a:moveTo>
                      <a:pt x="0" y="30"/>
                    </a:moveTo>
                    <a:lnTo>
                      <a:pt x="89" y="54"/>
                    </a:lnTo>
                    <a:lnTo>
                      <a:pt x="83" y="0"/>
                    </a:lnTo>
                    <a:lnTo>
                      <a:pt x="0" y="3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solidFill>
                  <a:srgbClr val="FF99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306" name="Rectangle 1802">
                <a:extLst>
                  <a:ext uri="{FF2B5EF4-FFF2-40B4-BE49-F238E27FC236}">
                    <a16:creationId xmlns:a16="http://schemas.microsoft.com/office/drawing/2014/main" id="{0D1616E5-32DE-1503-1577-081A8EEDD1B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785" y="4997"/>
                <a:ext cx="346" cy="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 algn="ctr"/>
                <a:r>
                  <a:rPr lang="en-US" altLang="en-US" sz="900">
                    <a:solidFill>
                      <a:srgbClr val="CC3300"/>
                    </a:solidFill>
                    <a:latin typeface="Arial" panose="020B0604020202020204" pitchFamily="34" charset="0"/>
                  </a:rPr>
                  <a:t>Fill to here</a:t>
                </a:r>
                <a:endParaRPr lang="en-US" altLang="en-US" sz="3200">
                  <a:solidFill>
                    <a:srgbClr val="CC33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3452" name="Line 1948">
                <a:extLst>
                  <a:ext uri="{FF2B5EF4-FFF2-40B4-BE49-F238E27FC236}">
                    <a16:creationId xmlns:a16="http://schemas.microsoft.com/office/drawing/2014/main" id="{384C53D3-3157-A7D1-EF40-A1E69A517FB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453" y="4949"/>
                <a:ext cx="0" cy="206"/>
              </a:xfrm>
              <a:prstGeom prst="line">
                <a:avLst/>
              </a:prstGeom>
              <a:noFill/>
              <a:ln w="9525">
                <a:solidFill>
                  <a:srgbClr val="FF99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</p:grpSp>
      <p:sp>
        <p:nvSpPr>
          <p:cNvPr id="23463" name="Line 1959">
            <a:extLst>
              <a:ext uri="{FF2B5EF4-FFF2-40B4-BE49-F238E27FC236}">
                <a16:creationId xmlns:a16="http://schemas.microsoft.com/office/drawing/2014/main" id="{BC63F580-496B-2C94-6D7F-AA0D778E6F7D}"/>
              </a:ext>
            </a:extLst>
          </p:cNvPr>
          <p:cNvSpPr>
            <a:spLocks noChangeShapeType="1"/>
          </p:cNvSpPr>
          <p:nvPr/>
        </p:nvSpPr>
        <p:spPr bwMode="auto">
          <a:xfrm>
            <a:off x="31750" y="5075238"/>
            <a:ext cx="0" cy="94615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3488" name="Line 1984">
            <a:extLst>
              <a:ext uri="{FF2B5EF4-FFF2-40B4-BE49-F238E27FC236}">
                <a16:creationId xmlns:a16="http://schemas.microsoft.com/office/drawing/2014/main" id="{A1112FFE-BF6C-D86A-6539-BE04D47177B6}"/>
              </a:ext>
            </a:extLst>
          </p:cNvPr>
          <p:cNvSpPr>
            <a:spLocks noChangeShapeType="1"/>
          </p:cNvSpPr>
          <p:nvPr/>
        </p:nvSpPr>
        <p:spPr bwMode="auto">
          <a:xfrm rot="18509337" flipH="1">
            <a:off x="13093700" y="9034463"/>
            <a:ext cx="1588" cy="449262"/>
          </a:xfrm>
          <a:prstGeom prst="line">
            <a:avLst/>
          </a:prstGeom>
          <a:noFill/>
          <a:ln w="76200">
            <a:solidFill>
              <a:srgbClr val="606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grpSp>
        <p:nvGrpSpPr>
          <p:cNvPr id="23489" name="Group 1985">
            <a:extLst>
              <a:ext uri="{FF2B5EF4-FFF2-40B4-BE49-F238E27FC236}">
                <a16:creationId xmlns:a16="http://schemas.microsoft.com/office/drawing/2014/main" id="{7541BA09-FD73-B22F-0E42-7FBEF0F28A96}"/>
              </a:ext>
            </a:extLst>
          </p:cNvPr>
          <p:cNvGrpSpPr>
            <a:grpSpLocks/>
          </p:cNvGrpSpPr>
          <p:nvPr/>
        </p:nvGrpSpPr>
        <p:grpSpPr bwMode="auto">
          <a:xfrm>
            <a:off x="10691813" y="9218613"/>
            <a:ext cx="2198687" cy="754062"/>
            <a:chOff x="8013" y="5233"/>
            <a:chExt cx="1193" cy="371"/>
          </a:xfrm>
        </p:grpSpPr>
        <p:sp>
          <p:nvSpPr>
            <p:cNvPr id="23490" name="Text Box 1986">
              <a:extLst>
                <a:ext uri="{FF2B5EF4-FFF2-40B4-BE49-F238E27FC236}">
                  <a16:creationId xmlns:a16="http://schemas.microsoft.com/office/drawing/2014/main" id="{34D70D38-6A31-7C87-1EB0-37B0854B076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3" y="5242"/>
              <a:ext cx="1193" cy="34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defTabSz="900113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450850" defTabSz="900113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900113" defTabSz="900113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350963" defTabSz="900113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800225" defTabSz="900113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257425" defTabSz="900113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714625" defTabSz="900113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171825" defTabSz="900113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629025" defTabSz="900113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en-US" altLang="en-US" sz="1000">
                  <a:solidFill>
                    <a:schemeClr val="accent2"/>
                  </a:solidFill>
                  <a:latin typeface="Arial" panose="020B0604020202020204" pitchFamily="34" charset="0"/>
                </a:rPr>
                <a:t>Hand off the improvement project to the process owner for on-going management.  Reward the team and celebrate the improvement.</a:t>
              </a:r>
            </a:p>
          </p:txBody>
        </p:sp>
        <p:grpSp>
          <p:nvGrpSpPr>
            <p:cNvPr id="23491" name="Group 1987">
              <a:extLst>
                <a:ext uri="{FF2B5EF4-FFF2-40B4-BE49-F238E27FC236}">
                  <a16:creationId xmlns:a16="http://schemas.microsoft.com/office/drawing/2014/main" id="{991F02D0-008D-FAD7-CCB2-1F9D3B2DF8A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055" y="5233"/>
              <a:ext cx="1108" cy="371"/>
              <a:chOff x="8099" y="5233"/>
              <a:chExt cx="1000" cy="371"/>
            </a:xfrm>
          </p:grpSpPr>
          <p:sp>
            <p:nvSpPr>
              <p:cNvPr id="23492" name="Line 1988">
                <a:extLst>
                  <a:ext uri="{FF2B5EF4-FFF2-40B4-BE49-F238E27FC236}">
                    <a16:creationId xmlns:a16="http://schemas.microsoft.com/office/drawing/2014/main" id="{CD5FFF84-F963-CFC8-09B2-4433AD12102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099" y="5233"/>
                <a:ext cx="1000" cy="0"/>
              </a:xfrm>
              <a:prstGeom prst="line">
                <a:avLst/>
              </a:prstGeom>
              <a:noFill/>
              <a:ln w="28575">
                <a:solidFill>
                  <a:schemeClr val="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3493" name="Line 1989">
                <a:extLst>
                  <a:ext uri="{FF2B5EF4-FFF2-40B4-BE49-F238E27FC236}">
                    <a16:creationId xmlns:a16="http://schemas.microsoft.com/office/drawing/2014/main" id="{8482DC31-54A3-5F93-B299-9F70FA010E1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099" y="5604"/>
                <a:ext cx="1000" cy="0"/>
              </a:xfrm>
              <a:prstGeom prst="line">
                <a:avLst/>
              </a:prstGeom>
              <a:noFill/>
              <a:ln w="28575">
                <a:solidFill>
                  <a:schemeClr val="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</p:grpSp>
      <p:sp>
        <p:nvSpPr>
          <p:cNvPr id="23494" name="Text Box 1990">
            <a:extLst>
              <a:ext uri="{FF2B5EF4-FFF2-40B4-BE49-F238E27FC236}">
                <a16:creationId xmlns:a16="http://schemas.microsoft.com/office/drawing/2014/main" id="{A90BFA87-9105-D481-C91F-5D126871D0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301663" y="9209088"/>
            <a:ext cx="1062037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99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en-US" sz="1400" b="1">
                <a:solidFill>
                  <a:schemeClr val="accent2"/>
                </a:solidFill>
                <a:latin typeface="Arial" panose="020B0604020202020204" pitchFamily="34" charset="0"/>
              </a:rPr>
              <a:t>Closure</a:t>
            </a:r>
          </a:p>
        </p:txBody>
      </p:sp>
      <p:sp>
        <p:nvSpPr>
          <p:cNvPr id="23500" name="Oval 1996">
            <a:extLst>
              <a:ext uri="{FF2B5EF4-FFF2-40B4-BE49-F238E27FC236}">
                <a16:creationId xmlns:a16="http://schemas.microsoft.com/office/drawing/2014/main" id="{89E85080-73A3-0894-2980-E629FBADEF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24250" y="9740900"/>
            <a:ext cx="147638" cy="1397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3501" name="Oval 1997">
            <a:extLst>
              <a:ext uri="{FF2B5EF4-FFF2-40B4-BE49-F238E27FC236}">
                <a16:creationId xmlns:a16="http://schemas.microsoft.com/office/drawing/2014/main" id="{9510F341-88C7-34E6-B05D-C62EC074050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64013" y="9740900"/>
            <a:ext cx="147637" cy="1397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3502" name="Oval 1998">
            <a:extLst>
              <a:ext uri="{FF2B5EF4-FFF2-40B4-BE49-F238E27FC236}">
                <a16:creationId xmlns:a16="http://schemas.microsoft.com/office/drawing/2014/main" id="{8D93624B-EEEB-3823-BBA4-EDF765509CC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64013" y="9180513"/>
            <a:ext cx="147637" cy="141287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3503" name="Oval 1999">
            <a:extLst>
              <a:ext uri="{FF2B5EF4-FFF2-40B4-BE49-F238E27FC236}">
                <a16:creationId xmlns:a16="http://schemas.microsoft.com/office/drawing/2014/main" id="{0CB78419-CBBA-CC89-02FD-3EDF9B75643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24250" y="9180513"/>
            <a:ext cx="147638" cy="141287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3504" name="Oval 2000">
            <a:extLst>
              <a:ext uri="{FF2B5EF4-FFF2-40B4-BE49-F238E27FC236}">
                <a16:creationId xmlns:a16="http://schemas.microsoft.com/office/drawing/2014/main" id="{F101FEBA-C871-CE2A-5E48-51FBE1D963F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19513" y="9564688"/>
            <a:ext cx="147637" cy="141287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3505" name="Oval 2001">
            <a:extLst>
              <a:ext uri="{FF2B5EF4-FFF2-40B4-BE49-F238E27FC236}">
                <a16:creationId xmlns:a16="http://schemas.microsoft.com/office/drawing/2014/main" id="{70FF5D1B-BBC7-096D-6349-3A870712559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59275" y="9564688"/>
            <a:ext cx="147638" cy="141287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3506" name="Oval 2002">
            <a:extLst>
              <a:ext uri="{FF2B5EF4-FFF2-40B4-BE49-F238E27FC236}">
                <a16:creationId xmlns:a16="http://schemas.microsoft.com/office/drawing/2014/main" id="{0694DEB0-379D-47D2-B1D8-5CCFBE995C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59275" y="9005888"/>
            <a:ext cx="147638" cy="1397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3507" name="Oval 2003">
            <a:extLst>
              <a:ext uri="{FF2B5EF4-FFF2-40B4-BE49-F238E27FC236}">
                <a16:creationId xmlns:a16="http://schemas.microsoft.com/office/drawing/2014/main" id="{E7B2BFFC-372E-7613-162F-1A21A23E43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19513" y="9005888"/>
            <a:ext cx="147637" cy="1397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cxnSp>
        <p:nvCxnSpPr>
          <p:cNvPr id="23508" name="AutoShape 2004">
            <a:extLst>
              <a:ext uri="{FF2B5EF4-FFF2-40B4-BE49-F238E27FC236}">
                <a16:creationId xmlns:a16="http://schemas.microsoft.com/office/drawing/2014/main" id="{99D0AA2E-908F-80E9-8426-41B17DA1BDA9}"/>
              </a:ext>
            </a:extLst>
          </p:cNvPr>
          <p:cNvCxnSpPr>
            <a:cxnSpLocks noChangeShapeType="1"/>
            <a:stCxn id="23500" idx="7"/>
            <a:endCxn id="23504" idx="3"/>
          </p:cNvCxnSpPr>
          <p:nvPr/>
        </p:nvCxnSpPr>
        <p:spPr bwMode="auto">
          <a:xfrm flipV="1">
            <a:off x="3651250" y="9685338"/>
            <a:ext cx="90488" cy="7620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23509" name="AutoShape 2005">
            <a:extLst>
              <a:ext uri="{FF2B5EF4-FFF2-40B4-BE49-F238E27FC236}">
                <a16:creationId xmlns:a16="http://schemas.microsoft.com/office/drawing/2014/main" id="{107ED9E0-21C2-A85B-CFDD-6C7F5FF0842F}"/>
              </a:ext>
            </a:extLst>
          </p:cNvPr>
          <p:cNvCxnSpPr>
            <a:cxnSpLocks noChangeShapeType="1"/>
            <a:stCxn id="23501" idx="7"/>
            <a:endCxn id="23505" idx="3"/>
          </p:cNvCxnSpPr>
          <p:nvPr/>
        </p:nvCxnSpPr>
        <p:spPr bwMode="auto">
          <a:xfrm flipV="1">
            <a:off x="4289425" y="9685338"/>
            <a:ext cx="90488" cy="7620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grpSp>
        <p:nvGrpSpPr>
          <p:cNvPr id="23510" name="Group 2006">
            <a:extLst>
              <a:ext uri="{FF2B5EF4-FFF2-40B4-BE49-F238E27FC236}">
                <a16:creationId xmlns:a16="http://schemas.microsoft.com/office/drawing/2014/main" id="{9ABFD716-3379-D60E-838B-DF79EB73EC77}"/>
              </a:ext>
            </a:extLst>
          </p:cNvPr>
          <p:cNvGrpSpPr>
            <a:grpSpLocks/>
          </p:cNvGrpSpPr>
          <p:nvPr/>
        </p:nvGrpSpPr>
        <p:grpSpPr bwMode="auto">
          <a:xfrm>
            <a:off x="3597275" y="9075738"/>
            <a:ext cx="836613" cy="735012"/>
            <a:chOff x="5511" y="2850"/>
            <a:chExt cx="527" cy="463"/>
          </a:xfrm>
        </p:grpSpPr>
        <p:cxnSp>
          <p:nvCxnSpPr>
            <p:cNvPr id="23511" name="AutoShape 2007">
              <a:extLst>
                <a:ext uri="{FF2B5EF4-FFF2-40B4-BE49-F238E27FC236}">
                  <a16:creationId xmlns:a16="http://schemas.microsoft.com/office/drawing/2014/main" id="{72957150-6235-DA69-8389-5F5726985D91}"/>
                </a:ext>
              </a:extLst>
            </p:cNvPr>
            <p:cNvCxnSpPr>
              <a:cxnSpLocks noChangeShapeType="1"/>
              <a:stCxn id="23500" idx="0"/>
              <a:endCxn id="23503" idx="4"/>
            </p:cNvCxnSpPr>
            <p:nvPr/>
          </p:nvCxnSpPr>
          <p:spPr bwMode="auto">
            <a:xfrm rot="16200000">
              <a:off x="5379" y="3137"/>
              <a:ext cx="264" cy="0"/>
            </a:xfrm>
            <a:prstGeom prst="straightConnector1">
              <a:avLst/>
            </a:prstGeom>
            <a:noFill/>
            <a:ln w="12700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23512" name="AutoShape 2008">
              <a:extLst>
                <a:ext uri="{FF2B5EF4-FFF2-40B4-BE49-F238E27FC236}">
                  <a16:creationId xmlns:a16="http://schemas.microsoft.com/office/drawing/2014/main" id="{AE098458-AC95-F1E9-92CA-19A4F617C440}"/>
                </a:ext>
              </a:extLst>
            </p:cNvPr>
            <p:cNvCxnSpPr>
              <a:cxnSpLocks noChangeShapeType="1"/>
              <a:stCxn id="23500" idx="6"/>
              <a:endCxn id="23501" idx="2"/>
            </p:cNvCxnSpPr>
            <p:nvPr/>
          </p:nvCxnSpPr>
          <p:spPr bwMode="auto">
            <a:xfrm>
              <a:off x="5558" y="3313"/>
              <a:ext cx="310" cy="0"/>
            </a:xfrm>
            <a:prstGeom prst="straightConnector1">
              <a:avLst/>
            </a:prstGeom>
            <a:noFill/>
            <a:ln w="12700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23513" name="AutoShape 2009">
              <a:extLst>
                <a:ext uri="{FF2B5EF4-FFF2-40B4-BE49-F238E27FC236}">
                  <a16:creationId xmlns:a16="http://schemas.microsoft.com/office/drawing/2014/main" id="{6C583319-FC50-5B52-5420-2A7A4EF02720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5558" y="2960"/>
              <a:ext cx="310" cy="0"/>
            </a:xfrm>
            <a:prstGeom prst="straightConnector1">
              <a:avLst/>
            </a:prstGeom>
            <a:noFill/>
            <a:ln w="12700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23514" name="AutoShape 2010">
              <a:extLst>
                <a:ext uri="{FF2B5EF4-FFF2-40B4-BE49-F238E27FC236}">
                  <a16:creationId xmlns:a16="http://schemas.microsoft.com/office/drawing/2014/main" id="{877CB073-5F42-DF83-4A5A-BB1BC11CAD9C}"/>
                </a:ext>
              </a:extLst>
            </p:cNvPr>
            <p:cNvCxnSpPr>
              <a:cxnSpLocks noChangeShapeType="1"/>
              <a:stCxn id="23501" idx="0"/>
              <a:endCxn id="23502" idx="4"/>
            </p:cNvCxnSpPr>
            <p:nvPr/>
          </p:nvCxnSpPr>
          <p:spPr bwMode="auto">
            <a:xfrm rot="16200000">
              <a:off x="5783" y="3137"/>
              <a:ext cx="264" cy="0"/>
            </a:xfrm>
            <a:prstGeom prst="straightConnector1">
              <a:avLst/>
            </a:prstGeom>
            <a:noFill/>
            <a:ln w="12700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23515" name="AutoShape 2011">
              <a:extLst>
                <a:ext uri="{FF2B5EF4-FFF2-40B4-BE49-F238E27FC236}">
                  <a16:creationId xmlns:a16="http://schemas.microsoft.com/office/drawing/2014/main" id="{F9971A81-31E4-B039-864D-C8EAA54E0850}"/>
                </a:ext>
              </a:extLst>
            </p:cNvPr>
            <p:cNvCxnSpPr>
              <a:cxnSpLocks noChangeShapeType="1"/>
              <a:stCxn id="23504" idx="0"/>
              <a:endCxn id="23507" idx="4"/>
            </p:cNvCxnSpPr>
            <p:nvPr/>
          </p:nvCxnSpPr>
          <p:spPr bwMode="auto">
            <a:xfrm rot="16200000">
              <a:off x="5503" y="3026"/>
              <a:ext cx="264" cy="0"/>
            </a:xfrm>
            <a:prstGeom prst="straightConnector1">
              <a:avLst/>
            </a:prstGeom>
            <a:noFill/>
            <a:ln w="12700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23516" name="AutoShape 2012">
              <a:extLst>
                <a:ext uri="{FF2B5EF4-FFF2-40B4-BE49-F238E27FC236}">
                  <a16:creationId xmlns:a16="http://schemas.microsoft.com/office/drawing/2014/main" id="{E7978022-F7D2-7A08-00C0-E6BB2AA1F497}"/>
                </a:ext>
              </a:extLst>
            </p:cNvPr>
            <p:cNvCxnSpPr>
              <a:cxnSpLocks noChangeShapeType="1"/>
              <a:stCxn id="23504" idx="6"/>
              <a:endCxn id="23505" idx="2"/>
            </p:cNvCxnSpPr>
            <p:nvPr/>
          </p:nvCxnSpPr>
          <p:spPr bwMode="auto">
            <a:xfrm>
              <a:off x="5681" y="3203"/>
              <a:ext cx="310" cy="0"/>
            </a:xfrm>
            <a:prstGeom prst="straightConnector1">
              <a:avLst/>
            </a:prstGeom>
            <a:noFill/>
            <a:ln w="12700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23517" name="AutoShape 2013">
              <a:extLst>
                <a:ext uri="{FF2B5EF4-FFF2-40B4-BE49-F238E27FC236}">
                  <a16:creationId xmlns:a16="http://schemas.microsoft.com/office/drawing/2014/main" id="{D750BE6A-BFE5-A886-09B9-9AEF58CE0C55}"/>
                </a:ext>
              </a:extLst>
            </p:cNvPr>
            <p:cNvCxnSpPr>
              <a:cxnSpLocks noChangeShapeType="1"/>
              <a:stCxn id="23507" idx="6"/>
              <a:endCxn id="23506" idx="2"/>
            </p:cNvCxnSpPr>
            <p:nvPr/>
          </p:nvCxnSpPr>
          <p:spPr bwMode="auto">
            <a:xfrm>
              <a:off x="5681" y="2850"/>
              <a:ext cx="310" cy="0"/>
            </a:xfrm>
            <a:prstGeom prst="straightConnector1">
              <a:avLst/>
            </a:prstGeom>
            <a:noFill/>
            <a:ln w="12700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23518" name="AutoShape 2014">
              <a:extLst>
                <a:ext uri="{FF2B5EF4-FFF2-40B4-BE49-F238E27FC236}">
                  <a16:creationId xmlns:a16="http://schemas.microsoft.com/office/drawing/2014/main" id="{D3BB6072-10EB-5B76-D8B2-5DE7B7A1C6AA}"/>
                </a:ext>
              </a:extLst>
            </p:cNvPr>
            <p:cNvCxnSpPr>
              <a:cxnSpLocks noChangeShapeType="1"/>
              <a:stCxn id="23505" idx="0"/>
              <a:endCxn id="23506" idx="4"/>
            </p:cNvCxnSpPr>
            <p:nvPr/>
          </p:nvCxnSpPr>
          <p:spPr bwMode="auto">
            <a:xfrm rot="16200000">
              <a:off x="5906" y="3026"/>
              <a:ext cx="264" cy="0"/>
            </a:xfrm>
            <a:prstGeom prst="straightConnector1">
              <a:avLst/>
            </a:prstGeom>
            <a:noFill/>
            <a:ln w="12700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23519" name="AutoShape 2015">
              <a:extLst>
                <a:ext uri="{FF2B5EF4-FFF2-40B4-BE49-F238E27FC236}">
                  <a16:creationId xmlns:a16="http://schemas.microsoft.com/office/drawing/2014/main" id="{2AF3F4A5-307C-5D73-8110-3D645CA370C6}"/>
                </a:ext>
              </a:extLst>
            </p:cNvPr>
            <p:cNvCxnSpPr>
              <a:cxnSpLocks noChangeShapeType="1"/>
              <a:stCxn id="23503" idx="7"/>
              <a:endCxn id="23507" idx="3"/>
            </p:cNvCxnSpPr>
            <p:nvPr/>
          </p:nvCxnSpPr>
          <p:spPr bwMode="auto">
            <a:xfrm flipV="1">
              <a:off x="5545" y="2881"/>
              <a:ext cx="57" cy="48"/>
            </a:xfrm>
            <a:prstGeom prst="straightConnector1">
              <a:avLst/>
            </a:prstGeom>
            <a:noFill/>
            <a:ln w="12700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23520" name="AutoShape 2016">
              <a:extLst>
                <a:ext uri="{FF2B5EF4-FFF2-40B4-BE49-F238E27FC236}">
                  <a16:creationId xmlns:a16="http://schemas.microsoft.com/office/drawing/2014/main" id="{F74E9EB2-7D7B-5E1D-BFE4-2B8F9E2A6163}"/>
                </a:ext>
              </a:extLst>
            </p:cNvPr>
            <p:cNvCxnSpPr>
              <a:cxnSpLocks noChangeShapeType="1"/>
              <a:stCxn id="23502" idx="7"/>
              <a:endCxn id="23506" idx="3"/>
            </p:cNvCxnSpPr>
            <p:nvPr/>
          </p:nvCxnSpPr>
          <p:spPr bwMode="auto">
            <a:xfrm flipV="1">
              <a:off x="5947" y="2881"/>
              <a:ext cx="57" cy="48"/>
            </a:xfrm>
            <a:prstGeom prst="straightConnector1">
              <a:avLst/>
            </a:prstGeom>
            <a:noFill/>
            <a:ln w="12700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</p:grpSp>
      <p:sp>
        <p:nvSpPr>
          <p:cNvPr id="23522" name="Text Box 2018">
            <a:extLst>
              <a:ext uri="{FF2B5EF4-FFF2-40B4-BE49-F238E27FC236}">
                <a16:creationId xmlns:a16="http://schemas.microsoft.com/office/drawing/2014/main" id="{764D3289-9A72-1272-D892-F0B461C540E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35638" y="4676775"/>
            <a:ext cx="1592262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1400" b="1">
                <a:solidFill>
                  <a:schemeClr val="accent2"/>
                </a:solidFill>
                <a:latin typeface="Arial" panose="020B0604020202020204" pitchFamily="34" charset="0"/>
              </a:rPr>
              <a:t>Assessing Risks</a:t>
            </a:r>
          </a:p>
        </p:txBody>
      </p:sp>
      <p:sp>
        <p:nvSpPr>
          <p:cNvPr id="23524" name="Text Box 2020">
            <a:extLst>
              <a:ext uri="{FF2B5EF4-FFF2-40B4-BE49-F238E27FC236}">
                <a16:creationId xmlns:a16="http://schemas.microsoft.com/office/drawing/2014/main" id="{509DB3AA-F872-4328-8B56-880566EDAF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149263" y="6126163"/>
            <a:ext cx="1601787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1400" b="1">
                <a:solidFill>
                  <a:schemeClr val="accent2"/>
                </a:solidFill>
                <a:latin typeface="Arial" panose="020B0604020202020204" pitchFamily="34" charset="0"/>
              </a:rPr>
              <a:t>Evaluate Results</a:t>
            </a:r>
          </a:p>
        </p:txBody>
      </p:sp>
      <p:sp>
        <p:nvSpPr>
          <p:cNvPr id="23535" name="Text Box 2031">
            <a:extLst>
              <a:ext uri="{FF2B5EF4-FFF2-40B4-BE49-F238E27FC236}">
                <a16:creationId xmlns:a16="http://schemas.microsoft.com/office/drawing/2014/main" id="{43DEB10A-4D2E-CCB4-73DD-D94093AD210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67688" y="3252788"/>
            <a:ext cx="214312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en-US" sz="1400" b="1">
                <a:solidFill>
                  <a:schemeClr val="accent2"/>
                </a:solidFill>
                <a:latin typeface="Arial" panose="020B0604020202020204" pitchFamily="34" charset="0"/>
              </a:rPr>
              <a:t>Selecting the Solution</a:t>
            </a:r>
          </a:p>
        </p:txBody>
      </p:sp>
      <p:grpSp>
        <p:nvGrpSpPr>
          <p:cNvPr id="23536" name="Group 2032">
            <a:extLst>
              <a:ext uri="{FF2B5EF4-FFF2-40B4-BE49-F238E27FC236}">
                <a16:creationId xmlns:a16="http://schemas.microsoft.com/office/drawing/2014/main" id="{44ED05FD-ABA6-98DD-1CDD-CE7FC4E5D3D0}"/>
              </a:ext>
            </a:extLst>
          </p:cNvPr>
          <p:cNvGrpSpPr>
            <a:grpSpLocks/>
          </p:cNvGrpSpPr>
          <p:nvPr/>
        </p:nvGrpSpPr>
        <p:grpSpPr bwMode="auto">
          <a:xfrm>
            <a:off x="6149975" y="3789363"/>
            <a:ext cx="1447800" cy="614362"/>
            <a:chOff x="5329" y="3096"/>
            <a:chExt cx="912" cy="387"/>
          </a:xfrm>
        </p:grpSpPr>
        <p:sp>
          <p:nvSpPr>
            <p:cNvPr id="23537" name="Text Box 2033">
              <a:extLst>
                <a:ext uri="{FF2B5EF4-FFF2-40B4-BE49-F238E27FC236}">
                  <a16:creationId xmlns:a16="http://schemas.microsoft.com/office/drawing/2014/main" id="{FD85E21A-7990-833D-461E-286DC980F1C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329" y="3102"/>
              <a:ext cx="912" cy="3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defTabSz="900113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450850" defTabSz="900113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900113" defTabSz="900113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350963" defTabSz="900113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800225" defTabSz="900113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257425" defTabSz="900113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714625" defTabSz="900113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171825" defTabSz="900113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629025" defTabSz="900113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en-US" altLang="en-US" sz="1000">
                  <a:solidFill>
                    <a:schemeClr val="accent2"/>
                  </a:solidFill>
                  <a:latin typeface="Arial" panose="020B0604020202020204" pitchFamily="34" charset="0"/>
                </a:rPr>
                <a:t>“Sell” your solution to management, peers &amp; stakeholders</a:t>
              </a:r>
            </a:p>
          </p:txBody>
        </p:sp>
        <p:sp>
          <p:nvSpPr>
            <p:cNvPr id="23538" name="Line 2034">
              <a:extLst>
                <a:ext uri="{FF2B5EF4-FFF2-40B4-BE49-F238E27FC236}">
                  <a16:creationId xmlns:a16="http://schemas.microsoft.com/office/drawing/2014/main" id="{4F490FA2-666A-DC99-5355-7F736C55026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393" y="3096"/>
              <a:ext cx="783" cy="0"/>
            </a:xfrm>
            <a:prstGeom prst="line">
              <a:avLst/>
            </a:prstGeom>
            <a:noFill/>
            <a:ln w="28575">
              <a:solidFill>
                <a:schemeClr val="hlink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3539" name="Freeform 2035">
              <a:extLst>
                <a:ext uri="{FF2B5EF4-FFF2-40B4-BE49-F238E27FC236}">
                  <a16:creationId xmlns:a16="http://schemas.microsoft.com/office/drawing/2014/main" id="{DA352D68-B30F-6009-C596-FEAAA54EB7C3}"/>
                </a:ext>
              </a:extLst>
            </p:cNvPr>
            <p:cNvSpPr>
              <a:spLocks/>
            </p:cNvSpPr>
            <p:nvPr/>
          </p:nvSpPr>
          <p:spPr bwMode="auto">
            <a:xfrm>
              <a:off x="5415" y="3480"/>
              <a:ext cx="739" cy="3"/>
            </a:xfrm>
            <a:custGeom>
              <a:avLst/>
              <a:gdLst>
                <a:gd name="T0" fmla="*/ 0 w 739"/>
                <a:gd name="T1" fmla="*/ 3 h 3"/>
                <a:gd name="T2" fmla="*/ 739 w 739"/>
                <a:gd name="T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739" h="3">
                  <a:moveTo>
                    <a:pt x="0" y="3"/>
                  </a:moveTo>
                  <a:lnTo>
                    <a:pt x="739" y="0"/>
                  </a:lnTo>
                </a:path>
              </a:pathLst>
            </a:custGeom>
            <a:noFill/>
            <a:ln w="28575">
              <a:solidFill>
                <a:schemeClr val="hlink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pic>
        <p:nvPicPr>
          <p:cNvPr id="23540" name="Picture 2036">
            <a:extLst>
              <a:ext uri="{FF2B5EF4-FFF2-40B4-BE49-F238E27FC236}">
                <a16:creationId xmlns:a16="http://schemas.microsoft.com/office/drawing/2014/main" id="{8F4A4B8D-2F91-EBB5-2F9A-69F918C2784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56600" y="3506788"/>
            <a:ext cx="1765300" cy="1012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3542" name="Group 2038">
            <a:extLst>
              <a:ext uri="{FF2B5EF4-FFF2-40B4-BE49-F238E27FC236}">
                <a16:creationId xmlns:a16="http://schemas.microsoft.com/office/drawing/2014/main" id="{60897E6A-0584-C2DC-BBE0-4D1DF44587EF}"/>
              </a:ext>
            </a:extLst>
          </p:cNvPr>
          <p:cNvGrpSpPr>
            <a:grpSpLocks/>
          </p:cNvGrpSpPr>
          <p:nvPr/>
        </p:nvGrpSpPr>
        <p:grpSpPr bwMode="auto">
          <a:xfrm>
            <a:off x="3729038" y="7150100"/>
            <a:ext cx="781050" cy="687388"/>
            <a:chOff x="2420" y="3736"/>
            <a:chExt cx="492" cy="433"/>
          </a:xfrm>
        </p:grpSpPr>
        <p:sp>
          <p:nvSpPr>
            <p:cNvPr id="23543" name="Freeform 2039">
              <a:extLst>
                <a:ext uri="{FF2B5EF4-FFF2-40B4-BE49-F238E27FC236}">
                  <a16:creationId xmlns:a16="http://schemas.microsoft.com/office/drawing/2014/main" id="{F16ED3B9-3077-1723-6C7D-BBF590DCC12F}"/>
                </a:ext>
              </a:extLst>
            </p:cNvPr>
            <p:cNvSpPr>
              <a:spLocks/>
            </p:cNvSpPr>
            <p:nvPr/>
          </p:nvSpPr>
          <p:spPr bwMode="auto">
            <a:xfrm>
              <a:off x="2420" y="3736"/>
              <a:ext cx="492" cy="433"/>
            </a:xfrm>
            <a:custGeom>
              <a:avLst/>
              <a:gdLst>
                <a:gd name="T0" fmla="*/ 0 w 775"/>
                <a:gd name="T1" fmla="*/ 0 h 691"/>
                <a:gd name="T2" fmla="*/ 0 w 775"/>
                <a:gd name="T3" fmla="*/ 691 h 691"/>
                <a:gd name="T4" fmla="*/ 775 w 775"/>
                <a:gd name="T5" fmla="*/ 691 h 6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75" h="691">
                  <a:moveTo>
                    <a:pt x="0" y="0"/>
                  </a:moveTo>
                  <a:lnTo>
                    <a:pt x="0" y="691"/>
                  </a:lnTo>
                  <a:lnTo>
                    <a:pt x="775" y="691"/>
                  </a:lnTo>
                </a:path>
              </a:pathLst>
            </a:custGeom>
            <a:noFill/>
            <a:ln w="19050" cmpd="sng">
              <a:solidFill>
                <a:schemeClr val="accent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23544" name="Freeform 2040">
              <a:extLst>
                <a:ext uri="{FF2B5EF4-FFF2-40B4-BE49-F238E27FC236}">
                  <a16:creationId xmlns:a16="http://schemas.microsoft.com/office/drawing/2014/main" id="{BB86AC93-9CB2-22FA-4B4F-C72A5BD8E315}"/>
                </a:ext>
              </a:extLst>
            </p:cNvPr>
            <p:cNvSpPr>
              <a:spLocks/>
            </p:cNvSpPr>
            <p:nvPr/>
          </p:nvSpPr>
          <p:spPr bwMode="auto">
            <a:xfrm>
              <a:off x="2420" y="3736"/>
              <a:ext cx="487" cy="428"/>
            </a:xfrm>
            <a:custGeom>
              <a:avLst/>
              <a:gdLst>
                <a:gd name="T0" fmla="*/ 0 w 767"/>
                <a:gd name="T1" fmla="*/ 0 h 683"/>
                <a:gd name="T2" fmla="*/ 0 w 767"/>
                <a:gd name="T3" fmla="*/ 683 h 683"/>
                <a:gd name="T4" fmla="*/ 767 w 767"/>
                <a:gd name="T5" fmla="*/ 683 h 6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67" h="683">
                  <a:moveTo>
                    <a:pt x="0" y="0"/>
                  </a:moveTo>
                  <a:lnTo>
                    <a:pt x="0" y="683"/>
                  </a:lnTo>
                  <a:lnTo>
                    <a:pt x="767" y="683"/>
                  </a:lnTo>
                </a:path>
              </a:pathLst>
            </a:custGeom>
            <a:noFill/>
            <a:ln w="1270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23545" name="Oval 2041">
              <a:extLst>
                <a:ext uri="{FF2B5EF4-FFF2-40B4-BE49-F238E27FC236}">
                  <a16:creationId xmlns:a16="http://schemas.microsoft.com/office/drawing/2014/main" id="{F92EA457-80B5-3362-58A2-9351EE6948B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60" y="3817"/>
              <a:ext cx="27" cy="20"/>
            </a:xfrm>
            <a:prstGeom prst="ellipse">
              <a:avLst/>
            </a:prstGeom>
            <a:solidFill>
              <a:srgbClr val="FF9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23546" name="Oval 2042">
              <a:extLst>
                <a:ext uri="{FF2B5EF4-FFF2-40B4-BE49-F238E27FC236}">
                  <a16:creationId xmlns:a16="http://schemas.microsoft.com/office/drawing/2014/main" id="{47F9E3AA-B186-BD21-0EE9-E3380C0142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65" y="3936"/>
              <a:ext cx="27" cy="27"/>
            </a:xfrm>
            <a:prstGeom prst="ellipse">
              <a:avLst/>
            </a:prstGeom>
            <a:solidFill>
              <a:srgbClr val="FF9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23547" name="Oval 2043">
              <a:extLst>
                <a:ext uri="{FF2B5EF4-FFF2-40B4-BE49-F238E27FC236}">
                  <a16:creationId xmlns:a16="http://schemas.microsoft.com/office/drawing/2014/main" id="{C6E6AC84-1451-630C-81F4-A43AA64C97A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65" y="3864"/>
              <a:ext cx="22" cy="26"/>
            </a:xfrm>
            <a:prstGeom prst="ellipse">
              <a:avLst/>
            </a:prstGeom>
            <a:solidFill>
              <a:srgbClr val="FF9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23548" name="Oval 2044">
              <a:extLst>
                <a:ext uri="{FF2B5EF4-FFF2-40B4-BE49-F238E27FC236}">
                  <a16:creationId xmlns:a16="http://schemas.microsoft.com/office/drawing/2014/main" id="{BF55DE69-23B3-C1A4-3C6B-E1E1ED7E469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18" y="3853"/>
              <a:ext cx="27" cy="26"/>
            </a:xfrm>
            <a:prstGeom prst="ellipse">
              <a:avLst/>
            </a:prstGeom>
            <a:solidFill>
              <a:srgbClr val="FF9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23549" name="Oval 2045">
              <a:extLst>
                <a:ext uri="{FF2B5EF4-FFF2-40B4-BE49-F238E27FC236}">
                  <a16:creationId xmlns:a16="http://schemas.microsoft.com/office/drawing/2014/main" id="{AB8FC0B3-0CAD-4245-0DC5-3E4AEA2BC30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97" y="3895"/>
              <a:ext cx="22" cy="26"/>
            </a:xfrm>
            <a:prstGeom prst="ellipse">
              <a:avLst/>
            </a:prstGeom>
            <a:solidFill>
              <a:srgbClr val="FF9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23550" name="Oval 2046">
              <a:extLst>
                <a:ext uri="{FF2B5EF4-FFF2-40B4-BE49-F238E27FC236}">
                  <a16:creationId xmlns:a16="http://schemas.microsoft.com/office/drawing/2014/main" id="{F6B92645-CE08-44A7-37C5-B0296445CF9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29" y="3983"/>
              <a:ext cx="21" cy="22"/>
            </a:xfrm>
            <a:prstGeom prst="ellipse">
              <a:avLst/>
            </a:prstGeom>
            <a:solidFill>
              <a:srgbClr val="FF9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23551" name="Oval 2047">
              <a:extLst>
                <a:ext uri="{FF2B5EF4-FFF2-40B4-BE49-F238E27FC236}">
                  <a16:creationId xmlns:a16="http://schemas.microsoft.com/office/drawing/2014/main" id="{A26F1296-D330-702C-D07E-04149D0186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71" y="3968"/>
              <a:ext cx="27" cy="26"/>
            </a:xfrm>
            <a:prstGeom prst="ellipse">
              <a:avLst/>
            </a:prstGeom>
            <a:solidFill>
              <a:srgbClr val="FF9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102400" name="Oval 2048">
              <a:extLst>
                <a:ext uri="{FF2B5EF4-FFF2-40B4-BE49-F238E27FC236}">
                  <a16:creationId xmlns:a16="http://schemas.microsoft.com/office/drawing/2014/main" id="{21501C80-83C4-3D57-2929-0C4A968B011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97" y="4041"/>
              <a:ext cx="27" cy="26"/>
            </a:xfrm>
            <a:prstGeom prst="ellipse">
              <a:avLst/>
            </a:prstGeom>
            <a:solidFill>
              <a:srgbClr val="FF9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102401" name="Oval 2049">
              <a:extLst>
                <a:ext uri="{FF2B5EF4-FFF2-40B4-BE49-F238E27FC236}">
                  <a16:creationId xmlns:a16="http://schemas.microsoft.com/office/drawing/2014/main" id="{79406857-2668-7045-EEE0-C052F47D54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45" y="4077"/>
              <a:ext cx="21" cy="26"/>
            </a:xfrm>
            <a:prstGeom prst="ellipse">
              <a:avLst/>
            </a:prstGeom>
            <a:solidFill>
              <a:srgbClr val="FF9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102402" name="Oval 2050">
              <a:extLst>
                <a:ext uri="{FF2B5EF4-FFF2-40B4-BE49-F238E27FC236}">
                  <a16:creationId xmlns:a16="http://schemas.microsoft.com/office/drawing/2014/main" id="{2B9AA818-5224-46DC-F701-AD90A163914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77" y="4036"/>
              <a:ext cx="26" cy="26"/>
            </a:xfrm>
            <a:prstGeom prst="ellipse">
              <a:avLst/>
            </a:prstGeom>
            <a:solidFill>
              <a:srgbClr val="FF9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102403" name="Oval 2051">
              <a:extLst>
                <a:ext uri="{FF2B5EF4-FFF2-40B4-BE49-F238E27FC236}">
                  <a16:creationId xmlns:a16="http://schemas.microsoft.com/office/drawing/2014/main" id="{8EAA4DA0-1EE7-2224-38C2-47F0F0505CA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14" y="4083"/>
              <a:ext cx="21" cy="26"/>
            </a:xfrm>
            <a:prstGeom prst="ellipse">
              <a:avLst/>
            </a:prstGeom>
            <a:solidFill>
              <a:srgbClr val="FF9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102404" name="Oval 2052">
              <a:extLst>
                <a:ext uri="{FF2B5EF4-FFF2-40B4-BE49-F238E27FC236}">
                  <a16:creationId xmlns:a16="http://schemas.microsoft.com/office/drawing/2014/main" id="{FC4177C9-7B6D-599D-0645-1BC064149D7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88" y="4093"/>
              <a:ext cx="26" cy="21"/>
            </a:xfrm>
            <a:prstGeom prst="ellipse">
              <a:avLst/>
            </a:prstGeom>
            <a:solidFill>
              <a:srgbClr val="FF9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102405" name="Oval 2053">
              <a:extLst>
                <a:ext uri="{FF2B5EF4-FFF2-40B4-BE49-F238E27FC236}">
                  <a16:creationId xmlns:a16="http://schemas.microsoft.com/office/drawing/2014/main" id="{1F97E7C6-D0AD-8466-6755-F35A58CB25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09" y="4051"/>
              <a:ext cx="27" cy="27"/>
            </a:xfrm>
            <a:prstGeom prst="ellipse">
              <a:avLst/>
            </a:prstGeom>
            <a:solidFill>
              <a:srgbClr val="FF9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102406" name="Oval 2054">
              <a:extLst>
                <a:ext uri="{FF2B5EF4-FFF2-40B4-BE49-F238E27FC236}">
                  <a16:creationId xmlns:a16="http://schemas.microsoft.com/office/drawing/2014/main" id="{E5EA53C2-C292-5C22-399E-28897006F3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30" y="4098"/>
              <a:ext cx="27" cy="21"/>
            </a:xfrm>
            <a:prstGeom prst="ellipse">
              <a:avLst/>
            </a:prstGeom>
            <a:solidFill>
              <a:srgbClr val="FF9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102407" name="Oval 2055">
              <a:extLst>
                <a:ext uri="{FF2B5EF4-FFF2-40B4-BE49-F238E27FC236}">
                  <a16:creationId xmlns:a16="http://schemas.microsoft.com/office/drawing/2014/main" id="{F000CB04-2F7A-3789-3974-A628E5531D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73" y="4067"/>
              <a:ext cx="26" cy="26"/>
            </a:xfrm>
            <a:prstGeom prst="ellipse">
              <a:avLst/>
            </a:prstGeom>
            <a:solidFill>
              <a:srgbClr val="FF9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102408" name="Oval 2056">
              <a:extLst>
                <a:ext uri="{FF2B5EF4-FFF2-40B4-BE49-F238E27FC236}">
                  <a16:creationId xmlns:a16="http://schemas.microsoft.com/office/drawing/2014/main" id="{9CF3C96A-98D2-F703-0DE6-8888D84028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55" y="4015"/>
              <a:ext cx="27" cy="26"/>
            </a:xfrm>
            <a:prstGeom prst="ellipse">
              <a:avLst/>
            </a:prstGeom>
            <a:solidFill>
              <a:srgbClr val="FF9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102409" name="Oval 2057">
              <a:extLst>
                <a:ext uri="{FF2B5EF4-FFF2-40B4-BE49-F238E27FC236}">
                  <a16:creationId xmlns:a16="http://schemas.microsoft.com/office/drawing/2014/main" id="{98919510-7E86-71F6-7D06-5AEEBA9CDD4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13" y="3947"/>
              <a:ext cx="21" cy="26"/>
            </a:xfrm>
            <a:prstGeom prst="ellipse">
              <a:avLst/>
            </a:prstGeom>
            <a:solidFill>
              <a:srgbClr val="FF9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102410" name="Oval 2058">
              <a:extLst>
                <a:ext uri="{FF2B5EF4-FFF2-40B4-BE49-F238E27FC236}">
                  <a16:creationId xmlns:a16="http://schemas.microsoft.com/office/drawing/2014/main" id="{00FD6325-5653-EB2A-0676-F4674D7FAA5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56" y="4130"/>
              <a:ext cx="27" cy="26"/>
            </a:xfrm>
            <a:prstGeom prst="ellipse">
              <a:avLst/>
            </a:prstGeom>
            <a:solidFill>
              <a:srgbClr val="FF9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102411" name="Oval 2059">
              <a:extLst>
                <a:ext uri="{FF2B5EF4-FFF2-40B4-BE49-F238E27FC236}">
                  <a16:creationId xmlns:a16="http://schemas.microsoft.com/office/drawing/2014/main" id="{53CFA6E1-F742-412E-7167-C3BFFDAE1D6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35" y="4015"/>
              <a:ext cx="27" cy="26"/>
            </a:xfrm>
            <a:prstGeom prst="ellipse">
              <a:avLst/>
            </a:prstGeom>
            <a:solidFill>
              <a:srgbClr val="FF9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102412" name="Oval 2060">
              <a:extLst>
                <a:ext uri="{FF2B5EF4-FFF2-40B4-BE49-F238E27FC236}">
                  <a16:creationId xmlns:a16="http://schemas.microsoft.com/office/drawing/2014/main" id="{356BA79B-ACB6-AA5C-D7C4-A34F5FC1209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51" y="4046"/>
              <a:ext cx="21" cy="26"/>
            </a:xfrm>
            <a:prstGeom prst="ellipse">
              <a:avLst/>
            </a:prstGeom>
            <a:solidFill>
              <a:srgbClr val="FF9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102413" name="Oval 2061">
              <a:extLst>
                <a:ext uri="{FF2B5EF4-FFF2-40B4-BE49-F238E27FC236}">
                  <a16:creationId xmlns:a16="http://schemas.microsoft.com/office/drawing/2014/main" id="{7C3394BF-045A-68EB-A80E-41B6BF3DEC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13" y="4077"/>
              <a:ext cx="22" cy="26"/>
            </a:xfrm>
            <a:prstGeom prst="ellipse">
              <a:avLst/>
            </a:prstGeom>
            <a:solidFill>
              <a:srgbClr val="FF9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102414" name="Oval 2062">
              <a:extLst>
                <a:ext uri="{FF2B5EF4-FFF2-40B4-BE49-F238E27FC236}">
                  <a16:creationId xmlns:a16="http://schemas.microsoft.com/office/drawing/2014/main" id="{72CCE4DF-027E-D0B8-AF26-B8AB294FE9E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29" y="3999"/>
              <a:ext cx="27" cy="26"/>
            </a:xfrm>
            <a:prstGeom prst="ellipse">
              <a:avLst/>
            </a:prstGeom>
            <a:solidFill>
              <a:srgbClr val="FF9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</p:grpSp>
      <p:sp>
        <p:nvSpPr>
          <p:cNvPr id="102415" name="Text Box 2063">
            <a:extLst>
              <a:ext uri="{FF2B5EF4-FFF2-40B4-BE49-F238E27FC236}">
                <a16:creationId xmlns:a16="http://schemas.microsoft.com/office/drawing/2014/main" id="{0B9C253E-E994-CA5B-C6E4-3965870FD70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82925" y="6840538"/>
            <a:ext cx="1863725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 defTabSz="900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450850" defTabSz="900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900113" defTabSz="900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350963" defTabSz="900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800225" defTabSz="900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257425" defTabSz="9001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714625" defTabSz="9001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171825" defTabSz="9001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629025" defTabSz="9001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en-US" altLang="en-US" sz="1400" b="1">
                <a:solidFill>
                  <a:schemeClr val="accent2"/>
                </a:solidFill>
                <a:latin typeface="Arial" panose="020B0604020202020204" pitchFamily="34" charset="0"/>
              </a:rPr>
              <a:t>Variables Analysis</a:t>
            </a:r>
          </a:p>
        </p:txBody>
      </p:sp>
      <p:sp>
        <p:nvSpPr>
          <p:cNvPr id="102416" name="Text Box 2064">
            <a:extLst>
              <a:ext uri="{FF2B5EF4-FFF2-40B4-BE49-F238E27FC236}">
                <a16:creationId xmlns:a16="http://schemas.microsoft.com/office/drawing/2014/main" id="{F1ABAA33-1B05-EF63-51E7-8BFD818DA56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81375" y="7985125"/>
            <a:ext cx="1477963" cy="393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50" tIns="45025" rIns="90050" bIns="45025">
            <a:spAutoFit/>
          </a:bodyPr>
          <a:lstStyle>
            <a:lvl1pPr defTabSz="900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450850" defTabSz="900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900113" defTabSz="900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350963" defTabSz="900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800225" defTabSz="900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257425" defTabSz="9001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714625" defTabSz="9001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171825" defTabSz="9001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629025" defTabSz="9001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en-US" sz="1000">
                <a:solidFill>
                  <a:schemeClr val="accent2"/>
                </a:solidFill>
                <a:latin typeface="Arial" panose="020B0604020202020204" pitchFamily="34" charset="0"/>
              </a:rPr>
              <a:t>Verify relationships between variables</a:t>
            </a:r>
          </a:p>
        </p:txBody>
      </p:sp>
      <p:grpSp>
        <p:nvGrpSpPr>
          <p:cNvPr id="102417" name="Group 2065">
            <a:extLst>
              <a:ext uri="{FF2B5EF4-FFF2-40B4-BE49-F238E27FC236}">
                <a16:creationId xmlns:a16="http://schemas.microsoft.com/office/drawing/2014/main" id="{0FC10125-45C6-7FB2-25DD-DA13C621B82A}"/>
              </a:ext>
            </a:extLst>
          </p:cNvPr>
          <p:cNvGrpSpPr>
            <a:grpSpLocks/>
          </p:cNvGrpSpPr>
          <p:nvPr/>
        </p:nvGrpSpPr>
        <p:grpSpPr bwMode="auto">
          <a:xfrm>
            <a:off x="3544888" y="7986713"/>
            <a:ext cx="1169987" cy="401637"/>
            <a:chOff x="4162" y="3709"/>
            <a:chExt cx="712" cy="674"/>
          </a:xfrm>
        </p:grpSpPr>
        <p:sp>
          <p:nvSpPr>
            <p:cNvPr id="102418" name="Line 2066">
              <a:extLst>
                <a:ext uri="{FF2B5EF4-FFF2-40B4-BE49-F238E27FC236}">
                  <a16:creationId xmlns:a16="http://schemas.microsoft.com/office/drawing/2014/main" id="{171DF3FF-75E4-9C48-3107-47EC47419E1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162" y="3709"/>
              <a:ext cx="712" cy="0"/>
            </a:xfrm>
            <a:prstGeom prst="line">
              <a:avLst/>
            </a:prstGeom>
            <a:noFill/>
            <a:ln w="28575">
              <a:solidFill>
                <a:schemeClr val="hlink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2419" name="Line 2067">
              <a:extLst>
                <a:ext uri="{FF2B5EF4-FFF2-40B4-BE49-F238E27FC236}">
                  <a16:creationId xmlns:a16="http://schemas.microsoft.com/office/drawing/2014/main" id="{FC9E477B-48ED-FE71-4864-B46E043BC17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162" y="4383"/>
              <a:ext cx="712" cy="0"/>
            </a:xfrm>
            <a:prstGeom prst="line">
              <a:avLst/>
            </a:prstGeom>
            <a:noFill/>
            <a:ln w="28575">
              <a:solidFill>
                <a:schemeClr val="hlink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pic>
        <p:nvPicPr>
          <p:cNvPr id="102421" name="Picture 2069">
            <a:extLst>
              <a:ext uri="{FF2B5EF4-FFF2-40B4-BE49-F238E27FC236}">
                <a16:creationId xmlns:a16="http://schemas.microsoft.com/office/drawing/2014/main" id="{1E58C035-7C51-1117-1E3B-31503DA14E85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8288" y="2341563"/>
            <a:ext cx="1000125" cy="968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02465" name="Group 2113">
            <a:extLst>
              <a:ext uri="{FF2B5EF4-FFF2-40B4-BE49-F238E27FC236}">
                <a16:creationId xmlns:a16="http://schemas.microsoft.com/office/drawing/2014/main" id="{18E1EC12-00CA-D721-195A-D664788C806B}"/>
              </a:ext>
            </a:extLst>
          </p:cNvPr>
          <p:cNvGrpSpPr>
            <a:grpSpLocks/>
          </p:cNvGrpSpPr>
          <p:nvPr/>
        </p:nvGrpSpPr>
        <p:grpSpPr bwMode="auto">
          <a:xfrm>
            <a:off x="13568363" y="4003675"/>
            <a:ext cx="1693862" cy="576263"/>
            <a:chOff x="4872" y="5669"/>
            <a:chExt cx="1067" cy="363"/>
          </a:xfrm>
        </p:grpSpPr>
        <p:sp>
          <p:nvSpPr>
            <p:cNvPr id="102422" name="Freeform 2070">
              <a:extLst>
                <a:ext uri="{FF2B5EF4-FFF2-40B4-BE49-F238E27FC236}">
                  <a16:creationId xmlns:a16="http://schemas.microsoft.com/office/drawing/2014/main" id="{D79192C3-E5D8-3BBB-DAD8-B3EEFF51A689}"/>
                </a:ext>
              </a:extLst>
            </p:cNvPr>
            <p:cNvSpPr>
              <a:spLocks/>
            </p:cNvSpPr>
            <p:nvPr/>
          </p:nvSpPr>
          <p:spPr bwMode="auto">
            <a:xfrm>
              <a:off x="4897" y="5779"/>
              <a:ext cx="936" cy="219"/>
            </a:xfrm>
            <a:custGeom>
              <a:avLst/>
              <a:gdLst>
                <a:gd name="T0" fmla="*/ 0 w 1387"/>
                <a:gd name="T1" fmla="*/ 194 h 328"/>
                <a:gd name="T2" fmla="*/ 52 w 1387"/>
                <a:gd name="T3" fmla="*/ 209 h 328"/>
                <a:gd name="T4" fmla="*/ 105 w 1387"/>
                <a:gd name="T5" fmla="*/ 328 h 328"/>
                <a:gd name="T6" fmla="*/ 149 w 1387"/>
                <a:gd name="T7" fmla="*/ 238 h 328"/>
                <a:gd name="T8" fmla="*/ 201 w 1387"/>
                <a:gd name="T9" fmla="*/ 268 h 328"/>
                <a:gd name="T10" fmla="*/ 246 w 1387"/>
                <a:gd name="T11" fmla="*/ 186 h 328"/>
                <a:gd name="T12" fmla="*/ 298 w 1387"/>
                <a:gd name="T13" fmla="*/ 149 h 328"/>
                <a:gd name="T14" fmla="*/ 351 w 1387"/>
                <a:gd name="T15" fmla="*/ 194 h 328"/>
                <a:gd name="T16" fmla="*/ 403 w 1387"/>
                <a:gd name="T17" fmla="*/ 238 h 328"/>
                <a:gd name="T18" fmla="*/ 448 w 1387"/>
                <a:gd name="T19" fmla="*/ 82 h 328"/>
                <a:gd name="T20" fmla="*/ 500 w 1387"/>
                <a:gd name="T21" fmla="*/ 283 h 328"/>
                <a:gd name="T22" fmla="*/ 552 w 1387"/>
                <a:gd name="T23" fmla="*/ 97 h 328"/>
                <a:gd name="T24" fmla="*/ 597 w 1387"/>
                <a:gd name="T25" fmla="*/ 164 h 328"/>
                <a:gd name="T26" fmla="*/ 641 w 1387"/>
                <a:gd name="T27" fmla="*/ 104 h 328"/>
                <a:gd name="T28" fmla="*/ 701 w 1387"/>
                <a:gd name="T29" fmla="*/ 171 h 328"/>
                <a:gd name="T30" fmla="*/ 746 w 1387"/>
                <a:gd name="T31" fmla="*/ 119 h 328"/>
                <a:gd name="T32" fmla="*/ 790 w 1387"/>
                <a:gd name="T33" fmla="*/ 171 h 328"/>
                <a:gd name="T34" fmla="*/ 843 w 1387"/>
                <a:gd name="T35" fmla="*/ 67 h 328"/>
                <a:gd name="T36" fmla="*/ 895 w 1387"/>
                <a:gd name="T37" fmla="*/ 112 h 328"/>
                <a:gd name="T38" fmla="*/ 954 w 1387"/>
                <a:gd name="T39" fmla="*/ 119 h 328"/>
                <a:gd name="T40" fmla="*/ 992 w 1387"/>
                <a:gd name="T41" fmla="*/ 45 h 328"/>
                <a:gd name="T42" fmla="*/ 1044 w 1387"/>
                <a:gd name="T43" fmla="*/ 22 h 328"/>
                <a:gd name="T44" fmla="*/ 1096 w 1387"/>
                <a:gd name="T45" fmla="*/ 67 h 328"/>
                <a:gd name="T46" fmla="*/ 1148 w 1387"/>
                <a:gd name="T47" fmla="*/ 82 h 328"/>
                <a:gd name="T48" fmla="*/ 1193 w 1387"/>
                <a:gd name="T49" fmla="*/ 97 h 328"/>
                <a:gd name="T50" fmla="*/ 1245 w 1387"/>
                <a:gd name="T51" fmla="*/ 60 h 328"/>
                <a:gd name="T52" fmla="*/ 1290 w 1387"/>
                <a:gd name="T53" fmla="*/ 0 h 328"/>
                <a:gd name="T54" fmla="*/ 1350 w 1387"/>
                <a:gd name="T55" fmla="*/ 74 h 328"/>
                <a:gd name="T56" fmla="*/ 1387 w 1387"/>
                <a:gd name="T57" fmla="*/ 15 h 328"/>
                <a:gd name="T58" fmla="*/ 1387 w 1387"/>
                <a:gd name="T59" fmla="*/ 22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387" h="328">
                  <a:moveTo>
                    <a:pt x="0" y="194"/>
                  </a:moveTo>
                  <a:lnTo>
                    <a:pt x="52" y="209"/>
                  </a:lnTo>
                  <a:lnTo>
                    <a:pt x="105" y="328"/>
                  </a:lnTo>
                  <a:lnTo>
                    <a:pt x="149" y="238"/>
                  </a:lnTo>
                  <a:lnTo>
                    <a:pt x="201" y="268"/>
                  </a:lnTo>
                  <a:lnTo>
                    <a:pt x="246" y="186"/>
                  </a:lnTo>
                  <a:lnTo>
                    <a:pt x="298" y="149"/>
                  </a:lnTo>
                  <a:lnTo>
                    <a:pt x="351" y="194"/>
                  </a:lnTo>
                  <a:lnTo>
                    <a:pt x="403" y="238"/>
                  </a:lnTo>
                  <a:lnTo>
                    <a:pt x="448" y="82"/>
                  </a:lnTo>
                  <a:lnTo>
                    <a:pt x="500" y="283"/>
                  </a:lnTo>
                  <a:lnTo>
                    <a:pt x="552" y="97"/>
                  </a:lnTo>
                  <a:lnTo>
                    <a:pt x="597" y="164"/>
                  </a:lnTo>
                  <a:lnTo>
                    <a:pt x="641" y="104"/>
                  </a:lnTo>
                  <a:lnTo>
                    <a:pt x="701" y="171"/>
                  </a:lnTo>
                  <a:lnTo>
                    <a:pt x="746" y="119"/>
                  </a:lnTo>
                  <a:lnTo>
                    <a:pt x="790" y="171"/>
                  </a:lnTo>
                  <a:lnTo>
                    <a:pt x="843" y="67"/>
                  </a:lnTo>
                  <a:lnTo>
                    <a:pt x="895" y="112"/>
                  </a:lnTo>
                  <a:lnTo>
                    <a:pt x="954" y="119"/>
                  </a:lnTo>
                  <a:lnTo>
                    <a:pt x="992" y="45"/>
                  </a:lnTo>
                  <a:lnTo>
                    <a:pt x="1044" y="22"/>
                  </a:lnTo>
                  <a:lnTo>
                    <a:pt x="1096" y="67"/>
                  </a:lnTo>
                  <a:lnTo>
                    <a:pt x="1148" y="82"/>
                  </a:lnTo>
                  <a:lnTo>
                    <a:pt x="1193" y="97"/>
                  </a:lnTo>
                  <a:lnTo>
                    <a:pt x="1245" y="60"/>
                  </a:lnTo>
                  <a:lnTo>
                    <a:pt x="1290" y="0"/>
                  </a:lnTo>
                  <a:lnTo>
                    <a:pt x="1350" y="74"/>
                  </a:lnTo>
                  <a:lnTo>
                    <a:pt x="1387" y="15"/>
                  </a:lnTo>
                  <a:lnTo>
                    <a:pt x="1387" y="22"/>
                  </a:lnTo>
                </a:path>
              </a:pathLst>
            </a:custGeom>
            <a:noFill/>
            <a:ln w="11113">
              <a:solidFill>
                <a:srgbClr val="FF99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102423" name="Freeform 2071">
              <a:extLst>
                <a:ext uri="{FF2B5EF4-FFF2-40B4-BE49-F238E27FC236}">
                  <a16:creationId xmlns:a16="http://schemas.microsoft.com/office/drawing/2014/main" id="{8D9CD6D0-7D11-4051-AD89-3A282A36E2E5}"/>
                </a:ext>
              </a:extLst>
            </p:cNvPr>
            <p:cNvSpPr>
              <a:spLocks/>
            </p:cNvSpPr>
            <p:nvPr/>
          </p:nvSpPr>
          <p:spPr bwMode="auto">
            <a:xfrm>
              <a:off x="4872" y="5691"/>
              <a:ext cx="992" cy="341"/>
            </a:xfrm>
            <a:custGeom>
              <a:avLst/>
              <a:gdLst>
                <a:gd name="T0" fmla="*/ 0 w 1469"/>
                <a:gd name="T1" fmla="*/ 0 h 514"/>
                <a:gd name="T2" fmla="*/ 0 w 1469"/>
                <a:gd name="T3" fmla="*/ 514 h 514"/>
                <a:gd name="T4" fmla="*/ 1469 w 1469"/>
                <a:gd name="T5" fmla="*/ 514 h 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69" h="514">
                  <a:moveTo>
                    <a:pt x="0" y="0"/>
                  </a:moveTo>
                  <a:lnTo>
                    <a:pt x="0" y="514"/>
                  </a:lnTo>
                  <a:lnTo>
                    <a:pt x="1469" y="514"/>
                  </a:lnTo>
                </a:path>
              </a:pathLst>
            </a:custGeom>
            <a:noFill/>
            <a:ln w="11113">
              <a:solidFill>
                <a:schemeClr val="accent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102424" name="Line 2072">
              <a:extLst>
                <a:ext uri="{FF2B5EF4-FFF2-40B4-BE49-F238E27FC236}">
                  <a16:creationId xmlns:a16="http://schemas.microsoft.com/office/drawing/2014/main" id="{89040B73-B1C6-055E-127F-B1488FF73EB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872" y="5919"/>
              <a:ext cx="368" cy="1"/>
            </a:xfrm>
            <a:prstGeom prst="line">
              <a:avLst/>
            </a:prstGeom>
            <a:noFill/>
            <a:ln w="11113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102425" name="Line 2073">
              <a:extLst>
                <a:ext uri="{FF2B5EF4-FFF2-40B4-BE49-F238E27FC236}">
                  <a16:creationId xmlns:a16="http://schemas.microsoft.com/office/drawing/2014/main" id="{29D4A6F7-EFB0-80D3-075B-431AA505C60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229" y="5859"/>
              <a:ext cx="332" cy="0"/>
            </a:xfrm>
            <a:prstGeom prst="line">
              <a:avLst/>
            </a:prstGeom>
            <a:noFill/>
            <a:ln w="11113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102426" name="Rectangle 2074">
              <a:extLst>
                <a:ext uri="{FF2B5EF4-FFF2-40B4-BE49-F238E27FC236}">
                  <a16:creationId xmlns:a16="http://schemas.microsoft.com/office/drawing/2014/main" id="{A63D2298-3E9F-B958-1DCE-21E266F49F1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04" y="5699"/>
              <a:ext cx="177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900113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450850" defTabSz="900113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900113" defTabSz="900113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350963" defTabSz="900113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800225" defTabSz="900113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257425" defTabSz="900113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714625" defTabSz="900113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171825" defTabSz="900113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629025" defTabSz="900113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1000">
                  <a:solidFill>
                    <a:schemeClr val="accent2"/>
                  </a:solidFill>
                  <a:latin typeface="Arial" panose="020B0604020202020204" pitchFamily="34" charset="0"/>
                </a:rPr>
                <a:t>Pilot </a:t>
              </a:r>
            </a:p>
          </p:txBody>
        </p:sp>
        <p:sp>
          <p:nvSpPr>
            <p:cNvPr id="102427" name="Rectangle 2075">
              <a:extLst>
                <a:ext uri="{FF2B5EF4-FFF2-40B4-BE49-F238E27FC236}">
                  <a16:creationId xmlns:a16="http://schemas.microsoft.com/office/drawing/2014/main" id="{EDFDF2E0-6AEB-50A4-3161-730FBA40E67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80" y="5669"/>
              <a:ext cx="359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900113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450850" defTabSz="900113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900113" defTabSz="900113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350963" defTabSz="900113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800225" defTabSz="900113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257425" defTabSz="900113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714625" defTabSz="900113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171825" defTabSz="900113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629025" defTabSz="900113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1000">
                  <a:solidFill>
                    <a:schemeClr val="accent2"/>
                  </a:solidFill>
                  <a:latin typeface="Arial" panose="020B0604020202020204" pitchFamily="34" charset="0"/>
                </a:rPr>
                <a:t>Full scale </a:t>
              </a:r>
            </a:p>
          </p:txBody>
        </p:sp>
        <p:grpSp>
          <p:nvGrpSpPr>
            <p:cNvPr id="102428" name="Group 2076">
              <a:extLst>
                <a:ext uri="{FF2B5EF4-FFF2-40B4-BE49-F238E27FC236}">
                  <a16:creationId xmlns:a16="http://schemas.microsoft.com/office/drawing/2014/main" id="{67B4BFD5-CCB7-9F5B-F540-A7DCFD3D100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889" y="5766"/>
              <a:ext cx="954" cy="240"/>
              <a:chOff x="4589" y="4692"/>
              <a:chExt cx="1108" cy="278"/>
            </a:xfrm>
          </p:grpSpPr>
          <p:sp>
            <p:nvSpPr>
              <p:cNvPr id="102429" name="Oval 2077">
                <a:extLst>
                  <a:ext uri="{FF2B5EF4-FFF2-40B4-BE49-F238E27FC236}">
                    <a16:creationId xmlns:a16="http://schemas.microsoft.com/office/drawing/2014/main" id="{E56A0A41-BDE8-381D-ED3E-43FEE6871E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1" y="4906"/>
                <a:ext cx="19" cy="30"/>
              </a:xfrm>
              <a:prstGeom prst="ellipse">
                <a:avLst/>
              </a:prstGeom>
              <a:solidFill>
                <a:srgbClr val="FF9900"/>
              </a:solidFill>
              <a:ln w="11113">
                <a:solidFill>
                  <a:srgbClr val="CC3300"/>
                </a:solidFill>
                <a:round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endParaRPr lang="en-US"/>
              </a:p>
            </p:txBody>
          </p:sp>
          <p:grpSp>
            <p:nvGrpSpPr>
              <p:cNvPr id="102430" name="Group 2078">
                <a:extLst>
                  <a:ext uri="{FF2B5EF4-FFF2-40B4-BE49-F238E27FC236}">
                    <a16:creationId xmlns:a16="http://schemas.microsoft.com/office/drawing/2014/main" id="{6C17D5C3-223E-DFB5-658D-F08A314A7183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589" y="4692"/>
                <a:ext cx="1108" cy="278"/>
                <a:chOff x="4589" y="4692"/>
                <a:chExt cx="1108" cy="278"/>
              </a:xfrm>
            </p:grpSpPr>
            <p:grpSp>
              <p:nvGrpSpPr>
                <p:cNvPr id="102431" name="Group 2079">
                  <a:extLst>
                    <a:ext uri="{FF2B5EF4-FFF2-40B4-BE49-F238E27FC236}">
                      <a16:creationId xmlns:a16="http://schemas.microsoft.com/office/drawing/2014/main" id="{D0BA994C-F3EC-EF6C-BEE0-AB87E769CF3D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4589" y="4710"/>
                  <a:ext cx="843" cy="260"/>
                  <a:chOff x="4589" y="4710"/>
                  <a:chExt cx="843" cy="260"/>
                </a:xfrm>
              </p:grpSpPr>
              <p:sp>
                <p:nvSpPr>
                  <p:cNvPr id="102432" name="Oval 2080">
                    <a:extLst>
                      <a:ext uri="{FF2B5EF4-FFF2-40B4-BE49-F238E27FC236}">
                        <a16:creationId xmlns:a16="http://schemas.microsoft.com/office/drawing/2014/main" id="{199A932B-EC93-9133-7B78-5BDD036FB835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4629" y="4860"/>
                    <a:ext cx="26" cy="23"/>
                  </a:xfrm>
                  <a:prstGeom prst="ellipse">
                    <a:avLst/>
                  </a:prstGeom>
                  <a:solidFill>
                    <a:srgbClr val="FF9900"/>
                  </a:solidFill>
                  <a:ln w="11113">
                    <a:solidFill>
                      <a:srgbClr val="CC3300"/>
                    </a:solidFill>
                    <a:round/>
                    <a:headEnd/>
                    <a:tailEnd/>
                  </a:ln>
                </p:spPr>
                <p:txBody>
                  <a:bodyPr wrap="none" lIns="0" tIns="0" rIns="0" bIns="0">
                    <a:sp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102433" name="Oval 2081">
                    <a:extLst>
                      <a:ext uri="{FF2B5EF4-FFF2-40B4-BE49-F238E27FC236}">
                        <a16:creationId xmlns:a16="http://schemas.microsoft.com/office/drawing/2014/main" id="{1AEDC49C-A50C-9CD2-9001-F154FF160678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4589" y="4842"/>
                    <a:ext cx="25" cy="30"/>
                  </a:xfrm>
                  <a:prstGeom prst="ellipse">
                    <a:avLst/>
                  </a:prstGeom>
                  <a:solidFill>
                    <a:srgbClr val="FF9900"/>
                  </a:solidFill>
                  <a:ln w="11113">
                    <a:solidFill>
                      <a:srgbClr val="CC3300"/>
                    </a:solidFill>
                    <a:round/>
                    <a:headEnd/>
                    <a:tailEnd/>
                  </a:ln>
                </p:spPr>
                <p:txBody>
                  <a:bodyPr wrap="none" lIns="0" tIns="0" rIns="0" bIns="0">
                    <a:sp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102434" name="Oval 2082">
                    <a:extLst>
                      <a:ext uri="{FF2B5EF4-FFF2-40B4-BE49-F238E27FC236}">
                        <a16:creationId xmlns:a16="http://schemas.microsoft.com/office/drawing/2014/main" id="{450F442F-249C-85D6-50C7-4CBD13064EAF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4665" y="4946"/>
                    <a:ext cx="24" cy="24"/>
                  </a:xfrm>
                  <a:prstGeom prst="ellipse">
                    <a:avLst/>
                  </a:prstGeom>
                  <a:solidFill>
                    <a:srgbClr val="FF9900"/>
                  </a:solidFill>
                  <a:ln w="11113">
                    <a:solidFill>
                      <a:srgbClr val="CC3300"/>
                    </a:solidFill>
                    <a:round/>
                    <a:headEnd/>
                    <a:tailEnd/>
                  </a:ln>
                </p:spPr>
                <p:txBody>
                  <a:bodyPr wrap="none" lIns="0" tIns="0" rIns="0" bIns="0">
                    <a:sp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102435" name="Oval 2083">
                    <a:extLst>
                      <a:ext uri="{FF2B5EF4-FFF2-40B4-BE49-F238E27FC236}">
                        <a16:creationId xmlns:a16="http://schemas.microsoft.com/office/drawing/2014/main" id="{E6381961-572D-DDD5-F8B4-070D4E4E9C2B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4706" y="4876"/>
                    <a:ext cx="24" cy="31"/>
                  </a:xfrm>
                  <a:prstGeom prst="ellipse">
                    <a:avLst/>
                  </a:prstGeom>
                  <a:solidFill>
                    <a:srgbClr val="FF9900"/>
                  </a:solidFill>
                  <a:ln w="11113">
                    <a:solidFill>
                      <a:srgbClr val="CC3300"/>
                    </a:solidFill>
                    <a:round/>
                    <a:headEnd/>
                    <a:tailEnd/>
                  </a:ln>
                </p:spPr>
                <p:txBody>
                  <a:bodyPr wrap="none" lIns="0" tIns="0" rIns="0" bIns="0">
                    <a:sp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102436" name="Oval 2084">
                    <a:extLst>
                      <a:ext uri="{FF2B5EF4-FFF2-40B4-BE49-F238E27FC236}">
                        <a16:creationId xmlns:a16="http://schemas.microsoft.com/office/drawing/2014/main" id="{993AC5CC-6D4D-0694-D247-3A07924A533D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4747" y="4906"/>
                    <a:ext cx="24" cy="24"/>
                  </a:xfrm>
                  <a:prstGeom prst="ellipse">
                    <a:avLst/>
                  </a:prstGeom>
                  <a:solidFill>
                    <a:srgbClr val="FF9900"/>
                  </a:solidFill>
                  <a:ln w="11113">
                    <a:solidFill>
                      <a:srgbClr val="CC3300"/>
                    </a:solidFill>
                    <a:round/>
                    <a:headEnd/>
                    <a:tailEnd/>
                  </a:ln>
                </p:spPr>
                <p:txBody>
                  <a:bodyPr wrap="none" lIns="0" tIns="0" rIns="0" bIns="0">
                    <a:sp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102437" name="Oval 2085">
                    <a:extLst>
                      <a:ext uri="{FF2B5EF4-FFF2-40B4-BE49-F238E27FC236}">
                        <a16:creationId xmlns:a16="http://schemas.microsoft.com/office/drawing/2014/main" id="{FF32823E-99D1-2CC2-386F-10207BCEF490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4782" y="4836"/>
                    <a:ext cx="25" cy="31"/>
                  </a:xfrm>
                  <a:prstGeom prst="ellipse">
                    <a:avLst/>
                  </a:prstGeom>
                  <a:solidFill>
                    <a:srgbClr val="FF9900"/>
                  </a:solidFill>
                  <a:ln w="11113">
                    <a:solidFill>
                      <a:srgbClr val="CC3300"/>
                    </a:solidFill>
                    <a:round/>
                    <a:headEnd/>
                    <a:tailEnd/>
                  </a:ln>
                </p:spPr>
                <p:txBody>
                  <a:bodyPr wrap="none" lIns="0" tIns="0" rIns="0" bIns="0">
                    <a:sp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102438" name="Oval 2086">
                    <a:extLst>
                      <a:ext uri="{FF2B5EF4-FFF2-40B4-BE49-F238E27FC236}">
                        <a16:creationId xmlns:a16="http://schemas.microsoft.com/office/drawing/2014/main" id="{DE4C66DA-5457-CA80-6284-5AEC52454036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4824" y="4813"/>
                    <a:ext cx="23" cy="30"/>
                  </a:xfrm>
                  <a:prstGeom prst="ellipse">
                    <a:avLst/>
                  </a:prstGeom>
                  <a:solidFill>
                    <a:srgbClr val="FF9900"/>
                  </a:solidFill>
                  <a:ln w="11113">
                    <a:solidFill>
                      <a:srgbClr val="CC3300"/>
                    </a:solidFill>
                    <a:round/>
                    <a:headEnd/>
                    <a:tailEnd/>
                  </a:ln>
                </p:spPr>
                <p:txBody>
                  <a:bodyPr wrap="none" lIns="0" tIns="0" rIns="0" bIns="0">
                    <a:sp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102439" name="Oval 2087">
                    <a:extLst>
                      <a:ext uri="{FF2B5EF4-FFF2-40B4-BE49-F238E27FC236}">
                        <a16:creationId xmlns:a16="http://schemas.microsoft.com/office/drawing/2014/main" id="{F2FBFFA5-F903-8DD3-8E02-5A1FC35BD373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4864" y="4842"/>
                    <a:ext cx="24" cy="30"/>
                  </a:xfrm>
                  <a:prstGeom prst="ellipse">
                    <a:avLst/>
                  </a:prstGeom>
                  <a:solidFill>
                    <a:srgbClr val="FF9900"/>
                  </a:solidFill>
                  <a:ln w="11113">
                    <a:solidFill>
                      <a:srgbClr val="CC3300"/>
                    </a:solidFill>
                    <a:round/>
                    <a:headEnd/>
                    <a:tailEnd/>
                  </a:ln>
                </p:spPr>
                <p:txBody>
                  <a:bodyPr wrap="none" lIns="0" tIns="0" rIns="0" bIns="0">
                    <a:sp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102440" name="Oval 2088">
                    <a:extLst>
                      <a:ext uri="{FF2B5EF4-FFF2-40B4-BE49-F238E27FC236}">
                        <a16:creationId xmlns:a16="http://schemas.microsoft.com/office/drawing/2014/main" id="{888F9652-1A20-92C8-D69B-37F1EAB39746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4899" y="4876"/>
                    <a:ext cx="25" cy="25"/>
                  </a:xfrm>
                  <a:prstGeom prst="ellipse">
                    <a:avLst/>
                  </a:prstGeom>
                  <a:solidFill>
                    <a:srgbClr val="FF9900"/>
                  </a:solidFill>
                  <a:ln w="11113">
                    <a:solidFill>
                      <a:srgbClr val="CC3300"/>
                    </a:solidFill>
                    <a:round/>
                    <a:headEnd/>
                    <a:tailEnd/>
                  </a:ln>
                </p:spPr>
                <p:txBody>
                  <a:bodyPr wrap="none" lIns="0" tIns="0" rIns="0" bIns="0">
                    <a:sp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102441" name="Oval 2089">
                    <a:extLst>
                      <a:ext uri="{FF2B5EF4-FFF2-40B4-BE49-F238E27FC236}">
                        <a16:creationId xmlns:a16="http://schemas.microsoft.com/office/drawing/2014/main" id="{F89B5CB1-5A12-BA55-D1B9-0E1B10CDDC79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4940" y="4756"/>
                    <a:ext cx="24" cy="30"/>
                  </a:xfrm>
                  <a:prstGeom prst="ellipse">
                    <a:avLst/>
                  </a:prstGeom>
                  <a:solidFill>
                    <a:srgbClr val="FF9900"/>
                  </a:solidFill>
                  <a:ln w="11113">
                    <a:solidFill>
                      <a:srgbClr val="CC3300"/>
                    </a:solidFill>
                    <a:round/>
                    <a:headEnd/>
                    <a:tailEnd/>
                  </a:ln>
                </p:spPr>
                <p:txBody>
                  <a:bodyPr wrap="none" lIns="0" tIns="0" rIns="0" bIns="0">
                    <a:sp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102442" name="Oval 2090">
                    <a:extLst>
                      <a:ext uri="{FF2B5EF4-FFF2-40B4-BE49-F238E27FC236}">
                        <a16:creationId xmlns:a16="http://schemas.microsoft.com/office/drawing/2014/main" id="{BB8AEC3B-100E-74A3-E009-7FC6215799A8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5016" y="4767"/>
                    <a:ext cx="24" cy="30"/>
                  </a:xfrm>
                  <a:prstGeom prst="ellipse">
                    <a:avLst/>
                  </a:prstGeom>
                  <a:solidFill>
                    <a:srgbClr val="FF9900"/>
                  </a:solidFill>
                  <a:ln w="11113">
                    <a:solidFill>
                      <a:srgbClr val="CC3300"/>
                    </a:solidFill>
                    <a:round/>
                    <a:headEnd/>
                    <a:tailEnd/>
                  </a:ln>
                </p:spPr>
                <p:txBody>
                  <a:bodyPr wrap="none" lIns="0" tIns="0" rIns="0" bIns="0">
                    <a:sp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102443" name="Oval 2091">
                    <a:extLst>
                      <a:ext uri="{FF2B5EF4-FFF2-40B4-BE49-F238E27FC236}">
                        <a16:creationId xmlns:a16="http://schemas.microsoft.com/office/drawing/2014/main" id="{770A87E1-DC95-D453-7CF3-211FA6C79A68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5057" y="4813"/>
                    <a:ext cx="24" cy="24"/>
                  </a:xfrm>
                  <a:prstGeom prst="ellipse">
                    <a:avLst/>
                  </a:prstGeom>
                  <a:solidFill>
                    <a:srgbClr val="FF9900"/>
                  </a:solidFill>
                  <a:ln w="11113">
                    <a:solidFill>
                      <a:srgbClr val="CC3300"/>
                    </a:solidFill>
                    <a:round/>
                    <a:headEnd/>
                    <a:tailEnd/>
                  </a:ln>
                </p:spPr>
                <p:txBody>
                  <a:bodyPr wrap="none" lIns="0" tIns="0" rIns="0" bIns="0">
                    <a:sp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102444" name="Oval 2092">
                    <a:extLst>
                      <a:ext uri="{FF2B5EF4-FFF2-40B4-BE49-F238E27FC236}">
                        <a16:creationId xmlns:a16="http://schemas.microsoft.com/office/drawing/2014/main" id="{FCC769C6-6934-FA4E-3D38-B29C5AE34CB7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5091" y="4778"/>
                    <a:ext cx="26" cy="30"/>
                  </a:xfrm>
                  <a:prstGeom prst="ellipse">
                    <a:avLst/>
                  </a:prstGeom>
                  <a:solidFill>
                    <a:srgbClr val="FF9900"/>
                  </a:solidFill>
                  <a:ln w="11113">
                    <a:solidFill>
                      <a:srgbClr val="CC3300"/>
                    </a:solidFill>
                    <a:round/>
                    <a:headEnd/>
                    <a:tailEnd/>
                  </a:ln>
                </p:spPr>
                <p:txBody>
                  <a:bodyPr wrap="none" lIns="0" tIns="0" rIns="0" bIns="0">
                    <a:sp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102445" name="Oval 2093">
                    <a:extLst>
                      <a:ext uri="{FF2B5EF4-FFF2-40B4-BE49-F238E27FC236}">
                        <a16:creationId xmlns:a16="http://schemas.microsoft.com/office/drawing/2014/main" id="{3CD83F4A-5590-D72E-5030-0DE076E61D7F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5133" y="4819"/>
                    <a:ext cx="24" cy="30"/>
                  </a:xfrm>
                  <a:prstGeom prst="ellipse">
                    <a:avLst/>
                  </a:prstGeom>
                  <a:solidFill>
                    <a:srgbClr val="FF9900"/>
                  </a:solidFill>
                  <a:ln w="11113">
                    <a:solidFill>
                      <a:srgbClr val="CC3300"/>
                    </a:solidFill>
                    <a:round/>
                    <a:headEnd/>
                    <a:tailEnd/>
                  </a:ln>
                </p:spPr>
                <p:txBody>
                  <a:bodyPr wrap="none" lIns="0" tIns="0" rIns="0" bIns="0">
                    <a:sp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102446" name="Oval 2094">
                    <a:extLst>
                      <a:ext uri="{FF2B5EF4-FFF2-40B4-BE49-F238E27FC236}">
                        <a16:creationId xmlns:a16="http://schemas.microsoft.com/office/drawing/2014/main" id="{A2F82812-264F-4968-D4D2-47E5C3C79DC7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5174" y="4785"/>
                    <a:ext cx="24" cy="30"/>
                  </a:xfrm>
                  <a:prstGeom prst="ellipse">
                    <a:avLst/>
                  </a:prstGeom>
                  <a:solidFill>
                    <a:srgbClr val="FF9900"/>
                  </a:solidFill>
                  <a:ln w="11113">
                    <a:solidFill>
                      <a:srgbClr val="CC3300"/>
                    </a:solidFill>
                    <a:round/>
                    <a:headEnd/>
                    <a:tailEnd/>
                  </a:ln>
                </p:spPr>
                <p:txBody>
                  <a:bodyPr wrap="none" lIns="0" tIns="0" rIns="0" bIns="0">
                    <a:sp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102447" name="Oval 2095">
                    <a:extLst>
                      <a:ext uri="{FF2B5EF4-FFF2-40B4-BE49-F238E27FC236}">
                        <a16:creationId xmlns:a16="http://schemas.microsoft.com/office/drawing/2014/main" id="{8114F365-ACB2-203D-773A-DF2A1F521589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5209" y="4825"/>
                    <a:ext cx="25" cy="30"/>
                  </a:xfrm>
                  <a:prstGeom prst="ellipse">
                    <a:avLst/>
                  </a:prstGeom>
                  <a:solidFill>
                    <a:srgbClr val="FF9900"/>
                  </a:solidFill>
                  <a:ln w="11113">
                    <a:solidFill>
                      <a:srgbClr val="CC3300"/>
                    </a:solidFill>
                    <a:round/>
                    <a:headEnd/>
                    <a:tailEnd/>
                  </a:ln>
                </p:spPr>
                <p:txBody>
                  <a:bodyPr wrap="none" lIns="0" tIns="0" rIns="0" bIns="0">
                    <a:sp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102448" name="Oval 2096">
                    <a:extLst>
                      <a:ext uri="{FF2B5EF4-FFF2-40B4-BE49-F238E27FC236}">
                        <a16:creationId xmlns:a16="http://schemas.microsoft.com/office/drawing/2014/main" id="{E35DAEA0-486C-320B-5967-E4A5E80EB8AE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5250" y="4756"/>
                    <a:ext cx="24" cy="24"/>
                  </a:xfrm>
                  <a:prstGeom prst="ellipse">
                    <a:avLst/>
                  </a:prstGeom>
                  <a:solidFill>
                    <a:srgbClr val="FF9900"/>
                  </a:solidFill>
                  <a:ln w="11113">
                    <a:solidFill>
                      <a:srgbClr val="CC3300"/>
                    </a:solidFill>
                    <a:round/>
                    <a:headEnd/>
                    <a:tailEnd/>
                  </a:ln>
                </p:spPr>
                <p:txBody>
                  <a:bodyPr wrap="none" lIns="0" tIns="0" rIns="0" bIns="0">
                    <a:sp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102449" name="Oval 2097">
                    <a:extLst>
                      <a:ext uri="{FF2B5EF4-FFF2-40B4-BE49-F238E27FC236}">
                        <a16:creationId xmlns:a16="http://schemas.microsoft.com/office/drawing/2014/main" id="{8C13EEE5-762C-547F-CEA6-3A29F349AA45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5290" y="4785"/>
                    <a:ext cx="25" cy="23"/>
                  </a:xfrm>
                  <a:prstGeom prst="ellipse">
                    <a:avLst/>
                  </a:prstGeom>
                  <a:solidFill>
                    <a:srgbClr val="FF9900"/>
                  </a:solidFill>
                  <a:ln w="11113">
                    <a:solidFill>
                      <a:srgbClr val="CC3300"/>
                    </a:solidFill>
                    <a:round/>
                    <a:headEnd/>
                    <a:tailEnd/>
                  </a:ln>
                </p:spPr>
                <p:txBody>
                  <a:bodyPr wrap="none" lIns="0" tIns="0" rIns="0" bIns="0">
                    <a:sp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102450" name="Oval 2098">
                    <a:extLst>
                      <a:ext uri="{FF2B5EF4-FFF2-40B4-BE49-F238E27FC236}">
                        <a16:creationId xmlns:a16="http://schemas.microsoft.com/office/drawing/2014/main" id="{FDB0334D-F625-A394-FAF4-A4AECBA913AC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5326" y="4785"/>
                    <a:ext cx="24" cy="30"/>
                  </a:xfrm>
                  <a:prstGeom prst="ellipse">
                    <a:avLst/>
                  </a:prstGeom>
                  <a:solidFill>
                    <a:srgbClr val="FF9900"/>
                  </a:solidFill>
                  <a:ln w="11113">
                    <a:solidFill>
                      <a:srgbClr val="CC3300"/>
                    </a:solidFill>
                    <a:round/>
                    <a:headEnd/>
                    <a:tailEnd/>
                  </a:ln>
                </p:spPr>
                <p:txBody>
                  <a:bodyPr wrap="none" lIns="0" tIns="0" rIns="0" bIns="0">
                    <a:sp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102451" name="Oval 2099">
                    <a:extLst>
                      <a:ext uri="{FF2B5EF4-FFF2-40B4-BE49-F238E27FC236}">
                        <a16:creationId xmlns:a16="http://schemas.microsoft.com/office/drawing/2014/main" id="{ADAD23AE-C173-4D24-F026-7B49961C6C34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5366" y="4733"/>
                    <a:ext cx="25" cy="24"/>
                  </a:xfrm>
                  <a:prstGeom prst="ellipse">
                    <a:avLst/>
                  </a:prstGeom>
                  <a:solidFill>
                    <a:srgbClr val="FF9900"/>
                  </a:solidFill>
                  <a:ln w="11113">
                    <a:solidFill>
                      <a:srgbClr val="CC3300"/>
                    </a:solidFill>
                    <a:round/>
                    <a:headEnd/>
                    <a:tailEnd/>
                  </a:ln>
                </p:spPr>
                <p:txBody>
                  <a:bodyPr wrap="none" lIns="0" tIns="0" rIns="0" bIns="0">
                    <a:spAutoFit/>
                  </a:bodyPr>
                  <a:lstStyle/>
                  <a:p>
                    <a:endParaRPr lang="en-US"/>
                  </a:p>
                </p:txBody>
              </p:sp>
              <p:sp>
                <p:nvSpPr>
                  <p:cNvPr id="102452" name="Oval 2100">
                    <a:extLst>
                      <a:ext uri="{FF2B5EF4-FFF2-40B4-BE49-F238E27FC236}">
                        <a16:creationId xmlns:a16="http://schemas.microsoft.com/office/drawing/2014/main" id="{EEC43C07-F065-D221-E839-13DFB1CE8F04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5407" y="4710"/>
                    <a:ext cx="25" cy="30"/>
                  </a:xfrm>
                  <a:prstGeom prst="ellipse">
                    <a:avLst/>
                  </a:prstGeom>
                  <a:solidFill>
                    <a:srgbClr val="FF9900"/>
                  </a:solidFill>
                  <a:ln w="11113">
                    <a:solidFill>
                      <a:srgbClr val="CC3300"/>
                    </a:solidFill>
                    <a:round/>
                    <a:headEnd/>
                    <a:tailEnd/>
                  </a:ln>
                </p:spPr>
                <p:txBody>
                  <a:bodyPr wrap="none" lIns="0" tIns="0" rIns="0" bIns="0">
                    <a:spAutoFit/>
                  </a:bodyPr>
                  <a:lstStyle/>
                  <a:p>
                    <a:endParaRPr lang="en-US"/>
                  </a:p>
                </p:txBody>
              </p:sp>
            </p:grpSp>
            <p:sp>
              <p:nvSpPr>
                <p:cNvPr id="102453" name="Oval 2101">
                  <a:extLst>
                    <a:ext uri="{FF2B5EF4-FFF2-40B4-BE49-F238E27FC236}">
                      <a16:creationId xmlns:a16="http://schemas.microsoft.com/office/drawing/2014/main" id="{D1B98A06-8279-E518-65F1-87BE7534009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443" y="4744"/>
                  <a:ext cx="24" cy="30"/>
                </a:xfrm>
                <a:prstGeom prst="ellipse">
                  <a:avLst/>
                </a:prstGeom>
                <a:solidFill>
                  <a:srgbClr val="FF9900"/>
                </a:solidFill>
                <a:ln w="11113">
                  <a:solidFill>
                    <a:srgbClr val="CC3300"/>
                  </a:solidFill>
                  <a:round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102454" name="Oval 2102">
                  <a:extLst>
                    <a:ext uri="{FF2B5EF4-FFF2-40B4-BE49-F238E27FC236}">
                      <a16:creationId xmlns:a16="http://schemas.microsoft.com/office/drawing/2014/main" id="{31062C28-6458-A7A1-FE8D-B3691ED71D0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483" y="4762"/>
                  <a:ext cx="25" cy="30"/>
                </a:xfrm>
                <a:prstGeom prst="ellipse">
                  <a:avLst/>
                </a:prstGeom>
                <a:solidFill>
                  <a:srgbClr val="FF9900"/>
                </a:solidFill>
                <a:ln w="11113">
                  <a:solidFill>
                    <a:srgbClr val="CC3300"/>
                  </a:solidFill>
                  <a:round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102455" name="Oval 2103">
                  <a:extLst>
                    <a:ext uri="{FF2B5EF4-FFF2-40B4-BE49-F238E27FC236}">
                      <a16:creationId xmlns:a16="http://schemas.microsoft.com/office/drawing/2014/main" id="{8FC15F6E-25BE-C9CA-4CCC-F6AEC64E51B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524" y="4767"/>
                  <a:ext cx="25" cy="25"/>
                </a:xfrm>
                <a:prstGeom prst="ellipse">
                  <a:avLst/>
                </a:prstGeom>
                <a:solidFill>
                  <a:srgbClr val="FF9900"/>
                </a:solidFill>
                <a:ln w="11113">
                  <a:solidFill>
                    <a:srgbClr val="CC3300"/>
                  </a:solidFill>
                  <a:round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102456" name="Oval 2104">
                  <a:extLst>
                    <a:ext uri="{FF2B5EF4-FFF2-40B4-BE49-F238E27FC236}">
                      <a16:creationId xmlns:a16="http://schemas.microsoft.com/office/drawing/2014/main" id="{37611778-F131-97F3-09DE-7508A36FC87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560" y="4744"/>
                  <a:ext cx="24" cy="30"/>
                </a:xfrm>
                <a:prstGeom prst="ellipse">
                  <a:avLst/>
                </a:prstGeom>
                <a:solidFill>
                  <a:srgbClr val="FF9900"/>
                </a:solidFill>
                <a:ln w="11113">
                  <a:solidFill>
                    <a:srgbClr val="CC3300"/>
                  </a:solidFill>
                  <a:round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102457" name="Oval 2105">
                  <a:extLst>
                    <a:ext uri="{FF2B5EF4-FFF2-40B4-BE49-F238E27FC236}">
                      <a16:creationId xmlns:a16="http://schemas.microsoft.com/office/drawing/2014/main" id="{60B1B353-623C-4EF2-D11E-A6D1B5A584C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641" y="4765"/>
                  <a:ext cx="25" cy="30"/>
                </a:xfrm>
                <a:prstGeom prst="ellipse">
                  <a:avLst/>
                </a:prstGeom>
                <a:solidFill>
                  <a:srgbClr val="FF9900"/>
                </a:solidFill>
                <a:ln w="11113">
                  <a:solidFill>
                    <a:srgbClr val="CC3300"/>
                  </a:solidFill>
                  <a:round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102458" name="Oval 2106">
                  <a:extLst>
                    <a:ext uri="{FF2B5EF4-FFF2-40B4-BE49-F238E27FC236}">
                      <a16:creationId xmlns:a16="http://schemas.microsoft.com/office/drawing/2014/main" id="{A7C50232-F612-A6F7-7919-D089368AB41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673" y="4705"/>
                  <a:ext cx="24" cy="23"/>
                </a:xfrm>
                <a:prstGeom prst="ellipse">
                  <a:avLst/>
                </a:prstGeom>
                <a:solidFill>
                  <a:srgbClr val="FF9900"/>
                </a:solidFill>
                <a:ln w="11113">
                  <a:solidFill>
                    <a:srgbClr val="CC3300"/>
                  </a:solidFill>
                  <a:round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endParaRPr lang="en-US"/>
                </a:p>
              </p:txBody>
            </p:sp>
            <p:sp>
              <p:nvSpPr>
                <p:cNvPr id="102459" name="Oval 2107">
                  <a:extLst>
                    <a:ext uri="{FF2B5EF4-FFF2-40B4-BE49-F238E27FC236}">
                      <a16:creationId xmlns:a16="http://schemas.microsoft.com/office/drawing/2014/main" id="{FD2FDACC-A794-0F38-C096-59C1843FFFD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600" y="4692"/>
                  <a:ext cx="25" cy="30"/>
                </a:xfrm>
                <a:prstGeom prst="ellipse">
                  <a:avLst/>
                </a:prstGeom>
                <a:solidFill>
                  <a:srgbClr val="FF9900"/>
                </a:solidFill>
                <a:ln w="11113">
                  <a:solidFill>
                    <a:srgbClr val="CC3300"/>
                  </a:solidFill>
                  <a:round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endParaRPr lang="en-US"/>
                </a:p>
              </p:txBody>
            </p:sp>
          </p:grpSp>
        </p:grpSp>
        <p:sp>
          <p:nvSpPr>
            <p:cNvPr id="102460" name="Line 2108">
              <a:extLst>
                <a:ext uri="{FF2B5EF4-FFF2-40B4-BE49-F238E27FC236}">
                  <a16:creationId xmlns:a16="http://schemas.microsoft.com/office/drawing/2014/main" id="{83A94491-67F8-3640-A55C-EE6EBE9182E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532" y="5820"/>
              <a:ext cx="332" cy="1"/>
            </a:xfrm>
            <a:prstGeom prst="line">
              <a:avLst/>
            </a:prstGeom>
            <a:noFill/>
            <a:ln w="11113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102461" name="Rectangle 2109">
              <a:extLst>
                <a:ext uri="{FF2B5EF4-FFF2-40B4-BE49-F238E27FC236}">
                  <a16:creationId xmlns:a16="http://schemas.microsoft.com/office/drawing/2014/main" id="{6147EDC0-D722-AE9D-B708-12803BFA0B7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30" y="5742"/>
              <a:ext cx="186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900113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450850" defTabSz="900113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900113" defTabSz="900113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350963" defTabSz="900113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800225" defTabSz="900113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257425" defTabSz="900113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714625" defTabSz="900113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171825" defTabSz="900113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629025" defTabSz="900113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1000">
                  <a:solidFill>
                    <a:schemeClr val="accent2"/>
                  </a:solidFill>
                  <a:latin typeface="Arial" panose="020B0604020202020204" pitchFamily="34" charset="0"/>
                </a:rPr>
                <a:t>Initial</a:t>
              </a:r>
            </a:p>
          </p:txBody>
        </p:sp>
      </p:grpSp>
      <p:grpSp>
        <p:nvGrpSpPr>
          <p:cNvPr id="102464" name="Group 2112">
            <a:extLst>
              <a:ext uri="{FF2B5EF4-FFF2-40B4-BE49-F238E27FC236}">
                <a16:creationId xmlns:a16="http://schemas.microsoft.com/office/drawing/2014/main" id="{1C1D6DEB-FD52-2607-6F98-33C575EAC00E}"/>
              </a:ext>
            </a:extLst>
          </p:cNvPr>
          <p:cNvGrpSpPr>
            <a:grpSpLocks/>
          </p:cNvGrpSpPr>
          <p:nvPr/>
        </p:nvGrpSpPr>
        <p:grpSpPr bwMode="auto">
          <a:xfrm>
            <a:off x="8191500" y="6467475"/>
            <a:ext cx="1574800" cy="541338"/>
            <a:chOff x="5160" y="4074"/>
            <a:chExt cx="992" cy="341"/>
          </a:xfrm>
        </p:grpSpPr>
        <p:sp>
          <p:nvSpPr>
            <p:cNvPr id="22540" name="Freeform 1036">
              <a:extLst>
                <a:ext uri="{FF2B5EF4-FFF2-40B4-BE49-F238E27FC236}">
                  <a16:creationId xmlns:a16="http://schemas.microsoft.com/office/drawing/2014/main" id="{A904C588-7C74-C40E-C43F-4BF9F65CCB30}"/>
                </a:ext>
              </a:extLst>
            </p:cNvPr>
            <p:cNvSpPr>
              <a:spLocks/>
            </p:cNvSpPr>
            <p:nvPr/>
          </p:nvSpPr>
          <p:spPr bwMode="auto">
            <a:xfrm>
              <a:off x="5185" y="4162"/>
              <a:ext cx="936" cy="219"/>
            </a:xfrm>
            <a:custGeom>
              <a:avLst/>
              <a:gdLst>
                <a:gd name="T0" fmla="*/ 0 w 1387"/>
                <a:gd name="T1" fmla="*/ 194 h 328"/>
                <a:gd name="T2" fmla="*/ 52 w 1387"/>
                <a:gd name="T3" fmla="*/ 209 h 328"/>
                <a:gd name="T4" fmla="*/ 105 w 1387"/>
                <a:gd name="T5" fmla="*/ 328 h 328"/>
                <a:gd name="T6" fmla="*/ 149 w 1387"/>
                <a:gd name="T7" fmla="*/ 238 h 328"/>
                <a:gd name="T8" fmla="*/ 201 w 1387"/>
                <a:gd name="T9" fmla="*/ 268 h 328"/>
                <a:gd name="T10" fmla="*/ 246 w 1387"/>
                <a:gd name="T11" fmla="*/ 186 h 328"/>
                <a:gd name="T12" fmla="*/ 298 w 1387"/>
                <a:gd name="T13" fmla="*/ 149 h 328"/>
                <a:gd name="T14" fmla="*/ 351 w 1387"/>
                <a:gd name="T15" fmla="*/ 194 h 328"/>
                <a:gd name="T16" fmla="*/ 403 w 1387"/>
                <a:gd name="T17" fmla="*/ 238 h 328"/>
                <a:gd name="T18" fmla="*/ 448 w 1387"/>
                <a:gd name="T19" fmla="*/ 82 h 328"/>
                <a:gd name="T20" fmla="*/ 500 w 1387"/>
                <a:gd name="T21" fmla="*/ 283 h 328"/>
                <a:gd name="T22" fmla="*/ 552 w 1387"/>
                <a:gd name="T23" fmla="*/ 97 h 328"/>
                <a:gd name="T24" fmla="*/ 597 w 1387"/>
                <a:gd name="T25" fmla="*/ 164 h 328"/>
                <a:gd name="T26" fmla="*/ 641 w 1387"/>
                <a:gd name="T27" fmla="*/ 104 h 328"/>
                <a:gd name="T28" fmla="*/ 701 w 1387"/>
                <a:gd name="T29" fmla="*/ 171 h 328"/>
                <a:gd name="T30" fmla="*/ 746 w 1387"/>
                <a:gd name="T31" fmla="*/ 119 h 328"/>
                <a:gd name="T32" fmla="*/ 790 w 1387"/>
                <a:gd name="T33" fmla="*/ 171 h 328"/>
                <a:gd name="T34" fmla="*/ 843 w 1387"/>
                <a:gd name="T35" fmla="*/ 67 h 328"/>
                <a:gd name="T36" fmla="*/ 895 w 1387"/>
                <a:gd name="T37" fmla="*/ 112 h 328"/>
                <a:gd name="T38" fmla="*/ 954 w 1387"/>
                <a:gd name="T39" fmla="*/ 119 h 328"/>
                <a:gd name="T40" fmla="*/ 992 w 1387"/>
                <a:gd name="T41" fmla="*/ 45 h 328"/>
                <a:gd name="T42" fmla="*/ 1044 w 1387"/>
                <a:gd name="T43" fmla="*/ 22 h 328"/>
                <a:gd name="T44" fmla="*/ 1096 w 1387"/>
                <a:gd name="T45" fmla="*/ 67 h 328"/>
                <a:gd name="T46" fmla="*/ 1148 w 1387"/>
                <a:gd name="T47" fmla="*/ 82 h 328"/>
                <a:gd name="T48" fmla="*/ 1193 w 1387"/>
                <a:gd name="T49" fmla="*/ 97 h 328"/>
                <a:gd name="T50" fmla="*/ 1245 w 1387"/>
                <a:gd name="T51" fmla="*/ 60 h 328"/>
                <a:gd name="T52" fmla="*/ 1290 w 1387"/>
                <a:gd name="T53" fmla="*/ 0 h 328"/>
                <a:gd name="T54" fmla="*/ 1350 w 1387"/>
                <a:gd name="T55" fmla="*/ 74 h 328"/>
                <a:gd name="T56" fmla="*/ 1387 w 1387"/>
                <a:gd name="T57" fmla="*/ 15 h 328"/>
                <a:gd name="T58" fmla="*/ 1387 w 1387"/>
                <a:gd name="T59" fmla="*/ 22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387" h="328">
                  <a:moveTo>
                    <a:pt x="0" y="194"/>
                  </a:moveTo>
                  <a:lnTo>
                    <a:pt x="52" y="209"/>
                  </a:lnTo>
                  <a:lnTo>
                    <a:pt x="105" y="328"/>
                  </a:lnTo>
                  <a:lnTo>
                    <a:pt x="149" y="238"/>
                  </a:lnTo>
                  <a:lnTo>
                    <a:pt x="201" y="268"/>
                  </a:lnTo>
                  <a:lnTo>
                    <a:pt x="246" y="186"/>
                  </a:lnTo>
                  <a:lnTo>
                    <a:pt x="298" y="149"/>
                  </a:lnTo>
                  <a:lnTo>
                    <a:pt x="351" y="194"/>
                  </a:lnTo>
                  <a:lnTo>
                    <a:pt x="403" y="238"/>
                  </a:lnTo>
                  <a:lnTo>
                    <a:pt x="448" y="82"/>
                  </a:lnTo>
                  <a:lnTo>
                    <a:pt x="500" y="283"/>
                  </a:lnTo>
                  <a:lnTo>
                    <a:pt x="552" y="97"/>
                  </a:lnTo>
                  <a:lnTo>
                    <a:pt x="597" y="164"/>
                  </a:lnTo>
                  <a:lnTo>
                    <a:pt x="641" y="104"/>
                  </a:lnTo>
                  <a:lnTo>
                    <a:pt x="701" y="171"/>
                  </a:lnTo>
                  <a:lnTo>
                    <a:pt x="746" y="119"/>
                  </a:lnTo>
                  <a:lnTo>
                    <a:pt x="790" y="171"/>
                  </a:lnTo>
                  <a:lnTo>
                    <a:pt x="843" y="67"/>
                  </a:lnTo>
                  <a:lnTo>
                    <a:pt x="895" y="112"/>
                  </a:lnTo>
                  <a:lnTo>
                    <a:pt x="954" y="119"/>
                  </a:lnTo>
                  <a:lnTo>
                    <a:pt x="992" y="45"/>
                  </a:lnTo>
                  <a:lnTo>
                    <a:pt x="1044" y="22"/>
                  </a:lnTo>
                  <a:lnTo>
                    <a:pt x="1096" y="67"/>
                  </a:lnTo>
                  <a:lnTo>
                    <a:pt x="1148" y="82"/>
                  </a:lnTo>
                  <a:lnTo>
                    <a:pt x="1193" y="97"/>
                  </a:lnTo>
                  <a:lnTo>
                    <a:pt x="1245" y="60"/>
                  </a:lnTo>
                  <a:lnTo>
                    <a:pt x="1290" y="0"/>
                  </a:lnTo>
                  <a:lnTo>
                    <a:pt x="1350" y="74"/>
                  </a:lnTo>
                  <a:lnTo>
                    <a:pt x="1387" y="15"/>
                  </a:lnTo>
                  <a:lnTo>
                    <a:pt x="1387" y="22"/>
                  </a:lnTo>
                </a:path>
              </a:pathLst>
            </a:custGeom>
            <a:noFill/>
            <a:ln w="11113">
              <a:solidFill>
                <a:srgbClr val="FF99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4072" name="Freeform 1000">
              <a:extLst>
                <a:ext uri="{FF2B5EF4-FFF2-40B4-BE49-F238E27FC236}">
                  <a16:creationId xmlns:a16="http://schemas.microsoft.com/office/drawing/2014/main" id="{12AEA2E3-2DA1-8535-9D36-C1ECB2377292}"/>
                </a:ext>
              </a:extLst>
            </p:cNvPr>
            <p:cNvSpPr>
              <a:spLocks/>
            </p:cNvSpPr>
            <p:nvPr/>
          </p:nvSpPr>
          <p:spPr bwMode="auto">
            <a:xfrm>
              <a:off x="5160" y="4074"/>
              <a:ext cx="992" cy="341"/>
            </a:xfrm>
            <a:custGeom>
              <a:avLst/>
              <a:gdLst>
                <a:gd name="T0" fmla="*/ 0 w 1469"/>
                <a:gd name="T1" fmla="*/ 0 h 514"/>
                <a:gd name="T2" fmla="*/ 0 w 1469"/>
                <a:gd name="T3" fmla="*/ 514 h 514"/>
                <a:gd name="T4" fmla="*/ 1469 w 1469"/>
                <a:gd name="T5" fmla="*/ 514 h 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69" h="514">
                  <a:moveTo>
                    <a:pt x="0" y="0"/>
                  </a:moveTo>
                  <a:lnTo>
                    <a:pt x="0" y="514"/>
                  </a:lnTo>
                  <a:lnTo>
                    <a:pt x="1469" y="514"/>
                  </a:lnTo>
                </a:path>
              </a:pathLst>
            </a:custGeom>
            <a:noFill/>
            <a:ln w="11113">
              <a:solidFill>
                <a:schemeClr val="accent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4094" name="Line 1022">
              <a:extLst>
                <a:ext uri="{FF2B5EF4-FFF2-40B4-BE49-F238E27FC236}">
                  <a16:creationId xmlns:a16="http://schemas.microsoft.com/office/drawing/2014/main" id="{05B16A9B-7A24-A853-CF58-3CAC7B2B30A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160" y="4302"/>
              <a:ext cx="368" cy="1"/>
            </a:xfrm>
            <a:prstGeom prst="line">
              <a:avLst/>
            </a:prstGeom>
            <a:noFill/>
            <a:ln w="11113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4095" name="Line 1023">
              <a:extLst>
                <a:ext uri="{FF2B5EF4-FFF2-40B4-BE49-F238E27FC236}">
                  <a16:creationId xmlns:a16="http://schemas.microsoft.com/office/drawing/2014/main" id="{01E22FFD-B920-DE1A-E670-2CF768C4FB6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517" y="4242"/>
              <a:ext cx="332" cy="0"/>
            </a:xfrm>
            <a:prstGeom prst="line">
              <a:avLst/>
            </a:prstGeom>
            <a:noFill/>
            <a:ln w="11113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22528" name="Rectangle 1024">
              <a:extLst>
                <a:ext uri="{FF2B5EF4-FFF2-40B4-BE49-F238E27FC236}">
                  <a16:creationId xmlns:a16="http://schemas.microsoft.com/office/drawing/2014/main" id="{BB216204-076B-423B-FD98-5E79745B810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96" y="4106"/>
              <a:ext cx="177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900113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450850" defTabSz="900113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900113" defTabSz="900113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350963" defTabSz="900113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800225" defTabSz="900113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257425" defTabSz="900113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714625" defTabSz="900113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171825" defTabSz="900113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629025" defTabSz="900113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1000">
                  <a:solidFill>
                    <a:schemeClr val="accent2"/>
                  </a:solidFill>
                  <a:latin typeface="Arial" panose="020B0604020202020204" pitchFamily="34" charset="0"/>
                </a:rPr>
                <a:t>Pilot </a:t>
              </a:r>
            </a:p>
          </p:txBody>
        </p:sp>
        <p:sp>
          <p:nvSpPr>
            <p:cNvPr id="4084" name="Oval 1012">
              <a:extLst>
                <a:ext uri="{FF2B5EF4-FFF2-40B4-BE49-F238E27FC236}">
                  <a16:creationId xmlns:a16="http://schemas.microsoft.com/office/drawing/2014/main" id="{45B7FA8F-0302-0865-6472-71584335EE5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15" y="4334"/>
              <a:ext cx="16" cy="26"/>
            </a:xfrm>
            <a:prstGeom prst="ellipse">
              <a:avLst/>
            </a:prstGeom>
            <a:solidFill>
              <a:srgbClr val="FF9900"/>
            </a:solidFill>
            <a:ln w="11113">
              <a:solidFill>
                <a:srgbClr val="CC3300"/>
              </a:solidFill>
              <a:round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4074" name="Oval 1002">
              <a:extLst>
                <a:ext uri="{FF2B5EF4-FFF2-40B4-BE49-F238E27FC236}">
                  <a16:creationId xmlns:a16="http://schemas.microsoft.com/office/drawing/2014/main" id="{12E0A4B9-F7D0-8240-5BB2-08E4C0F402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11" y="4294"/>
              <a:ext cx="23" cy="20"/>
            </a:xfrm>
            <a:prstGeom prst="ellipse">
              <a:avLst/>
            </a:prstGeom>
            <a:solidFill>
              <a:srgbClr val="FF9900"/>
            </a:solidFill>
            <a:ln w="11113">
              <a:solidFill>
                <a:srgbClr val="CC3300"/>
              </a:solidFill>
              <a:round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4075" name="Oval 1003">
              <a:extLst>
                <a:ext uri="{FF2B5EF4-FFF2-40B4-BE49-F238E27FC236}">
                  <a16:creationId xmlns:a16="http://schemas.microsoft.com/office/drawing/2014/main" id="{329E9DBB-3CBB-05DE-43A7-F983FFA543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77" y="4279"/>
              <a:ext cx="22" cy="26"/>
            </a:xfrm>
            <a:prstGeom prst="ellipse">
              <a:avLst/>
            </a:prstGeom>
            <a:solidFill>
              <a:srgbClr val="FF9900"/>
            </a:solidFill>
            <a:ln w="11113">
              <a:solidFill>
                <a:srgbClr val="CC3300"/>
              </a:solidFill>
              <a:round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4076" name="Oval 1004">
              <a:extLst>
                <a:ext uri="{FF2B5EF4-FFF2-40B4-BE49-F238E27FC236}">
                  <a16:creationId xmlns:a16="http://schemas.microsoft.com/office/drawing/2014/main" id="{35FB98C3-8608-9535-0BF4-3FF87FF0BEE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42" y="4368"/>
              <a:ext cx="21" cy="21"/>
            </a:xfrm>
            <a:prstGeom prst="ellipse">
              <a:avLst/>
            </a:prstGeom>
            <a:solidFill>
              <a:srgbClr val="FF9900"/>
            </a:solidFill>
            <a:ln w="11113">
              <a:solidFill>
                <a:srgbClr val="CC3300"/>
              </a:solidFill>
              <a:round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4077" name="Oval 1005">
              <a:extLst>
                <a:ext uri="{FF2B5EF4-FFF2-40B4-BE49-F238E27FC236}">
                  <a16:creationId xmlns:a16="http://schemas.microsoft.com/office/drawing/2014/main" id="{8C89036F-479B-55EC-106D-6FF54A21DA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78" y="4308"/>
              <a:ext cx="20" cy="27"/>
            </a:xfrm>
            <a:prstGeom prst="ellipse">
              <a:avLst/>
            </a:prstGeom>
            <a:solidFill>
              <a:srgbClr val="FF9900"/>
            </a:solidFill>
            <a:ln w="11113">
              <a:solidFill>
                <a:srgbClr val="CC3300"/>
              </a:solidFill>
              <a:round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4078" name="Oval 1006">
              <a:extLst>
                <a:ext uri="{FF2B5EF4-FFF2-40B4-BE49-F238E27FC236}">
                  <a16:creationId xmlns:a16="http://schemas.microsoft.com/office/drawing/2014/main" id="{2E624FC9-E4DC-1786-FB9B-2A0787A3237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13" y="4334"/>
              <a:ext cx="21" cy="21"/>
            </a:xfrm>
            <a:prstGeom prst="ellipse">
              <a:avLst/>
            </a:prstGeom>
            <a:solidFill>
              <a:srgbClr val="FF9900"/>
            </a:solidFill>
            <a:ln w="11113">
              <a:solidFill>
                <a:srgbClr val="CC3300"/>
              </a:solidFill>
              <a:round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4079" name="Oval 1007">
              <a:extLst>
                <a:ext uri="{FF2B5EF4-FFF2-40B4-BE49-F238E27FC236}">
                  <a16:creationId xmlns:a16="http://schemas.microsoft.com/office/drawing/2014/main" id="{F2B52708-C306-2503-09A9-766B3121E7F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43" y="4274"/>
              <a:ext cx="22" cy="26"/>
            </a:xfrm>
            <a:prstGeom prst="ellipse">
              <a:avLst/>
            </a:prstGeom>
            <a:solidFill>
              <a:srgbClr val="FF9900"/>
            </a:solidFill>
            <a:ln w="11113">
              <a:solidFill>
                <a:srgbClr val="CC3300"/>
              </a:solidFill>
              <a:round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4080" name="Oval 1008">
              <a:extLst>
                <a:ext uri="{FF2B5EF4-FFF2-40B4-BE49-F238E27FC236}">
                  <a16:creationId xmlns:a16="http://schemas.microsoft.com/office/drawing/2014/main" id="{6279E275-C062-B3BF-FA67-5472C06E114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79" y="4254"/>
              <a:ext cx="20" cy="26"/>
            </a:xfrm>
            <a:prstGeom prst="ellipse">
              <a:avLst/>
            </a:prstGeom>
            <a:solidFill>
              <a:srgbClr val="FF9900"/>
            </a:solidFill>
            <a:ln w="11113">
              <a:solidFill>
                <a:srgbClr val="CC3300"/>
              </a:solidFill>
              <a:round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4081" name="Oval 1009">
              <a:extLst>
                <a:ext uri="{FF2B5EF4-FFF2-40B4-BE49-F238E27FC236}">
                  <a16:creationId xmlns:a16="http://schemas.microsoft.com/office/drawing/2014/main" id="{58E4DE10-4FF2-F020-FED6-F5DD7810DA9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4" y="4279"/>
              <a:ext cx="21" cy="26"/>
            </a:xfrm>
            <a:prstGeom prst="ellipse">
              <a:avLst/>
            </a:prstGeom>
            <a:solidFill>
              <a:srgbClr val="FF9900"/>
            </a:solidFill>
            <a:ln w="11113">
              <a:solidFill>
                <a:srgbClr val="CC3300"/>
              </a:solidFill>
              <a:round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4082" name="Oval 1010">
              <a:extLst>
                <a:ext uri="{FF2B5EF4-FFF2-40B4-BE49-F238E27FC236}">
                  <a16:creationId xmlns:a16="http://schemas.microsoft.com/office/drawing/2014/main" id="{AFC2D081-1DE6-7893-DD6A-92EA243CF65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44" y="4308"/>
              <a:ext cx="22" cy="22"/>
            </a:xfrm>
            <a:prstGeom prst="ellipse">
              <a:avLst/>
            </a:prstGeom>
            <a:solidFill>
              <a:srgbClr val="FF9900"/>
            </a:solidFill>
            <a:ln w="11113">
              <a:solidFill>
                <a:srgbClr val="CC3300"/>
              </a:solidFill>
              <a:round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4083" name="Oval 1011">
              <a:extLst>
                <a:ext uri="{FF2B5EF4-FFF2-40B4-BE49-F238E27FC236}">
                  <a16:creationId xmlns:a16="http://schemas.microsoft.com/office/drawing/2014/main" id="{80796A69-B67D-B2A2-E425-51DC1C82BA9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79" y="4205"/>
              <a:ext cx="21" cy="25"/>
            </a:xfrm>
            <a:prstGeom prst="ellipse">
              <a:avLst/>
            </a:prstGeom>
            <a:solidFill>
              <a:srgbClr val="FF9900"/>
            </a:solidFill>
            <a:ln w="11113">
              <a:solidFill>
                <a:srgbClr val="CC3300"/>
              </a:solidFill>
              <a:round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4085" name="Oval 1013">
              <a:extLst>
                <a:ext uri="{FF2B5EF4-FFF2-40B4-BE49-F238E27FC236}">
                  <a16:creationId xmlns:a16="http://schemas.microsoft.com/office/drawing/2014/main" id="{450086B1-85B4-EF12-1C84-03C7D3E144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45" y="4214"/>
              <a:ext cx="20" cy="26"/>
            </a:xfrm>
            <a:prstGeom prst="ellipse">
              <a:avLst/>
            </a:prstGeom>
            <a:solidFill>
              <a:srgbClr val="FF9900"/>
            </a:solidFill>
            <a:ln w="11113">
              <a:solidFill>
                <a:srgbClr val="CC3300"/>
              </a:solidFill>
              <a:round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4086" name="Oval 1014">
              <a:extLst>
                <a:ext uri="{FF2B5EF4-FFF2-40B4-BE49-F238E27FC236}">
                  <a16:creationId xmlns:a16="http://schemas.microsoft.com/office/drawing/2014/main" id="{E1EE2710-5657-73E7-CDF3-12686F8D9C3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80" y="4254"/>
              <a:ext cx="21" cy="20"/>
            </a:xfrm>
            <a:prstGeom prst="ellipse">
              <a:avLst/>
            </a:prstGeom>
            <a:solidFill>
              <a:srgbClr val="FF9900"/>
            </a:solidFill>
            <a:ln w="11113">
              <a:solidFill>
                <a:srgbClr val="CC3300"/>
              </a:solidFill>
              <a:round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4087" name="Oval 1015">
              <a:extLst>
                <a:ext uri="{FF2B5EF4-FFF2-40B4-BE49-F238E27FC236}">
                  <a16:creationId xmlns:a16="http://schemas.microsoft.com/office/drawing/2014/main" id="{633F0F94-4818-552B-6B22-71D02AF348A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09" y="4224"/>
              <a:ext cx="23" cy="25"/>
            </a:xfrm>
            <a:prstGeom prst="ellipse">
              <a:avLst/>
            </a:prstGeom>
            <a:solidFill>
              <a:srgbClr val="FF9900"/>
            </a:solidFill>
            <a:ln w="11113">
              <a:solidFill>
                <a:srgbClr val="CC3300"/>
              </a:solidFill>
              <a:round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4088" name="Oval 1016">
              <a:extLst>
                <a:ext uri="{FF2B5EF4-FFF2-40B4-BE49-F238E27FC236}">
                  <a16:creationId xmlns:a16="http://schemas.microsoft.com/office/drawing/2014/main" id="{F1FF4870-E44E-6DB1-C802-18F3253B83A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45" y="4259"/>
              <a:ext cx="21" cy="26"/>
            </a:xfrm>
            <a:prstGeom prst="ellipse">
              <a:avLst/>
            </a:prstGeom>
            <a:solidFill>
              <a:srgbClr val="FF9900"/>
            </a:solidFill>
            <a:ln w="11113">
              <a:solidFill>
                <a:srgbClr val="CC3300"/>
              </a:solidFill>
              <a:round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4089" name="Oval 1017">
              <a:extLst>
                <a:ext uri="{FF2B5EF4-FFF2-40B4-BE49-F238E27FC236}">
                  <a16:creationId xmlns:a16="http://schemas.microsoft.com/office/drawing/2014/main" id="{9962A93C-C664-ABB3-B3B1-6E03689DF83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81" y="4230"/>
              <a:ext cx="20" cy="25"/>
            </a:xfrm>
            <a:prstGeom prst="ellipse">
              <a:avLst/>
            </a:prstGeom>
            <a:solidFill>
              <a:srgbClr val="FF9900"/>
            </a:solidFill>
            <a:ln w="11113">
              <a:solidFill>
                <a:srgbClr val="CC3300"/>
              </a:solidFill>
              <a:round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4090" name="Oval 1018">
              <a:extLst>
                <a:ext uri="{FF2B5EF4-FFF2-40B4-BE49-F238E27FC236}">
                  <a16:creationId xmlns:a16="http://schemas.microsoft.com/office/drawing/2014/main" id="{3291FCD2-5DF2-7F0B-4051-A1404708C1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11" y="4264"/>
              <a:ext cx="21" cy="26"/>
            </a:xfrm>
            <a:prstGeom prst="ellipse">
              <a:avLst/>
            </a:prstGeom>
            <a:solidFill>
              <a:srgbClr val="FF9900"/>
            </a:solidFill>
            <a:ln w="11113">
              <a:solidFill>
                <a:srgbClr val="CC3300"/>
              </a:solidFill>
              <a:round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4091" name="Oval 1019">
              <a:extLst>
                <a:ext uri="{FF2B5EF4-FFF2-40B4-BE49-F238E27FC236}">
                  <a16:creationId xmlns:a16="http://schemas.microsoft.com/office/drawing/2014/main" id="{027FC34E-D9D4-F59D-2688-C6B44CBAAD7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46" y="4205"/>
              <a:ext cx="21" cy="20"/>
            </a:xfrm>
            <a:prstGeom prst="ellipse">
              <a:avLst/>
            </a:prstGeom>
            <a:solidFill>
              <a:srgbClr val="FF9900"/>
            </a:solidFill>
            <a:ln w="11113">
              <a:solidFill>
                <a:srgbClr val="CC3300"/>
              </a:solidFill>
              <a:round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4092" name="Oval 1020">
              <a:extLst>
                <a:ext uri="{FF2B5EF4-FFF2-40B4-BE49-F238E27FC236}">
                  <a16:creationId xmlns:a16="http://schemas.microsoft.com/office/drawing/2014/main" id="{B83DFFEF-A984-442A-7ACB-EF451660B05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81" y="4230"/>
              <a:ext cx="21" cy="19"/>
            </a:xfrm>
            <a:prstGeom prst="ellipse">
              <a:avLst/>
            </a:prstGeom>
            <a:solidFill>
              <a:srgbClr val="FF9900"/>
            </a:solidFill>
            <a:ln w="11113">
              <a:solidFill>
                <a:srgbClr val="CC3300"/>
              </a:solidFill>
              <a:round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4093" name="Oval 1021">
              <a:extLst>
                <a:ext uri="{FF2B5EF4-FFF2-40B4-BE49-F238E27FC236}">
                  <a16:creationId xmlns:a16="http://schemas.microsoft.com/office/drawing/2014/main" id="{5CAC18AB-2345-E62B-AF83-D80DDF6435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12" y="4230"/>
              <a:ext cx="20" cy="25"/>
            </a:xfrm>
            <a:prstGeom prst="ellipse">
              <a:avLst/>
            </a:prstGeom>
            <a:solidFill>
              <a:srgbClr val="FF9900"/>
            </a:solidFill>
            <a:ln w="11113">
              <a:solidFill>
                <a:srgbClr val="CC3300"/>
              </a:solidFill>
              <a:round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endParaRPr lang="en-US"/>
            </a:p>
          </p:txBody>
        </p:sp>
        <p:sp>
          <p:nvSpPr>
            <p:cNvPr id="22542" name="Rectangle 1038">
              <a:extLst>
                <a:ext uri="{FF2B5EF4-FFF2-40B4-BE49-F238E27FC236}">
                  <a16:creationId xmlns:a16="http://schemas.microsoft.com/office/drawing/2014/main" id="{61EFDEB7-6EC5-E565-A03D-FDD4219B33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96" y="4107"/>
              <a:ext cx="186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900113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450850" defTabSz="900113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900113" defTabSz="900113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350963" defTabSz="900113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800225" defTabSz="900113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257425" defTabSz="900113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714625" defTabSz="900113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171825" defTabSz="900113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629025" defTabSz="900113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r>
                <a:rPr lang="en-US" altLang="en-US" sz="1000">
                  <a:solidFill>
                    <a:schemeClr val="accent2"/>
                  </a:solidFill>
                  <a:latin typeface="Arial" panose="020B0604020202020204" pitchFamily="34" charset="0"/>
                </a:rPr>
                <a:t>Initial</a:t>
              </a:r>
            </a:p>
          </p:txBody>
        </p:sp>
        <p:sp>
          <p:nvSpPr>
            <p:cNvPr id="102462" name="Rectangle 2110">
              <a:extLst>
                <a:ext uri="{FF2B5EF4-FFF2-40B4-BE49-F238E27FC236}">
                  <a16:creationId xmlns:a16="http://schemas.microsoft.com/office/drawing/2014/main" id="{E69FB259-E014-E114-B140-EBC193A1ED2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39" y="4142"/>
              <a:ext cx="296" cy="115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102467" name="Group 2115">
            <a:extLst>
              <a:ext uri="{FF2B5EF4-FFF2-40B4-BE49-F238E27FC236}">
                <a16:creationId xmlns:a16="http://schemas.microsoft.com/office/drawing/2014/main" id="{4143BF24-CC70-4C63-6640-107EB6E7156A}"/>
              </a:ext>
            </a:extLst>
          </p:cNvPr>
          <p:cNvGrpSpPr>
            <a:grpSpLocks/>
          </p:cNvGrpSpPr>
          <p:nvPr/>
        </p:nvGrpSpPr>
        <p:grpSpPr bwMode="auto">
          <a:xfrm>
            <a:off x="5575300" y="7597775"/>
            <a:ext cx="1708150" cy="985838"/>
            <a:chOff x="3512" y="4874"/>
            <a:chExt cx="1076" cy="621"/>
          </a:xfrm>
        </p:grpSpPr>
        <p:sp>
          <p:nvSpPr>
            <p:cNvPr id="3983" name="Rectangle 911">
              <a:extLst>
                <a:ext uri="{FF2B5EF4-FFF2-40B4-BE49-F238E27FC236}">
                  <a16:creationId xmlns:a16="http://schemas.microsoft.com/office/drawing/2014/main" id="{AAF7D90D-9966-EEEC-E7BE-F718F30173F5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3528" y="4899"/>
              <a:ext cx="1060" cy="596"/>
            </a:xfrm>
            <a:prstGeom prst="rect">
              <a:avLst/>
            </a:prstGeom>
            <a:solidFill>
              <a:srgbClr val="DDDDFF"/>
            </a:solidFill>
            <a:ln w="12700">
              <a:solidFill>
                <a:schemeClr val="hlink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53882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65736" tIns="32870" rIns="65736" bIns="32870">
              <a:spAutoFit/>
            </a:bodyPr>
            <a:lstStyle/>
            <a:p>
              <a:endParaRPr lang="en-US"/>
            </a:p>
          </p:txBody>
        </p:sp>
        <p:sp>
          <p:nvSpPr>
            <p:cNvPr id="3989" name="Rectangle 917">
              <a:extLst>
                <a:ext uri="{FF2B5EF4-FFF2-40B4-BE49-F238E27FC236}">
                  <a16:creationId xmlns:a16="http://schemas.microsoft.com/office/drawing/2014/main" id="{4412D807-541C-77C9-23AF-7F157692A38B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3610" y="4874"/>
              <a:ext cx="121" cy="11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65736" tIns="32870" rIns="65736" bIns="32870">
              <a:spAutoFit/>
            </a:bodyPr>
            <a:lstStyle>
              <a:lvl1pPr defTabSz="900113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450850" defTabSz="900113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900113" defTabSz="900113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350963" defTabSz="900113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800225" defTabSz="900113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257425" defTabSz="900113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714625" defTabSz="900113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171825" defTabSz="900113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629025" defTabSz="900113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100000"/>
                </a:spcBef>
              </a:pPr>
              <a:r>
                <a:rPr lang="en-US" altLang="en-US" sz="800" b="1">
                  <a:solidFill>
                    <a:srgbClr val="CC3300"/>
                  </a:solidFill>
                  <a:latin typeface="Arial" panose="020B0604020202020204" pitchFamily="34" charset="0"/>
                </a:rPr>
                <a:t>F</a:t>
              </a:r>
            </a:p>
          </p:txBody>
        </p:sp>
        <p:sp>
          <p:nvSpPr>
            <p:cNvPr id="3990" name="Rectangle 918">
              <a:extLst>
                <a:ext uri="{FF2B5EF4-FFF2-40B4-BE49-F238E27FC236}">
                  <a16:creationId xmlns:a16="http://schemas.microsoft.com/office/drawing/2014/main" id="{DE95DE89-7107-97E2-CDD4-1053768A0776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3801" y="4874"/>
              <a:ext cx="146" cy="11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65736" tIns="32870" rIns="65736" bIns="32870">
              <a:spAutoFit/>
            </a:bodyPr>
            <a:lstStyle>
              <a:lvl1pPr defTabSz="900113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450850" defTabSz="900113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900113" defTabSz="900113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350963" defTabSz="900113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800225" defTabSz="900113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257425" defTabSz="900113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714625" defTabSz="900113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171825" defTabSz="900113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629025" defTabSz="900113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100000"/>
                </a:spcBef>
              </a:pPr>
              <a:r>
                <a:rPr lang="en-US" altLang="en-US" sz="800" b="1">
                  <a:solidFill>
                    <a:srgbClr val="CC3300"/>
                  </a:solidFill>
                  <a:latin typeface="Arial" panose="020B0604020202020204" pitchFamily="34" charset="0"/>
                </a:rPr>
                <a:t> A</a:t>
              </a:r>
            </a:p>
          </p:txBody>
        </p:sp>
        <p:sp>
          <p:nvSpPr>
            <p:cNvPr id="3991" name="Rectangle 919">
              <a:extLst>
                <a:ext uri="{FF2B5EF4-FFF2-40B4-BE49-F238E27FC236}">
                  <a16:creationId xmlns:a16="http://schemas.microsoft.com/office/drawing/2014/main" id="{7240F467-EE25-1847-27AB-F8B2A327664E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4225" y="4874"/>
              <a:ext cx="146" cy="11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65736" tIns="32870" rIns="65736" bIns="32870">
              <a:spAutoFit/>
            </a:bodyPr>
            <a:lstStyle>
              <a:lvl1pPr defTabSz="900113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450850" defTabSz="900113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900113" defTabSz="900113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350963" defTabSz="900113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800225" defTabSz="900113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257425" defTabSz="900113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714625" defTabSz="900113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171825" defTabSz="900113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629025" defTabSz="900113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100000"/>
                </a:spcBef>
              </a:pPr>
              <a:r>
                <a:rPr lang="en-US" altLang="en-US" sz="800" b="1">
                  <a:solidFill>
                    <a:srgbClr val="CC3300"/>
                  </a:solidFill>
                  <a:latin typeface="Arial" panose="020B0604020202020204" pitchFamily="34" charset="0"/>
                </a:rPr>
                <a:t> A</a:t>
              </a:r>
            </a:p>
          </p:txBody>
        </p:sp>
        <p:sp>
          <p:nvSpPr>
            <p:cNvPr id="3992" name="Rectangle 920">
              <a:extLst>
                <a:ext uri="{FF2B5EF4-FFF2-40B4-BE49-F238E27FC236}">
                  <a16:creationId xmlns:a16="http://schemas.microsoft.com/office/drawing/2014/main" id="{C2132033-32F1-E65C-8448-F83611C090FF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4021" y="4874"/>
              <a:ext cx="136" cy="11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65736" tIns="32870" rIns="65736" bIns="32870">
              <a:spAutoFit/>
            </a:bodyPr>
            <a:lstStyle>
              <a:lvl1pPr defTabSz="900113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450850" defTabSz="900113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900113" defTabSz="900113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350963" defTabSz="900113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800225" defTabSz="900113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257425" defTabSz="900113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714625" defTabSz="900113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171825" defTabSz="900113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629025" defTabSz="900113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100000"/>
                </a:spcBef>
              </a:pPr>
              <a:r>
                <a:rPr lang="en-US" altLang="en-US" sz="800" b="1">
                  <a:solidFill>
                    <a:srgbClr val="CC3300"/>
                  </a:solidFill>
                  <a:latin typeface="Arial" panose="020B0604020202020204" pitchFamily="34" charset="0"/>
                </a:rPr>
                <a:t> J</a:t>
              </a:r>
            </a:p>
          </p:txBody>
        </p:sp>
        <p:sp>
          <p:nvSpPr>
            <p:cNvPr id="3993" name="Rectangle 921">
              <a:extLst>
                <a:ext uri="{FF2B5EF4-FFF2-40B4-BE49-F238E27FC236}">
                  <a16:creationId xmlns:a16="http://schemas.microsoft.com/office/drawing/2014/main" id="{700D8CBA-D47D-8227-60F4-7E1F07D7F0BD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4415" y="4874"/>
              <a:ext cx="151" cy="11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65736" tIns="32870" rIns="65736" bIns="32870">
              <a:spAutoFit/>
            </a:bodyPr>
            <a:lstStyle>
              <a:lvl1pPr defTabSz="900113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450850" defTabSz="900113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900113" defTabSz="900113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350963" defTabSz="900113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800225" defTabSz="900113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257425" defTabSz="900113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714625" defTabSz="900113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171825" defTabSz="900113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629025" defTabSz="900113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100000"/>
                </a:spcBef>
              </a:pPr>
              <a:r>
                <a:rPr lang="en-US" altLang="en-US" sz="800" b="1">
                  <a:solidFill>
                    <a:srgbClr val="CC3300"/>
                  </a:solidFill>
                  <a:latin typeface="Arial" panose="020B0604020202020204" pitchFamily="34" charset="0"/>
                </a:rPr>
                <a:t> O</a:t>
              </a:r>
            </a:p>
          </p:txBody>
        </p:sp>
        <p:sp>
          <p:nvSpPr>
            <p:cNvPr id="3994" name="Line 922">
              <a:extLst>
                <a:ext uri="{FF2B5EF4-FFF2-40B4-BE49-F238E27FC236}">
                  <a16:creationId xmlns:a16="http://schemas.microsoft.com/office/drawing/2014/main" id="{3EC4733C-6A37-370E-05DE-6778F222D032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>
              <a:off x="3769" y="5252"/>
              <a:ext cx="373" cy="0"/>
            </a:xfrm>
            <a:prstGeom prst="line">
              <a:avLst/>
            </a:prstGeom>
            <a:noFill/>
            <a:ln w="12700">
              <a:solidFill>
                <a:srgbClr val="6060FF"/>
              </a:solidFill>
              <a:round/>
              <a:headEnd type="none" w="sm" len="sm"/>
              <a:tailEnd type="stealth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65736" tIns="32870" rIns="65736" bIns="32870">
              <a:spAutoFit/>
            </a:bodyPr>
            <a:lstStyle/>
            <a:p>
              <a:endParaRPr lang="en-US"/>
            </a:p>
          </p:txBody>
        </p:sp>
        <p:sp>
          <p:nvSpPr>
            <p:cNvPr id="3997" name="Rectangle 925">
              <a:extLst>
                <a:ext uri="{FF2B5EF4-FFF2-40B4-BE49-F238E27FC236}">
                  <a16:creationId xmlns:a16="http://schemas.microsoft.com/office/drawing/2014/main" id="{A1033D27-C772-DF8A-145A-C01178E5D5A1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3512" y="4874"/>
              <a:ext cx="136" cy="11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65736" tIns="32870" rIns="65736" bIns="32870">
              <a:spAutoFit/>
            </a:bodyPr>
            <a:lstStyle>
              <a:lvl1pPr defTabSz="900113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450850" defTabSz="900113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900113" defTabSz="900113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350963" defTabSz="900113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800225" defTabSz="900113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257425" defTabSz="900113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714625" defTabSz="900113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171825" defTabSz="900113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629025" defTabSz="900113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100000"/>
                </a:spcBef>
              </a:pPr>
              <a:r>
                <a:rPr lang="en-US" altLang="en-US" sz="800" b="1">
                  <a:solidFill>
                    <a:srgbClr val="CC3300"/>
                  </a:solidFill>
                  <a:latin typeface="Arial" panose="020B0604020202020204" pitchFamily="34" charset="0"/>
                </a:rPr>
                <a:t> J</a:t>
              </a:r>
            </a:p>
          </p:txBody>
        </p:sp>
        <p:sp>
          <p:nvSpPr>
            <p:cNvPr id="3998" name="Rectangle 926">
              <a:extLst>
                <a:ext uri="{FF2B5EF4-FFF2-40B4-BE49-F238E27FC236}">
                  <a16:creationId xmlns:a16="http://schemas.microsoft.com/office/drawing/2014/main" id="{4E0E4E2F-8196-6A33-863F-443AACE5149C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3706" y="4874"/>
              <a:ext cx="135" cy="11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65736" tIns="32870" rIns="65736" bIns="32870">
              <a:spAutoFit/>
            </a:bodyPr>
            <a:lstStyle>
              <a:lvl1pPr defTabSz="900113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450850" defTabSz="900113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900113" defTabSz="900113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350963" defTabSz="900113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800225" defTabSz="900113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257425" defTabSz="900113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714625" defTabSz="900113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171825" defTabSz="900113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629025" defTabSz="900113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100000"/>
                </a:spcBef>
              </a:pPr>
              <a:r>
                <a:rPr lang="en-US" altLang="en-US" sz="800" b="1">
                  <a:solidFill>
                    <a:srgbClr val="CC3300"/>
                  </a:solidFill>
                  <a:latin typeface="Arial" panose="020B0604020202020204" pitchFamily="34" charset="0"/>
                </a:rPr>
                <a:t>M</a:t>
              </a:r>
            </a:p>
          </p:txBody>
        </p:sp>
        <p:sp>
          <p:nvSpPr>
            <p:cNvPr id="3999" name="Rectangle 927">
              <a:extLst>
                <a:ext uri="{FF2B5EF4-FFF2-40B4-BE49-F238E27FC236}">
                  <a16:creationId xmlns:a16="http://schemas.microsoft.com/office/drawing/2014/main" id="{A63328B7-C60E-FE7C-85C5-A1B23D0560F2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3918" y="4874"/>
              <a:ext cx="153" cy="11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65736" tIns="32870" rIns="65736" bIns="32870">
              <a:spAutoFit/>
            </a:bodyPr>
            <a:lstStyle>
              <a:lvl1pPr defTabSz="900113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450850" defTabSz="900113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900113" defTabSz="900113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350963" defTabSz="900113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800225" defTabSz="900113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257425" defTabSz="900113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714625" defTabSz="900113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171825" defTabSz="900113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629025" defTabSz="900113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100000"/>
                </a:spcBef>
              </a:pPr>
              <a:r>
                <a:rPr lang="en-US" altLang="en-US" sz="800" b="1">
                  <a:solidFill>
                    <a:srgbClr val="CC3300"/>
                  </a:solidFill>
                  <a:latin typeface="Arial" panose="020B0604020202020204" pitchFamily="34" charset="0"/>
                </a:rPr>
                <a:t> M</a:t>
              </a:r>
            </a:p>
          </p:txBody>
        </p:sp>
        <p:sp>
          <p:nvSpPr>
            <p:cNvPr id="4000" name="Rectangle 928">
              <a:extLst>
                <a:ext uri="{FF2B5EF4-FFF2-40B4-BE49-F238E27FC236}">
                  <a16:creationId xmlns:a16="http://schemas.microsoft.com/office/drawing/2014/main" id="{5E77D2A8-4905-F2BC-E955-18680868FB3C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4122" y="4874"/>
              <a:ext cx="136" cy="11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65736" tIns="32870" rIns="65736" bIns="32870">
              <a:spAutoFit/>
            </a:bodyPr>
            <a:lstStyle>
              <a:lvl1pPr defTabSz="900113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450850" defTabSz="900113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900113" defTabSz="900113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350963" defTabSz="900113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800225" defTabSz="900113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257425" defTabSz="900113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714625" defTabSz="900113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171825" defTabSz="900113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629025" defTabSz="900113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100000"/>
                </a:spcBef>
              </a:pPr>
              <a:r>
                <a:rPr lang="en-US" altLang="en-US" sz="800" b="1">
                  <a:solidFill>
                    <a:srgbClr val="CC3300"/>
                  </a:solidFill>
                  <a:latin typeface="Arial" panose="020B0604020202020204" pitchFamily="34" charset="0"/>
                </a:rPr>
                <a:t> J</a:t>
              </a:r>
            </a:p>
          </p:txBody>
        </p:sp>
        <p:sp>
          <p:nvSpPr>
            <p:cNvPr id="4001" name="Rectangle 929">
              <a:extLst>
                <a:ext uri="{FF2B5EF4-FFF2-40B4-BE49-F238E27FC236}">
                  <a16:creationId xmlns:a16="http://schemas.microsoft.com/office/drawing/2014/main" id="{D8376FCD-D641-3581-F432-D314CF1B8630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4327" y="4874"/>
              <a:ext cx="143" cy="11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65736" tIns="32870" rIns="65736" bIns="32870">
              <a:spAutoFit/>
            </a:bodyPr>
            <a:lstStyle>
              <a:lvl1pPr defTabSz="900113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450850" defTabSz="900113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900113" defTabSz="900113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350963" defTabSz="900113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800225" defTabSz="900113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257425" defTabSz="900113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714625" defTabSz="900113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171825" defTabSz="900113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629025" defTabSz="900113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100000"/>
                </a:spcBef>
              </a:pPr>
              <a:r>
                <a:rPr lang="en-US" altLang="en-US" sz="800" b="1">
                  <a:solidFill>
                    <a:srgbClr val="CC3300"/>
                  </a:solidFill>
                  <a:latin typeface="Arial" panose="020B0604020202020204" pitchFamily="34" charset="0"/>
                </a:rPr>
                <a:t> S</a:t>
              </a:r>
            </a:p>
          </p:txBody>
        </p:sp>
        <p:sp>
          <p:nvSpPr>
            <p:cNvPr id="4013" name="Rectangle 941">
              <a:extLst>
                <a:ext uri="{FF2B5EF4-FFF2-40B4-BE49-F238E27FC236}">
                  <a16:creationId xmlns:a16="http://schemas.microsoft.com/office/drawing/2014/main" id="{0025D411-7EAF-5E3C-B05D-B768C43C4E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23" y="4966"/>
              <a:ext cx="115" cy="106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hlink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65736" tIns="32870" rIns="65736" bIns="32870">
              <a:spAutoFit/>
            </a:bodyPr>
            <a:lstStyle>
              <a:lvl1pPr defTabSz="900113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450850" defTabSz="900113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900113" defTabSz="900113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350963" defTabSz="900113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800225" defTabSz="900113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257425" defTabSz="900113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714625" defTabSz="900113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171825" defTabSz="900113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629025" defTabSz="900113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/>
              <a:r>
                <a:rPr lang="en-US" altLang="en-US" sz="600" b="1">
                  <a:solidFill>
                    <a:schemeClr val="bg1"/>
                  </a:solidFill>
                  <a:latin typeface="Arial" panose="020B0604020202020204" pitchFamily="34" charset="0"/>
                </a:rPr>
                <a:t>1</a:t>
              </a:r>
            </a:p>
          </p:txBody>
        </p:sp>
        <p:sp>
          <p:nvSpPr>
            <p:cNvPr id="4014" name="Rectangle 942">
              <a:extLst>
                <a:ext uri="{FF2B5EF4-FFF2-40B4-BE49-F238E27FC236}">
                  <a16:creationId xmlns:a16="http://schemas.microsoft.com/office/drawing/2014/main" id="{D439C03D-DBB8-2763-1CF1-BF366EE44F9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26" y="5034"/>
              <a:ext cx="202" cy="106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hlink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65736" tIns="32870" rIns="65736" bIns="32870">
              <a:spAutoFit/>
            </a:bodyPr>
            <a:lstStyle>
              <a:lvl1pPr defTabSz="900113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450850" defTabSz="900113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900113" defTabSz="900113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350963" defTabSz="900113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800225" defTabSz="900113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257425" defTabSz="900113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714625" defTabSz="900113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171825" defTabSz="900113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629025" defTabSz="900113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/>
              <a:r>
                <a:rPr lang="en-US" altLang="en-US" sz="600" b="1">
                  <a:solidFill>
                    <a:schemeClr val="bg1"/>
                  </a:solidFill>
                  <a:latin typeface="Arial" panose="020B0604020202020204" pitchFamily="34" charset="0"/>
                </a:rPr>
                <a:t>2</a:t>
              </a:r>
            </a:p>
          </p:txBody>
        </p:sp>
        <p:sp>
          <p:nvSpPr>
            <p:cNvPr id="4015" name="Rectangle 943">
              <a:extLst>
                <a:ext uri="{FF2B5EF4-FFF2-40B4-BE49-F238E27FC236}">
                  <a16:creationId xmlns:a16="http://schemas.microsoft.com/office/drawing/2014/main" id="{11401CB4-5F98-DD6B-12D1-D53886E0BE1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30" y="5101"/>
              <a:ext cx="228" cy="106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hlink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65736" tIns="32870" rIns="65736" bIns="32870">
              <a:spAutoFit/>
            </a:bodyPr>
            <a:lstStyle>
              <a:lvl1pPr defTabSz="900113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450850" defTabSz="900113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900113" defTabSz="900113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350963" defTabSz="900113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800225" defTabSz="900113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257425" defTabSz="900113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714625" defTabSz="900113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171825" defTabSz="900113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629025" defTabSz="900113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/>
              <a:r>
                <a:rPr lang="en-US" altLang="en-US" sz="600" b="1">
                  <a:solidFill>
                    <a:schemeClr val="bg1"/>
                  </a:solidFill>
                  <a:latin typeface="Arial" panose="020B0604020202020204" pitchFamily="34" charset="0"/>
                </a:rPr>
                <a:t>4</a:t>
              </a:r>
            </a:p>
          </p:txBody>
        </p:sp>
        <p:sp>
          <p:nvSpPr>
            <p:cNvPr id="4016" name="Rectangle 944">
              <a:extLst>
                <a:ext uri="{FF2B5EF4-FFF2-40B4-BE49-F238E27FC236}">
                  <a16:creationId xmlns:a16="http://schemas.microsoft.com/office/drawing/2014/main" id="{7E816CA5-62FD-2944-53C6-2AA325DFC28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36" y="5150"/>
              <a:ext cx="204" cy="106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hlink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65736" tIns="32870" rIns="65736" bIns="32870">
              <a:spAutoFit/>
            </a:bodyPr>
            <a:lstStyle>
              <a:lvl1pPr defTabSz="900113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450850" defTabSz="900113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900113" defTabSz="900113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350963" defTabSz="900113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800225" defTabSz="900113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257425" defTabSz="900113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714625" defTabSz="900113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171825" defTabSz="900113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629025" defTabSz="900113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/>
              <a:r>
                <a:rPr lang="en-US" altLang="en-US" sz="600" b="1">
                  <a:solidFill>
                    <a:schemeClr val="bg1"/>
                  </a:solidFill>
                  <a:latin typeface="Arial" panose="020B0604020202020204" pitchFamily="34" charset="0"/>
                </a:rPr>
                <a:t>6</a:t>
              </a:r>
            </a:p>
          </p:txBody>
        </p:sp>
        <p:sp>
          <p:nvSpPr>
            <p:cNvPr id="4017" name="Rectangle 945">
              <a:extLst>
                <a:ext uri="{FF2B5EF4-FFF2-40B4-BE49-F238E27FC236}">
                  <a16:creationId xmlns:a16="http://schemas.microsoft.com/office/drawing/2014/main" id="{E1325BF9-AC15-5383-0462-558E3D1F8E7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37" y="5246"/>
              <a:ext cx="117" cy="106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hlink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65736" tIns="32870" rIns="65736" bIns="32870">
              <a:spAutoFit/>
            </a:bodyPr>
            <a:lstStyle>
              <a:lvl1pPr defTabSz="900113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450850" defTabSz="900113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900113" defTabSz="900113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350963" defTabSz="900113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800225" defTabSz="900113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257425" defTabSz="900113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714625" defTabSz="900113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171825" defTabSz="900113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629025" defTabSz="900113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/>
              <a:r>
                <a:rPr lang="en-US" altLang="en-US" sz="600" b="1">
                  <a:solidFill>
                    <a:schemeClr val="bg1"/>
                  </a:solidFill>
                  <a:latin typeface="Arial" panose="020B0604020202020204" pitchFamily="34" charset="0"/>
                </a:rPr>
                <a:t>7</a:t>
              </a:r>
            </a:p>
          </p:txBody>
        </p:sp>
        <p:sp>
          <p:nvSpPr>
            <p:cNvPr id="4018" name="Rectangle 946">
              <a:extLst>
                <a:ext uri="{FF2B5EF4-FFF2-40B4-BE49-F238E27FC236}">
                  <a16:creationId xmlns:a16="http://schemas.microsoft.com/office/drawing/2014/main" id="{C9C5E715-E1B2-93B4-6B2B-CDF4B21E1E0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27" y="5235"/>
              <a:ext cx="115" cy="106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hlink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65736" tIns="32870" rIns="65736" bIns="32870">
              <a:spAutoFit/>
            </a:bodyPr>
            <a:lstStyle>
              <a:lvl1pPr defTabSz="900113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450850" defTabSz="900113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900113" defTabSz="900113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350963" defTabSz="900113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800225" defTabSz="900113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257425" defTabSz="900113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714625" defTabSz="900113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171825" defTabSz="900113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629025" defTabSz="900113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/>
              <a:r>
                <a:rPr lang="en-US" altLang="en-US" sz="600" b="1">
                  <a:solidFill>
                    <a:schemeClr val="bg1"/>
                  </a:solidFill>
                  <a:latin typeface="Arial" panose="020B0604020202020204" pitchFamily="34" charset="0"/>
                </a:rPr>
                <a:t>3</a:t>
              </a:r>
            </a:p>
          </p:txBody>
        </p:sp>
        <p:sp>
          <p:nvSpPr>
            <p:cNvPr id="4019" name="Rectangle 947">
              <a:extLst>
                <a:ext uri="{FF2B5EF4-FFF2-40B4-BE49-F238E27FC236}">
                  <a16:creationId xmlns:a16="http://schemas.microsoft.com/office/drawing/2014/main" id="{8F8FDDA5-190F-63A4-E450-834578A700A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31" y="5391"/>
              <a:ext cx="142" cy="88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hlink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65736" tIns="18288" rIns="65736" bIns="18288">
              <a:spAutoFit/>
            </a:bodyPr>
            <a:lstStyle>
              <a:lvl1pPr defTabSz="900113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450850" defTabSz="900113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900113" defTabSz="900113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350963" defTabSz="900113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800225" defTabSz="900113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257425" defTabSz="900113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714625" defTabSz="900113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171825" defTabSz="900113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629025" defTabSz="900113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/>
              <a:r>
                <a:rPr lang="en-US" altLang="en-US" sz="600" b="1">
                  <a:solidFill>
                    <a:schemeClr val="bg1"/>
                  </a:solidFill>
                  <a:latin typeface="Arial" panose="020B0604020202020204" pitchFamily="34" charset="0"/>
                </a:rPr>
                <a:t>10</a:t>
              </a:r>
            </a:p>
          </p:txBody>
        </p:sp>
        <p:sp>
          <p:nvSpPr>
            <p:cNvPr id="4020" name="Rectangle 948">
              <a:extLst>
                <a:ext uri="{FF2B5EF4-FFF2-40B4-BE49-F238E27FC236}">
                  <a16:creationId xmlns:a16="http://schemas.microsoft.com/office/drawing/2014/main" id="{1DE8AE70-9AC4-61A5-2DA2-2D937AC8FD9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42" y="5369"/>
              <a:ext cx="115" cy="106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hlink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65736" tIns="32870" rIns="65736" bIns="32870">
              <a:spAutoFit/>
            </a:bodyPr>
            <a:lstStyle>
              <a:lvl1pPr defTabSz="900113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450850" defTabSz="900113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900113" defTabSz="900113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350963" defTabSz="900113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800225" defTabSz="900113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257425" defTabSz="900113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714625" defTabSz="900113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171825" defTabSz="900113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629025" defTabSz="900113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/>
              <a:r>
                <a:rPr lang="en-US" altLang="en-US" sz="600" b="1">
                  <a:solidFill>
                    <a:schemeClr val="bg1"/>
                  </a:solidFill>
                  <a:latin typeface="Arial" panose="020B0604020202020204" pitchFamily="34" charset="0"/>
                </a:rPr>
                <a:t>9</a:t>
              </a:r>
            </a:p>
          </p:txBody>
        </p:sp>
        <p:sp>
          <p:nvSpPr>
            <p:cNvPr id="4021" name="Line 949">
              <a:extLst>
                <a:ext uri="{FF2B5EF4-FFF2-40B4-BE49-F238E27FC236}">
                  <a16:creationId xmlns:a16="http://schemas.microsoft.com/office/drawing/2014/main" id="{EBA0705F-06EB-CFC5-44BC-F88F41F4AD99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>
              <a:off x="4045" y="5387"/>
              <a:ext cx="301" cy="0"/>
            </a:xfrm>
            <a:prstGeom prst="line">
              <a:avLst/>
            </a:prstGeom>
            <a:noFill/>
            <a:ln w="12700">
              <a:solidFill>
                <a:srgbClr val="6060FF"/>
              </a:solidFill>
              <a:round/>
              <a:headEnd type="none" w="sm" len="sm"/>
              <a:tailEnd type="stealth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65736" tIns="32870" rIns="65736" bIns="32870">
              <a:spAutoFit/>
            </a:bodyPr>
            <a:lstStyle/>
            <a:p>
              <a:endParaRPr lang="en-US"/>
            </a:p>
          </p:txBody>
        </p:sp>
        <p:sp>
          <p:nvSpPr>
            <p:cNvPr id="4022" name="Rectangle 950">
              <a:extLst>
                <a:ext uri="{FF2B5EF4-FFF2-40B4-BE49-F238E27FC236}">
                  <a16:creationId xmlns:a16="http://schemas.microsoft.com/office/drawing/2014/main" id="{21C463F1-36E0-43AA-52C5-A4C137895AB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33" y="5369"/>
              <a:ext cx="114" cy="106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hlink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65736" tIns="32870" rIns="65736" bIns="32870">
              <a:spAutoFit/>
            </a:bodyPr>
            <a:lstStyle>
              <a:lvl1pPr defTabSz="900113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450850" defTabSz="900113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900113" defTabSz="900113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350963" defTabSz="900113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800225" defTabSz="900113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257425" defTabSz="900113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714625" defTabSz="900113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171825" defTabSz="900113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629025" defTabSz="900113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/>
              <a:r>
                <a:rPr lang="en-US" altLang="en-US" sz="600" b="1">
                  <a:solidFill>
                    <a:schemeClr val="bg1"/>
                  </a:solidFill>
                  <a:latin typeface="Arial" panose="020B0604020202020204" pitchFamily="34" charset="0"/>
                </a:rPr>
                <a:t>5</a:t>
              </a:r>
            </a:p>
          </p:txBody>
        </p:sp>
        <p:sp>
          <p:nvSpPr>
            <p:cNvPr id="4023" name="Rectangle 951">
              <a:extLst>
                <a:ext uri="{FF2B5EF4-FFF2-40B4-BE49-F238E27FC236}">
                  <a16:creationId xmlns:a16="http://schemas.microsoft.com/office/drawing/2014/main" id="{457CD4DF-66CD-8A6B-DB6E-DF6D0B58710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42" y="5285"/>
              <a:ext cx="115" cy="106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hlink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65736" tIns="32870" rIns="65736" bIns="32870">
              <a:spAutoFit/>
            </a:bodyPr>
            <a:lstStyle>
              <a:lvl1pPr defTabSz="900113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450850" defTabSz="900113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900113" defTabSz="900113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350963" defTabSz="900113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800225" defTabSz="900113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257425" defTabSz="900113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714625" defTabSz="900113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171825" defTabSz="900113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629025" defTabSz="900113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/>
              <a:r>
                <a:rPr lang="en-US" altLang="en-US" sz="600" b="1">
                  <a:solidFill>
                    <a:schemeClr val="bg1"/>
                  </a:solidFill>
                  <a:latin typeface="Arial" panose="020B0604020202020204" pitchFamily="34" charset="0"/>
                </a:rPr>
                <a:t>8</a:t>
              </a:r>
            </a:p>
          </p:txBody>
        </p:sp>
        <p:sp>
          <p:nvSpPr>
            <p:cNvPr id="102466" name="Line 2114">
              <a:extLst>
                <a:ext uri="{FF2B5EF4-FFF2-40B4-BE49-F238E27FC236}">
                  <a16:creationId xmlns:a16="http://schemas.microsoft.com/office/drawing/2014/main" id="{B8276EB9-66B1-4B95-74AB-894BC1A3C02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528" y="4968"/>
              <a:ext cx="1058" cy="0"/>
            </a:xfrm>
            <a:prstGeom prst="line">
              <a:avLst/>
            </a:prstGeom>
            <a:noFill/>
            <a:ln w="9525">
              <a:solidFill>
                <a:srgbClr val="6060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02468" name="Text Box 2116">
            <a:extLst>
              <a:ext uri="{FF2B5EF4-FFF2-40B4-BE49-F238E27FC236}">
                <a16:creationId xmlns:a16="http://schemas.microsoft.com/office/drawing/2014/main" id="{765EBAD2-31D7-34DC-C6AF-B90F9067B25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526838" y="4135438"/>
            <a:ext cx="1709737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1400" b="1">
                <a:solidFill>
                  <a:schemeClr val="accent2"/>
                </a:solidFill>
                <a:latin typeface="Arial" panose="020B0604020202020204" pitchFamily="34" charset="0"/>
              </a:rPr>
              <a:t>Full-Scale Results</a:t>
            </a:r>
          </a:p>
        </p:txBody>
      </p:sp>
      <p:grpSp>
        <p:nvGrpSpPr>
          <p:cNvPr id="102472" name="Group 2120">
            <a:extLst>
              <a:ext uri="{FF2B5EF4-FFF2-40B4-BE49-F238E27FC236}">
                <a16:creationId xmlns:a16="http://schemas.microsoft.com/office/drawing/2014/main" id="{DB2B90C2-D5A5-2220-19F5-E52EE2218F3D}"/>
              </a:ext>
            </a:extLst>
          </p:cNvPr>
          <p:cNvGrpSpPr>
            <a:grpSpLocks/>
          </p:cNvGrpSpPr>
          <p:nvPr/>
        </p:nvGrpSpPr>
        <p:grpSpPr bwMode="auto">
          <a:xfrm rot="-1219445">
            <a:off x="2055813" y="2963863"/>
            <a:ext cx="436562" cy="784225"/>
            <a:chOff x="975" y="1555"/>
            <a:chExt cx="275" cy="494"/>
          </a:xfrm>
        </p:grpSpPr>
        <p:sp>
          <p:nvSpPr>
            <p:cNvPr id="102470" name="Freeform 2118">
              <a:extLst>
                <a:ext uri="{FF2B5EF4-FFF2-40B4-BE49-F238E27FC236}">
                  <a16:creationId xmlns:a16="http://schemas.microsoft.com/office/drawing/2014/main" id="{9CAA27C4-AEA4-74B1-2ACF-F1FD470C6522}"/>
                </a:ext>
              </a:extLst>
            </p:cNvPr>
            <p:cNvSpPr>
              <a:spLocks/>
            </p:cNvSpPr>
            <p:nvPr/>
          </p:nvSpPr>
          <p:spPr bwMode="auto">
            <a:xfrm>
              <a:off x="994" y="1567"/>
              <a:ext cx="256" cy="482"/>
            </a:xfrm>
            <a:custGeom>
              <a:avLst/>
              <a:gdLst>
                <a:gd name="T0" fmla="*/ 0 w 256"/>
                <a:gd name="T1" fmla="*/ 0 h 723"/>
                <a:gd name="T2" fmla="*/ 45 w 256"/>
                <a:gd name="T3" fmla="*/ 525 h 723"/>
                <a:gd name="T4" fmla="*/ 256 w 256"/>
                <a:gd name="T5" fmla="*/ 723 h 7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6" h="723">
                  <a:moveTo>
                    <a:pt x="0" y="0"/>
                  </a:moveTo>
                  <a:cubicBezTo>
                    <a:pt x="1" y="202"/>
                    <a:pt x="2" y="405"/>
                    <a:pt x="45" y="525"/>
                  </a:cubicBezTo>
                  <a:cubicBezTo>
                    <a:pt x="88" y="645"/>
                    <a:pt x="172" y="684"/>
                    <a:pt x="256" y="723"/>
                  </a:cubicBezTo>
                </a:path>
              </a:pathLst>
            </a:custGeom>
            <a:noFill/>
            <a:ln w="57150" cmpd="sng">
              <a:solidFill>
                <a:srgbClr val="6060FF"/>
              </a:solidFill>
              <a:round/>
              <a:headEnd type="none" w="med" len="med"/>
              <a:tailEnd type="stealth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2471" name="Freeform 2119">
              <a:extLst>
                <a:ext uri="{FF2B5EF4-FFF2-40B4-BE49-F238E27FC236}">
                  <a16:creationId xmlns:a16="http://schemas.microsoft.com/office/drawing/2014/main" id="{7C22EF19-9D3C-49EE-E986-CC708F921180}"/>
                </a:ext>
              </a:extLst>
            </p:cNvPr>
            <p:cNvSpPr>
              <a:spLocks/>
            </p:cNvSpPr>
            <p:nvPr/>
          </p:nvSpPr>
          <p:spPr bwMode="auto">
            <a:xfrm>
              <a:off x="975" y="1555"/>
              <a:ext cx="256" cy="482"/>
            </a:xfrm>
            <a:custGeom>
              <a:avLst/>
              <a:gdLst>
                <a:gd name="T0" fmla="*/ 0 w 256"/>
                <a:gd name="T1" fmla="*/ 0 h 723"/>
                <a:gd name="T2" fmla="*/ 45 w 256"/>
                <a:gd name="T3" fmla="*/ 525 h 723"/>
                <a:gd name="T4" fmla="*/ 256 w 256"/>
                <a:gd name="T5" fmla="*/ 723 h 7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6" h="723">
                  <a:moveTo>
                    <a:pt x="0" y="0"/>
                  </a:moveTo>
                  <a:cubicBezTo>
                    <a:pt x="1" y="202"/>
                    <a:pt x="2" y="405"/>
                    <a:pt x="45" y="525"/>
                  </a:cubicBezTo>
                  <a:cubicBezTo>
                    <a:pt x="88" y="645"/>
                    <a:pt x="172" y="684"/>
                    <a:pt x="256" y="723"/>
                  </a:cubicBezTo>
                </a:path>
              </a:pathLst>
            </a:custGeom>
            <a:noFill/>
            <a:ln w="57150" cmpd="sng">
              <a:solidFill>
                <a:schemeClr val="hlink"/>
              </a:solidFill>
              <a:round/>
              <a:headEnd type="none" w="med" len="med"/>
              <a:tailEnd type="stealth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102474" name="Text Box 2122">
            <a:extLst>
              <a:ext uri="{FF2B5EF4-FFF2-40B4-BE49-F238E27FC236}">
                <a16:creationId xmlns:a16="http://schemas.microsoft.com/office/drawing/2014/main" id="{409F1253-A89F-7441-D322-BEB7B9FE3BA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0813" y="2344738"/>
            <a:ext cx="1657350" cy="1155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50" tIns="45025" rIns="90050" bIns="45025">
            <a:spAutoFit/>
          </a:bodyPr>
          <a:lstStyle>
            <a:lvl1pPr defTabSz="900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450850" defTabSz="900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900113" defTabSz="900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350963" defTabSz="900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800225" defTabSz="900113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257425" defTabSz="9001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714625" defTabSz="9001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171825" defTabSz="9001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629025" defTabSz="9001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en-US" sz="1000">
                <a:solidFill>
                  <a:schemeClr val="accent2"/>
                </a:solidFill>
                <a:latin typeface="Arial" panose="020B0604020202020204" pitchFamily="34" charset="0"/>
              </a:rPr>
              <a:t>Determine the best approach to analyze the process – detailed investigation of process steps/variables or using data to “drill-down” and identify root causes</a:t>
            </a:r>
          </a:p>
        </p:txBody>
      </p:sp>
      <p:grpSp>
        <p:nvGrpSpPr>
          <p:cNvPr id="102475" name="Group 2123">
            <a:extLst>
              <a:ext uri="{FF2B5EF4-FFF2-40B4-BE49-F238E27FC236}">
                <a16:creationId xmlns:a16="http://schemas.microsoft.com/office/drawing/2014/main" id="{5A59E099-AB20-D1C8-9DC7-5581F2DCBDDF}"/>
              </a:ext>
            </a:extLst>
          </p:cNvPr>
          <p:cNvGrpSpPr>
            <a:grpSpLocks/>
          </p:cNvGrpSpPr>
          <p:nvPr/>
        </p:nvGrpSpPr>
        <p:grpSpPr bwMode="auto">
          <a:xfrm>
            <a:off x="288925" y="2351088"/>
            <a:ext cx="1376363" cy="1158875"/>
            <a:chOff x="4162" y="3709"/>
            <a:chExt cx="712" cy="674"/>
          </a:xfrm>
        </p:grpSpPr>
        <p:sp>
          <p:nvSpPr>
            <p:cNvPr id="102476" name="Line 2124">
              <a:extLst>
                <a:ext uri="{FF2B5EF4-FFF2-40B4-BE49-F238E27FC236}">
                  <a16:creationId xmlns:a16="http://schemas.microsoft.com/office/drawing/2014/main" id="{3CB31BCA-C1D3-E6CE-0890-B975590A291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162" y="3709"/>
              <a:ext cx="712" cy="0"/>
            </a:xfrm>
            <a:prstGeom prst="line">
              <a:avLst/>
            </a:prstGeom>
            <a:noFill/>
            <a:ln w="28575">
              <a:solidFill>
                <a:schemeClr val="hlink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2477" name="Line 2125">
              <a:extLst>
                <a:ext uri="{FF2B5EF4-FFF2-40B4-BE49-F238E27FC236}">
                  <a16:creationId xmlns:a16="http://schemas.microsoft.com/office/drawing/2014/main" id="{660E8C09-AFB9-E4B7-C02B-7EE24A991A6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162" y="4383"/>
              <a:ext cx="712" cy="0"/>
            </a:xfrm>
            <a:prstGeom prst="line">
              <a:avLst/>
            </a:prstGeom>
            <a:noFill/>
            <a:ln w="28575">
              <a:solidFill>
                <a:schemeClr val="hlink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102478" name="Text Box 2126">
            <a:extLst>
              <a:ext uri="{FF2B5EF4-FFF2-40B4-BE49-F238E27FC236}">
                <a16:creationId xmlns:a16="http://schemas.microsoft.com/office/drawing/2014/main" id="{A0D601A3-8291-A934-1D00-A6277C855F1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63838" y="2068513"/>
            <a:ext cx="1652587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1400" b="1">
                <a:solidFill>
                  <a:schemeClr val="accent2"/>
                </a:solidFill>
                <a:latin typeface="Arial" panose="020B0604020202020204" pitchFamily="34" charset="0"/>
              </a:rPr>
              <a:t>Process Analysis</a:t>
            </a:r>
          </a:p>
        </p:txBody>
      </p:sp>
      <p:grpSp>
        <p:nvGrpSpPr>
          <p:cNvPr id="102479" name="Group 2127">
            <a:extLst>
              <a:ext uri="{FF2B5EF4-FFF2-40B4-BE49-F238E27FC236}">
                <a16:creationId xmlns:a16="http://schemas.microsoft.com/office/drawing/2014/main" id="{950D01E2-B7A5-4D8B-38E0-75F33EEE871B}"/>
              </a:ext>
            </a:extLst>
          </p:cNvPr>
          <p:cNvGrpSpPr>
            <a:grpSpLocks/>
          </p:cNvGrpSpPr>
          <p:nvPr/>
        </p:nvGrpSpPr>
        <p:grpSpPr bwMode="auto">
          <a:xfrm rot="7548882" flipV="1">
            <a:off x="1964532" y="3885406"/>
            <a:ext cx="436562" cy="784225"/>
            <a:chOff x="975" y="1555"/>
            <a:chExt cx="275" cy="494"/>
          </a:xfrm>
        </p:grpSpPr>
        <p:sp>
          <p:nvSpPr>
            <p:cNvPr id="102480" name="Freeform 2128">
              <a:extLst>
                <a:ext uri="{FF2B5EF4-FFF2-40B4-BE49-F238E27FC236}">
                  <a16:creationId xmlns:a16="http://schemas.microsoft.com/office/drawing/2014/main" id="{A735EF10-56B0-1A66-DEA3-7B4CAF323B90}"/>
                </a:ext>
              </a:extLst>
            </p:cNvPr>
            <p:cNvSpPr>
              <a:spLocks/>
            </p:cNvSpPr>
            <p:nvPr/>
          </p:nvSpPr>
          <p:spPr bwMode="auto">
            <a:xfrm>
              <a:off x="994" y="1567"/>
              <a:ext cx="256" cy="482"/>
            </a:xfrm>
            <a:custGeom>
              <a:avLst/>
              <a:gdLst>
                <a:gd name="T0" fmla="*/ 0 w 256"/>
                <a:gd name="T1" fmla="*/ 0 h 723"/>
                <a:gd name="T2" fmla="*/ 45 w 256"/>
                <a:gd name="T3" fmla="*/ 525 h 723"/>
                <a:gd name="T4" fmla="*/ 256 w 256"/>
                <a:gd name="T5" fmla="*/ 723 h 7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6" h="723">
                  <a:moveTo>
                    <a:pt x="0" y="0"/>
                  </a:moveTo>
                  <a:cubicBezTo>
                    <a:pt x="1" y="202"/>
                    <a:pt x="2" y="405"/>
                    <a:pt x="45" y="525"/>
                  </a:cubicBezTo>
                  <a:cubicBezTo>
                    <a:pt x="88" y="645"/>
                    <a:pt x="172" y="684"/>
                    <a:pt x="256" y="723"/>
                  </a:cubicBezTo>
                </a:path>
              </a:pathLst>
            </a:custGeom>
            <a:noFill/>
            <a:ln w="57150" cmpd="sng">
              <a:solidFill>
                <a:srgbClr val="6060FF"/>
              </a:solidFill>
              <a:round/>
              <a:headEnd type="none" w="med" len="med"/>
              <a:tailEnd type="stealth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2481" name="Freeform 2129">
              <a:extLst>
                <a:ext uri="{FF2B5EF4-FFF2-40B4-BE49-F238E27FC236}">
                  <a16:creationId xmlns:a16="http://schemas.microsoft.com/office/drawing/2014/main" id="{77B7DAAD-45DE-4358-6719-37347DD9F28A}"/>
                </a:ext>
              </a:extLst>
            </p:cNvPr>
            <p:cNvSpPr>
              <a:spLocks/>
            </p:cNvSpPr>
            <p:nvPr/>
          </p:nvSpPr>
          <p:spPr bwMode="auto">
            <a:xfrm>
              <a:off x="975" y="1555"/>
              <a:ext cx="256" cy="482"/>
            </a:xfrm>
            <a:custGeom>
              <a:avLst/>
              <a:gdLst>
                <a:gd name="T0" fmla="*/ 0 w 256"/>
                <a:gd name="T1" fmla="*/ 0 h 723"/>
                <a:gd name="T2" fmla="*/ 45 w 256"/>
                <a:gd name="T3" fmla="*/ 525 h 723"/>
                <a:gd name="T4" fmla="*/ 256 w 256"/>
                <a:gd name="T5" fmla="*/ 723 h 7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6" h="723">
                  <a:moveTo>
                    <a:pt x="0" y="0"/>
                  </a:moveTo>
                  <a:cubicBezTo>
                    <a:pt x="1" y="202"/>
                    <a:pt x="2" y="405"/>
                    <a:pt x="45" y="525"/>
                  </a:cubicBezTo>
                  <a:cubicBezTo>
                    <a:pt x="88" y="645"/>
                    <a:pt x="172" y="684"/>
                    <a:pt x="256" y="723"/>
                  </a:cubicBezTo>
                </a:path>
              </a:pathLst>
            </a:custGeom>
            <a:noFill/>
            <a:ln w="57150" cmpd="sng">
              <a:solidFill>
                <a:schemeClr val="hlink"/>
              </a:solidFill>
              <a:round/>
              <a:headEnd type="none" w="med" len="med"/>
              <a:tailEnd type="stealth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pic>
        <p:nvPicPr>
          <p:cNvPr id="102482" name="Picture 2130">
            <a:extLst>
              <a:ext uri="{FF2B5EF4-FFF2-40B4-BE49-F238E27FC236}">
                <a16:creationId xmlns:a16="http://schemas.microsoft.com/office/drawing/2014/main" id="{625717ED-0D89-B9B8-6570-5AA0E33C4EB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22438" y="8994775"/>
            <a:ext cx="679450" cy="873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02484" name="Group 2132">
            <a:extLst>
              <a:ext uri="{FF2B5EF4-FFF2-40B4-BE49-F238E27FC236}">
                <a16:creationId xmlns:a16="http://schemas.microsoft.com/office/drawing/2014/main" id="{749D1371-3A4B-43F3-D2CB-4634E15929DA}"/>
              </a:ext>
            </a:extLst>
          </p:cNvPr>
          <p:cNvGrpSpPr>
            <a:grpSpLocks/>
          </p:cNvGrpSpPr>
          <p:nvPr/>
        </p:nvGrpSpPr>
        <p:grpSpPr bwMode="auto">
          <a:xfrm>
            <a:off x="12218988" y="6453188"/>
            <a:ext cx="1314450" cy="962025"/>
            <a:chOff x="7853" y="4050"/>
            <a:chExt cx="828" cy="606"/>
          </a:xfrm>
        </p:grpSpPr>
        <p:sp>
          <p:nvSpPr>
            <p:cNvPr id="22986" name="Rectangle 1482">
              <a:extLst>
                <a:ext uri="{FF2B5EF4-FFF2-40B4-BE49-F238E27FC236}">
                  <a16:creationId xmlns:a16="http://schemas.microsoft.com/office/drawing/2014/main" id="{A609225E-D66C-953D-FEA3-E6AA4956B917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8263" y="4197"/>
              <a:ext cx="57" cy="431"/>
            </a:xfrm>
            <a:prstGeom prst="rect">
              <a:avLst/>
            </a:prstGeom>
            <a:solidFill>
              <a:srgbClr val="FFFFCC"/>
            </a:solidFill>
            <a:ln w="15875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987" name="Rectangle 1483">
              <a:extLst>
                <a:ext uri="{FF2B5EF4-FFF2-40B4-BE49-F238E27FC236}">
                  <a16:creationId xmlns:a16="http://schemas.microsoft.com/office/drawing/2014/main" id="{48AA10A2-7BD1-8EFF-BE2C-5AA95C707841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8024" y="4489"/>
              <a:ext cx="60" cy="139"/>
            </a:xfrm>
            <a:prstGeom prst="rect">
              <a:avLst/>
            </a:prstGeom>
            <a:solidFill>
              <a:srgbClr val="FFFFCC"/>
            </a:solidFill>
            <a:ln w="15875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988" name="Rectangle 1484">
              <a:extLst>
                <a:ext uri="{FF2B5EF4-FFF2-40B4-BE49-F238E27FC236}">
                  <a16:creationId xmlns:a16="http://schemas.microsoft.com/office/drawing/2014/main" id="{D1750EEA-B719-F271-B8BF-05CCE634D697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8084" y="4410"/>
              <a:ext cx="60" cy="218"/>
            </a:xfrm>
            <a:prstGeom prst="rect">
              <a:avLst/>
            </a:prstGeom>
            <a:solidFill>
              <a:srgbClr val="FFFFCC"/>
            </a:solidFill>
            <a:ln w="15875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989" name="Rectangle 1485">
              <a:extLst>
                <a:ext uri="{FF2B5EF4-FFF2-40B4-BE49-F238E27FC236}">
                  <a16:creationId xmlns:a16="http://schemas.microsoft.com/office/drawing/2014/main" id="{1D2E6856-5F30-B490-6DF3-6CC767D88559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7911" y="4561"/>
              <a:ext cx="56" cy="67"/>
            </a:xfrm>
            <a:prstGeom prst="rect">
              <a:avLst/>
            </a:prstGeom>
            <a:solidFill>
              <a:srgbClr val="FFFFCC"/>
            </a:solidFill>
            <a:ln w="15875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990" name="Rectangle 1486">
              <a:extLst>
                <a:ext uri="{FF2B5EF4-FFF2-40B4-BE49-F238E27FC236}">
                  <a16:creationId xmlns:a16="http://schemas.microsoft.com/office/drawing/2014/main" id="{5171ABD0-0E11-B10A-17A5-E12E84F8475D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7853" y="4561"/>
              <a:ext cx="56" cy="67"/>
            </a:xfrm>
            <a:prstGeom prst="rect">
              <a:avLst/>
            </a:prstGeom>
            <a:solidFill>
              <a:srgbClr val="FFFFCC"/>
            </a:solidFill>
            <a:ln w="15875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991" name="Rectangle 1487">
              <a:extLst>
                <a:ext uri="{FF2B5EF4-FFF2-40B4-BE49-F238E27FC236}">
                  <a16:creationId xmlns:a16="http://schemas.microsoft.com/office/drawing/2014/main" id="{B5D5E50A-A618-7F8A-9D72-EB73A9F59DFD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7966" y="4561"/>
              <a:ext cx="56" cy="67"/>
            </a:xfrm>
            <a:prstGeom prst="rect">
              <a:avLst/>
            </a:prstGeom>
            <a:solidFill>
              <a:srgbClr val="FFFFCC"/>
            </a:solidFill>
            <a:ln w="15875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992" name="Rectangle 1488">
              <a:extLst>
                <a:ext uri="{FF2B5EF4-FFF2-40B4-BE49-F238E27FC236}">
                  <a16:creationId xmlns:a16="http://schemas.microsoft.com/office/drawing/2014/main" id="{E02307FA-A8F8-433F-D4B0-2725DD2B7EB4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8619" y="4561"/>
              <a:ext cx="60" cy="67"/>
            </a:xfrm>
            <a:prstGeom prst="rect">
              <a:avLst/>
            </a:prstGeom>
            <a:solidFill>
              <a:srgbClr val="FFFFCC"/>
            </a:solidFill>
            <a:ln w="15875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993" name="Rectangle 1489">
              <a:extLst>
                <a:ext uri="{FF2B5EF4-FFF2-40B4-BE49-F238E27FC236}">
                  <a16:creationId xmlns:a16="http://schemas.microsoft.com/office/drawing/2014/main" id="{9F2D44D1-5413-89F0-E4A4-E3E8F7E438CC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8380" y="4355"/>
              <a:ext cx="59" cy="273"/>
            </a:xfrm>
            <a:prstGeom prst="rect">
              <a:avLst/>
            </a:prstGeom>
            <a:solidFill>
              <a:srgbClr val="FFFFCC"/>
            </a:solidFill>
            <a:ln w="15875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994" name="Rectangle 1490">
              <a:extLst>
                <a:ext uri="{FF2B5EF4-FFF2-40B4-BE49-F238E27FC236}">
                  <a16:creationId xmlns:a16="http://schemas.microsoft.com/office/drawing/2014/main" id="{F1DCC129-4D74-3D22-E84A-1FC188439ADE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8144" y="4410"/>
              <a:ext cx="59" cy="218"/>
            </a:xfrm>
            <a:prstGeom prst="rect">
              <a:avLst/>
            </a:prstGeom>
            <a:solidFill>
              <a:srgbClr val="FFFFCC"/>
            </a:solidFill>
            <a:ln w="15875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995" name="Rectangle 1491">
              <a:extLst>
                <a:ext uri="{FF2B5EF4-FFF2-40B4-BE49-F238E27FC236}">
                  <a16:creationId xmlns:a16="http://schemas.microsoft.com/office/drawing/2014/main" id="{108FBC5A-1F7C-5DBB-F40B-4103432820F2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8203" y="4279"/>
              <a:ext cx="61" cy="349"/>
            </a:xfrm>
            <a:prstGeom prst="rect">
              <a:avLst/>
            </a:prstGeom>
            <a:solidFill>
              <a:srgbClr val="FFFFCC"/>
            </a:solidFill>
            <a:ln w="15875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996" name="Rectangle 1492">
              <a:extLst>
                <a:ext uri="{FF2B5EF4-FFF2-40B4-BE49-F238E27FC236}">
                  <a16:creationId xmlns:a16="http://schemas.microsoft.com/office/drawing/2014/main" id="{4479AA6B-3714-A821-4C0F-FB2239B8C331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8320" y="4410"/>
              <a:ext cx="60" cy="218"/>
            </a:xfrm>
            <a:prstGeom prst="rect">
              <a:avLst/>
            </a:prstGeom>
            <a:solidFill>
              <a:srgbClr val="FFFFCC"/>
            </a:solidFill>
            <a:ln w="15875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997" name="Rectangle 1493">
              <a:extLst>
                <a:ext uri="{FF2B5EF4-FFF2-40B4-BE49-F238E27FC236}">
                  <a16:creationId xmlns:a16="http://schemas.microsoft.com/office/drawing/2014/main" id="{9E71D8F3-A799-77D6-4538-65F1C7545C56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8439" y="4410"/>
              <a:ext cx="60" cy="218"/>
            </a:xfrm>
            <a:prstGeom prst="rect">
              <a:avLst/>
            </a:prstGeom>
            <a:solidFill>
              <a:srgbClr val="FFFFCC"/>
            </a:solidFill>
            <a:ln w="15875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998" name="Rectangle 1494">
              <a:extLst>
                <a:ext uri="{FF2B5EF4-FFF2-40B4-BE49-F238E27FC236}">
                  <a16:creationId xmlns:a16="http://schemas.microsoft.com/office/drawing/2014/main" id="{2CC0305A-DD87-B7EB-BFFE-1BFEC402361D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8051" y="4050"/>
              <a:ext cx="136" cy="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en-US" sz="900" b="1">
                  <a:solidFill>
                    <a:schemeClr val="accent2"/>
                  </a:solidFill>
                  <a:latin typeface="Arial" panose="020B0604020202020204" pitchFamily="34" charset="0"/>
                </a:rPr>
                <a:t>LSL</a:t>
              </a:r>
              <a:endParaRPr lang="en-US" altLang="en-US" sz="1400" b="1" i="1">
                <a:solidFill>
                  <a:schemeClr val="accent2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3000" name="Rectangle 1496">
              <a:extLst>
                <a:ext uri="{FF2B5EF4-FFF2-40B4-BE49-F238E27FC236}">
                  <a16:creationId xmlns:a16="http://schemas.microsoft.com/office/drawing/2014/main" id="{B66D9783-78EC-27D2-E550-BB27FB98F454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8407" y="4053"/>
              <a:ext cx="144" cy="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en-US" sz="900" b="1">
                  <a:solidFill>
                    <a:schemeClr val="accent2"/>
                  </a:solidFill>
                  <a:latin typeface="Arial" panose="020B0604020202020204" pitchFamily="34" charset="0"/>
                </a:rPr>
                <a:t>USL</a:t>
              </a:r>
              <a:endParaRPr lang="en-US" altLang="en-US" sz="1400" b="1" i="1">
                <a:solidFill>
                  <a:schemeClr val="accent2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3001" name="Line 1497">
              <a:extLst>
                <a:ext uri="{FF2B5EF4-FFF2-40B4-BE49-F238E27FC236}">
                  <a16:creationId xmlns:a16="http://schemas.microsoft.com/office/drawing/2014/main" id="{08C10F64-4609-5502-4352-15D02B9F09D3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 flipV="1">
              <a:off x="8096" y="4147"/>
              <a:ext cx="0" cy="509"/>
            </a:xfrm>
            <a:prstGeom prst="line">
              <a:avLst/>
            </a:prstGeom>
            <a:noFill/>
            <a:ln w="19050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002" name="Rectangle 1498">
              <a:extLst>
                <a:ext uri="{FF2B5EF4-FFF2-40B4-BE49-F238E27FC236}">
                  <a16:creationId xmlns:a16="http://schemas.microsoft.com/office/drawing/2014/main" id="{B26E1717-042A-FDEC-8EBE-F37B4A7FB1E6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8559" y="4489"/>
              <a:ext cx="60" cy="139"/>
            </a:xfrm>
            <a:prstGeom prst="rect">
              <a:avLst/>
            </a:prstGeom>
            <a:solidFill>
              <a:srgbClr val="FFFFCC"/>
            </a:solidFill>
            <a:ln w="15875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003" name="Rectangle 1499">
              <a:extLst>
                <a:ext uri="{FF2B5EF4-FFF2-40B4-BE49-F238E27FC236}">
                  <a16:creationId xmlns:a16="http://schemas.microsoft.com/office/drawing/2014/main" id="{DC7D3E28-5186-A872-6639-3B83F1911EB3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8499" y="4489"/>
              <a:ext cx="60" cy="139"/>
            </a:xfrm>
            <a:prstGeom prst="rect">
              <a:avLst/>
            </a:prstGeom>
            <a:solidFill>
              <a:srgbClr val="FFFFCC"/>
            </a:solidFill>
            <a:ln w="15875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004" name="Freeform 1500">
              <a:extLst>
                <a:ext uri="{FF2B5EF4-FFF2-40B4-BE49-F238E27FC236}">
                  <a16:creationId xmlns:a16="http://schemas.microsoft.com/office/drawing/2014/main" id="{AB4E774D-4CB0-7CB0-A9DD-C06D09253C78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913" y="4172"/>
              <a:ext cx="764" cy="450"/>
            </a:xfrm>
            <a:custGeom>
              <a:avLst/>
              <a:gdLst>
                <a:gd name="T0" fmla="*/ 0 w 2036"/>
                <a:gd name="T1" fmla="*/ 1198 h 1198"/>
                <a:gd name="T2" fmla="*/ 219 w 2036"/>
                <a:gd name="T3" fmla="*/ 1108 h 1198"/>
                <a:gd name="T4" fmla="*/ 369 w 2036"/>
                <a:gd name="T5" fmla="*/ 999 h 1198"/>
                <a:gd name="T6" fmla="*/ 419 w 2036"/>
                <a:gd name="T7" fmla="*/ 929 h 1198"/>
                <a:gd name="T8" fmla="*/ 479 w 2036"/>
                <a:gd name="T9" fmla="*/ 839 h 1198"/>
                <a:gd name="T10" fmla="*/ 599 w 2036"/>
                <a:gd name="T11" fmla="*/ 629 h 1198"/>
                <a:gd name="T12" fmla="*/ 709 w 2036"/>
                <a:gd name="T13" fmla="*/ 400 h 1198"/>
                <a:gd name="T14" fmla="*/ 748 w 2036"/>
                <a:gd name="T15" fmla="*/ 310 h 1198"/>
                <a:gd name="T16" fmla="*/ 788 w 2036"/>
                <a:gd name="T17" fmla="*/ 240 h 1198"/>
                <a:gd name="T18" fmla="*/ 848 w 2036"/>
                <a:gd name="T19" fmla="*/ 120 h 1198"/>
                <a:gd name="T20" fmla="*/ 928 w 2036"/>
                <a:gd name="T21" fmla="*/ 40 h 1198"/>
                <a:gd name="T22" fmla="*/ 1008 w 2036"/>
                <a:gd name="T23" fmla="*/ 0 h 1198"/>
                <a:gd name="T24" fmla="*/ 1108 w 2036"/>
                <a:gd name="T25" fmla="*/ 60 h 1198"/>
                <a:gd name="T26" fmla="*/ 1158 w 2036"/>
                <a:gd name="T27" fmla="*/ 110 h 1198"/>
                <a:gd name="T28" fmla="*/ 1218 w 2036"/>
                <a:gd name="T29" fmla="*/ 210 h 1198"/>
                <a:gd name="T30" fmla="*/ 1278 w 2036"/>
                <a:gd name="T31" fmla="*/ 350 h 1198"/>
                <a:gd name="T32" fmla="*/ 1367 w 2036"/>
                <a:gd name="T33" fmla="*/ 519 h 1198"/>
                <a:gd name="T34" fmla="*/ 1507 w 2036"/>
                <a:gd name="T35" fmla="*/ 819 h 1198"/>
                <a:gd name="T36" fmla="*/ 1567 w 2036"/>
                <a:gd name="T37" fmla="*/ 909 h 1198"/>
                <a:gd name="T38" fmla="*/ 1617 w 2036"/>
                <a:gd name="T39" fmla="*/ 979 h 1198"/>
                <a:gd name="T40" fmla="*/ 1697 w 2036"/>
                <a:gd name="T41" fmla="*/ 1058 h 1198"/>
                <a:gd name="T42" fmla="*/ 1787 w 2036"/>
                <a:gd name="T43" fmla="*/ 1128 h 1198"/>
                <a:gd name="T44" fmla="*/ 1947 w 2036"/>
                <a:gd name="T45" fmla="*/ 1188 h 1198"/>
                <a:gd name="T46" fmla="*/ 2036 w 2036"/>
                <a:gd name="T47" fmla="*/ 1198 h 1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036" h="1198">
                  <a:moveTo>
                    <a:pt x="0" y="1198"/>
                  </a:moveTo>
                  <a:lnTo>
                    <a:pt x="219" y="1108"/>
                  </a:lnTo>
                  <a:lnTo>
                    <a:pt x="369" y="999"/>
                  </a:lnTo>
                  <a:lnTo>
                    <a:pt x="419" y="929"/>
                  </a:lnTo>
                  <a:lnTo>
                    <a:pt x="479" y="839"/>
                  </a:lnTo>
                  <a:lnTo>
                    <a:pt x="599" y="629"/>
                  </a:lnTo>
                  <a:lnTo>
                    <a:pt x="709" y="400"/>
                  </a:lnTo>
                  <a:lnTo>
                    <a:pt x="748" y="310"/>
                  </a:lnTo>
                  <a:lnTo>
                    <a:pt x="788" y="240"/>
                  </a:lnTo>
                  <a:lnTo>
                    <a:pt x="848" y="120"/>
                  </a:lnTo>
                  <a:lnTo>
                    <a:pt x="928" y="40"/>
                  </a:lnTo>
                  <a:lnTo>
                    <a:pt x="1008" y="0"/>
                  </a:lnTo>
                  <a:lnTo>
                    <a:pt x="1108" y="60"/>
                  </a:lnTo>
                  <a:lnTo>
                    <a:pt x="1158" y="110"/>
                  </a:lnTo>
                  <a:lnTo>
                    <a:pt x="1218" y="210"/>
                  </a:lnTo>
                  <a:lnTo>
                    <a:pt x="1278" y="350"/>
                  </a:lnTo>
                  <a:lnTo>
                    <a:pt x="1367" y="519"/>
                  </a:lnTo>
                  <a:lnTo>
                    <a:pt x="1507" y="819"/>
                  </a:lnTo>
                  <a:lnTo>
                    <a:pt x="1567" y="909"/>
                  </a:lnTo>
                  <a:lnTo>
                    <a:pt x="1617" y="979"/>
                  </a:lnTo>
                  <a:lnTo>
                    <a:pt x="1697" y="1058"/>
                  </a:lnTo>
                  <a:lnTo>
                    <a:pt x="1787" y="1128"/>
                  </a:lnTo>
                  <a:lnTo>
                    <a:pt x="1947" y="1188"/>
                  </a:lnTo>
                  <a:lnTo>
                    <a:pt x="2036" y="1198"/>
                  </a:lnTo>
                </a:path>
              </a:pathLst>
            </a:custGeom>
            <a:noFill/>
            <a:ln w="19050" cmpd="sng">
              <a:solidFill>
                <a:schemeClr val="accent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005" name="Line 1501">
              <a:extLst>
                <a:ext uri="{FF2B5EF4-FFF2-40B4-BE49-F238E27FC236}">
                  <a16:creationId xmlns:a16="http://schemas.microsoft.com/office/drawing/2014/main" id="{2C3EEBE4-79D1-157C-A0C9-D72CEA7EDDAE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 flipH="1" flipV="1">
              <a:off x="8677" y="4622"/>
              <a:ext cx="4" cy="4"/>
            </a:xfrm>
            <a:prstGeom prst="line">
              <a:avLst/>
            </a:prstGeom>
            <a:noFill/>
            <a:ln w="47625">
              <a:solidFill>
                <a:srgbClr val="FF99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999" name="Line 1495">
              <a:extLst>
                <a:ext uri="{FF2B5EF4-FFF2-40B4-BE49-F238E27FC236}">
                  <a16:creationId xmlns:a16="http://schemas.microsoft.com/office/drawing/2014/main" id="{184825DF-2515-EA3E-55DB-20D493B34258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 flipV="1">
              <a:off x="8532" y="4147"/>
              <a:ext cx="1" cy="509"/>
            </a:xfrm>
            <a:prstGeom prst="line">
              <a:avLst/>
            </a:prstGeom>
            <a:noFill/>
            <a:ln w="19050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2959" name="Text Box 1455">
            <a:extLst>
              <a:ext uri="{FF2B5EF4-FFF2-40B4-BE49-F238E27FC236}">
                <a16:creationId xmlns:a16="http://schemas.microsoft.com/office/drawing/2014/main" id="{3A3960DE-65ED-A9AC-5790-4EDBE45D1C7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792200" y="7777163"/>
            <a:ext cx="1577975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defTabSz="171450">
              <a:tabLst>
                <a:tab pos="17145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171450">
              <a:tabLst>
                <a:tab pos="17145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171450">
              <a:tabLst>
                <a:tab pos="17145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171450">
              <a:tabLst>
                <a:tab pos="17145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171450">
              <a:tabLst>
                <a:tab pos="17145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171450" eaLnBrk="0" fontAlgn="base" hangingPunct="0">
              <a:spcBef>
                <a:spcPct val="0"/>
              </a:spcBef>
              <a:spcAft>
                <a:spcPct val="0"/>
              </a:spcAft>
              <a:tabLst>
                <a:tab pos="17145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171450" eaLnBrk="0" fontAlgn="base" hangingPunct="0">
              <a:spcBef>
                <a:spcPct val="0"/>
              </a:spcBef>
              <a:spcAft>
                <a:spcPct val="0"/>
              </a:spcAft>
              <a:tabLst>
                <a:tab pos="17145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171450" eaLnBrk="0" fontAlgn="base" hangingPunct="0">
              <a:spcBef>
                <a:spcPct val="0"/>
              </a:spcBef>
              <a:spcAft>
                <a:spcPct val="0"/>
              </a:spcAft>
              <a:tabLst>
                <a:tab pos="17145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171450" eaLnBrk="0" fontAlgn="base" hangingPunct="0">
              <a:spcBef>
                <a:spcPct val="0"/>
              </a:spcBef>
              <a:spcAft>
                <a:spcPct val="0"/>
              </a:spcAft>
              <a:tabLst>
                <a:tab pos="17145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800" b="1">
                <a:solidFill>
                  <a:srgbClr val="CC3300"/>
                </a:solidFill>
                <a:latin typeface="Arial" panose="020B0604020202020204" pitchFamily="34" charset="0"/>
                <a:sym typeface="Symbol" panose="05050102010706020507" pitchFamily="18" charset="2"/>
              </a:rPr>
              <a:t>“Post” Process Sigma = 4.7</a:t>
            </a:r>
            <a:endParaRPr lang="en-US" altLang="en-US" sz="800" b="1">
              <a:solidFill>
                <a:srgbClr val="CC3300"/>
              </a:solidFill>
              <a:latin typeface="Arial" panose="020B0604020202020204" pitchFamily="34" charset="0"/>
            </a:endParaRPr>
          </a:p>
        </p:txBody>
      </p:sp>
      <p:sp>
        <p:nvSpPr>
          <p:cNvPr id="102498" name="Rectangle 2146">
            <a:extLst>
              <a:ext uri="{FF2B5EF4-FFF2-40B4-BE49-F238E27FC236}">
                <a16:creationId xmlns:a16="http://schemas.microsoft.com/office/drawing/2014/main" id="{697E5B76-44DB-2D78-E469-8EFC20CC43C1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3866813" y="6834188"/>
            <a:ext cx="215900" cy="13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en-US" sz="900" b="1">
                <a:solidFill>
                  <a:schemeClr val="accent2"/>
                </a:solidFill>
                <a:latin typeface="Arial" panose="020B0604020202020204" pitchFamily="34" charset="0"/>
              </a:rPr>
              <a:t>LSL</a:t>
            </a:r>
            <a:endParaRPr lang="en-US" altLang="en-US" sz="1400" b="1" i="1">
              <a:solidFill>
                <a:schemeClr val="accent2"/>
              </a:solidFill>
              <a:latin typeface="Arial" panose="020B0604020202020204" pitchFamily="34" charset="0"/>
            </a:endParaRPr>
          </a:p>
        </p:txBody>
      </p:sp>
      <p:sp>
        <p:nvSpPr>
          <p:cNvPr id="102499" name="Rectangle 2147">
            <a:extLst>
              <a:ext uri="{FF2B5EF4-FFF2-40B4-BE49-F238E27FC236}">
                <a16:creationId xmlns:a16="http://schemas.microsoft.com/office/drawing/2014/main" id="{174E7D96-83FE-E082-508E-D7024B726FFF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4932025" y="6838950"/>
            <a:ext cx="228600" cy="13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en-US" altLang="en-US" sz="900" b="1">
                <a:solidFill>
                  <a:schemeClr val="accent2"/>
                </a:solidFill>
                <a:latin typeface="Arial" panose="020B0604020202020204" pitchFamily="34" charset="0"/>
              </a:rPr>
              <a:t>USL</a:t>
            </a:r>
            <a:endParaRPr lang="en-US" altLang="en-US" sz="1400" b="1" i="1">
              <a:solidFill>
                <a:schemeClr val="accent2"/>
              </a:solidFill>
              <a:latin typeface="Arial" panose="020B0604020202020204" pitchFamily="34" charset="0"/>
            </a:endParaRPr>
          </a:p>
        </p:txBody>
      </p:sp>
      <p:sp>
        <p:nvSpPr>
          <p:cNvPr id="102500" name="Line 2148">
            <a:extLst>
              <a:ext uri="{FF2B5EF4-FFF2-40B4-BE49-F238E27FC236}">
                <a16:creationId xmlns:a16="http://schemas.microsoft.com/office/drawing/2014/main" id="{C991BA9A-3B4E-87BE-F006-067DE3F3A6CE}"/>
              </a:ext>
            </a:extLst>
          </p:cNvPr>
          <p:cNvSpPr>
            <a:spLocks noChangeAspect="1" noChangeShapeType="1"/>
          </p:cNvSpPr>
          <p:nvPr/>
        </p:nvSpPr>
        <p:spPr bwMode="auto">
          <a:xfrm flipV="1">
            <a:off x="13938250" y="6988175"/>
            <a:ext cx="0" cy="808038"/>
          </a:xfrm>
          <a:prstGeom prst="line">
            <a:avLst/>
          </a:prstGeom>
          <a:noFill/>
          <a:ln w="19050">
            <a:solidFill>
              <a:schemeClr val="accent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102531" name="Group 2179">
            <a:extLst>
              <a:ext uri="{FF2B5EF4-FFF2-40B4-BE49-F238E27FC236}">
                <a16:creationId xmlns:a16="http://schemas.microsoft.com/office/drawing/2014/main" id="{9237F748-76CC-5391-9F9C-2588E6E345BB}"/>
              </a:ext>
            </a:extLst>
          </p:cNvPr>
          <p:cNvGrpSpPr>
            <a:grpSpLocks/>
          </p:cNvGrpSpPr>
          <p:nvPr/>
        </p:nvGrpSpPr>
        <p:grpSpPr bwMode="auto">
          <a:xfrm>
            <a:off x="14104938" y="7027863"/>
            <a:ext cx="850900" cy="723900"/>
            <a:chOff x="8717" y="4427"/>
            <a:chExt cx="828" cy="456"/>
          </a:xfrm>
        </p:grpSpPr>
        <p:sp>
          <p:nvSpPr>
            <p:cNvPr id="102486" name="Rectangle 2134">
              <a:extLst>
                <a:ext uri="{FF2B5EF4-FFF2-40B4-BE49-F238E27FC236}">
                  <a16:creationId xmlns:a16="http://schemas.microsoft.com/office/drawing/2014/main" id="{FF2F5C5A-0B6D-8460-3949-5AFF9F58F24A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9127" y="4452"/>
              <a:ext cx="57" cy="431"/>
            </a:xfrm>
            <a:prstGeom prst="rect">
              <a:avLst/>
            </a:prstGeom>
            <a:solidFill>
              <a:srgbClr val="FFFFCC"/>
            </a:solidFill>
            <a:ln w="15875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487" name="Rectangle 2135">
              <a:extLst>
                <a:ext uri="{FF2B5EF4-FFF2-40B4-BE49-F238E27FC236}">
                  <a16:creationId xmlns:a16="http://schemas.microsoft.com/office/drawing/2014/main" id="{4B3CB649-71D5-1248-8E50-CECDC9626EC3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8888" y="4744"/>
              <a:ext cx="60" cy="139"/>
            </a:xfrm>
            <a:prstGeom prst="rect">
              <a:avLst/>
            </a:prstGeom>
            <a:solidFill>
              <a:srgbClr val="FFFFCC"/>
            </a:solidFill>
            <a:ln w="15875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488" name="Rectangle 2136">
              <a:extLst>
                <a:ext uri="{FF2B5EF4-FFF2-40B4-BE49-F238E27FC236}">
                  <a16:creationId xmlns:a16="http://schemas.microsoft.com/office/drawing/2014/main" id="{8F5B06A7-2F9A-CA04-40A5-A10855558E7B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8948" y="4665"/>
              <a:ext cx="60" cy="218"/>
            </a:xfrm>
            <a:prstGeom prst="rect">
              <a:avLst/>
            </a:prstGeom>
            <a:solidFill>
              <a:srgbClr val="FFFFCC"/>
            </a:solidFill>
            <a:ln w="15875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489" name="Rectangle 2137">
              <a:extLst>
                <a:ext uri="{FF2B5EF4-FFF2-40B4-BE49-F238E27FC236}">
                  <a16:creationId xmlns:a16="http://schemas.microsoft.com/office/drawing/2014/main" id="{93A48403-308A-C68C-21BF-59C25B68C7F0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8775" y="4816"/>
              <a:ext cx="56" cy="67"/>
            </a:xfrm>
            <a:prstGeom prst="rect">
              <a:avLst/>
            </a:prstGeom>
            <a:solidFill>
              <a:srgbClr val="FFFFCC"/>
            </a:solidFill>
            <a:ln w="15875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490" name="Rectangle 2138">
              <a:extLst>
                <a:ext uri="{FF2B5EF4-FFF2-40B4-BE49-F238E27FC236}">
                  <a16:creationId xmlns:a16="http://schemas.microsoft.com/office/drawing/2014/main" id="{8DCB60DA-96BF-BF57-0320-353156AA91AD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8717" y="4816"/>
              <a:ext cx="56" cy="67"/>
            </a:xfrm>
            <a:prstGeom prst="rect">
              <a:avLst/>
            </a:prstGeom>
            <a:solidFill>
              <a:srgbClr val="FFFFCC"/>
            </a:solidFill>
            <a:ln w="15875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491" name="Rectangle 2139">
              <a:extLst>
                <a:ext uri="{FF2B5EF4-FFF2-40B4-BE49-F238E27FC236}">
                  <a16:creationId xmlns:a16="http://schemas.microsoft.com/office/drawing/2014/main" id="{B2EDC3B3-A8D4-EB5E-9697-03B3593F9DE6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8830" y="4816"/>
              <a:ext cx="56" cy="67"/>
            </a:xfrm>
            <a:prstGeom prst="rect">
              <a:avLst/>
            </a:prstGeom>
            <a:solidFill>
              <a:srgbClr val="FFFFCC"/>
            </a:solidFill>
            <a:ln w="15875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492" name="Rectangle 2140">
              <a:extLst>
                <a:ext uri="{FF2B5EF4-FFF2-40B4-BE49-F238E27FC236}">
                  <a16:creationId xmlns:a16="http://schemas.microsoft.com/office/drawing/2014/main" id="{984A8025-B6B8-0306-4BAC-3D01469D5B35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9483" y="4816"/>
              <a:ext cx="60" cy="67"/>
            </a:xfrm>
            <a:prstGeom prst="rect">
              <a:avLst/>
            </a:prstGeom>
            <a:solidFill>
              <a:srgbClr val="FFFFCC"/>
            </a:solidFill>
            <a:ln w="15875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493" name="Rectangle 2141">
              <a:extLst>
                <a:ext uri="{FF2B5EF4-FFF2-40B4-BE49-F238E27FC236}">
                  <a16:creationId xmlns:a16="http://schemas.microsoft.com/office/drawing/2014/main" id="{20700BC6-749B-255B-D02E-34065F4E69AE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9244" y="4610"/>
              <a:ext cx="59" cy="273"/>
            </a:xfrm>
            <a:prstGeom prst="rect">
              <a:avLst/>
            </a:prstGeom>
            <a:solidFill>
              <a:srgbClr val="FFFFCC"/>
            </a:solidFill>
            <a:ln w="15875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494" name="Rectangle 2142">
              <a:extLst>
                <a:ext uri="{FF2B5EF4-FFF2-40B4-BE49-F238E27FC236}">
                  <a16:creationId xmlns:a16="http://schemas.microsoft.com/office/drawing/2014/main" id="{FA779596-F9EC-1C13-C6F4-F48311BE1692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9008" y="4665"/>
              <a:ext cx="59" cy="218"/>
            </a:xfrm>
            <a:prstGeom prst="rect">
              <a:avLst/>
            </a:prstGeom>
            <a:solidFill>
              <a:srgbClr val="FFFFCC"/>
            </a:solidFill>
            <a:ln w="15875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495" name="Rectangle 2143">
              <a:extLst>
                <a:ext uri="{FF2B5EF4-FFF2-40B4-BE49-F238E27FC236}">
                  <a16:creationId xmlns:a16="http://schemas.microsoft.com/office/drawing/2014/main" id="{3FFFD933-4418-C634-921F-7BEBD0FA81A1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9067" y="4534"/>
              <a:ext cx="61" cy="349"/>
            </a:xfrm>
            <a:prstGeom prst="rect">
              <a:avLst/>
            </a:prstGeom>
            <a:solidFill>
              <a:srgbClr val="FFFFCC"/>
            </a:solidFill>
            <a:ln w="15875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496" name="Rectangle 2144">
              <a:extLst>
                <a:ext uri="{FF2B5EF4-FFF2-40B4-BE49-F238E27FC236}">
                  <a16:creationId xmlns:a16="http://schemas.microsoft.com/office/drawing/2014/main" id="{34F6003C-BADE-8A25-4CB4-ADA06955C57C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9184" y="4665"/>
              <a:ext cx="60" cy="218"/>
            </a:xfrm>
            <a:prstGeom prst="rect">
              <a:avLst/>
            </a:prstGeom>
            <a:solidFill>
              <a:srgbClr val="FFFFCC"/>
            </a:solidFill>
            <a:ln w="15875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497" name="Rectangle 2145">
              <a:extLst>
                <a:ext uri="{FF2B5EF4-FFF2-40B4-BE49-F238E27FC236}">
                  <a16:creationId xmlns:a16="http://schemas.microsoft.com/office/drawing/2014/main" id="{44CE77C7-4C5E-24FA-9E76-476F354B7122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9303" y="4665"/>
              <a:ext cx="60" cy="218"/>
            </a:xfrm>
            <a:prstGeom prst="rect">
              <a:avLst/>
            </a:prstGeom>
            <a:solidFill>
              <a:srgbClr val="FFFFCC"/>
            </a:solidFill>
            <a:ln w="15875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501" name="Rectangle 2149">
              <a:extLst>
                <a:ext uri="{FF2B5EF4-FFF2-40B4-BE49-F238E27FC236}">
                  <a16:creationId xmlns:a16="http://schemas.microsoft.com/office/drawing/2014/main" id="{99ACC443-3F64-AB55-721E-149CB1B1A78E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9423" y="4744"/>
              <a:ext cx="60" cy="139"/>
            </a:xfrm>
            <a:prstGeom prst="rect">
              <a:avLst/>
            </a:prstGeom>
            <a:solidFill>
              <a:srgbClr val="FFFFCC"/>
            </a:solidFill>
            <a:ln w="15875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502" name="Rectangle 2150">
              <a:extLst>
                <a:ext uri="{FF2B5EF4-FFF2-40B4-BE49-F238E27FC236}">
                  <a16:creationId xmlns:a16="http://schemas.microsoft.com/office/drawing/2014/main" id="{431D74A0-93A4-FF23-FC9B-3DE50F6C6445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9363" y="4744"/>
              <a:ext cx="60" cy="139"/>
            </a:xfrm>
            <a:prstGeom prst="rect">
              <a:avLst/>
            </a:prstGeom>
            <a:solidFill>
              <a:srgbClr val="FFFFCC"/>
            </a:solidFill>
            <a:ln w="15875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503" name="Freeform 2151">
              <a:extLst>
                <a:ext uri="{FF2B5EF4-FFF2-40B4-BE49-F238E27FC236}">
                  <a16:creationId xmlns:a16="http://schemas.microsoft.com/office/drawing/2014/main" id="{75BFC1F9-4048-7D8B-BD68-5D5FE341D886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8777" y="4427"/>
              <a:ext cx="764" cy="450"/>
            </a:xfrm>
            <a:custGeom>
              <a:avLst/>
              <a:gdLst>
                <a:gd name="T0" fmla="*/ 0 w 2036"/>
                <a:gd name="T1" fmla="*/ 1198 h 1198"/>
                <a:gd name="T2" fmla="*/ 219 w 2036"/>
                <a:gd name="T3" fmla="*/ 1108 h 1198"/>
                <a:gd name="T4" fmla="*/ 369 w 2036"/>
                <a:gd name="T5" fmla="*/ 999 h 1198"/>
                <a:gd name="T6" fmla="*/ 419 w 2036"/>
                <a:gd name="T7" fmla="*/ 929 h 1198"/>
                <a:gd name="T8" fmla="*/ 479 w 2036"/>
                <a:gd name="T9" fmla="*/ 839 h 1198"/>
                <a:gd name="T10" fmla="*/ 599 w 2036"/>
                <a:gd name="T11" fmla="*/ 629 h 1198"/>
                <a:gd name="T12" fmla="*/ 709 w 2036"/>
                <a:gd name="T13" fmla="*/ 400 h 1198"/>
                <a:gd name="T14" fmla="*/ 748 w 2036"/>
                <a:gd name="T15" fmla="*/ 310 h 1198"/>
                <a:gd name="T16" fmla="*/ 788 w 2036"/>
                <a:gd name="T17" fmla="*/ 240 h 1198"/>
                <a:gd name="T18" fmla="*/ 848 w 2036"/>
                <a:gd name="T19" fmla="*/ 120 h 1198"/>
                <a:gd name="T20" fmla="*/ 928 w 2036"/>
                <a:gd name="T21" fmla="*/ 40 h 1198"/>
                <a:gd name="T22" fmla="*/ 1008 w 2036"/>
                <a:gd name="T23" fmla="*/ 0 h 1198"/>
                <a:gd name="T24" fmla="*/ 1108 w 2036"/>
                <a:gd name="T25" fmla="*/ 60 h 1198"/>
                <a:gd name="T26" fmla="*/ 1158 w 2036"/>
                <a:gd name="T27" fmla="*/ 110 h 1198"/>
                <a:gd name="T28" fmla="*/ 1218 w 2036"/>
                <a:gd name="T29" fmla="*/ 210 h 1198"/>
                <a:gd name="T30" fmla="*/ 1278 w 2036"/>
                <a:gd name="T31" fmla="*/ 350 h 1198"/>
                <a:gd name="T32" fmla="*/ 1367 w 2036"/>
                <a:gd name="T33" fmla="*/ 519 h 1198"/>
                <a:gd name="T34" fmla="*/ 1507 w 2036"/>
                <a:gd name="T35" fmla="*/ 819 h 1198"/>
                <a:gd name="T36" fmla="*/ 1567 w 2036"/>
                <a:gd name="T37" fmla="*/ 909 h 1198"/>
                <a:gd name="T38" fmla="*/ 1617 w 2036"/>
                <a:gd name="T39" fmla="*/ 979 h 1198"/>
                <a:gd name="T40" fmla="*/ 1697 w 2036"/>
                <a:gd name="T41" fmla="*/ 1058 h 1198"/>
                <a:gd name="T42" fmla="*/ 1787 w 2036"/>
                <a:gd name="T43" fmla="*/ 1128 h 1198"/>
                <a:gd name="T44" fmla="*/ 1947 w 2036"/>
                <a:gd name="T45" fmla="*/ 1188 h 1198"/>
                <a:gd name="T46" fmla="*/ 2036 w 2036"/>
                <a:gd name="T47" fmla="*/ 1198 h 1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036" h="1198">
                  <a:moveTo>
                    <a:pt x="0" y="1198"/>
                  </a:moveTo>
                  <a:lnTo>
                    <a:pt x="219" y="1108"/>
                  </a:lnTo>
                  <a:lnTo>
                    <a:pt x="369" y="999"/>
                  </a:lnTo>
                  <a:lnTo>
                    <a:pt x="419" y="929"/>
                  </a:lnTo>
                  <a:lnTo>
                    <a:pt x="479" y="839"/>
                  </a:lnTo>
                  <a:lnTo>
                    <a:pt x="599" y="629"/>
                  </a:lnTo>
                  <a:lnTo>
                    <a:pt x="709" y="400"/>
                  </a:lnTo>
                  <a:lnTo>
                    <a:pt x="748" y="310"/>
                  </a:lnTo>
                  <a:lnTo>
                    <a:pt x="788" y="240"/>
                  </a:lnTo>
                  <a:lnTo>
                    <a:pt x="848" y="120"/>
                  </a:lnTo>
                  <a:lnTo>
                    <a:pt x="928" y="40"/>
                  </a:lnTo>
                  <a:lnTo>
                    <a:pt x="1008" y="0"/>
                  </a:lnTo>
                  <a:lnTo>
                    <a:pt x="1108" y="60"/>
                  </a:lnTo>
                  <a:lnTo>
                    <a:pt x="1158" y="110"/>
                  </a:lnTo>
                  <a:lnTo>
                    <a:pt x="1218" y="210"/>
                  </a:lnTo>
                  <a:lnTo>
                    <a:pt x="1278" y="350"/>
                  </a:lnTo>
                  <a:lnTo>
                    <a:pt x="1367" y="519"/>
                  </a:lnTo>
                  <a:lnTo>
                    <a:pt x="1507" y="819"/>
                  </a:lnTo>
                  <a:lnTo>
                    <a:pt x="1567" y="909"/>
                  </a:lnTo>
                  <a:lnTo>
                    <a:pt x="1617" y="979"/>
                  </a:lnTo>
                  <a:lnTo>
                    <a:pt x="1697" y="1058"/>
                  </a:lnTo>
                  <a:lnTo>
                    <a:pt x="1787" y="1128"/>
                  </a:lnTo>
                  <a:lnTo>
                    <a:pt x="1947" y="1188"/>
                  </a:lnTo>
                  <a:lnTo>
                    <a:pt x="2036" y="1198"/>
                  </a:lnTo>
                </a:path>
              </a:pathLst>
            </a:custGeom>
            <a:noFill/>
            <a:ln w="19050" cmpd="sng">
              <a:solidFill>
                <a:schemeClr val="accent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2504" name="Line 2152">
              <a:extLst>
                <a:ext uri="{FF2B5EF4-FFF2-40B4-BE49-F238E27FC236}">
                  <a16:creationId xmlns:a16="http://schemas.microsoft.com/office/drawing/2014/main" id="{B3BD42A4-5414-8FFF-F4B1-6CE0E593E705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 flipH="1" flipV="1">
              <a:off x="9541" y="4877"/>
              <a:ext cx="4" cy="4"/>
            </a:xfrm>
            <a:prstGeom prst="line">
              <a:avLst/>
            </a:prstGeom>
            <a:noFill/>
            <a:ln w="47625">
              <a:solidFill>
                <a:srgbClr val="FF99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02505" name="Line 2153">
            <a:extLst>
              <a:ext uri="{FF2B5EF4-FFF2-40B4-BE49-F238E27FC236}">
                <a16:creationId xmlns:a16="http://schemas.microsoft.com/office/drawing/2014/main" id="{B8B03341-E97C-0C9B-27E4-5D3BFEACF8AA}"/>
              </a:ext>
            </a:extLst>
          </p:cNvPr>
          <p:cNvSpPr>
            <a:spLocks noChangeAspect="1" noChangeShapeType="1"/>
          </p:cNvSpPr>
          <p:nvPr/>
        </p:nvSpPr>
        <p:spPr bwMode="auto">
          <a:xfrm flipV="1">
            <a:off x="15130463" y="6988175"/>
            <a:ext cx="1587" cy="808038"/>
          </a:xfrm>
          <a:prstGeom prst="line">
            <a:avLst/>
          </a:prstGeom>
          <a:noFill/>
          <a:ln w="19050">
            <a:solidFill>
              <a:schemeClr val="accent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102529" name="Group 2177">
            <a:extLst>
              <a:ext uri="{FF2B5EF4-FFF2-40B4-BE49-F238E27FC236}">
                <a16:creationId xmlns:a16="http://schemas.microsoft.com/office/drawing/2014/main" id="{882700D6-5F31-07D5-1235-576DB5BACDDB}"/>
              </a:ext>
            </a:extLst>
          </p:cNvPr>
          <p:cNvGrpSpPr>
            <a:grpSpLocks/>
          </p:cNvGrpSpPr>
          <p:nvPr/>
        </p:nvGrpSpPr>
        <p:grpSpPr bwMode="auto">
          <a:xfrm>
            <a:off x="1243013" y="7391400"/>
            <a:ext cx="658812" cy="390525"/>
            <a:chOff x="1346" y="4651"/>
            <a:chExt cx="770" cy="456"/>
          </a:xfrm>
        </p:grpSpPr>
        <p:sp>
          <p:nvSpPr>
            <p:cNvPr id="102509" name="Rectangle 2157">
              <a:extLst>
                <a:ext uri="{FF2B5EF4-FFF2-40B4-BE49-F238E27FC236}">
                  <a16:creationId xmlns:a16="http://schemas.microsoft.com/office/drawing/2014/main" id="{46C41CC4-8D39-9C61-63B9-2E2B23A41DA1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1698" y="4676"/>
              <a:ext cx="57" cy="431"/>
            </a:xfrm>
            <a:prstGeom prst="rect">
              <a:avLst/>
            </a:prstGeom>
            <a:solidFill>
              <a:srgbClr val="FFFFCC"/>
            </a:solidFill>
            <a:ln w="15875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510" name="Rectangle 2158">
              <a:extLst>
                <a:ext uri="{FF2B5EF4-FFF2-40B4-BE49-F238E27FC236}">
                  <a16:creationId xmlns:a16="http://schemas.microsoft.com/office/drawing/2014/main" id="{6DEA8452-C733-BF37-96E8-8B6FB7E4D24B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1459" y="4968"/>
              <a:ext cx="60" cy="139"/>
            </a:xfrm>
            <a:prstGeom prst="rect">
              <a:avLst/>
            </a:prstGeom>
            <a:solidFill>
              <a:srgbClr val="FFFFCC"/>
            </a:solidFill>
            <a:ln w="15875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511" name="Rectangle 2159">
              <a:extLst>
                <a:ext uri="{FF2B5EF4-FFF2-40B4-BE49-F238E27FC236}">
                  <a16:creationId xmlns:a16="http://schemas.microsoft.com/office/drawing/2014/main" id="{F924BAE9-FA1E-3005-5398-2B059422B5A4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1519" y="4889"/>
              <a:ext cx="60" cy="218"/>
            </a:xfrm>
            <a:prstGeom prst="rect">
              <a:avLst/>
            </a:prstGeom>
            <a:solidFill>
              <a:srgbClr val="FFFFCC"/>
            </a:solidFill>
            <a:ln w="15875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512" name="Rectangle 2160">
              <a:extLst>
                <a:ext uri="{FF2B5EF4-FFF2-40B4-BE49-F238E27FC236}">
                  <a16:creationId xmlns:a16="http://schemas.microsoft.com/office/drawing/2014/main" id="{785E5370-3309-97ED-5D3D-9E4248D48D2F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1346" y="5040"/>
              <a:ext cx="56" cy="67"/>
            </a:xfrm>
            <a:prstGeom prst="rect">
              <a:avLst/>
            </a:prstGeom>
            <a:solidFill>
              <a:srgbClr val="FFFFCC"/>
            </a:solidFill>
            <a:ln w="15875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514" name="Rectangle 2162">
              <a:extLst>
                <a:ext uri="{FF2B5EF4-FFF2-40B4-BE49-F238E27FC236}">
                  <a16:creationId xmlns:a16="http://schemas.microsoft.com/office/drawing/2014/main" id="{15D25390-A643-E517-9CA2-A87B69EFA4CD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1401" y="5040"/>
              <a:ext cx="56" cy="67"/>
            </a:xfrm>
            <a:prstGeom prst="rect">
              <a:avLst/>
            </a:prstGeom>
            <a:solidFill>
              <a:srgbClr val="FFFFCC"/>
            </a:solidFill>
            <a:ln w="15875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515" name="Rectangle 2163">
              <a:extLst>
                <a:ext uri="{FF2B5EF4-FFF2-40B4-BE49-F238E27FC236}">
                  <a16:creationId xmlns:a16="http://schemas.microsoft.com/office/drawing/2014/main" id="{EB939A91-F9C0-DDF1-2B9E-AB32B2043828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2054" y="5040"/>
              <a:ext cx="60" cy="67"/>
            </a:xfrm>
            <a:prstGeom prst="rect">
              <a:avLst/>
            </a:prstGeom>
            <a:solidFill>
              <a:srgbClr val="FFFFCC"/>
            </a:solidFill>
            <a:ln w="15875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516" name="Rectangle 2164">
              <a:extLst>
                <a:ext uri="{FF2B5EF4-FFF2-40B4-BE49-F238E27FC236}">
                  <a16:creationId xmlns:a16="http://schemas.microsoft.com/office/drawing/2014/main" id="{90F1FE0B-3FA4-D564-9D36-E36715B6447D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1815" y="4834"/>
              <a:ext cx="59" cy="273"/>
            </a:xfrm>
            <a:prstGeom prst="rect">
              <a:avLst/>
            </a:prstGeom>
            <a:solidFill>
              <a:srgbClr val="FFFFCC"/>
            </a:solidFill>
            <a:ln w="15875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517" name="Rectangle 2165">
              <a:extLst>
                <a:ext uri="{FF2B5EF4-FFF2-40B4-BE49-F238E27FC236}">
                  <a16:creationId xmlns:a16="http://schemas.microsoft.com/office/drawing/2014/main" id="{C6FED6D3-D5CA-0747-45C9-52BDE6B7DBFD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1579" y="4889"/>
              <a:ext cx="59" cy="218"/>
            </a:xfrm>
            <a:prstGeom prst="rect">
              <a:avLst/>
            </a:prstGeom>
            <a:solidFill>
              <a:srgbClr val="FFFFCC"/>
            </a:solidFill>
            <a:ln w="15875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518" name="Rectangle 2166">
              <a:extLst>
                <a:ext uri="{FF2B5EF4-FFF2-40B4-BE49-F238E27FC236}">
                  <a16:creationId xmlns:a16="http://schemas.microsoft.com/office/drawing/2014/main" id="{D313EC65-C5A1-510C-7C5B-A902694B5FA1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1638" y="4758"/>
              <a:ext cx="61" cy="349"/>
            </a:xfrm>
            <a:prstGeom prst="rect">
              <a:avLst/>
            </a:prstGeom>
            <a:solidFill>
              <a:srgbClr val="FFFFCC"/>
            </a:solidFill>
            <a:ln w="15875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519" name="Rectangle 2167">
              <a:extLst>
                <a:ext uri="{FF2B5EF4-FFF2-40B4-BE49-F238E27FC236}">
                  <a16:creationId xmlns:a16="http://schemas.microsoft.com/office/drawing/2014/main" id="{EDF03E06-43BA-2692-1479-363084FC6199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1755" y="4889"/>
              <a:ext cx="60" cy="218"/>
            </a:xfrm>
            <a:prstGeom prst="rect">
              <a:avLst/>
            </a:prstGeom>
            <a:solidFill>
              <a:srgbClr val="FFFFCC"/>
            </a:solidFill>
            <a:ln w="15875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520" name="Rectangle 2168">
              <a:extLst>
                <a:ext uri="{FF2B5EF4-FFF2-40B4-BE49-F238E27FC236}">
                  <a16:creationId xmlns:a16="http://schemas.microsoft.com/office/drawing/2014/main" id="{3035E9DC-8B60-A274-4E97-E693E48B9203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1874" y="4889"/>
              <a:ext cx="60" cy="218"/>
            </a:xfrm>
            <a:prstGeom prst="rect">
              <a:avLst/>
            </a:prstGeom>
            <a:solidFill>
              <a:srgbClr val="FFFFCC"/>
            </a:solidFill>
            <a:ln w="15875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524" name="Rectangle 2172">
              <a:extLst>
                <a:ext uri="{FF2B5EF4-FFF2-40B4-BE49-F238E27FC236}">
                  <a16:creationId xmlns:a16="http://schemas.microsoft.com/office/drawing/2014/main" id="{0F3268AD-697F-BE9F-2540-C9DC8DDF449F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1994" y="4968"/>
              <a:ext cx="60" cy="139"/>
            </a:xfrm>
            <a:prstGeom prst="rect">
              <a:avLst/>
            </a:prstGeom>
            <a:solidFill>
              <a:srgbClr val="FFFFCC"/>
            </a:solidFill>
            <a:ln w="15875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525" name="Rectangle 2173">
              <a:extLst>
                <a:ext uri="{FF2B5EF4-FFF2-40B4-BE49-F238E27FC236}">
                  <a16:creationId xmlns:a16="http://schemas.microsoft.com/office/drawing/2014/main" id="{96E62769-B960-5BF5-B7AB-99B9F0F57D80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1934" y="4968"/>
              <a:ext cx="60" cy="139"/>
            </a:xfrm>
            <a:prstGeom prst="rect">
              <a:avLst/>
            </a:prstGeom>
            <a:solidFill>
              <a:srgbClr val="FFFFCC"/>
            </a:solidFill>
            <a:ln w="15875">
              <a:solidFill>
                <a:srgbClr val="FF99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526" name="Freeform 2174">
              <a:extLst>
                <a:ext uri="{FF2B5EF4-FFF2-40B4-BE49-F238E27FC236}">
                  <a16:creationId xmlns:a16="http://schemas.microsoft.com/office/drawing/2014/main" id="{9DC3B33B-D2BB-DC81-EE21-71FA654BB71A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348" y="4651"/>
              <a:ext cx="764" cy="450"/>
            </a:xfrm>
            <a:custGeom>
              <a:avLst/>
              <a:gdLst>
                <a:gd name="T0" fmla="*/ 0 w 2036"/>
                <a:gd name="T1" fmla="*/ 1198 h 1198"/>
                <a:gd name="T2" fmla="*/ 219 w 2036"/>
                <a:gd name="T3" fmla="*/ 1108 h 1198"/>
                <a:gd name="T4" fmla="*/ 369 w 2036"/>
                <a:gd name="T5" fmla="*/ 999 h 1198"/>
                <a:gd name="T6" fmla="*/ 419 w 2036"/>
                <a:gd name="T7" fmla="*/ 929 h 1198"/>
                <a:gd name="T8" fmla="*/ 479 w 2036"/>
                <a:gd name="T9" fmla="*/ 839 h 1198"/>
                <a:gd name="T10" fmla="*/ 599 w 2036"/>
                <a:gd name="T11" fmla="*/ 629 h 1198"/>
                <a:gd name="T12" fmla="*/ 709 w 2036"/>
                <a:gd name="T13" fmla="*/ 400 h 1198"/>
                <a:gd name="T14" fmla="*/ 748 w 2036"/>
                <a:gd name="T15" fmla="*/ 310 h 1198"/>
                <a:gd name="T16" fmla="*/ 788 w 2036"/>
                <a:gd name="T17" fmla="*/ 240 h 1198"/>
                <a:gd name="T18" fmla="*/ 848 w 2036"/>
                <a:gd name="T19" fmla="*/ 120 h 1198"/>
                <a:gd name="T20" fmla="*/ 928 w 2036"/>
                <a:gd name="T21" fmla="*/ 40 h 1198"/>
                <a:gd name="T22" fmla="*/ 1008 w 2036"/>
                <a:gd name="T23" fmla="*/ 0 h 1198"/>
                <a:gd name="T24" fmla="*/ 1108 w 2036"/>
                <a:gd name="T25" fmla="*/ 60 h 1198"/>
                <a:gd name="T26" fmla="*/ 1158 w 2036"/>
                <a:gd name="T27" fmla="*/ 110 h 1198"/>
                <a:gd name="T28" fmla="*/ 1218 w 2036"/>
                <a:gd name="T29" fmla="*/ 210 h 1198"/>
                <a:gd name="T30" fmla="*/ 1278 w 2036"/>
                <a:gd name="T31" fmla="*/ 350 h 1198"/>
                <a:gd name="T32" fmla="*/ 1367 w 2036"/>
                <a:gd name="T33" fmla="*/ 519 h 1198"/>
                <a:gd name="T34" fmla="*/ 1507 w 2036"/>
                <a:gd name="T35" fmla="*/ 819 h 1198"/>
                <a:gd name="T36" fmla="*/ 1567 w 2036"/>
                <a:gd name="T37" fmla="*/ 909 h 1198"/>
                <a:gd name="T38" fmla="*/ 1617 w 2036"/>
                <a:gd name="T39" fmla="*/ 979 h 1198"/>
                <a:gd name="T40" fmla="*/ 1697 w 2036"/>
                <a:gd name="T41" fmla="*/ 1058 h 1198"/>
                <a:gd name="T42" fmla="*/ 1787 w 2036"/>
                <a:gd name="T43" fmla="*/ 1128 h 1198"/>
                <a:gd name="T44" fmla="*/ 1947 w 2036"/>
                <a:gd name="T45" fmla="*/ 1188 h 1198"/>
                <a:gd name="T46" fmla="*/ 2036 w 2036"/>
                <a:gd name="T47" fmla="*/ 1198 h 1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036" h="1198">
                  <a:moveTo>
                    <a:pt x="0" y="1198"/>
                  </a:moveTo>
                  <a:lnTo>
                    <a:pt x="219" y="1108"/>
                  </a:lnTo>
                  <a:lnTo>
                    <a:pt x="369" y="999"/>
                  </a:lnTo>
                  <a:lnTo>
                    <a:pt x="419" y="929"/>
                  </a:lnTo>
                  <a:lnTo>
                    <a:pt x="479" y="839"/>
                  </a:lnTo>
                  <a:lnTo>
                    <a:pt x="599" y="629"/>
                  </a:lnTo>
                  <a:lnTo>
                    <a:pt x="709" y="400"/>
                  </a:lnTo>
                  <a:lnTo>
                    <a:pt x="748" y="310"/>
                  </a:lnTo>
                  <a:lnTo>
                    <a:pt x="788" y="240"/>
                  </a:lnTo>
                  <a:lnTo>
                    <a:pt x="848" y="120"/>
                  </a:lnTo>
                  <a:lnTo>
                    <a:pt x="928" y="40"/>
                  </a:lnTo>
                  <a:lnTo>
                    <a:pt x="1008" y="0"/>
                  </a:lnTo>
                  <a:lnTo>
                    <a:pt x="1108" y="60"/>
                  </a:lnTo>
                  <a:lnTo>
                    <a:pt x="1158" y="110"/>
                  </a:lnTo>
                  <a:lnTo>
                    <a:pt x="1218" y="210"/>
                  </a:lnTo>
                  <a:lnTo>
                    <a:pt x="1278" y="350"/>
                  </a:lnTo>
                  <a:lnTo>
                    <a:pt x="1367" y="519"/>
                  </a:lnTo>
                  <a:lnTo>
                    <a:pt x="1507" y="819"/>
                  </a:lnTo>
                  <a:lnTo>
                    <a:pt x="1567" y="909"/>
                  </a:lnTo>
                  <a:lnTo>
                    <a:pt x="1617" y="979"/>
                  </a:lnTo>
                  <a:lnTo>
                    <a:pt x="1697" y="1058"/>
                  </a:lnTo>
                  <a:lnTo>
                    <a:pt x="1787" y="1128"/>
                  </a:lnTo>
                  <a:lnTo>
                    <a:pt x="1947" y="1188"/>
                  </a:lnTo>
                  <a:lnTo>
                    <a:pt x="2036" y="1198"/>
                  </a:lnTo>
                </a:path>
              </a:pathLst>
            </a:custGeom>
            <a:noFill/>
            <a:ln w="9525" cmpd="sng">
              <a:solidFill>
                <a:schemeClr val="accent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2527" name="Line 2175">
              <a:extLst>
                <a:ext uri="{FF2B5EF4-FFF2-40B4-BE49-F238E27FC236}">
                  <a16:creationId xmlns:a16="http://schemas.microsoft.com/office/drawing/2014/main" id="{DD676A96-359F-2B8A-F304-93B17C9BA825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 flipH="1" flipV="1">
              <a:off x="2112" y="5101"/>
              <a:ext cx="4" cy="4"/>
            </a:xfrm>
            <a:prstGeom prst="line">
              <a:avLst/>
            </a:prstGeom>
            <a:noFill/>
            <a:ln w="47625">
              <a:solidFill>
                <a:srgbClr val="FF99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02532" name="Line 2180">
            <a:extLst>
              <a:ext uri="{FF2B5EF4-FFF2-40B4-BE49-F238E27FC236}">
                <a16:creationId xmlns:a16="http://schemas.microsoft.com/office/drawing/2014/main" id="{D0511E3F-9295-1DE3-012D-33A0BC75C59E}"/>
              </a:ext>
            </a:extLst>
          </p:cNvPr>
          <p:cNvSpPr>
            <a:spLocks noChangeShapeType="1"/>
          </p:cNvSpPr>
          <p:nvPr/>
        </p:nvSpPr>
        <p:spPr bwMode="auto">
          <a:xfrm>
            <a:off x="13843000" y="7747000"/>
            <a:ext cx="1352550" cy="12700"/>
          </a:xfrm>
          <a:prstGeom prst="line">
            <a:avLst/>
          </a:prstGeom>
          <a:noFill/>
          <a:ln w="19050">
            <a:solidFill>
              <a:srgbClr val="FF99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13104</TotalTime>
  <Words>935</Words>
  <Application>Microsoft Office PowerPoint</Application>
  <PresentationFormat>Custom</PresentationFormat>
  <Paragraphs>339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Copperplate Gothic Bold</vt:lpstr>
      <vt:lpstr>Arial</vt:lpstr>
      <vt:lpstr>Times New Roman</vt:lpstr>
      <vt:lpstr>Default Design</vt:lpstr>
      <vt:lpstr>PowerPoint Presentation</vt:lpstr>
      <vt:lpstr>PowerPoint Presentation</vt:lpstr>
    </vt:vector>
  </TitlesOfParts>
  <Company>Rath &amp; Strong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/>
  <cp:lastModifiedBy>John O'Neill</cp:lastModifiedBy>
  <cp:revision>180</cp:revision>
  <cp:lastPrinted>2000-04-24T18:30:41Z</cp:lastPrinted>
  <dcterms:created xsi:type="dcterms:W3CDTF">1999-04-08T19:58:15Z</dcterms:created>
  <dcterms:modified xsi:type="dcterms:W3CDTF">2026-07-24T19:41:22Z</dcterms:modified>
</cp:coreProperties>
</file>