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9999"/>
    <a:srgbClr val="FFFF66"/>
    <a:srgbClr val="00CC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334FF2E1-6047-5E05-D4F9-193BF109CD3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047C6A30-611B-7C72-1279-C3DE94C2D0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272FBD8-FB4B-B74E-65BC-8337F7AC996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B5109FF-079F-4913-3D99-4D4C2667360D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F0AE38BF-B11D-4EA2-A6DF-F235BCF04FD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13C01EF4-9FBE-5814-43E4-A05128CDFAA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FD79BBE-FC04-9621-3226-DD6F75C018E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B21B47C5-54C2-9C92-2CC0-C9787A11847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87255D30-C07D-919C-5378-80E85F957C7F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FCCB9CC-B137-4963-4C5C-C63357DE07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15C6F674-3B60-490F-99CB-6626CA0D9EAA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F9F3DFD1-071D-3D02-43E7-8C8E1E3AAC48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D043252-EEE2-FA8C-CF14-1F0A47AA78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41D8712A-D658-CF18-4EAF-7F001715649A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8629A380-9003-BD0A-1BF0-60E6E0A1F6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3ABE6-325B-95A1-C6A7-079DC4AC4D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009CACF-1703-E828-93C9-3828F9E870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3826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35E1-9DF8-B234-E38A-61523C59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29689E-5157-1528-3E40-E18B7B4753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97809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0E6497C-7110-40A6-AEBB-6F977CBAC2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51F509-6CE2-3E7A-EE6C-69575EADFC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3593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B3D85-E7E3-D4AF-2EE7-73CB04D0B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66ABDCB4-1FC9-0F3E-445B-B9A3A065841C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539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F19F10-D0A6-4696-A8B0-C383DF4983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812A42-FA21-EB1C-D784-8EEA8C5865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072835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17549-2222-DFD4-8354-8351E0B529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41816B-61E6-3889-0D5D-6D33D81C04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120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8682C-989B-E696-A06E-B515066FF7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60E2DF-E73D-6DDB-69FE-0036748555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31DB9-EDE9-778C-FECA-5E61E11077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88229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4F3D8-B75E-654D-5868-D235D981F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ED948E-A82B-976E-71E4-AB5960CCA7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49CC7E-B627-9DBB-02E6-74025D931A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EA72A-3414-85B3-8305-CA23EF9E48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434CA4-1D8D-2F54-A00B-680041FE86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9780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04E7B-17A4-65AD-991C-60FF3732E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2367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2052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34A47-ED28-0F3C-07F2-E63B91D72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2B80F-FA9A-D177-9370-3AAB1255C9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CE50D6-00E3-3A94-06BE-1BB2F061D0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68923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D9D258-2A15-E2C5-1418-76C293A476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67623B4-B660-7134-1F50-3D10930C11B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DE9A86-7E36-5E48-619A-FA3DF99C4D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5857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8BB6B24-1485-17DF-535A-4C90B9AA59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6D5692E-2AA7-D7E0-B23F-19B6C6635BF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2BDD5CE-A768-88B9-5EAF-015DD82794BF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B991D20-5F71-CB6F-CC9B-A1C7FD8031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D4E89277-757F-94FD-DA60-1294921AF81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6ECE957-3DD1-4B23-B3F5-9CECEEFFB00A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8D245638-8D0A-DAE2-48E2-0ADD21D76E85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D3D34DB7-D4AF-7376-C122-F7DECB7DDE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3840222F-8CE3-3DE3-9CD3-98462BCF3E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6EABFA76-99AC-08D2-D44E-C8FB0C39F6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C8EEEDD0-143D-D133-2448-017CC5055B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C3937E29-3F63-1CD9-754A-6BC156A96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35FAD859-3875-77B5-18DF-E140289F15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93DC3EC7-A57E-F99A-5D3C-8B1A349E53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E634BEF9-A32C-B66B-76C1-35BD3B841C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EA70B4D5-C04E-5503-BB9C-7851D24258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BBF050A8-DEF3-8053-3598-A99C8B1989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CD2C6B00-B9AD-2DEB-805E-0D847E6859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64EDADD4-859C-3DC1-BFF8-1EA9EC8F89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4A1F3471-EAAE-4175-D7C1-215B4FE399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11ACD93C-5B3F-A85F-4AA3-B3EE9F3634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57C66CB8-96BC-47DD-F576-8184F1B28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6FF510F6-1DAA-835E-A629-E4A3E09C1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7134585F-09D1-BC8D-08D6-6DA0CF8B5D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95B40F3A-238B-A4B0-15FA-76F85AB187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FAA33147-6F45-FE05-A409-AF05C92A6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2FD0F3C1-2390-89D1-9C6D-C8E678FAD5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7E7CF188-7D15-ECB6-E91E-12905A572F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4BF48DDA-E740-DEBA-F1A1-13AF3CAC6A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5A1635B6-B281-6FDD-8D84-BA92248EAE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473CBB55-0BCE-63B7-320C-612C404CF4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5E20B8B7-4EBA-0B2A-3D53-C4C0FBCF47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B01B1EE8-7DCD-E62F-2609-51177068E1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C9205D13-B7AB-A497-1E72-9E76F04981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D1DB584F-F77C-6DD1-846B-12BF3930C1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6E8CD26C-2589-CE02-69FD-A916BC742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7434450A-9F02-4009-6418-B6666BDF39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CE0236A3-1DA2-B202-2F82-0362CB1E8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9AE571D9-8EAC-C798-673D-3F59D7DAF3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517E389B-9F18-EC00-232C-492975AE05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1EAE0C4B-D56C-E92E-B97A-431E128FD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08DB1E3B-C7D5-E01E-51DE-C2F7F8D41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A75AB284-1354-ECF9-C64C-A58320ADD8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C2CE4BAD-2DC9-294E-008F-793A12AB4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80A52164-BAA0-9B99-D90C-B462801F2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E6FF317-F77D-5A1D-32C3-32960C95F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FA1E39EA-0462-0771-E920-C7188EC59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BFFA9035-6586-473D-1A8B-04B88B2D4E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C43C2A45-E331-F0E7-0CB7-C41A1C9E4A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54D4D11B-532C-6A18-DC04-620668FCC7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2F0C4179-DA03-2B4D-4E82-FCB6EAA74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C4F0E89F-292D-2351-1459-8396AAEA6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C48D8EA3-6AA1-A1CF-64B4-5F82AED93C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3348425A-B5BD-AD1D-C8CF-A852E79746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BFBC4BD2-DCFE-49D6-2BCC-F65FF26AC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ACDAAB20-2351-4534-E224-9D13103A1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62926695-F22C-870A-4859-78712E8676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F41D04BF-0B61-CC46-B3A1-5B49A752A7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C600472A-1C48-62C0-5D12-7076048F59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815B9B8E-0533-3526-B208-187DD5C552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FE98EA76-086F-7CDE-7ACB-9B20D71FB8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473C5521-C1AE-4054-5857-5EC203265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158FFFD8-C52B-4B43-B9CB-65C9B95E2D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875C65B0-0378-8222-23AE-6E61260322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873F2724-26B2-4BE0-B76A-1A5FDDF4D6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C7723479-5274-B9E2-AA6E-280775CBF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1FDDFB5E-857E-5998-D6EB-CBACB9A436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A1CEE1C7-70CB-C4B2-36CA-8D041C033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1B821A79-BB05-E526-E390-C47DB05A55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831FF102-EEBF-71DE-AF67-A7E5FD5F4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532D0857-D86B-48FE-423D-2424123BFE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B17ADE2C-A2F1-E7A4-89BC-D33C89DD9F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EC95DDEC-3B90-D262-0D49-64DD210C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649B7800-D7F3-0A60-1CD6-51B275390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502F5A63-446C-7296-D28A-47A404BBFC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F5FFD7AB-DEBB-123C-BE5C-75C0271F81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2B9727EC-7D07-B972-B435-41B7D02EAE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429F4D9D-5433-FA87-87B4-CFE6AC231B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BF208F26-3507-53A6-2425-B8DF1CC44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792D972F-1B6A-19FE-C669-43C0EF063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5141A1A1-0966-C58B-B9F0-F39F1C35B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8361015C-A740-66BE-FE97-8875ABEBBC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071629FB-F8FC-9E1F-A13D-B488BB8CB8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E743E961-9B74-7DEA-44EA-6DEE4CAFA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1C25C2D3-7ECA-B20A-D882-8E4992A6A6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0CDC1962-6D4B-DF2C-14F8-42664F9FF1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A0BAFF6C-A007-B05A-B996-2289C2CA9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B553AA7-1BE4-E032-9598-5D4D60D3B0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BF90B7B7-5744-269C-EA81-F3C502C420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97D45D6C-7265-6077-D491-64DBF2AAF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3A6AF17A-C484-DAC4-942A-A62A2EDE14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3CC7609C-AD88-8D9E-5F2C-6D2029E52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70B75286-E000-0136-F55F-9E0F16D13E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24B82C94-2DEA-EDE1-96B7-4E0EDB456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40981A01-6548-BC59-13D1-9AB65DBC71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B27657E6-9384-3780-94C5-18D1DDDECC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09C9EFB9-3972-BD92-DF99-E32093A9AB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36A914B9-9D13-CB90-7F70-DFBDD2282B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2F35E05C-C276-6AAA-0D89-C78A3D7A0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C802B128-FA23-81A2-57D2-A4BC525A0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31B21897-8C3E-6E72-5EE2-79BD02E694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0DC78F42-164B-0A2D-41A1-4E35767E5E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96BCF12F-265F-A8AB-84E3-4D63446968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55014495-4008-3885-12D0-E27778E6C9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95B2FBAE-E02A-EDF2-A304-345C2BC839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2707338A-6705-3940-4DF5-F576B0071A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39627B2A-A660-5B84-7355-EE9EBCD579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891BB262-F5E7-44B4-3912-3DE6F317E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845A9856-06DE-576D-5D51-C99B18B4A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4371BBB5-3FB3-2547-E32A-BAAE56104C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54D82EDA-26B0-06E1-C08D-CBA95F67C3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FE2DA20D-9E58-2B95-3697-61ECA75C5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AEEB220D-E505-4400-7BC8-1A0CDA85BB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6186FD98-63F5-229B-6ABA-C26E91FEE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5CA9FFB6-0272-1D3B-6CEE-A109F7B595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93F9FF29-7249-C287-1B1B-972E2CAFB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A70BFEFC-9C87-88C1-A89E-B8846A7EC8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C914D6DB-7F35-BB60-2758-10D0A830F8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D74AE55C-14E5-7F25-BFD8-C7B96B35B9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AA034F43-2794-5945-79EB-0C42563B3D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5311D486-BF63-D276-F630-01762CA754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2581E69B-E5F1-A7C7-0F26-B6D3DB870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C89F39AC-93BC-6B87-8448-E5A8B86DE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625229E7-89D2-5D2A-8C2D-9FC687F46F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603695F4-3AB2-2A35-E601-1519675365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287401F-7A1A-7235-0DCF-E27C598AED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48588D6E-5E14-0916-1303-C2BE9F2B82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8C7E2CD1-858E-4E99-9505-FFD2837ABE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35C4E1D-B837-8AF8-4B4D-A12CF8903E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85302A8B-7CF1-0FD3-67CB-775E909AC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42EA5558-35F4-260B-D59D-147B78C8B3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D58BC6D9-8D10-82A9-9E19-2E56BDB9E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5A568670-6186-0BE5-A087-2B5EB05580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C1C57E99-2354-000D-A05B-3A44D1ECBA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3634AF0E-B046-010F-CBF5-62EDD50AAB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8DFE652D-7444-77A3-2C17-1F8F6094EC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27D81EEB-D863-82BD-3685-FB45873E57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16CF82E1-C9CC-FCA9-1549-F96E97D8D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9D8A7B58-052E-E380-7C50-308B55731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F8CD4516-7A17-425E-387D-D956CECD5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0AECC250-D9B2-4D0C-27D1-F4C9E1F1A8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8CD76780-59C3-4609-A086-C32E5C612F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33DAC7BF-CF15-C56D-6EE2-9C13AA3636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93297F0E-B975-1D26-C348-34D710790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358C4B41-EE80-4DA3-FCA2-0DC5D78BD6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23586302-2FD6-414F-7985-BCB1B0B975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E7B6CC14-765F-44DE-8A4C-6D68BF957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2AEEF5F2-CC7E-9E17-8768-D9C92509B1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9B9F4F9A-E479-2F37-52F1-9EC04BF7BA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F2D46811-7054-FE05-86F5-96B38F755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3FC846BA-053B-4839-7342-91572F540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041E511D-C611-452B-2ABA-05DAFD5BAA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147CBA4E-20AA-A025-D2B4-4D984A28A7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FEBD7418-3DA7-159D-E6D7-3353BE9A7D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D7CACA1D-B6DF-9373-9E93-E1D613692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FABF43C1-6A3A-B928-450A-2E827C6EF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A6C2F429-38E0-83A6-B8E8-60019EBD68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7179161F-B88B-EB29-B06F-D3D0F693A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A466E57B-7324-591A-8655-D8D38A499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F1E023C7-EC66-4080-0006-246E5642CF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DAD19047-AAA8-5C31-C187-0E4DDD0BB7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C468AAFB-45CA-DEA6-A36E-7850AB2E11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F7FEDE49-D410-1CAF-DA09-29BE36AABFC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F3524907-0BF1-1930-BCC2-D120816DDCF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361D3476-7480-F606-0330-F5FD39E53F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8481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5.1 Process Thinking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7175D3E9-1C9E-1994-5B7D-1D0942A7BE74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8309E829-C48B-E4CF-D7AC-342EAFA850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5F402D60-6956-4A17-7D54-BEA0B83727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2688D7A8-77A7-EBA8-87F0-3C1F592687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42" name="Rectangle 6">
            <a:extLst>
              <a:ext uri="{FF2B5EF4-FFF2-40B4-BE49-F238E27FC236}">
                <a16:creationId xmlns:a16="http://schemas.microsoft.com/office/drawing/2014/main" id="{047F5DA2-8A1B-80E5-6317-ED6D0C967C7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Inventory Sheet</a:t>
            </a:r>
          </a:p>
        </p:txBody>
      </p:sp>
      <p:graphicFrame>
        <p:nvGraphicFramePr>
          <p:cNvPr id="526341" name="Object 5">
            <a:extLst>
              <a:ext uri="{FF2B5EF4-FFF2-40B4-BE49-F238E27FC236}">
                <a16:creationId xmlns:a16="http://schemas.microsoft.com/office/drawing/2014/main" id="{6D27D8FE-D6C5-FCAB-D0E6-CA90D2EB3767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52400" y="1684338"/>
          <a:ext cx="8915400" cy="3756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20969" imgH="3547290" progId="Word.Document.8">
                  <p:embed/>
                </p:oleObj>
              </mc:Choice>
              <mc:Fallback>
                <p:oleObj name="Document" r:id="rId2" imgW="8420969" imgH="3547290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684338"/>
                        <a:ext cx="8915400" cy="3756025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6344" name="Text Box 8">
            <a:extLst>
              <a:ext uri="{FF2B5EF4-FFF2-40B4-BE49-F238E27FC236}">
                <a16:creationId xmlns:a16="http://schemas.microsoft.com/office/drawing/2014/main" id="{40C20366-6FE9-54B7-C9E9-5BB208D71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5.1-12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524" name="Rectangle 116">
            <a:extLst>
              <a:ext uri="{FF2B5EF4-FFF2-40B4-BE49-F238E27FC236}">
                <a16:creationId xmlns:a16="http://schemas.microsoft.com/office/drawing/2014/main" id="{F72F2DC9-8F1E-F1CE-22F4-62611F8D5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1295400"/>
            <a:ext cx="8382000" cy="3581400"/>
          </a:xfrm>
          <a:prstGeom prst="rect">
            <a:avLst/>
          </a:prstGeom>
          <a:solidFill>
            <a:srgbClr val="FFFF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9412" name="Rectangle 4">
            <a:extLst>
              <a:ext uri="{FF2B5EF4-FFF2-40B4-BE49-F238E27FC236}">
                <a16:creationId xmlns:a16="http://schemas.microsoft.com/office/drawing/2014/main" id="{26E57912-4737-CE89-58A0-7160499AA5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Customers</a:t>
            </a:r>
          </a:p>
        </p:txBody>
      </p:sp>
      <p:sp>
        <p:nvSpPr>
          <p:cNvPr id="529430" name="Rectangle 22">
            <a:extLst>
              <a:ext uri="{FF2B5EF4-FFF2-40B4-BE49-F238E27FC236}">
                <a16:creationId xmlns:a16="http://schemas.microsoft.com/office/drawing/2014/main" id="{EA7AF143-F4FD-40D5-FB64-7D69170969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0" y="1371600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31" name="Rectangle 23">
            <a:extLst>
              <a:ext uri="{FF2B5EF4-FFF2-40B4-BE49-F238E27FC236}">
                <a16:creationId xmlns:a16="http://schemas.microsoft.com/office/drawing/2014/main" id="{A15894CF-73B8-4933-4CC8-6C740C20BC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0" y="1371600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75" name="Rectangle 67">
            <a:extLst>
              <a:ext uri="{FF2B5EF4-FFF2-40B4-BE49-F238E27FC236}">
                <a16:creationId xmlns:a16="http://schemas.microsoft.com/office/drawing/2014/main" id="{04AE9DD8-4115-378B-2810-EF92CBF243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050" y="2084388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477" name="Rectangle 69">
            <a:extLst>
              <a:ext uri="{FF2B5EF4-FFF2-40B4-BE49-F238E27FC236}">
                <a16:creationId xmlns:a16="http://schemas.microsoft.com/office/drawing/2014/main" id="{4A52B96B-8880-F16A-8147-566A74E499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5100" y="2084388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04" name="Rectangle 96">
            <a:extLst>
              <a:ext uri="{FF2B5EF4-FFF2-40B4-BE49-F238E27FC236}">
                <a16:creationId xmlns:a16="http://schemas.microsoft.com/office/drawing/2014/main" id="{904B1164-BDC6-04C8-4C56-739F71D104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02050" y="279241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06" name="Rectangle 98">
            <a:extLst>
              <a:ext uri="{FF2B5EF4-FFF2-40B4-BE49-F238E27FC236}">
                <a16:creationId xmlns:a16="http://schemas.microsoft.com/office/drawing/2014/main" id="{3A3DF876-8DC1-C759-BA19-9BF24C4B49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5100" y="279241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29523" name="Group 115">
            <a:extLst>
              <a:ext uri="{FF2B5EF4-FFF2-40B4-BE49-F238E27FC236}">
                <a16:creationId xmlns:a16="http://schemas.microsoft.com/office/drawing/2014/main" id="{3F586C63-B83C-DF39-82C7-600DC8E633D8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528763"/>
            <a:ext cx="8001000" cy="3051175"/>
            <a:chOff x="958" y="864"/>
            <a:chExt cx="3826" cy="1459"/>
          </a:xfrm>
        </p:grpSpPr>
        <p:sp>
          <p:nvSpPr>
            <p:cNvPr id="529417" name="Rectangle 9">
              <a:extLst>
                <a:ext uri="{FF2B5EF4-FFF2-40B4-BE49-F238E27FC236}">
                  <a16:creationId xmlns:a16="http://schemas.microsoft.com/office/drawing/2014/main" id="{B2030314-4CF7-06B4-59A3-7EBC78725A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5" y="868"/>
              <a:ext cx="50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Supplier(s)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18" name="Rectangle 10">
              <a:extLst>
                <a:ext uri="{FF2B5EF4-FFF2-40B4-BE49-F238E27FC236}">
                  <a16:creationId xmlns:a16="http://schemas.microsoft.com/office/drawing/2014/main" id="{399CF691-6609-8BC7-9171-066ED32C7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8" y="86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19" name="Rectangle 11">
              <a:extLst>
                <a:ext uri="{FF2B5EF4-FFF2-40B4-BE49-F238E27FC236}">
                  <a16:creationId xmlns:a16="http://schemas.microsoft.com/office/drawing/2014/main" id="{D6E8EB76-CD34-5207-1A07-C8DD2C354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" y="868"/>
              <a:ext cx="366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Product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20" name="Rectangle 12">
              <a:extLst>
                <a:ext uri="{FF2B5EF4-FFF2-40B4-BE49-F238E27FC236}">
                  <a16:creationId xmlns:a16="http://schemas.microsoft.com/office/drawing/2014/main" id="{5FC5D917-BC19-8414-9AF4-0815A4C9B3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1" y="868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21" name="Rectangle 13">
              <a:extLst>
                <a:ext uri="{FF2B5EF4-FFF2-40B4-BE49-F238E27FC236}">
                  <a16:creationId xmlns:a16="http://schemas.microsoft.com/office/drawing/2014/main" id="{FE8C581E-BF30-FB2C-3A1D-E6AD58496C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1" y="868"/>
              <a:ext cx="57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Customer(s)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22" name="Rectangle 14">
              <a:extLst>
                <a:ext uri="{FF2B5EF4-FFF2-40B4-BE49-F238E27FC236}">
                  <a16:creationId xmlns:a16="http://schemas.microsoft.com/office/drawing/2014/main" id="{371C57B2-1974-C896-8173-5B6607A3B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6" y="868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23" name="Rectangle 15">
              <a:extLst>
                <a:ext uri="{FF2B5EF4-FFF2-40B4-BE49-F238E27FC236}">
                  <a16:creationId xmlns:a16="http://schemas.microsoft.com/office/drawing/2014/main" id="{EC0EBE40-CFEE-5F79-0964-BC34223E8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86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4" name="Rectangle 16">
              <a:extLst>
                <a:ext uri="{FF2B5EF4-FFF2-40B4-BE49-F238E27FC236}">
                  <a16:creationId xmlns:a16="http://schemas.microsoft.com/office/drawing/2014/main" id="{22FA98E0-5029-E101-A01E-20FB1B9E9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86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5" name="Rectangle 17">
              <a:extLst>
                <a:ext uri="{FF2B5EF4-FFF2-40B4-BE49-F238E27FC236}">
                  <a16:creationId xmlns:a16="http://schemas.microsoft.com/office/drawing/2014/main" id="{580D375E-05FE-75FD-BD0F-AF67704551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" y="864"/>
              <a:ext cx="137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6" name="Rectangle 18">
              <a:extLst>
                <a:ext uri="{FF2B5EF4-FFF2-40B4-BE49-F238E27FC236}">
                  <a16:creationId xmlns:a16="http://schemas.microsoft.com/office/drawing/2014/main" id="{FB35226A-25AA-915A-248F-33DA900C70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86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7" name="Rectangle 19">
              <a:extLst>
                <a:ext uri="{FF2B5EF4-FFF2-40B4-BE49-F238E27FC236}">
                  <a16:creationId xmlns:a16="http://schemas.microsoft.com/office/drawing/2014/main" id="{1E04C683-BD2C-B855-AD8D-B3E3F4319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864"/>
              <a:ext cx="96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8" name="Rectangle 20">
              <a:extLst>
                <a:ext uri="{FF2B5EF4-FFF2-40B4-BE49-F238E27FC236}">
                  <a16:creationId xmlns:a16="http://schemas.microsoft.com/office/drawing/2014/main" id="{D16CC1C9-55BD-1865-855A-3A4E50B11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864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29" name="Rectangle 21">
              <a:extLst>
                <a:ext uri="{FF2B5EF4-FFF2-40B4-BE49-F238E27FC236}">
                  <a16:creationId xmlns:a16="http://schemas.microsoft.com/office/drawing/2014/main" id="{CFED3FA8-24A0-0825-A3A1-52F8459569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" y="864"/>
              <a:ext cx="14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2" name="Rectangle 24">
              <a:extLst>
                <a:ext uri="{FF2B5EF4-FFF2-40B4-BE49-F238E27FC236}">
                  <a16:creationId xmlns:a16="http://schemas.microsoft.com/office/drawing/2014/main" id="{485BC57B-A610-377E-62B1-78E2651C47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868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3" name="Rectangle 25">
              <a:extLst>
                <a:ext uri="{FF2B5EF4-FFF2-40B4-BE49-F238E27FC236}">
                  <a16:creationId xmlns:a16="http://schemas.microsoft.com/office/drawing/2014/main" id="{88C92F9D-C409-E4BF-5582-5E61AD2FA8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868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4" name="Rectangle 26">
              <a:extLst>
                <a:ext uri="{FF2B5EF4-FFF2-40B4-BE49-F238E27FC236}">
                  <a16:creationId xmlns:a16="http://schemas.microsoft.com/office/drawing/2014/main" id="{630350AE-5383-3DF9-15CD-56AF7694F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868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5" name="Rectangle 27">
              <a:extLst>
                <a:ext uri="{FF2B5EF4-FFF2-40B4-BE49-F238E27FC236}">
                  <a16:creationId xmlns:a16="http://schemas.microsoft.com/office/drawing/2014/main" id="{5671048D-9D9B-9FCF-D5DB-371B363A8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868"/>
              <a:ext cx="4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36" name="Rectangle 28">
              <a:extLst>
                <a:ext uri="{FF2B5EF4-FFF2-40B4-BE49-F238E27FC236}">
                  <a16:creationId xmlns:a16="http://schemas.microsoft.com/office/drawing/2014/main" id="{712DA3D1-AFD7-DE93-14DA-DBFC708CD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984"/>
              <a:ext cx="79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East Elbonia Plant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37" name="Rectangle 29">
              <a:extLst>
                <a:ext uri="{FF2B5EF4-FFF2-40B4-BE49-F238E27FC236}">
                  <a16:creationId xmlns:a16="http://schemas.microsoft.com/office/drawing/2014/main" id="{C7C9FFA7-EC60-71E3-478F-AE738FC26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984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38" name="Rectangle 30">
              <a:extLst>
                <a:ext uri="{FF2B5EF4-FFF2-40B4-BE49-F238E27FC236}">
                  <a16:creationId xmlns:a16="http://schemas.microsoft.com/office/drawing/2014/main" id="{5DCFD8BC-F7BF-383C-CE29-25671DF0F0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095"/>
              <a:ext cx="100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Airside Products 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39" name="Rectangle 31">
              <a:extLst>
                <a:ext uri="{FF2B5EF4-FFF2-40B4-BE49-F238E27FC236}">
                  <a16:creationId xmlns:a16="http://schemas.microsoft.com/office/drawing/2014/main" id="{8C73B6AD-D036-C46F-D8DA-642E9B7C4C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5" y="1095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0" name="Rectangle 32">
              <a:extLst>
                <a:ext uri="{FF2B5EF4-FFF2-40B4-BE49-F238E27FC236}">
                  <a16:creationId xmlns:a16="http://schemas.microsoft.com/office/drawing/2014/main" id="{F90942AA-9823-C29E-F7CC-99F47F1EEE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205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1" name="Rectangle 33">
              <a:extLst>
                <a:ext uri="{FF2B5EF4-FFF2-40B4-BE49-F238E27FC236}">
                  <a16:creationId xmlns:a16="http://schemas.microsoft.com/office/drawing/2014/main" id="{9805F969-25B6-2B84-EDC8-483E8BE64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984"/>
              <a:ext cx="71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Air Conditioning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2" name="Rectangle 34">
              <a:extLst>
                <a:ext uri="{FF2B5EF4-FFF2-40B4-BE49-F238E27FC236}">
                  <a16:creationId xmlns:a16="http://schemas.microsoft.com/office/drawing/2014/main" id="{1E457BC8-65DF-BADC-FE3A-F4BAA988C8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1095"/>
              <a:ext cx="22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Units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3" name="Rectangle 35">
              <a:extLst>
                <a:ext uri="{FF2B5EF4-FFF2-40B4-BE49-F238E27FC236}">
                  <a16:creationId xmlns:a16="http://schemas.microsoft.com/office/drawing/2014/main" id="{ED92574A-7D65-D2D2-10E9-4E46C82A24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6" y="1095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4" name="Rectangle 36">
              <a:extLst>
                <a:ext uri="{FF2B5EF4-FFF2-40B4-BE49-F238E27FC236}">
                  <a16:creationId xmlns:a16="http://schemas.microsoft.com/office/drawing/2014/main" id="{5064ED8F-1AB1-0094-DB81-A9A12F629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984"/>
              <a:ext cx="1265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General Contractor (external)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5" name="Rectangle 37">
              <a:extLst>
                <a:ext uri="{FF2B5EF4-FFF2-40B4-BE49-F238E27FC236}">
                  <a16:creationId xmlns:a16="http://schemas.microsoft.com/office/drawing/2014/main" id="{8C4FCC13-BF17-4745-211C-B3C62DC63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8" y="984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6" name="Rectangle 38">
              <a:extLst>
                <a:ext uri="{FF2B5EF4-FFF2-40B4-BE49-F238E27FC236}">
                  <a16:creationId xmlns:a16="http://schemas.microsoft.com/office/drawing/2014/main" id="{C1579122-717F-D714-3A45-75463311B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095"/>
              <a:ext cx="72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Owner (external)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7" name="Rectangle 39">
              <a:extLst>
                <a:ext uri="{FF2B5EF4-FFF2-40B4-BE49-F238E27FC236}">
                  <a16:creationId xmlns:a16="http://schemas.microsoft.com/office/drawing/2014/main" id="{21611B54-F26E-9F1B-6E7E-AFD405344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3" y="1095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48" name="Rectangle 40">
              <a:extLst>
                <a:ext uri="{FF2B5EF4-FFF2-40B4-BE49-F238E27FC236}">
                  <a16:creationId xmlns:a16="http://schemas.microsoft.com/office/drawing/2014/main" id="{70EC3D49-912C-3F9C-CDCE-29EA39799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9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49" name="Rectangle 41">
              <a:extLst>
                <a:ext uri="{FF2B5EF4-FFF2-40B4-BE49-F238E27FC236}">
                  <a16:creationId xmlns:a16="http://schemas.microsoft.com/office/drawing/2014/main" id="{0665EC69-831F-1998-3045-684D2F18B4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" y="978"/>
              <a:ext cx="137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0" name="Rectangle 42">
              <a:extLst>
                <a:ext uri="{FF2B5EF4-FFF2-40B4-BE49-F238E27FC236}">
                  <a16:creationId xmlns:a16="http://schemas.microsoft.com/office/drawing/2014/main" id="{3255A24F-8861-15FF-A969-8AC5918AC6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9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1" name="Rectangle 43">
              <a:extLst>
                <a:ext uri="{FF2B5EF4-FFF2-40B4-BE49-F238E27FC236}">
                  <a16:creationId xmlns:a16="http://schemas.microsoft.com/office/drawing/2014/main" id="{11EFEA55-002D-7094-E120-A2C2706E50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978"/>
              <a:ext cx="96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2" name="Rectangle 44">
              <a:extLst>
                <a:ext uri="{FF2B5EF4-FFF2-40B4-BE49-F238E27FC236}">
                  <a16:creationId xmlns:a16="http://schemas.microsoft.com/office/drawing/2014/main" id="{29644820-0B79-0948-FD7D-A2DAE11255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9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3" name="Rectangle 45">
              <a:extLst>
                <a:ext uri="{FF2B5EF4-FFF2-40B4-BE49-F238E27FC236}">
                  <a16:creationId xmlns:a16="http://schemas.microsoft.com/office/drawing/2014/main" id="{E5E1C524-5B97-9124-A8F7-F19BD3D31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" y="978"/>
              <a:ext cx="14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4" name="Rectangle 46">
              <a:extLst>
                <a:ext uri="{FF2B5EF4-FFF2-40B4-BE49-F238E27FC236}">
                  <a16:creationId xmlns:a16="http://schemas.microsoft.com/office/drawing/2014/main" id="{615CED61-8653-C0A7-A892-491800836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978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5" name="Rectangle 47">
              <a:extLst>
                <a:ext uri="{FF2B5EF4-FFF2-40B4-BE49-F238E27FC236}">
                  <a16:creationId xmlns:a16="http://schemas.microsoft.com/office/drawing/2014/main" id="{06CE575D-E531-4C0B-0E8B-26EC9B3FCE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982"/>
              <a:ext cx="4" cy="3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6" name="Rectangle 48">
              <a:extLst>
                <a:ext uri="{FF2B5EF4-FFF2-40B4-BE49-F238E27FC236}">
                  <a16:creationId xmlns:a16="http://schemas.microsoft.com/office/drawing/2014/main" id="{A91C5E5F-D999-C80E-2F6D-338FB1728B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982"/>
              <a:ext cx="4" cy="3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7" name="Rectangle 49">
              <a:extLst>
                <a:ext uri="{FF2B5EF4-FFF2-40B4-BE49-F238E27FC236}">
                  <a16:creationId xmlns:a16="http://schemas.microsoft.com/office/drawing/2014/main" id="{8F8EAB1F-1066-7F68-9790-3B1B73A2A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982"/>
              <a:ext cx="4" cy="3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8" name="Rectangle 50">
              <a:extLst>
                <a:ext uri="{FF2B5EF4-FFF2-40B4-BE49-F238E27FC236}">
                  <a16:creationId xmlns:a16="http://schemas.microsoft.com/office/drawing/2014/main" id="{BF695D88-1299-E320-34D3-96749093F8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982"/>
              <a:ext cx="4" cy="33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59" name="Rectangle 51">
              <a:extLst>
                <a:ext uri="{FF2B5EF4-FFF2-40B4-BE49-F238E27FC236}">
                  <a16:creationId xmlns:a16="http://schemas.microsoft.com/office/drawing/2014/main" id="{94CA30DC-B200-89CD-7A78-2779452923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319"/>
              <a:ext cx="46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Coil 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0" name="Rectangle 52">
              <a:extLst>
                <a:ext uri="{FF2B5EF4-FFF2-40B4-BE49-F238E27FC236}">
                  <a16:creationId xmlns:a16="http://schemas.microsoft.com/office/drawing/2014/main" id="{DFD5CEB3-BAE5-147C-0AAA-442C7B238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3" y="1319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1" name="Rectangle 53">
              <a:extLst>
                <a:ext uri="{FF2B5EF4-FFF2-40B4-BE49-F238E27FC236}">
                  <a16:creationId xmlns:a16="http://schemas.microsoft.com/office/drawing/2014/main" id="{8203D748-88EB-7559-F855-6A630F9976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430"/>
              <a:ext cx="79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East Elbonia Plant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2" name="Rectangle 54">
              <a:extLst>
                <a:ext uri="{FF2B5EF4-FFF2-40B4-BE49-F238E27FC236}">
                  <a16:creationId xmlns:a16="http://schemas.microsoft.com/office/drawing/2014/main" id="{EDBCDAB7-ACB3-E13B-3927-58030C6CE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8" y="143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3" name="Rectangle 55">
              <a:extLst>
                <a:ext uri="{FF2B5EF4-FFF2-40B4-BE49-F238E27FC236}">
                  <a16:creationId xmlns:a16="http://schemas.microsoft.com/office/drawing/2014/main" id="{01FC914C-277C-C506-7429-8604A52D80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540"/>
              <a:ext cx="100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Airside Products Group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4" name="Rectangle 56">
              <a:extLst>
                <a:ext uri="{FF2B5EF4-FFF2-40B4-BE49-F238E27FC236}">
                  <a16:creationId xmlns:a16="http://schemas.microsoft.com/office/drawing/2014/main" id="{B9D9EE88-4A0F-9AA8-AA4E-AD8DB07C0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5" y="154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5" name="Rectangle 57">
              <a:extLst>
                <a:ext uri="{FF2B5EF4-FFF2-40B4-BE49-F238E27FC236}">
                  <a16:creationId xmlns:a16="http://schemas.microsoft.com/office/drawing/2014/main" id="{C06ABA33-634C-8CA1-EB87-78C84273A0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1319"/>
              <a:ext cx="79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Refrigeration Coils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6" name="Rectangle 58">
              <a:extLst>
                <a:ext uri="{FF2B5EF4-FFF2-40B4-BE49-F238E27FC236}">
                  <a16:creationId xmlns:a16="http://schemas.microsoft.com/office/drawing/2014/main" id="{0A380EDC-228C-0D70-8531-C2BBEF410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7" y="1319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7" name="Rectangle 59">
              <a:extLst>
                <a:ext uri="{FF2B5EF4-FFF2-40B4-BE49-F238E27FC236}">
                  <a16:creationId xmlns:a16="http://schemas.microsoft.com/office/drawing/2014/main" id="{918AD7CF-4547-BA68-1931-8C60D843F2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319"/>
              <a:ext cx="65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East Elbonia Pl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8" name="Rectangle 60">
              <a:extLst>
                <a:ext uri="{FF2B5EF4-FFF2-40B4-BE49-F238E27FC236}">
                  <a16:creationId xmlns:a16="http://schemas.microsoft.com/office/drawing/2014/main" id="{B74DA859-12A3-18FE-0CB7-5745AD00F7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1" y="1319"/>
              <a:ext cx="69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ants: Salisbury,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69" name="Rectangle 61">
              <a:extLst>
                <a:ext uri="{FF2B5EF4-FFF2-40B4-BE49-F238E27FC236}">
                  <a16:creationId xmlns:a16="http://schemas.microsoft.com/office/drawing/2014/main" id="{5FC48188-47F4-0808-1CC0-30F010726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430"/>
              <a:ext cx="1359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Crisfield, Nashville, Wilmington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70" name="Rectangle 62">
              <a:extLst>
                <a:ext uri="{FF2B5EF4-FFF2-40B4-BE49-F238E27FC236}">
                  <a16:creationId xmlns:a16="http://schemas.microsoft.com/office/drawing/2014/main" id="{17C5A5BA-2F86-CB7C-BAC1-2896168284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540"/>
              <a:ext cx="38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(internal)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71" name="Rectangle 63">
              <a:extLst>
                <a:ext uri="{FF2B5EF4-FFF2-40B4-BE49-F238E27FC236}">
                  <a16:creationId xmlns:a16="http://schemas.microsoft.com/office/drawing/2014/main" id="{5D6764AE-0ADF-8686-C1C5-84CD0AD1E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8" y="1540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72" name="Rectangle 64">
              <a:extLst>
                <a:ext uri="{FF2B5EF4-FFF2-40B4-BE49-F238E27FC236}">
                  <a16:creationId xmlns:a16="http://schemas.microsoft.com/office/drawing/2014/main" id="{DB32A9D5-F56C-6BD2-BF1B-0BC78E4EE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651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73" name="Rectangle 65">
              <a:extLst>
                <a:ext uri="{FF2B5EF4-FFF2-40B4-BE49-F238E27FC236}">
                  <a16:creationId xmlns:a16="http://schemas.microsoft.com/office/drawing/2014/main" id="{3613F36A-15A9-7B61-C797-A80D89BAA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131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4" name="Rectangle 66">
              <a:extLst>
                <a:ext uri="{FF2B5EF4-FFF2-40B4-BE49-F238E27FC236}">
                  <a16:creationId xmlns:a16="http://schemas.microsoft.com/office/drawing/2014/main" id="{0EE5FC20-F35B-6EFF-D628-5B26EC8503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" y="1313"/>
              <a:ext cx="137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6" name="Rectangle 68">
              <a:extLst>
                <a:ext uri="{FF2B5EF4-FFF2-40B4-BE49-F238E27FC236}">
                  <a16:creationId xmlns:a16="http://schemas.microsoft.com/office/drawing/2014/main" id="{E47D0FD2-5029-F9AB-2B73-26F17E1A7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1313"/>
              <a:ext cx="96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8" name="Rectangle 70">
              <a:extLst>
                <a:ext uri="{FF2B5EF4-FFF2-40B4-BE49-F238E27FC236}">
                  <a16:creationId xmlns:a16="http://schemas.microsoft.com/office/drawing/2014/main" id="{65C87E4C-B55A-892C-7F0F-74C5E2D4D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" y="1313"/>
              <a:ext cx="14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79" name="Rectangle 71">
              <a:extLst>
                <a:ext uri="{FF2B5EF4-FFF2-40B4-BE49-F238E27FC236}">
                  <a16:creationId xmlns:a16="http://schemas.microsoft.com/office/drawing/2014/main" id="{78BE9C30-37EC-EE52-1E9B-3A49A6FF0D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1313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0" name="Rectangle 72">
              <a:extLst>
                <a:ext uri="{FF2B5EF4-FFF2-40B4-BE49-F238E27FC236}">
                  <a16:creationId xmlns:a16="http://schemas.microsoft.com/office/drawing/2014/main" id="{4A1CE12E-DA65-2517-88B5-A1D86F77E0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1317"/>
              <a:ext cx="4" cy="4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1" name="Rectangle 73">
              <a:extLst>
                <a:ext uri="{FF2B5EF4-FFF2-40B4-BE49-F238E27FC236}">
                  <a16:creationId xmlns:a16="http://schemas.microsoft.com/office/drawing/2014/main" id="{FC255C66-DB1F-8161-1C6C-48F03B8F20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1317"/>
              <a:ext cx="4" cy="4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2" name="Rectangle 74">
              <a:extLst>
                <a:ext uri="{FF2B5EF4-FFF2-40B4-BE49-F238E27FC236}">
                  <a16:creationId xmlns:a16="http://schemas.microsoft.com/office/drawing/2014/main" id="{85512607-DA94-C3E0-AA7F-CFEEAC59B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1317"/>
              <a:ext cx="4" cy="4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3" name="Rectangle 75">
              <a:extLst>
                <a:ext uri="{FF2B5EF4-FFF2-40B4-BE49-F238E27FC236}">
                  <a16:creationId xmlns:a16="http://schemas.microsoft.com/office/drawing/2014/main" id="{921B7259-1245-8867-B2D3-766E4E3260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1317"/>
              <a:ext cx="4" cy="44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484" name="Rectangle 76">
              <a:extLst>
                <a:ext uri="{FF2B5EF4-FFF2-40B4-BE49-F238E27FC236}">
                  <a16:creationId xmlns:a16="http://schemas.microsoft.com/office/drawing/2014/main" id="{46868C34-F181-ED40-D6CA-D8BE36C3D2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765"/>
              <a:ext cx="80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Accounts Payable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85" name="Rectangle 77">
              <a:extLst>
                <a:ext uri="{FF2B5EF4-FFF2-40B4-BE49-F238E27FC236}">
                  <a16:creationId xmlns:a16="http://schemas.microsoft.com/office/drawing/2014/main" id="{B9BD6D6C-B93F-EC71-15E3-038A1C2C16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9" y="1765"/>
              <a:ext cx="54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–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86" name="Rectangle 78">
              <a:extLst>
                <a:ext uri="{FF2B5EF4-FFF2-40B4-BE49-F238E27FC236}">
                  <a16:creationId xmlns:a16="http://schemas.microsoft.com/office/drawing/2014/main" id="{FF8C2B86-EE1C-FA73-E978-B54F73F228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1765"/>
              <a:ext cx="400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General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87" name="Rectangle 79">
              <a:extLst>
                <a:ext uri="{FF2B5EF4-FFF2-40B4-BE49-F238E27FC236}">
                  <a16:creationId xmlns:a16="http://schemas.microsoft.com/office/drawing/2014/main" id="{176FE6E6-F818-352F-C968-435D2E27F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3" y="1875"/>
              <a:ext cx="593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Machines Co.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88" name="Rectangle 80">
              <a:extLst>
                <a:ext uri="{FF2B5EF4-FFF2-40B4-BE49-F238E27FC236}">
                  <a16:creationId xmlns:a16="http://schemas.microsoft.com/office/drawing/2014/main" id="{CE98B5F2-1FE6-F21B-C793-4A568E139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0" y="1875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89" name="Rectangle 81">
              <a:extLst>
                <a:ext uri="{FF2B5EF4-FFF2-40B4-BE49-F238E27FC236}">
                  <a16:creationId xmlns:a16="http://schemas.microsoft.com/office/drawing/2014/main" id="{56381CFB-57DB-17A0-9CFE-A79EB977BA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1765"/>
              <a:ext cx="55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Payment for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0" name="Rectangle 82">
              <a:extLst>
                <a:ext uri="{FF2B5EF4-FFF2-40B4-BE49-F238E27FC236}">
                  <a16:creationId xmlns:a16="http://schemas.microsoft.com/office/drawing/2014/main" id="{490CFEDD-8446-569B-1496-E7037FBF85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1875"/>
              <a:ext cx="836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Material &amp; Services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1" name="Rectangle 83">
              <a:extLst>
                <a:ext uri="{FF2B5EF4-FFF2-40B4-BE49-F238E27FC236}">
                  <a16:creationId xmlns:a16="http://schemas.microsoft.com/office/drawing/2014/main" id="{E09F0A4A-31E0-0FEB-539C-25F98FC2DA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4" y="1875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2" name="Rectangle 84">
              <a:extLst>
                <a:ext uri="{FF2B5EF4-FFF2-40B4-BE49-F238E27FC236}">
                  <a16:creationId xmlns:a16="http://schemas.microsoft.com/office/drawing/2014/main" id="{D3EE7844-4B78-907D-EC0A-CE50D48FE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1986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3" name="Rectangle 85">
              <a:extLst>
                <a:ext uri="{FF2B5EF4-FFF2-40B4-BE49-F238E27FC236}">
                  <a16:creationId xmlns:a16="http://schemas.microsoft.com/office/drawing/2014/main" id="{2B2FFBE3-2DFC-FE10-6290-F30707912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7" y="2096"/>
              <a:ext cx="751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Payment Reports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4" name="Rectangle 86">
              <a:extLst>
                <a:ext uri="{FF2B5EF4-FFF2-40B4-BE49-F238E27FC236}">
                  <a16:creationId xmlns:a16="http://schemas.microsoft.com/office/drawing/2014/main" id="{9E000BD4-B1C6-CB27-B9AA-A0E90F8A9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096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5" name="Rectangle 87">
              <a:extLst>
                <a:ext uri="{FF2B5EF4-FFF2-40B4-BE49-F238E27FC236}">
                  <a16:creationId xmlns:a16="http://schemas.microsoft.com/office/drawing/2014/main" id="{DDFC1201-4CEC-4732-0ACD-5CD158C026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765"/>
              <a:ext cx="1242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Company Vendors (external)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6" name="Rectangle 88">
              <a:extLst>
                <a:ext uri="{FF2B5EF4-FFF2-40B4-BE49-F238E27FC236}">
                  <a16:creationId xmlns:a16="http://schemas.microsoft.com/office/drawing/2014/main" id="{59FE24AC-EB7D-A489-1F03-46EE50E59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7" y="1765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7" name="Rectangle 89">
              <a:extLst>
                <a:ext uri="{FF2B5EF4-FFF2-40B4-BE49-F238E27FC236}">
                  <a16:creationId xmlns:a16="http://schemas.microsoft.com/office/drawing/2014/main" id="{D66C6209-E60B-0A86-E89D-81DF5EFB8B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875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8" name="Rectangle 90">
              <a:extLst>
                <a:ext uri="{FF2B5EF4-FFF2-40B4-BE49-F238E27FC236}">
                  <a16:creationId xmlns:a16="http://schemas.microsoft.com/office/drawing/2014/main" id="{3614B223-9ED3-3F22-752D-6382404D6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1986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499" name="Rectangle 91">
              <a:extLst>
                <a:ext uri="{FF2B5EF4-FFF2-40B4-BE49-F238E27FC236}">
                  <a16:creationId xmlns:a16="http://schemas.microsoft.com/office/drawing/2014/main" id="{849168E8-6EE8-8E9A-12A0-198322AD8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2096"/>
              <a:ext cx="97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Management (internal)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500" name="Rectangle 92">
              <a:extLst>
                <a:ext uri="{FF2B5EF4-FFF2-40B4-BE49-F238E27FC236}">
                  <a16:creationId xmlns:a16="http://schemas.microsoft.com/office/drawing/2014/main" id="{8C2240EC-5A81-123D-B657-04DCC80E0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15" y="2096"/>
              <a:ext cx="27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501" name="Rectangle 93">
              <a:extLst>
                <a:ext uri="{FF2B5EF4-FFF2-40B4-BE49-F238E27FC236}">
                  <a16:creationId xmlns:a16="http://schemas.microsoft.com/office/drawing/2014/main" id="{1610E34C-D6B5-7018-E076-639CC92C9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9" y="2206"/>
              <a:ext cx="28" cy="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9502" name="Rectangle 94">
              <a:extLst>
                <a:ext uri="{FF2B5EF4-FFF2-40B4-BE49-F238E27FC236}">
                  <a16:creationId xmlns:a16="http://schemas.microsoft.com/office/drawing/2014/main" id="{0AE2224E-9173-CB8F-DA26-550E30B727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175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3" name="Rectangle 95">
              <a:extLst>
                <a:ext uri="{FF2B5EF4-FFF2-40B4-BE49-F238E27FC236}">
                  <a16:creationId xmlns:a16="http://schemas.microsoft.com/office/drawing/2014/main" id="{0B8B78B8-C597-00CC-8D8F-CC6D1E7BFA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" y="1759"/>
              <a:ext cx="137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5" name="Rectangle 97">
              <a:extLst>
                <a:ext uri="{FF2B5EF4-FFF2-40B4-BE49-F238E27FC236}">
                  <a16:creationId xmlns:a16="http://schemas.microsoft.com/office/drawing/2014/main" id="{DBF7D40D-5D7E-02AD-4F04-EF06861F2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1759"/>
              <a:ext cx="96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7" name="Rectangle 99">
              <a:extLst>
                <a:ext uri="{FF2B5EF4-FFF2-40B4-BE49-F238E27FC236}">
                  <a16:creationId xmlns:a16="http://schemas.microsoft.com/office/drawing/2014/main" id="{66BE75C3-0F53-5709-63D9-020B0B98E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" y="1759"/>
              <a:ext cx="14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8" name="Rectangle 100">
              <a:extLst>
                <a:ext uri="{FF2B5EF4-FFF2-40B4-BE49-F238E27FC236}">
                  <a16:creationId xmlns:a16="http://schemas.microsoft.com/office/drawing/2014/main" id="{E8991FDC-BAA7-C426-2811-788CE3860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1759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09" name="Rectangle 101">
              <a:extLst>
                <a:ext uri="{FF2B5EF4-FFF2-40B4-BE49-F238E27FC236}">
                  <a16:creationId xmlns:a16="http://schemas.microsoft.com/office/drawing/2014/main" id="{AFFAD061-005D-75D8-A0ED-DCD87E4C9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1763"/>
              <a:ext cx="4" cy="5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0" name="Rectangle 102">
              <a:extLst>
                <a:ext uri="{FF2B5EF4-FFF2-40B4-BE49-F238E27FC236}">
                  <a16:creationId xmlns:a16="http://schemas.microsoft.com/office/drawing/2014/main" id="{4B2400FE-8192-1639-F0A4-BC7B34AEFE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231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1" name="Rectangle 103">
              <a:extLst>
                <a:ext uri="{FF2B5EF4-FFF2-40B4-BE49-F238E27FC236}">
                  <a16:creationId xmlns:a16="http://schemas.microsoft.com/office/drawing/2014/main" id="{EA0AFE0F-A47A-D40A-FC8F-C9788139C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8" y="231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2" name="Rectangle 104">
              <a:extLst>
                <a:ext uri="{FF2B5EF4-FFF2-40B4-BE49-F238E27FC236}">
                  <a16:creationId xmlns:a16="http://schemas.microsoft.com/office/drawing/2014/main" id="{F39A2BF3-CD05-3C10-8EC2-AB2D4CD88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2" y="2315"/>
              <a:ext cx="1370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3" name="Rectangle 105">
              <a:extLst>
                <a:ext uri="{FF2B5EF4-FFF2-40B4-BE49-F238E27FC236}">
                  <a16:creationId xmlns:a16="http://schemas.microsoft.com/office/drawing/2014/main" id="{B24DEE99-A827-97D3-00B2-A93EAE361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1763"/>
              <a:ext cx="4" cy="5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4" name="Rectangle 106">
              <a:extLst>
                <a:ext uri="{FF2B5EF4-FFF2-40B4-BE49-F238E27FC236}">
                  <a16:creationId xmlns:a16="http://schemas.microsoft.com/office/drawing/2014/main" id="{706C28CE-7879-3C94-704D-0692B83C4A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" y="231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5" name="Rectangle 107">
              <a:extLst>
                <a:ext uri="{FF2B5EF4-FFF2-40B4-BE49-F238E27FC236}">
                  <a16:creationId xmlns:a16="http://schemas.microsoft.com/office/drawing/2014/main" id="{3B83F835-3E99-C53B-5C2F-97597D42A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6" y="2315"/>
              <a:ext cx="968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6" name="Rectangle 108">
              <a:extLst>
                <a:ext uri="{FF2B5EF4-FFF2-40B4-BE49-F238E27FC236}">
                  <a16:creationId xmlns:a16="http://schemas.microsoft.com/office/drawing/2014/main" id="{6C610D7F-D894-0E5D-46FA-55384E54E8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1763"/>
              <a:ext cx="4" cy="5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7" name="Rectangle 109">
              <a:extLst>
                <a:ext uri="{FF2B5EF4-FFF2-40B4-BE49-F238E27FC236}">
                  <a16:creationId xmlns:a16="http://schemas.microsoft.com/office/drawing/2014/main" id="{D367013A-A8BB-14E4-8F1A-940306804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4" y="2315"/>
              <a:ext cx="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8" name="Rectangle 110">
              <a:extLst>
                <a:ext uri="{FF2B5EF4-FFF2-40B4-BE49-F238E27FC236}">
                  <a16:creationId xmlns:a16="http://schemas.microsoft.com/office/drawing/2014/main" id="{B27E0E32-014C-3DF3-7448-DD19F7D92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08" y="2315"/>
              <a:ext cx="1472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9519" name="Rectangle 111">
              <a:extLst>
                <a:ext uri="{FF2B5EF4-FFF2-40B4-BE49-F238E27FC236}">
                  <a16:creationId xmlns:a16="http://schemas.microsoft.com/office/drawing/2014/main" id="{58A16B7D-CC84-E00D-B935-B7FF951F14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0" y="1763"/>
              <a:ext cx="4" cy="5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9520" name="Rectangle 112">
            <a:extLst>
              <a:ext uri="{FF2B5EF4-FFF2-40B4-BE49-F238E27FC236}">
                <a16:creationId xmlns:a16="http://schemas.microsoft.com/office/drawing/2014/main" id="{8B798DA2-4696-282E-1821-08837AEE1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0" y="3675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21" name="Rectangle 113">
            <a:extLst>
              <a:ext uri="{FF2B5EF4-FFF2-40B4-BE49-F238E27FC236}">
                <a16:creationId xmlns:a16="http://schemas.microsoft.com/office/drawing/2014/main" id="{4B30D16C-AEC9-8EB4-1324-4C392D9188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8250" y="3675063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9522" name="Rectangle 114">
            <a:extLst>
              <a:ext uri="{FF2B5EF4-FFF2-40B4-BE49-F238E27FC236}">
                <a16:creationId xmlns:a16="http://schemas.microsoft.com/office/drawing/2014/main" id="{0E8B63B5-F57A-A32C-C72F-7A79D3E06C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368458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9525" name="Text Box 117">
            <a:extLst>
              <a:ext uri="{FF2B5EF4-FFF2-40B4-BE49-F238E27FC236}">
                <a16:creationId xmlns:a16="http://schemas.microsoft.com/office/drawing/2014/main" id="{8A200271-AAC1-CE6B-183D-62EB26C20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5.1-13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4" name="Rectangle 4">
            <a:extLst>
              <a:ext uri="{FF2B5EF4-FFF2-40B4-BE49-F238E27FC236}">
                <a16:creationId xmlns:a16="http://schemas.microsoft.com/office/drawing/2014/main" id="{658A3631-E47C-2297-6BB1-0E6F703D9E5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Customer Supplier Chain</a:t>
            </a:r>
          </a:p>
        </p:txBody>
      </p:sp>
      <p:grpSp>
        <p:nvGrpSpPr>
          <p:cNvPr id="532564" name="Group 84">
            <a:extLst>
              <a:ext uri="{FF2B5EF4-FFF2-40B4-BE49-F238E27FC236}">
                <a16:creationId xmlns:a16="http://schemas.microsoft.com/office/drawing/2014/main" id="{9402D43C-3A7D-B9AB-905A-410C7277BEED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877888"/>
            <a:ext cx="7086600" cy="5656262"/>
            <a:chOff x="1515" y="3314"/>
            <a:chExt cx="7920" cy="7258"/>
          </a:xfrm>
        </p:grpSpPr>
        <p:sp>
          <p:nvSpPr>
            <p:cNvPr id="532565" name="AutoShape 85">
              <a:extLst>
                <a:ext uri="{FF2B5EF4-FFF2-40B4-BE49-F238E27FC236}">
                  <a16:creationId xmlns:a16="http://schemas.microsoft.com/office/drawing/2014/main" id="{AD525793-A849-889F-CF92-2B565C2F8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3314"/>
              <a:ext cx="2592" cy="86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External </a:t>
              </a:r>
            </a:p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Supplier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2566" name="Line 86">
              <a:extLst>
                <a:ext uri="{FF2B5EF4-FFF2-40B4-BE49-F238E27FC236}">
                  <a16:creationId xmlns:a16="http://schemas.microsoft.com/office/drawing/2014/main" id="{D183BA78-4D3B-A28E-38AF-4F64E93714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7" y="4138"/>
              <a:ext cx="432" cy="57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567" name="AutoShape 87">
              <a:extLst>
                <a:ext uri="{FF2B5EF4-FFF2-40B4-BE49-F238E27FC236}">
                  <a16:creationId xmlns:a16="http://schemas.microsoft.com/office/drawing/2014/main" id="{F9E3D1B4-C7E8-8B88-F521-AFEAF8990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1" y="4812"/>
              <a:ext cx="2850" cy="86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Internal Process</a:t>
              </a:r>
            </a:p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Customer &amp; Supplier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2568" name="AutoShape 88">
              <a:extLst>
                <a:ext uri="{FF2B5EF4-FFF2-40B4-BE49-F238E27FC236}">
                  <a16:creationId xmlns:a16="http://schemas.microsoft.com/office/drawing/2014/main" id="{9616FD88-B8F3-F8FD-0145-65747D75E7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1" y="6396"/>
              <a:ext cx="2850" cy="86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Internal Process</a:t>
              </a:r>
            </a:p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Customer &amp; Supplier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2569" name="AutoShape 89">
              <a:extLst>
                <a:ext uri="{FF2B5EF4-FFF2-40B4-BE49-F238E27FC236}">
                  <a16:creationId xmlns:a16="http://schemas.microsoft.com/office/drawing/2014/main" id="{649C73FB-DEE1-063C-C849-B1E07C30E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1" y="8124"/>
              <a:ext cx="2850" cy="86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Internal Process</a:t>
              </a:r>
            </a:p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Customer &amp; Supplier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2570" name="AutoShape 90">
              <a:extLst>
                <a:ext uri="{FF2B5EF4-FFF2-40B4-BE49-F238E27FC236}">
                  <a16:creationId xmlns:a16="http://schemas.microsoft.com/office/drawing/2014/main" id="{E83FF93C-F3EE-8890-39A5-CAF1B84AE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43" y="9708"/>
              <a:ext cx="2592" cy="864"/>
            </a:xfrm>
            <a:prstGeom prst="flowChartAlternateProcess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External</a:t>
              </a:r>
            </a:p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Customer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32571" name="Line 91">
              <a:extLst>
                <a:ext uri="{FF2B5EF4-FFF2-40B4-BE49-F238E27FC236}">
                  <a16:creationId xmlns:a16="http://schemas.microsoft.com/office/drawing/2014/main" id="{5B85E607-20F7-C34B-2602-E4CA50BC68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3" y="5820"/>
              <a:ext cx="432" cy="57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572" name="Line 92">
              <a:extLst>
                <a:ext uri="{FF2B5EF4-FFF2-40B4-BE49-F238E27FC236}">
                  <a16:creationId xmlns:a16="http://schemas.microsoft.com/office/drawing/2014/main" id="{FDED311D-F3E4-6CF2-0AF2-D8D09D7E8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35" y="7404"/>
              <a:ext cx="432" cy="57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2573" name="Line 93">
              <a:extLst>
                <a:ext uri="{FF2B5EF4-FFF2-40B4-BE49-F238E27FC236}">
                  <a16:creationId xmlns:a16="http://schemas.microsoft.com/office/drawing/2014/main" id="{A3253D4B-E64B-86AA-8DF7-B21ECCC6A5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31" y="9132"/>
              <a:ext cx="432" cy="576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2574" name="Text Box 94">
            <a:extLst>
              <a:ext uri="{FF2B5EF4-FFF2-40B4-BE49-F238E27FC236}">
                <a16:creationId xmlns:a16="http://schemas.microsoft.com/office/drawing/2014/main" id="{6C0C217C-9B46-07CC-63A0-E0048C2DA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52451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5.1-14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6" name="Rectangle 4">
            <a:extLst>
              <a:ext uri="{FF2B5EF4-FFF2-40B4-BE49-F238E27FC236}">
                <a16:creationId xmlns:a16="http://schemas.microsoft.com/office/drawing/2014/main" id="{09DCEF3D-5F91-D857-C640-7D450260B76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Responding to Requirements</a:t>
            </a:r>
          </a:p>
        </p:txBody>
      </p:sp>
      <p:sp>
        <p:nvSpPr>
          <p:cNvPr id="535558" name="Oval 6">
            <a:extLst>
              <a:ext uri="{FF2B5EF4-FFF2-40B4-BE49-F238E27FC236}">
                <a16:creationId xmlns:a16="http://schemas.microsoft.com/office/drawing/2014/main" id="{87969058-7B4F-D409-A25A-D9BD278A518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46350" y="1054100"/>
            <a:ext cx="3900488" cy="4030663"/>
          </a:xfrm>
          <a:prstGeom prst="ellipse">
            <a:avLst/>
          </a:prstGeom>
          <a:noFill/>
          <a:ln w="28575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59" name="Rectangle 7">
            <a:extLst>
              <a:ext uri="{FF2B5EF4-FFF2-40B4-BE49-F238E27FC236}">
                <a16:creationId xmlns:a16="http://schemas.microsoft.com/office/drawing/2014/main" id="{FB1D1852-0952-E9D8-325E-6F2453EAD7C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757363" y="2601913"/>
            <a:ext cx="1652587" cy="706437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0" name="Text Box 8">
            <a:extLst>
              <a:ext uri="{FF2B5EF4-FFF2-40B4-BE49-F238E27FC236}">
                <a16:creationId xmlns:a16="http://schemas.microsoft.com/office/drawing/2014/main" id="{46037940-CEE2-DAC7-C86A-C4C56DEE5C1F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1814513" y="2619375"/>
            <a:ext cx="1538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Customer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Requirements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61" name="Rectangle 9">
            <a:extLst>
              <a:ext uri="{FF2B5EF4-FFF2-40B4-BE49-F238E27FC236}">
                <a16:creationId xmlns:a16="http://schemas.microsoft.com/office/drawing/2014/main" id="{ABB02B93-9D4C-FACD-A8A3-2E793A6CB0A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64138" y="2559050"/>
            <a:ext cx="2303462" cy="88265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2" name="Text Box 10">
            <a:extLst>
              <a:ext uri="{FF2B5EF4-FFF2-40B4-BE49-F238E27FC236}">
                <a16:creationId xmlns:a16="http://schemas.microsoft.com/office/drawing/2014/main" id="{13A1393E-B14D-57F6-2425-791C0F9DA22A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334000" y="2573338"/>
            <a:ext cx="1931988" cy="855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Design Processes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To Satisfy 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Customer needs</a:t>
            </a:r>
            <a:r>
              <a:rPr lang="en-US" altLang="ko-KR" sz="1800" b="1">
                <a:latin typeface="Arial" panose="020B0604020202020204" pitchFamily="34" charset="0"/>
                <a:ea typeface="Batang" panose="02030600000101010101" pitchFamily="18" charset="-127"/>
              </a:rPr>
              <a:t> 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63" name="Rectangle 11">
            <a:extLst>
              <a:ext uri="{FF2B5EF4-FFF2-40B4-BE49-F238E27FC236}">
                <a16:creationId xmlns:a16="http://schemas.microsoft.com/office/drawing/2014/main" id="{E7542D35-052E-9335-F7CC-4F674DC5F68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586163" y="4625975"/>
            <a:ext cx="1830387" cy="585788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4" name="Text Box 12">
            <a:extLst>
              <a:ext uri="{FF2B5EF4-FFF2-40B4-BE49-F238E27FC236}">
                <a16:creationId xmlns:a16="http://schemas.microsoft.com/office/drawing/2014/main" id="{8D2F764B-9AD6-44FD-6928-069D9AD1049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676650" y="4584700"/>
            <a:ext cx="16637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Customer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Satisfaction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65" name="Rectangle 13">
            <a:extLst>
              <a:ext uri="{FF2B5EF4-FFF2-40B4-BE49-F238E27FC236}">
                <a16:creationId xmlns:a16="http://schemas.microsoft.com/office/drawing/2014/main" id="{824F52C8-5BF3-CB47-5D69-A850D667985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409950" y="971550"/>
            <a:ext cx="2173288" cy="817563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6" name="Text Box 14">
            <a:extLst>
              <a:ext uri="{FF2B5EF4-FFF2-40B4-BE49-F238E27FC236}">
                <a16:creationId xmlns:a16="http://schemas.microsoft.com/office/drawing/2014/main" id="{E9797D97-D07D-0803-E088-060158DCFAEE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3438525" y="955675"/>
            <a:ext cx="2124075" cy="82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Translate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Requirements into What We Do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67" name="Line 15">
            <a:extLst>
              <a:ext uri="{FF2B5EF4-FFF2-40B4-BE49-F238E27FC236}">
                <a16:creationId xmlns:a16="http://schemas.microsoft.com/office/drawing/2014/main" id="{2F6C6BA2-B47B-DB11-9483-FAD01194E610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>
            <a:off x="5413375" y="4749800"/>
            <a:ext cx="166688" cy="984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8" name="Line 16">
            <a:extLst>
              <a:ext uri="{FF2B5EF4-FFF2-40B4-BE49-F238E27FC236}">
                <a16:creationId xmlns:a16="http://schemas.microsoft.com/office/drawing/2014/main" id="{EE78809C-493C-4781-6D64-59193C6A031E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321425" y="2390775"/>
            <a:ext cx="69850" cy="128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69" name="Line 17">
            <a:extLst>
              <a:ext uri="{FF2B5EF4-FFF2-40B4-BE49-F238E27FC236}">
                <a16:creationId xmlns:a16="http://schemas.microsoft.com/office/drawing/2014/main" id="{504C4460-EDD3-BB27-FAAF-8E25D28C76D5}"/>
              </a:ext>
            </a:extLst>
          </p:cNvPr>
          <p:cNvSpPr>
            <a:spLocks noChangeAspect="1" noChangeShapeType="1"/>
          </p:cNvSpPr>
          <p:nvPr/>
        </p:nvSpPr>
        <p:spPr bwMode="auto">
          <a:xfrm rot="717227" flipV="1">
            <a:off x="3305175" y="1384300"/>
            <a:ext cx="95250" cy="968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0" name="Line 18">
            <a:extLst>
              <a:ext uri="{FF2B5EF4-FFF2-40B4-BE49-F238E27FC236}">
                <a16:creationId xmlns:a16="http://schemas.microsoft.com/office/drawing/2014/main" id="{145E95FE-5FB7-8F05-5BA7-495F5E75DD9F}"/>
              </a:ext>
            </a:extLst>
          </p:cNvPr>
          <p:cNvSpPr>
            <a:spLocks noChangeAspect="1" noChangeShapeType="1"/>
          </p:cNvSpPr>
          <p:nvPr/>
        </p:nvSpPr>
        <p:spPr bwMode="auto">
          <a:xfrm rot="199418" flipH="1" flipV="1">
            <a:off x="2551113" y="3317875"/>
            <a:ext cx="36512" cy="141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1" name="Rectangle 19">
            <a:extLst>
              <a:ext uri="{FF2B5EF4-FFF2-40B4-BE49-F238E27FC236}">
                <a16:creationId xmlns:a16="http://schemas.microsoft.com/office/drawing/2014/main" id="{3CFBAF6F-1AAC-3A0A-BEC5-ACE0EB8195E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935163" y="5551488"/>
            <a:ext cx="1828800" cy="622300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2" name="Text Box 20">
            <a:extLst>
              <a:ext uri="{FF2B5EF4-FFF2-40B4-BE49-F238E27FC236}">
                <a16:creationId xmlns:a16="http://schemas.microsoft.com/office/drawing/2014/main" id="{37C15F3F-996F-AD2A-B849-41C74284F536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2132013" y="5557838"/>
            <a:ext cx="1311275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Repeat  </a:t>
            </a:r>
          </a:p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Business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73" name="Rectangle 21">
            <a:extLst>
              <a:ext uri="{FF2B5EF4-FFF2-40B4-BE49-F238E27FC236}">
                <a16:creationId xmlns:a16="http://schemas.microsoft.com/office/drawing/2014/main" id="{891041C3-468C-293E-CBB7-1A40BF6593B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68900" y="5551488"/>
            <a:ext cx="1830388" cy="601662"/>
          </a:xfrm>
          <a:prstGeom prst="rect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5574" name="Text Box 22">
            <a:extLst>
              <a:ext uri="{FF2B5EF4-FFF2-40B4-BE49-F238E27FC236}">
                <a16:creationId xmlns:a16="http://schemas.microsoft.com/office/drawing/2014/main" id="{E47839F7-663C-F3BB-2F9C-FEB7B7A613ED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102225" y="5575300"/>
            <a:ext cx="1900238" cy="839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CC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600" b="1">
                <a:latin typeface="Arial" panose="020B0604020202020204" pitchFamily="34" charset="0"/>
                <a:ea typeface="Batang" panose="02030600000101010101" pitchFamily="18" charset="-127"/>
              </a:rPr>
              <a:t>Share Story of Satisfaction </a:t>
            </a:r>
          </a:p>
          <a:p>
            <a:pPr algn="ctr" eaLnBrk="1" hangingPunct="1"/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75" name="Line 23">
            <a:extLst>
              <a:ext uri="{FF2B5EF4-FFF2-40B4-BE49-F238E27FC236}">
                <a16:creationId xmlns:a16="http://schemas.microsoft.com/office/drawing/2014/main" id="{6C67B9E8-15AB-BF18-E683-7619064DB4A6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>
            <a:off x="2970213" y="5164138"/>
            <a:ext cx="612775" cy="369887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76" name="Line 24">
            <a:extLst>
              <a:ext uri="{FF2B5EF4-FFF2-40B4-BE49-F238E27FC236}">
                <a16:creationId xmlns:a16="http://schemas.microsoft.com/office/drawing/2014/main" id="{2D002467-C8B1-0817-ADF0-4F67D074E405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419725" y="5153025"/>
            <a:ext cx="630238" cy="37465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77" name="Line 25">
            <a:extLst>
              <a:ext uri="{FF2B5EF4-FFF2-40B4-BE49-F238E27FC236}">
                <a16:creationId xmlns:a16="http://schemas.microsoft.com/office/drawing/2014/main" id="{FA5CFACA-EF22-B14B-234A-621FE3791EF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4478338" y="5292725"/>
            <a:ext cx="0" cy="3460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78" name="Line 26">
            <a:extLst>
              <a:ext uri="{FF2B5EF4-FFF2-40B4-BE49-F238E27FC236}">
                <a16:creationId xmlns:a16="http://schemas.microsoft.com/office/drawing/2014/main" id="{F405E0B4-A707-B683-7796-068E18A6EE7B}"/>
              </a:ext>
            </a:extLst>
          </p:cNvPr>
          <p:cNvSpPr>
            <a:spLocks noChangeAspect="1" noChangeShapeType="1"/>
          </p:cNvSpPr>
          <p:nvPr/>
        </p:nvSpPr>
        <p:spPr bwMode="auto">
          <a:xfrm flipH="1">
            <a:off x="4752975" y="6065838"/>
            <a:ext cx="41275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79" name="Line 27">
            <a:extLst>
              <a:ext uri="{FF2B5EF4-FFF2-40B4-BE49-F238E27FC236}">
                <a16:creationId xmlns:a16="http://schemas.microsoft.com/office/drawing/2014/main" id="{D4E1F759-6412-B1D3-0CDA-EF58A75A9178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3767138" y="6054725"/>
            <a:ext cx="4349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5580" name="Text Box 28">
            <a:extLst>
              <a:ext uri="{FF2B5EF4-FFF2-40B4-BE49-F238E27FC236}">
                <a16:creationId xmlns:a16="http://schemas.microsoft.com/office/drawing/2014/main" id="{C10B0574-5B4F-6422-EB99-9946720D62E1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267200" y="5745163"/>
            <a:ext cx="4095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69696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3200" b="1">
                <a:latin typeface="Arial" panose="020B0604020202020204" pitchFamily="34" charset="0"/>
                <a:ea typeface="Batang" panose="02030600000101010101" pitchFamily="18" charset="-127"/>
              </a:rPr>
              <a:t>$</a:t>
            </a:r>
            <a:endParaRPr lang="en-US" altLang="en-US" sz="1700" b="1">
              <a:latin typeface="Arial" panose="020B0604020202020204" pitchFamily="34" charset="0"/>
            </a:endParaRPr>
          </a:p>
        </p:txBody>
      </p:sp>
      <p:sp>
        <p:nvSpPr>
          <p:cNvPr id="535581" name="Text Box 29">
            <a:extLst>
              <a:ext uri="{FF2B5EF4-FFF2-40B4-BE49-F238E27FC236}">
                <a16:creationId xmlns:a16="http://schemas.microsoft.com/office/drawing/2014/main" id="{92110CA7-D7E0-D1E0-A44B-CA9DD710D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58547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5.1-16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6" name="Rectangle 6">
            <a:extLst>
              <a:ext uri="{FF2B5EF4-FFF2-40B4-BE49-F238E27FC236}">
                <a16:creationId xmlns:a16="http://schemas.microsoft.com/office/drawing/2014/main" id="{728CB9B9-150B-578A-FAF9-FE9481DC6B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Interview Guide – Obtaining Requirements</a:t>
            </a:r>
          </a:p>
        </p:txBody>
      </p:sp>
      <p:pic>
        <p:nvPicPr>
          <p:cNvPr id="537605" name="Picture 5">
            <a:extLst>
              <a:ext uri="{FF2B5EF4-FFF2-40B4-BE49-F238E27FC236}">
                <a16:creationId xmlns:a16="http://schemas.microsoft.com/office/drawing/2014/main" id="{52774A62-069B-C90D-BEA1-64C65B2E9265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87613" y="1076325"/>
            <a:ext cx="4168775" cy="5513388"/>
          </a:xfrm>
          <a:solidFill>
            <a:srgbClr val="FFFF66"/>
          </a:solidFill>
          <a:ln w="28575"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37608" name="Text Box 8">
            <a:extLst>
              <a:ext uri="{FF2B5EF4-FFF2-40B4-BE49-F238E27FC236}">
                <a16:creationId xmlns:a16="http://schemas.microsoft.com/office/drawing/2014/main" id="{68E2EB27-997E-4F79-BC1E-BA364625B9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58547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5.1-19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746" name="Rectangle 2">
            <a:extLst>
              <a:ext uri="{FF2B5EF4-FFF2-40B4-BE49-F238E27FC236}">
                <a16:creationId xmlns:a16="http://schemas.microsoft.com/office/drawing/2014/main" id="{924BE16B-4D5B-0101-DB6F-40E84BF61B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43747" name="Rectangle 3">
            <a:extLst>
              <a:ext uri="{FF2B5EF4-FFF2-40B4-BE49-F238E27FC236}">
                <a16:creationId xmlns:a16="http://schemas.microsoft.com/office/drawing/2014/main" id="{531961A3-1658-D9A4-788E-36B59BF399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“Inventory” Your Process (Exercise 5.6-2)</a:t>
            </a:r>
          </a:p>
          <a:p>
            <a:endParaRPr lang="en-US" altLang="en-US"/>
          </a:p>
          <a:p>
            <a:r>
              <a:rPr lang="en-US" altLang="en-US"/>
              <a:t>Process Customer Classification (Exercise 5.6-3)</a:t>
            </a:r>
          </a:p>
          <a:p>
            <a:endParaRPr lang="en-US" altLang="en-US"/>
          </a:p>
          <a:p>
            <a:r>
              <a:rPr lang="en-US" altLang="en-US"/>
              <a:t>Customer Requirements (Exercise 5.6-4)</a:t>
            </a:r>
          </a:p>
          <a:p>
            <a:endParaRPr lang="en-US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C38F3B8F-4F74-D78C-34BB-C3A094FAFF3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42723" name="Rectangle 3">
            <a:extLst>
              <a:ext uri="{FF2B5EF4-FFF2-40B4-BE49-F238E27FC236}">
                <a16:creationId xmlns:a16="http://schemas.microsoft.com/office/drawing/2014/main" id="{630A775D-8923-20BB-30AF-BEE341B35C7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Understand that processes and their associated factors/variables determine the quality/cost/delivery/safety outcomes</a:t>
            </a:r>
          </a:p>
          <a:p>
            <a:r>
              <a:rPr lang="en-US" altLang="en-US"/>
              <a:t>Be able to take a business process and identify its associated elements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1A8CCD2A-A2D1-689B-CF26-04A72FE8B7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Thinking</a:t>
            </a:r>
          </a:p>
        </p:txBody>
      </p:sp>
      <p:sp>
        <p:nvSpPr>
          <p:cNvPr id="441361" name="Text Box 17">
            <a:extLst>
              <a:ext uri="{FF2B5EF4-FFF2-40B4-BE49-F238E27FC236}">
                <a16:creationId xmlns:a16="http://schemas.microsoft.com/office/drawing/2014/main" id="{899630CE-DBAF-F4AB-E0AF-B4335138A9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2871788"/>
            <a:ext cx="20145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700" b="1" i="1">
                <a:latin typeface="Arial" panose="020B0604020202020204" pitchFamily="34" charset="0"/>
              </a:rPr>
              <a:t>Process</a:t>
            </a:r>
          </a:p>
        </p:txBody>
      </p:sp>
      <p:sp>
        <p:nvSpPr>
          <p:cNvPr id="441362" name="Text Box 18">
            <a:extLst>
              <a:ext uri="{FF2B5EF4-FFF2-40B4-BE49-F238E27FC236}">
                <a16:creationId xmlns:a16="http://schemas.microsoft.com/office/drawing/2014/main" id="{3EA6F9C5-D6B6-3E92-705F-FAB69F741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038" y="2871788"/>
            <a:ext cx="1884362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700" b="1" i="1">
                <a:latin typeface="Arial" panose="020B0604020202020204" pitchFamily="34" charset="0"/>
              </a:rPr>
              <a:t>Results</a:t>
            </a:r>
          </a:p>
        </p:txBody>
      </p:sp>
      <p:sp>
        <p:nvSpPr>
          <p:cNvPr id="441363" name="AutoShape 19">
            <a:extLst>
              <a:ext uri="{FF2B5EF4-FFF2-40B4-BE49-F238E27FC236}">
                <a16:creationId xmlns:a16="http://schemas.microsoft.com/office/drawing/2014/main" id="{B5401300-51EE-A94A-E5BD-67A2E8D8C5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2743200"/>
            <a:ext cx="2286000" cy="914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1364" name="Text Box 20">
            <a:extLst>
              <a:ext uri="{FF2B5EF4-FFF2-40B4-BE49-F238E27FC236}">
                <a16:creationId xmlns:a16="http://schemas.microsoft.com/office/drawing/2014/main" id="{CEF7342C-4BBC-292F-79A3-41E8B72CF3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4" name="Rectangle 4">
            <a:extLst>
              <a:ext uri="{FF2B5EF4-FFF2-40B4-BE49-F238E27FC236}">
                <a16:creationId xmlns:a16="http://schemas.microsoft.com/office/drawing/2014/main" id="{03ADA296-8D54-FE81-C0DC-F4A59F4B52A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Components</a:t>
            </a:r>
          </a:p>
        </p:txBody>
      </p:sp>
      <p:sp>
        <p:nvSpPr>
          <p:cNvPr id="512005" name="Text Box 5">
            <a:extLst>
              <a:ext uri="{FF2B5EF4-FFF2-40B4-BE49-F238E27FC236}">
                <a16:creationId xmlns:a16="http://schemas.microsoft.com/office/drawing/2014/main" id="{820E66BB-77A2-A8FA-EAF5-6064DF60B3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97050"/>
            <a:ext cx="1439863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300" b="1" i="1">
                <a:latin typeface="Arial" panose="020B0604020202020204" pitchFamily="34" charset="0"/>
              </a:rPr>
              <a:t>Inputs</a:t>
            </a:r>
          </a:p>
        </p:txBody>
      </p:sp>
      <p:sp>
        <p:nvSpPr>
          <p:cNvPr id="512006" name="Text Box 6">
            <a:extLst>
              <a:ext uri="{FF2B5EF4-FFF2-40B4-BE49-F238E27FC236}">
                <a16:creationId xmlns:a16="http://schemas.microsoft.com/office/drawing/2014/main" id="{D64534A0-7B56-CABB-7F9A-E12EDD26E7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798638"/>
            <a:ext cx="1844675" cy="623887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300" b="1" i="1">
                <a:latin typeface="Arial" panose="020B0604020202020204" pitchFamily="34" charset="0"/>
              </a:rPr>
              <a:t>Process</a:t>
            </a:r>
          </a:p>
        </p:txBody>
      </p:sp>
      <p:sp>
        <p:nvSpPr>
          <p:cNvPr id="512007" name="Text Box 7">
            <a:extLst>
              <a:ext uri="{FF2B5EF4-FFF2-40B4-BE49-F238E27FC236}">
                <a16:creationId xmlns:a16="http://schemas.microsoft.com/office/drawing/2014/main" id="{1D03EB0D-723A-5541-7D6D-11ACD51267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088" y="1797050"/>
            <a:ext cx="1789112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3300" b="1" i="1">
                <a:latin typeface="Arial" panose="020B0604020202020204" pitchFamily="34" charset="0"/>
              </a:rPr>
              <a:t>Outputs</a:t>
            </a:r>
          </a:p>
        </p:txBody>
      </p:sp>
      <p:sp>
        <p:nvSpPr>
          <p:cNvPr id="512008" name="Text Box 8">
            <a:extLst>
              <a:ext uri="{FF2B5EF4-FFF2-40B4-BE49-F238E27FC236}">
                <a16:creationId xmlns:a16="http://schemas.microsoft.com/office/drawing/2014/main" id="{755131ED-E665-2E10-8EA2-0F441CD94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2497138"/>
            <a:ext cx="2917825" cy="26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3038" indent="-1730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3300" b="1" i="1">
                <a:latin typeface="Arial" panose="020B0604020202020204" pitchFamily="34" charset="0"/>
              </a:rPr>
              <a:t>Materials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>
                <a:latin typeface="Arial" panose="020B0604020202020204" pitchFamily="34" charset="0"/>
              </a:rPr>
              <a:t>Methods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>
                <a:latin typeface="Arial" panose="020B0604020202020204" pitchFamily="34" charset="0"/>
              </a:rPr>
              <a:t>Equipment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>
                <a:latin typeface="Arial" panose="020B0604020202020204" pitchFamily="34" charset="0"/>
              </a:rPr>
              <a:t>Environment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>
                <a:latin typeface="Arial" panose="020B0604020202020204" pitchFamily="34" charset="0"/>
              </a:rPr>
              <a:t>People</a:t>
            </a:r>
          </a:p>
        </p:txBody>
      </p:sp>
      <p:sp>
        <p:nvSpPr>
          <p:cNvPr id="512009" name="AutoShape 9">
            <a:extLst>
              <a:ext uri="{FF2B5EF4-FFF2-40B4-BE49-F238E27FC236}">
                <a16:creationId xmlns:a16="http://schemas.microsoft.com/office/drawing/2014/main" id="{3958C865-C29E-B3C0-348C-99498B1DC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0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10" name="AutoShape 10">
            <a:extLst>
              <a:ext uri="{FF2B5EF4-FFF2-40B4-BE49-F238E27FC236}">
                <a16:creationId xmlns:a16="http://schemas.microsoft.com/office/drawing/2014/main" id="{ED3E8DFC-0DBC-960C-B9D0-020B222372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2011" name="Text Box 11">
            <a:extLst>
              <a:ext uri="{FF2B5EF4-FFF2-40B4-BE49-F238E27FC236}">
                <a16:creationId xmlns:a16="http://schemas.microsoft.com/office/drawing/2014/main" id="{055C1E23-914A-9A9F-AB67-B4CC02071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2" name="Rectangle 4">
            <a:extLst>
              <a:ext uri="{FF2B5EF4-FFF2-40B4-BE49-F238E27FC236}">
                <a16:creationId xmlns:a16="http://schemas.microsoft.com/office/drawing/2014/main" id="{6601C9B2-1279-3C15-D11F-CA048188EF5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Basic Process Map</a:t>
            </a:r>
          </a:p>
        </p:txBody>
      </p:sp>
      <p:sp>
        <p:nvSpPr>
          <p:cNvPr id="514054" name="AutoShape 6">
            <a:extLst>
              <a:ext uri="{FF2B5EF4-FFF2-40B4-BE49-F238E27FC236}">
                <a16:creationId xmlns:a16="http://schemas.microsoft.com/office/drawing/2014/main" id="{05019AE3-E326-22CA-9AF5-FC3DEEB51A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66800"/>
            <a:ext cx="1089025" cy="1270000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Get out of car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55" name="AutoShape 7">
            <a:extLst>
              <a:ext uri="{FF2B5EF4-FFF2-40B4-BE49-F238E27FC236}">
                <a16:creationId xmlns:a16="http://schemas.microsoft.com/office/drawing/2014/main" id="{77181623-51BB-AED9-4E02-955B06AF7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13" y="1208088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Open gas cap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56" name="AutoShape 8">
            <a:extLst>
              <a:ext uri="{FF2B5EF4-FFF2-40B4-BE49-F238E27FC236}">
                <a16:creationId xmlns:a16="http://schemas.microsoft.com/office/drawing/2014/main" id="{C1FAD65F-5507-FF04-A2D0-32AA01FA8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25" y="1208088"/>
            <a:ext cx="13493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Determine type of gas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57" name="AutoShape 9">
            <a:extLst>
              <a:ext uri="{FF2B5EF4-FFF2-40B4-BE49-F238E27FC236}">
                <a16:creationId xmlns:a16="http://schemas.microsoft.com/office/drawing/2014/main" id="{EE2ED96C-D340-5C7F-F7AB-FA110B4B47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1208088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Remove nozzle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58" name="AutoShape 10">
            <a:extLst>
              <a:ext uri="{FF2B5EF4-FFF2-40B4-BE49-F238E27FC236}">
                <a16:creationId xmlns:a16="http://schemas.microsoft.com/office/drawing/2014/main" id="{B8200F11-6B95-221E-5ED9-8A88CE2AD0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8338" y="1208088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Pump gas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59" name="AutoShape 11">
            <a:extLst>
              <a:ext uri="{FF2B5EF4-FFF2-40B4-BE49-F238E27FC236}">
                <a16:creationId xmlns:a16="http://schemas.microsoft.com/office/drawing/2014/main" id="{061E8C47-F826-3F02-6346-B1DBCE14ED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3" y="3209925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Enter store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0" name="AutoShape 12">
            <a:extLst>
              <a:ext uri="{FF2B5EF4-FFF2-40B4-BE49-F238E27FC236}">
                <a16:creationId xmlns:a16="http://schemas.microsoft.com/office/drawing/2014/main" id="{1F390D8E-EB07-8101-C760-46C151E93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209925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Replace nozzle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2" name="AutoShape 14">
            <a:extLst>
              <a:ext uri="{FF2B5EF4-FFF2-40B4-BE49-F238E27FC236}">
                <a16:creationId xmlns:a16="http://schemas.microsoft.com/office/drawing/2014/main" id="{D223584E-3FC8-4E62-00F9-04081E2A9E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1675" y="3209925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Pay cashier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3" name="AutoShape 15">
            <a:extLst>
              <a:ext uri="{FF2B5EF4-FFF2-40B4-BE49-F238E27FC236}">
                <a16:creationId xmlns:a16="http://schemas.microsoft.com/office/drawing/2014/main" id="{4F1A7AA0-9077-FFFE-5546-F9904D9ACE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602163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Get credit approval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4" name="AutoShape 16">
            <a:extLst>
              <a:ext uri="{FF2B5EF4-FFF2-40B4-BE49-F238E27FC236}">
                <a16:creationId xmlns:a16="http://schemas.microsoft.com/office/drawing/2014/main" id="{1D896423-13E2-A93A-2EAB-9791B6C92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63" y="4602163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Sign receipt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5" name="AutoShape 17">
            <a:extLst>
              <a:ext uri="{FF2B5EF4-FFF2-40B4-BE49-F238E27FC236}">
                <a16:creationId xmlns:a16="http://schemas.microsoft.com/office/drawing/2014/main" id="{F2E06EFE-77BB-6204-8982-97873409A5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7775" y="3070225"/>
            <a:ext cx="1089025" cy="1268413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>
                <a:latin typeface="Arial" panose="020B0604020202020204" pitchFamily="34" charset="0"/>
                <a:ea typeface="Batang" panose="02030600000101010101" pitchFamily="18" charset="-127"/>
              </a:rPr>
              <a:t>Get into car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66" name="Line 18">
            <a:extLst>
              <a:ext uri="{FF2B5EF4-FFF2-40B4-BE49-F238E27FC236}">
                <a16:creationId xmlns:a16="http://schemas.microsoft.com/office/drawing/2014/main" id="{E19AD6B0-30D2-1A7A-A8D8-78BB955F31D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6225" y="1701800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7" name="Line 19">
            <a:extLst>
              <a:ext uri="{FF2B5EF4-FFF2-40B4-BE49-F238E27FC236}">
                <a16:creationId xmlns:a16="http://schemas.microsoft.com/office/drawing/2014/main" id="{C246804D-C2DD-D8C5-0F72-596FFE7F3D2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8" y="1701800"/>
            <a:ext cx="363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8" name="Line 20">
            <a:extLst>
              <a:ext uri="{FF2B5EF4-FFF2-40B4-BE49-F238E27FC236}">
                <a16:creationId xmlns:a16="http://schemas.microsoft.com/office/drawing/2014/main" id="{F2EF48A1-69FA-903A-8EF7-71AB205808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0938" y="1701800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9" name="Line 21">
            <a:extLst>
              <a:ext uri="{FF2B5EF4-FFF2-40B4-BE49-F238E27FC236}">
                <a16:creationId xmlns:a16="http://schemas.microsoft.com/office/drawing/2014/main" id="{A3ECC877-D599-639E-FB35-6A5DE13686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56388" y="1701800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0" name="Line 22">
            <a:extLst>
              <a:ext uri="{FF2B5EF4-FFF2-40B4-BE49-F238E27FC236}">
                <a16:creationId xmlns:a16="http://schemas.microsoft.com/office/drawing/2014/main" id="{80B1A54F-2314-5231-F399-C79A01EEB583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7125" y="2236788"/>
            <a:ext cx="0" cy="423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1" name="Line 23">
            <a:extLst>
              <a:ext uri="{FF2B5EF4-FFF2-40B4-BE49-F238E27FC236}">
                <a16:creationId xmlns:a16="http://schemas.microsoft.com/office/drawing/2014/main" id="{734C0992-B14E-4D91-9ED4-8C0DFFAE81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62038" y="2660650"/>
            <a:ext cx="64150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2" name="Line 24">
            <a:extLst>
              <a:ext uri="{FF2B5EF4-FFF2-40B4-BE49-F238E27FC236}">
                <a16:creationId xmlns:a16="http://schemas.microsoft.com/office/drawing/2014/main" id="{7756779E-41D5-D9BB-1E44-AFDAC5E189C2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2038" y="2660650"/>
            <a:ext cx="0" cy="563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3" name="Line 25">
            <a:extLst>
              <a:ext uri="{FF2B5EF4-FFF2-40B4-BE49-F238E27FC236}">
                <a16:creationId xmlns:a16="http://schemas.microsoft.com/office/drawing/2014/main" id="{476663C7-28AB-D2B1-5DB2-4D0A5159BB6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6875" y="3703638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4" name="Line 26">
            <a:extLst>
              <a:ext uri="{FF2B5EF4-FFF2-40B4-BE49-F238E27FC236}">
                <a16:creationId xmlns:a16="http://schemas.microsoft.com/office/drawing/2014/main" id="{3D527DD4-7F65-E773-1875-56054069CBF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2325" y="3703638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5" name="Line 27">
            <a:extLst>
              <a:ext uri="{FF2B5EF4-FFF2-40B4-BE49-F238E27FC236}">
                <a16:creationId xmlns:a16="http://schemas.microsoft.com/office/drawing/2014/main" id="{9BF9F797-BF62-F82F-24AC-020FCF473C93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7488" y="3703638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6" name="Line 28">
            <a:extLst>
              <a:ext uri="{FF2B5EF4-FFF2-40B4-BE49-F238E27FC236}">
                <a16:creationId xmlns:a16="http://schemas.microsoft.com/office/drawing/2014/main" id="{FD848EBA-7B4A-BA2A-FE01-886AA20EBC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6438" y="4191000"/>
            <a:ext cx="12700" cy="425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7" name="Line 29">
            <a:extLst>
              <a:ext uri="{FF2B5EF4-FFF2-40B4-BE49-F238E27FC236}">
                <a16:creationId xmlns:a16="http://schemas.microsoft.com/office/drawing/2014/main" id="{3D257943-6899-BF2D-7451-D53A1CB35121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5875" y="4935538"/>
            <a:ext cx="7254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8" name="Line 30">
            <a:extLst>
              <a:ext uri="{FF2B5EF4-FFF2-40B4-BE49-F238E27FC236}">
                <a16:creationId xmlns:a16="http://schemas.microsoft.com/office/drawing/2014/main" id="{842D1B30-4977-E2B6-8781-C2B5A0F13660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2938" y="3703638"/>
            <a:ext cx="6048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79" name="Line 31">
            <a:extLst>
              <a:ext uri="{FF2B5EF4-FFF2-40B4-BE49-F238E27FC236}">
                <a16:creationId xmlns:a16="http://schemas.microsoft.com/office/drawing/2014/main" id="{E2A31CDF-C212-2CA2-8DDF-6166D9D4B36A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0400" y="4953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80" name="Line 32">
            <a:extLst>
              <a:ext uri="{FF2B5EF4-FFF2-40B4-BE49-F238E27FC236}">
                <a16:creationId xmlns:a16="http://schemas.microsoft.com/office/drawing/2014/main" id="{C996B57C-A09F-8CF6-7FC4-77E2072DA9C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39000" y="3684588"/>
            <a:ext cx="0" cy="1268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4061" name="AutoShape 13">
            <a:extLst>
              <a:ext uri="{FF2B5EF4-FFF2-40B4-BE49-F238E27FC236}">
                <a16:creationId xmlns:a16="http://schemas.microsoft.com/office/drawing/2014/main" id="{EE60768B-017F-3753-AECF-D2AC41CC2D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275" y="3140075"/>
            <a:ext cx="1573213" cy="1128713"/>
          </a:xfrm>
          <a:prstGeom prst="flowChartDecision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700" b="1">
                <a:latin typeface="Arial" panose="020B0604020202020204" pitchFamily="34" charset="0"/>
                <a:ea typeface="Batang" panose="02030600000101010101" pitchFamily="18" charset="-127"/>
              </a:rPr>
              <a:t>Pay Cash?</a:t>
            </a:r>
            <a:endParaRPr lang="en-US" altLang="en-US" sz="1900" b="1">
              <a:latin typeface="Arial" panose="020B0604020202020204" pitchFamily="34" charset="0"/>
            </a:endParaRPr>
          </a:p>
        </p:txBody>
      </p:sp>
      <p:sp>
        <p:nvSpPr>
          <p:cNvPr id="514081" name="Text Box 33">
            <a:extLst>
              <a:ext uri="{FF2B5EF4-FFF2-40B4-BE49-F238E27FC236}">
                <a16:creationId xmlns:a16="http://schemas.microsoft.com/office/drawing/2014/main" id="{DEEF78FB-1939-941C-CBC3-4F56FA13F6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30C602A3-4428-0778-BB9C-3D2755779A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Levels</a:t>
            </a:r>
          </a:p>
        </p:txBody>
      </p:sp>
      <p:graphicFrame>
        <p:nvGraphicFramePr>
          <p:cNvPr id="516358" name="Group 262">
            <a:extLst>
              <a:ext uri="{FF2B5EF4-FFF2-40B4-BE49-F238E27FC236}">
                <a16:creationId xmlns:a16="http://schemas.microsoft.com/office/drawing/2014/main" id="{83B604F2-5CA0-F489-F43F-E86F8C53CDB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914400"/>
          <a:ext cx="8451850" cy="5451475"/>
        </p:xfrm>
        <a:graphic>
          <a:graphicData uri="http://schemas.openxmlformats.org/drawingml/2006/table">
            <a:tbl>
              <a:tblPr/>
              <a:tblGrid>
                <a:gridCol w="1406525">
                  <a:extLst>
                    <a:ext uri="{9D8B030D-6E8A-4147-A177-3AD203B41FA5}">
                      <a16:colId xmlns:a16="http://schemas.microsoft.com/office/drawing/2014/main" val="1879207378"/>
                    </a:ext>
                  </a:extLst>
                </a:gridCol>
                <a:gridCol w="4956175">
                  <a:extLst>
                    <a:ext uri="{9D8B030D-6E8A-4147-A177-3AD203B41FA5}">
                      <a16:colId xmlns:a16="http://schemas.microsoft.com/office/drawing/2014/main" val="790877927"/>
                    </a:ext>
                  </a:extLst>
                </a:gridCol>
                <a:gridCol w="2089150">
                  <a:extLst>
                    <a:ext uri="{9D8B030D-6E8A-4147-A177-3AD203B41FA5}">
                      <a16:colId xmlns:a16="http://schemas.microsoft.com/office/drawing/2014/main" val="1050270930"/>
                    </a:ext>
                  </a:extLst>
                </a:gridCol>
              </a:tblGrid>
              <a:tr h="4476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r"/>
                          <a:tab pos="2743200" algn="ctr"/>
                          <a:tab pos="5486400" algn="r"/>
                        </a:tabLst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Level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Definition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Example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9822069"/>
                  </a:ext>
                </a:extLst>
              </a:tr>
              <a:tr h="10588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r"/>
                          <a:tab pos="2743200" algn="ctr"/>
                          <a:tab pos="5486400" algn="r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r"/>
                          <a:tab pos="2743200" algn="ctr"/>
                          <a:tab pos="5486400" algn="r"/>
                        </a:tabLst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System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 group of logically related processes.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Information System Development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03916843"/>
                  </a:ext>
                </a:extLst>
              </a:tr>
              <a:tr h="1062038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Process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 group of logically related activities or sub-processes that utilize resources (people, equipment, methods, and material) to meet customer requirements.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Program Development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6681179"/>
                  </a:ext>
                </a:extLst>
              </a:tr>
              <a:tr h="1057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Sub-process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 group of logically related activities within a process.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Requirements Definition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959962"/>
                  </a:ext>
                </a:extLst>
              </a:tr>
              <a:tr h="6381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Activity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 series of tasks within a process or sub-process, i.e., what you do.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User Interview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85207460"/>
                  </a:ext>
                </a:extLst>
              </a:tr>
              <a:tr h="105886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Task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The smallest unit of action within a process or sub-process that is practical or reasonable to study, i.e., how you do it.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Needs Recording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87199694"/>
                  </a:ext>
                </a:extLst>
              </a:tr>
            </a:tbl>
          </a:graphicData>
        </a:graphic>
      </p:graphicFrame>
      <p:sp>
        <p:nvSpPr>
          <p:cNvPr id="516359" name="Text Box 263">
            <a:extLst>
              <a:ext uri="{FF2B5EF4-FFF2-40B4-BE49-F238E27FC236}">
                <a16:creationId xmlns:a16="http://schemas.microsoft.com/office/drawing/2014/main" id="{88F7432B-27DD-FA1F-C2E7-FEE0F10E92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5.1-7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C0983BD1-9946-4C3F-5644-FEFF558717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“Considerations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1362F6C1-34D3-9DB5-258B-A6937DDF28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4400"/>
              <a:t>Boundaries</a:t>
            </a:r>
          </a:p>
          <a:p>
            <a:r>
              <a:rPr lang="en-US" altLang="en-US" sz="4400"/>
              <a:t>Links</a:t>
            </a:r>
          </a:p>
          <a:p>
            <a:r>
              <a:rPr lang="en-US" altLang="en-US" sz="4400"/>
              <a:t>Ownership</a:t>
            </a:r>
          </a:p>
        </p:txBody>
      </p:sp>
      <p:grpSp>
        <p:nvGrpSpPr>
          <p:cNvPr id="519172" name="Group 4">
            <a:extLst>
              <a:ext uri="{FF2B5EF4-FFF2-40B4-BE49-F238E27FC236}">
                <a16:creationId xmlns:a16="http://schemas.microsoft.com/office/drawing/2014/main" id="{789E11BE-B16E-11B8-8CB9-CEF694BF6C71}"/>
              </a:ext>
            </a:extLst>
          </p:cNvPr>
          <p:cNvGrpSpPr>
            <a:grpSpLocks/>
          </p:cNvGrpSpPr>
          <p:nvPr/>
        </p:nvGrpSpPr>
        <p:grpSpPr bwMode="auto">
          <a:xfrm>
            <a:off x="5676900" y="3048000"/>
            <a:ext cx="2705100" cy="2351088"/>
            <a:chOff x="576" y="2929"/>
            <a:chExt cx="1875" cy="1678"/>
          </a:xfrm>
        </p:grpSpPr>
        <p:sp>
          <p:nvSpPr>
            <p:cNvPr id="519173" name="Line 5">
              <a:extLst>
                <a:ext uri="{FF2B5EF4-FFF2-40B4-BE49-F238E27FC236}">
                  <a16:creationId xmlns:a16="http://schemas.microsoft.com/office/drawing/2014/main" id="{CEC98C37-8015-5023-D966-A769513CFE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9174" name="Group 6">
              <a:extLst>
                <a:ext uri="{FF2B5EF4-FFF2-40B4-BE49-F238E27FC236}">
                  <a16:creationId xmlns:a16="http://schemas.microsoft.com/office/drawing/2014/main" id="{3A57A712-7728-77FB-73D1-53F8338B42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519175" name="Rectangle 7">
                <a:extLst>
                  <a:ext uri="{FF2B5EF4-FFF2-40B4-BE49-F238E27FC236}">
                    <a16:creationId xmlns:a16="http://schemas.microsoft.com/office/drawing/2014/main" id="{8BFAC2BC-304F-82DA-2148-9AAFDEAED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76" name="Rectangle 8">
                <a:extLst>
                  <a:ext uri="{FF2B5EF4-FFF2-40B4-BE49-F238E27FC236}">
                    <a16:creationId xmlns:a16="http://schemas.microsoft.com/office/drawing/2014/main" id="{CD2D8D36-B930-7610-D783-E533950D1D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77" name="Line 9">
                <a:extLst>
                  <a:ext uri="{FF2B5EF4-FFF2-40B4-BE49-F238E27FC236}">
                    <a16:creationId xmlns:a16="http://schemas.microsoft.com/office/drawing/2014/main" id="{267EF6F5-8D40-7B62-9F5A-AD29AD5AC0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78" name="Line 10">
                <a:extLst>
                  <a:ext uri="{FF2B5EF4-FFF2-40B4-BE49-F238E27FC236}">
                    <a16:creationId xmlns:a16="http://schemas.microsoft.com/office/drawing/2014/main" id="{FAE8CEF5-56C3-07B0-4D20-3A2EEE596B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79" name="Line 11">
                <a:extLst>
                  <a:ext uri="{FF2B5EF4-FFF2-40B4-BE49-F238E27FC236}">
                    <a16:creationId xmlns:a16="http://schemas.microsoft.com/office/drawing/2014/main" id="{EAD9F235-1D18-506A-D73D-2D7D151DD4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0" name="Line 12">
                <a:extLst>
                  <a:ext uri="{FF2B5EF4-FFF2-40B4-BE49-F238E27FC236}">
                    <a16:creationId xmlns:a16="http://schemas.microsoft.com/office/drawing/2014/main" id="{B7736B3B-DC91-A71B-B296-96E756114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1" name="Line 13">
                <a:extLst>
                  <a:ext uri="{FF2B5EF4-FFF2-40B4-BE49-F238E27FC236}">
                    <a16:creationId xmlns:a16="http://schemas.microsoft.com/office/drawing/2014/main" id="{2FD0C583-4B8B-947B-52B0-30F97396D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2" name="Line 14">
                <a:extLst>
                  <a:ext uri="{FF2B5EF4-FFF2-40B4-BE49-F238E27FC236}">
                    <a16:creationId xmlns:a16="http://schemas.microsoft.com/office/drawing/2014/main" id="{3C4DF8B8-8DAD-2987-EB7A-E25DF79677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3" name="Line 15">
                <a:extLst>
                  <a:ext uri="{FF2B5EF4-FFF2-40B4-BE49-F238E27FC236}">
                    <a16:creationId xmlns:a16="http://schemas.microsoft.com/office/drawing/2014/main" id="{1156311A-E6E3-A555-804E-F555421DB4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4" name="Line 16">
                <a:extLst>
                  <a:ext uri="{FF2B5EF4-FFF2-40B4-BE49-F238E27FC236}">
                    <a16:creationId xmlns:a16="http://schemas.microsoft.com/office/drawing/2014/main" id="{4CBC1E9B-CCAD-9507-CF7E-28E9235381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5" name="Line 17">
                <a:extLst>
                  <a:ext uri="{FF2B5EF4-FFF2-40B4-BE49-F238E27FC236}">
                    <a16:creationId xmlns:a16="http://schemas.microsoft.com/office/drawing/2014/main" id="{01D9B292-A1F7-0FC1-1A36-81CB2FAA92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6" name="Line 18">
                <a:extLst>
                  <a:ext uri="{FF2B5EF4-FFF2-40B4-BE49-F238E27FC236}">
                    <a16:creationId xmlns:a16="http://schemas.microsoft.com/office/drawing/2014/main" id="{64D90C9B-BBC5-2EAE-2968-B6CD66A970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7" name="Line 19">
                <a:extLst>
                  <a:ext uri="{FF2B5EF4-FFF2-40B4-BE49-F238E27FC236}">
                    <a16:creationId xmlns:a16="http://schemas.microsoft.com/office/drawing/2014/main" id="{32A96B0F-B7A8-0280-95D2-F65C4B44CB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8" name="Line 20">
                <a:extLst>
                  <a:ext uri="{FF2B5EF4-FFF2-40B4-BE49-F238E27FC236}">
                    <a16:creationId xmlns:a16="http://schemas.microsoft.com/office/drawing/2014/main" id="{064F6227-459B-D24C-712D-EF521BC820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89" name="Line 21">
                <a:extLst>
                  <a:ext uri="{FF2B5EF4-FFF2-40B4-BE49-F238E27FC236}">
                    <a16:creationId xmlns:a16="http://schemas.microsoft.com/office/drawing/2014/main" id="{1345B229-ABCE-50A1-7D48-82233A823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0" name="Line 22">
                <a:extLst>
                  <a:ext uri="{FF2B5EF4-FFF2-40B4-BE49-F238E27FC236}">
                    <a16:creationId xmlns:a16="http://schemas.microsoft.com/office/drawing/2014/main" id="{63DD99E3-492B-0C34-4EA2-5E9E878DF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1" name="Line 23">
                <a:extLst>
                  <a:ext uri="{FF2B5EF4-FFF2-40B4-BE49-F238E27FC236}">
                    <a16:creationId xmlns:a16="http://schemas.microsoft.com/office/drawing/2014/main" id="{5DF2716E-728C-5585-6D18-E50E6C3D7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2" name="Line 24">
                <a:extLst>
                  <a:ext uri="{FF2B5EF4-FFF2-40B4-BE49-F238E27FC236}">
                    <a16:creationId xmlns:a16="http://schemas.microsoft.com/office/drawing/2014/main" id="{FE4AA244-5150-753E-7DDD-C07726A4C3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3" name="Line 25">
                <a:extLst>
                  <a:ext uri="{FF2B5EF4-FFF2-40B4-BE49-F238E27FC236}">
                    <a16:creationId xmlns:a16="http://schemas.microsoft.com/office/drawing/2014/main" id="{66EC4221-83AE-1949-54A0-16BA9DF13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4" name="Line 26">
                <a:extLst>
                  <a:ext uri="{FF2B5EF4-FFF2-40B4-BE49-F238E27FC236}">
                    <a16:creationId xmlns:a16="http://schemas.microsoft.com/office/drawing/2014/main" id="{6EB5DAF5-BFFF-359D-0FE2-A67EE5B83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5" name="Line 27">
                <a:extLst>
                  <a:ext uri="{FF2B5EF4-FFF2-40B4-BE49-F238E27FC236}">
                    <a16:creationId xmlns:a16="http://schemas.microsoft.com/office/drawing/2014/main" id="{6983147C-8BD6-CEDD-FF6B-27B50814F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6" name="Freeform 28">
                <a:extLst>
                  <a:ext uri="{FF2B5EF4-FFF2-40B4-BE49-F238E27FC236}">
                    <a16:creationId xmlns:a16="http://schemas.microsoft.com/office/drawing/2014/main" id="{ED4E17A6-E53F-8F26-13C4-9C9F2F68AC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197" name="Line 29">
                <a:extLst>
                  <a:ext uri="{FF2B5EF4-FFF2-40B4-BE49-F238E27FC236}">
                    <a16:creationId xmlns:a16="http://schemas.microsoft.com/office/drawing/2014/main" id="{B08C11F7-3838-320A-B1FB-8820DED6FB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8" name="Line 30">
                <a:extLst>
                  <a:ext uri="{FF2B5EF4-FFF2-40B4-BE49-F238E27FC236}">
                    <a16:creationId xmlns:a16="http://schemas.microsoft.com/office/drawing/2014/main" id="{F463588C-D92E-7371-1B1B-14EB1A5F2B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199" name="Line 31">
                <a:extLst>
                  <a:ext uri="{FF2B5EF4-FFF2-40B4-BE49-F238E27FC236}">
                    <a16:creationId xmlns:a16="http://schemas.microsoft.com/office/drawing/2014/main" id="{13984EEC-35D6-F181-C1C4-22CD47406F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0" name="Freeform 32">
                <a:extLst>
                  <a:ext uri="{FF2B5EF4-FFF2-40B4-BE49-F238E27FC236}">
                    <a16:creationId xmlns:a16="http://schemas.microsoft.com/office/drawing/2014/main" id="{1DCF8FBA-3B75-D9A0-FB2C-1A73DB7C61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01" name="Line 33">
                <a:extLst>
                  <a:ext uri="{FF2B5EF4-FFF2-40B4-BE49-F238E27FC236}">
                    <a16:creationId xmlns:a16="http://schemas.microsoft.com/office/drawing/2014/main" id="{BEB39365-1AB5-CF47-F03D-07DF1DFF72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2" name="Line 34">
                <a:extLst>
                  <a:ext uri="{FF2B5EF4-FFF2-40B4-BE49-F238E27FC236}">
                    <a16:creationId xmlns:a16="http://schemas.microsoft.com/office/drawing/2014/main" id="{A5022DFF-379B-F373-0122-FB01E521B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3" name="Line 35">
                <a:extLst>
                  <a:ext uri="{FF2B5EF4-FFF2-40B4-BE49-F238E27FC236}">
                    <a16:creationId xmlns:a16="http://schemas.microsoft.com/office/drawing/2014/main" id="{76A95970-F1C4-60B9-5DBD-2B8877F922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4" name="Line 36">
                <a:extLst>
                  <a:ext uri="{FF2B5EF4-FFF2-40B4-BE49-F238E27FC236}">
                    <a16:creationId xmlns:a16="http://schemas.microsoft.com/office/drawing/2014/main" id="{1F96ED63-1638-753F-2D4D-9AAB7346E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5" name="Line 37">
                <a:extLst>
                  <a:ext uri="{FF2B5EF4-FFF2-40B4-BE49-F238E27FC236}">
                    <a16:creationId xmlns:a16="http://schemas.microsoft.com/office/drawing/2014/main" id="{644EC026-D16A-2602-A705-3201B6EA1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6" name="Line 38">
                <a:extLst>
                  <a:ext uri="{FF2B5EF4-FFF2-40B4-BE49-F238E27FC236}">
                    <a16:creationId xmlns:a16="http://schemas.microsoft.com/office/drawing/2014/main" id="{2D56E09D-ACDE-177B-56D1-EF44C94BB5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7" name="Line 39">
                <a:extLst>
                  <a:ext uri="{FF2B5EF4-FFF2-40B4-BE49-F238E27FC236}">
                    <a16:creationId xmlns:a16="http://schemas.microsoft.com/office/drawing/2014/main" id="{9BDC2379-E30F-B450-9233-F366322DF6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8" name="Line 40">
                <a:extLst>
                  <a:ext uri="{FF2B5EF4-FFF2-40B4-BE49-F238E27FC236}">
                    <a16:creationId xmlns:a16="http://schemas.microsoft.com/office/drawing/2014/main" id="{44A748FD-5970-6794-C8F9-E699B9062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09" name="Line 41">
                <a:extLst>
                  <a:ext uri="{FF2B5EF4-FFF2-40B4-BE49-F238E27FC236}">
                    <a16:creationId xmlns:a16="http://schemas.microsoft.com/office/drawing/2014/main" id="{B0110A2E-8170-F01B-962D-8A3110953B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0" name="Line 42">
                <a:extLst>
                  <a:ext uri="{FF2B5EF4-FFF2-40B4-BE49-F238E27FC236}">
                    <a16:creationId xmlns:a16="http://schemas.microsoft.com/office/drawing/2014/main" id="{7606F377-1842-3912-2CE0-1FBEEBD2F7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1" name="Line 43">
                <a:extLst>
                  <a:ext uri="{FF2B5EF4-FFF2-40B4-BE49-F238E27FC236}">
                    <a16:creationId xmlns:a16="http://schemas.microsoft.com/office/drawing/2014/main" id="{87F305CD-26A8-18CB-0E19-09640B5335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2" name="Line 44">
                <a:extLst>
                  <a:ext uri="{FF2B5EF4-FFF2-40B4-BE49-F238E27FC236}">
                    <a16:creationId xmlns:a16="http://schemas.microsoft.com/office/drawing/2014/main" id="{8CBFA26E-6E61-1673-6583-1CDB53CE59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3" name="Line 45">
                <a:extLst>
                  <a:ext uri="{FF2B5EF4-FFF2-40B4-BE49-F238E27FC236}">
                    <a16:creationId xmlns:a16="http://schemas.microsoft.com/office/drawing/2014/main" id="{7534EF63-B4BB-5A10-93F9-CCB1A3ED34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4" name="Line 46">
                <a:extLst>
                  <a:ext uri="{FF2B5EF4-FFF2-40B4-BE49-F238E27FC236}">
                    <a16:creationId xmlns:a16="http://schemas.microsoft.com/office/drawing/2014/main" id="{A4A6593D-12FC-B3FE-DA97-03F3375EF4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5" name="Line 47">
                <a:extLst>
                  <a:ext uri="{FF2B5EF4-FFF2-40B4-BE49-F238E27FC236}">
                    <a16:creationId xmlns:a16="http://schemas.microsoft.com/office/drawing/2014/main" id="{F9DE5ECA-FD80-2116-EE32-C4AFE21115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6" name="Line 48">
                <a:extLst>
                  <a:ext uri="{FF2B5EF4-FFF2-40B4-BE49-F238E27FC236}">
                    <a16:creationId xmlns:a16="http://schemas.microsoft.com/office/drawing/2014/main" id="{A86886E6-AC20-343B-FC36-B6F760289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7" name="Line 49">
                <a:extLst>
                  <a:ext uri="{FF2B5EF4-FFF2-40B4-BE49-F238E27FC236}">
                    <a16:creationId xmlns:a16="http://schemas.microsoft.com/office/drawing/2014/main" id="{D679A39F-5358-2991-4213-B15180C6F7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8" name="Line 50">
                <a:extLst>
                  <a:ext uri="{FF2B5EF4-FFF2-40B4-BE49-F238E27FC236}">
                    <a16:creationId xmlns:a16="http://schemas.microsoft.com/office/drawing/2014/main" id="{D07531A6-F540-384C-A9FD-91C3A8240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19" name="Line 51">
                <a:extLst>
                  <a:ext uri="{FF2B5EF4-FFF2-40B4-BE49-F238E27FC236}">
                    <a16:creationId xmlns:a16="http://schemas.microsoft.com/office/drawing/2014/main" id="{76BA68D8-10AF-BFE7-C059-294989FF7C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0" name="Line 52">
                <a:extLst>
                  <a:ext uri="{FF2B5EF4-FFF2-40B4-BE49-F238E27FC236}">
                    <a16:creationId xmlns:a16="http://schemas.microsoft.com/office/drawing/2014/main" id="{7674B1A3-0421-1BDE-6931-2DC4336B7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1" name="Line 53">
                <a:extLst>
                  <a:ext uri="{FF2B5EF4-FFF2-40B4-BE49-F238E27FC236}">
                    <a16:creationId xmlns:a16="http://schemas.microsoft.com/office/drawing/2014/main" id="{26D7B71A-A60F-E8CA-25C7-687096D602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2" name="Line 54">
                <a:extLst>
                  <a:ext uri="{FF2B5EF4-FFF2-40B4-BE49-F238E27FC236}">
                    <a16:creationId xmlns:a16="http://schemas.microsoft.com/office/drawing/2014/main" id="{3EB5F1ED-30F2-7EB0-43C0-80B4993413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3" name="Line 55">
                <a:extLst>
                  <a:ext uri="{FF2B5EF4-FFF2-40B4-BE49-F238E27FC236}">
                    <a16:creationId xmlns:a16="http://schemas.microsoft.com/office/drawing/2014/main" id="{057F11E3-56A7-5338-D333-7087FCD402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4" name="Line 56">
                <a:extLst>
                  <a:ext uri="{FF2B5EF4-FFF2-40B4-BE49-F238E27FC236}">
                    <a16:creationId xmlns:a16="http://schemas.microsoft.com/office/drawing/2014/main" id="{9FCBE02F-23D6-01E0-F256-D0DCB149E8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5" name="Line 57">
                <a:extLst>
                  <a:ext uri="{FF2B5EF4-FFF2-40B4-BE49-F238E27FC236}">
                    <a16:creationId xmlns:a16="http://schemas.microsoft.com/office/drawing/2014/main" id="{CC5F0E19-DBDE-1A15-ECBC-19B7965EB2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6" name="Line 58">
                <a:extLst>
                  <a:ext uri="{FF2B5EF4-FFF2-40B4-BE49-F238E27FC236}">
                    <a16:creationId xmlns:a16="http://schemas.microsoft.com/office/drawing/2014/main" id="{A69F08A4-2FB4-7435-5C73-16F6B66FA4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7" name="Line 59">
                <a:extLst>
                  <a:ext uri="{FF2B5EF4-FFF2-40B4-BE49-F238E27FC236}">
                    <a16:creationId xmlns:a16="http://schemas.microsoft.com/office/drawing/2014/main" id="{C8C81035-4934-A2A3-32E0-2A35034DBE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8" name="Line 60">
                <a:extLst>
                  <a:ext uri="{FF2B5EF4-FFF2-40B4-BE49-F238E27FC236}">
                    <a16:creationId xmlns:a16="http://schemas.microsoft.com/office/drawing/2014/main" id="{6E8A50EA-FD88-295C-9376-BE5403CB6C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29" name="Freeform 61">
                <a:extLst>
                  <a:ext uri="{FF2B5EF4-FFF2-40B4-BE49-F238E27FC236}">
                    <a16:creationId xmlns:a16="http://schemas.microsoft.com/office/drawing/2014/main" id="{9A181FF3-3D39-C8B7-2759-3B5912F69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30" name="Line 62">
                <a:extLst>
                  <a:ext uri="{FF2B5EF4-FFF2-40B4-BE49-F238E27FC236}">
                    <a16:creationId xmlns:a16="http://schemas.microsoft.com/office/drawing/2014/main" id="{27A1A7A7-DD46-AD81-9CD5-ECE202E72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1" name="Freeform 63">
                <a:extLst>
                  <a:ext uri="{FF2B5EF4-FFF2-40B4-BE49-F238E27FC236}">
                    <a16:creationId xmlns:a16="http://schemas.microsoft.com/office/drawing/2014/main" id="{9984DCCD-2E64-BF3F-5F77-CB2E480DE8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32" name="Line 64">
                <a:extLst>
                  <a:ext uri="{FF2B5EF4-FFF2-40B4-BE49-F238E27FC236}">
                    <a16:creationId xmlns:a16="http://schemas.microsoft.com/office/drawing/2014/main" id="{02A733D9-34FB-63CA-BEB2-C36ACFAAE2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3" name="Line 65">
                <a:extLst>
                  <a:ext uri="{FF2B5EF4-FFF2-40B4-BE49-F238E27FC236}">
                    <a16:creationId xmlns:a16="http://schemas.microsoft.com/office/drawing/2014/main" id="{CAF5055F-73F2-3D79-963E-565CE91CCE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4" name="Line 66">
                <a:extLst>
                  <a:ext uri="{FF2B5EF4-FFF2-40B4-BE49-F238E27FC236}">
                    <a16:creationId xmlns:a16="http://schemas.microsoft.com/office/drawing/2014/main" id="{AA68B9AE-0403-0A85-B4DB-C5F75596F7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5" name="Line 67">
                <a:extLst>
                  <a:ext uri="{FF2B5EF4-FFF2-40B4-BE49-F238E27FC236}">
                    <a16:creationId xmlns:a16="http://schemas.microsoft.com/office/drawing/2014/main" id="{2A9B9A99-E805-0079-B843-5B1CF6CC7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6" name="Line 68">
                <a:extLst>
                  <a:ext uri="{FF2B5EF4-FFF2-40B4-BE49-F238E27FC236}">
                    <a16:creationId xmlns:a16="http://schemas.microsoft.com/office/drawing/2014/main" id="{3BF4A376-2B9D-719B-0B60-1D70555C13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7" name="Line 69">
                <a:extLst>
                  <a:ext uri="{FF2B5EF4-FFF2-40B4-BE49-F238E27FC236}">
                    <a16:creationId xmlns:a16="http://schemas.microsoft.com/office/drawing/2014/main" id="{A91E8013-1E84-C132-F8ED-2E921F94C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8" name="Line 70">
                <a:extLst>
                  <a:ext uri="{FF2B5EF4-FFF2-40B4-BE49-F238E27FC236}">
                    <a16:creationId xmlns:a16="http://schemas.microsoft.com/office/drawing/2014/main" id="{CE075500-B009-1BC7-EB01-22015A5BDC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39" name="Line 71">
                <a:extLst>
                  <a:ext uri="{FF2B5EF4-FFF2-40B4-BE49-F238E27FC236}">
                    <a16:creationId xmlns:a16="http://schemas.microsoft.com/office/drawing/2014/main" id="{A81133EF-1347-DEAD-368E-EA2A739366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40" name="Freeform 72">
                <a:extLst>
                  <a:ext uri="{FF2B5EF4-FFF2-40B4-BE49-F238E27FC236}">
                    <a16:creationId xmlns:a16="http://schemas.microsoft.com/office/drawing/2014/main" id="{3549516A-544A-1D54-B18F-42F324B5A3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41" name="Line 73">
                <a:extLst>
                  <a:ext uri="{FF2B5EF4-FFF2-40B4-BE49-F238E27FC236}">
                    <a16:creationId xmlns:a16="http://schemas.microsoft.com/office/drawing/2014/main" id="{E24FCDED-255A-5AC3-659C-1EAA50155F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42" name="Line 74">
                <a:extLst>
                  <a:ext uri="{FF2B5EF4-FFF2-40B4-BE49-F238E27FC236}">
                    <a16:creationId xmlns:a16="http://schemas.microsoft.com/office/drawing/2014/main" id="{8529CA24-DD42-C40F-F6D4-C5A5F2A5ED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43" name="Freeform 75">
                <a:extLst>
                  <a:ext uri="{FF2B5EF4-FFF2-40B4-BE49-F238E27FC236}">
                    <a16:creationId xmlns:a16="http://schemas.microsoft.com/office/drawing/2014/main" id="{656AAAD4-D731-3811-B4F6-657C714E17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44" name="Freeform 76">
                <a:extLst>
                  <a:ext uri="{FF2B5EF4-FFF2-40B4-BE49-F238E27FC236}">
                    <a16:creationId xmlns:a16="http://schemas.microsoft.com/office/drawing/2014/main" id="{32F48C40-3A9E-7BAF-504B-4C73FB8E73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45" name="Freeform 77">
                <a:extLst>
                  <a:ext uri="{FF2B5EF4-FFF2-40B4-BE49-F238E27FC236}">
                    <a16:creationId xmlns:a16="http://schemas.microsoft.com/office/drawing/2014/main" id="{C5450083-2987-5925-F8A1-D81061741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46" name="Freeform 78">
                <a:extLst>
                  <a:ext uri="{FF2B5EF4-FFF2-40B4-BE49-F238E27FC236}">
                    <a16:creationId xmlns:a16="http://schemas.microsoft.com/office/drawing/2014/main" id="{0E401B56-8E19-25BB-8D89-CC5604765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47" name="Line 79">
                <a:extLst>
                  <a:ext uri="{FF2B5EF4-FFF2-40B4-BE49-F238E27FC236}">
                    <a16:creationId xmlns:a16="http://schemas.microsoft.com/office/drawing/2014/main" id="{2041628B-ED8C-98D5-3EFD-A6FE54616B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48" name="Line 80">
                <a:extLst>
                  <a:ext uri="{FF2B5EF4-FFF2-40B4-BE49-F238E27FC236}">
                    <a16:creationId xmlns:a16="http://schemas.microsoft.com/office/drawing/2014/main" id="{83CACD0C-72BE-FFFC-108B-13689FC819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49" name="Freeform 81">
                <a:extLst>
                  <a:ext uri="{FF2B5EF4-FFF2-40B4-BE49-F238E27FC236}">
                    <a16:creationId xmlns:a16="http://schemas.microsoft.com/office/drawing/2014/main" id="{CDDB99CE-6846-DA10-4B4B-395DA8012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50" name="Line 82">
                <a:extLst>
                  <a:ext uri="{FF2B5EF4-FFF2-40B4-BE49-F238E27FC236}">
                    <a16:creationId xmlns:a16="http://schemas.microsoft.com/office/drawing/2014/main" id="{624E4342-2B01-DCBD-3612-40A32AF27B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1" name="Line 83">
                <a:extLst>
                  <a:ext uri="{FF2B5EF4-FFF2-40B4-BE49-F238E27FC236}">
                    <a16:creationId xmlns:a16="http://schemas.microsoft.com/office/drawing/2014/main" id="{3D24773A-200F-A7B7-E942-24155E036C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2" name="Line 84">
                <a:extLst>
                  <a:ext uri="{FF2B5EF4-FFF2-40B4-BE49-F238E27FC236}">
                    <a16:creationId xmlns:a16="http://schemas.microsoft.com/office/drawing/2014/main" id="{FEB67E30-2848-65BE-4DFA-3CE5C23BA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3" name="Line 85">
                <a:extLst>
                  <a:ext uri="{FF2B5EF4-FFF2-40B4-BE49-F238E27FC236}">
                    <a16:creationId xmlns:a16="http://schemas.microsoft.com/office/drawing/2014/main" id="{90008F30-C883-A16D-5B03-446FEBF58E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4" name="Line 86">
                <a:extLst>
                  <a:ext uri="{FF2B5EF4-FFF2-40B4-BE49-F238E27FC236}">
                    <a16:creationId xmlns:a16="http://schemas.microsoft.com/office/drawing/2014/main" id="{6EE5D746-5F07-A606-C622-8C5FA43253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5" name="Line 87">
                <a:extLst>
                  <a:ext uri="{FF2B5EF4-FFF2-40B4-BE49-F238E27FC236}">
                    <a16:creationId xmlns:a16="http://schemas.microsoft.com/office/drawing/2014/main" id="{2F8690FF-BB85-1354-8D1A-57D5BBC403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6" name="Line 88">
                <a:extLst>
                  <a:ext uri="{FF2B5EF4-FFF2-40B4-BE49-F238E27FC236}">
                    <a16:creationId xmlns:a16="http://schemas.microsoft.com/office/drawing/2014/main" id="{F753EBBD-8137-3537-F4AA-C9EF984473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7" name="Line 89">
                <a:extLst>
                  <a:ext uri="{FF2B5EF4-FFF2-40B4-BE49-F238E27FC236}">
                    <a16:creationId xmlns:a16="http://schemas.microsoft.com/office/drawing/2014/main" id="{BB19DCE2-45EE-300E-47C6-D4DA23BADF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58" name="Freeform 90">
                <a:extLst>
                  <a:ext uri="{FF2B5EF4-FFF2-40B4-BE49-F238E27FC236}">
                    <a16:creationId xmlns:a16="http://schemas.microsoft.com/office/drawing/2014/main" id="{2BCBFB30-9E05-D2C1-8DC1-E5383C59CE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59" name="Line 91">
                <a:extLst>
                  <a:ext uri="{FF2B5EF4-FFF2-40B4-BE49-F238E27FC236}">
                    <a16:creationId xmlns:a16="http://schemas.microsoft.com/office/drawing/2014/main" id="{F40BCAD7-0151-C986-760E-09434B900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0" name="Freeform 92">
                <a:extLst>
                  <a:ext uri="{FF2B5EF4-FFF2-40B4-BE49-F238E27FC236}">
                    <a16:creationId xmlns:a16="http://schemas.microsoft.com/office/drawing/2014/main" id="{0094A6D7-5B1C-7CF4-5F2D-24F9A39BCC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61" name="Line 93">
                <a:extLst>
                  <a:ext uri="{FF2B5EF4-FFF2-40B4-BE49-F238E27FC236}">
                    <a16:creationId xmlns:a16="http://schemas.microsoft.com/office/drawing/2014/main" id="{5DC2E0B4-FA9E-FB5B-3DBB-7BB791A54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2" name="Line 94">
                <a:extLst>
                  <a:ext uri="{FF2B5EF4-FFF2-40B4-BE49-F238E27FC236}">
                    <a16:creationId xmlns:a16="http://schemas.microsoft.com/office/drawing/2014/main" id="{A764147D-A2CF-9C43-6219-3CC1502B09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3" name="Line 95">
                <a:extLst>
                  <a:ext uri="{FF2B5EF4-FFF2-40B4-BE49-F238E27FC236}">
                    <a16:creationId xmlns:a16="http://schemas.microsoft.com/office/drawing/2014/main" id="{1DA0CB47-524D-8881-066D-C907C5A188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4" name="Line 96">
                <a:extLst>
                  <a:ext uri="{FF2B5EF4-FFF2-40B4-BE49-F238E27FC236}">
                    <a16:creationId xmlns:a16="http://schemas.microsoft.com/office/drawing/2014/main" id="{6E56E30C-A591-FA6B-88E4-09B238135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5" name="Line 97">
                <a:extLst>
                  <a:ext uri="{FF2B5EF4-FFF2-40B4-BE49-F238E27FC236}">
                    <a16:creationId xmlns:a16="http://schemas.microsoft.com/office/drawing/2014/main" id="{193CD711-B125-5365-E343-1E66F6FAB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6" name="Line 98">
                <a:extLst>
                  <a:ext uri="{FF2B5EF4-FFF2-40B4-BE49-F238E27FC236}">
                    <a16:creationId xmlns:a16="http://schemas.microsoft.com/office/drawing/2014/main" id="{324E19F6-355A-3715-1FF9-E121AC3DC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7" name="Line 99">
                <a:extLst>
                  <a:ext uri="{FF2B5EF4-FFF2-40B4-BE49-F238E27FC236}">
                    <a16:creationId xmlns:a16="http://schemas.microsoft.com/office/drawing/2014/main" id="{8FB01BD7-4A3D-C54F-ADCC-000DBCBA1D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8" name="Line 100">
                <a:extLst>
                  <a:ext uri="{FF2B5EF4-FFF2-40B4-BE49-F238E27FC236}">
                    <a16:creationId xmlns:a16="http://schemas.microsoft.com/office/drawing/2014/main" id="{B6116B2C-533A-CBEE-349A-F4F3B17AE1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69" name="Line 101">
                <a:extLst>
                  <a:ext uri="{FF2B5EF4-FFF2-40B4-BE49-F238E27FC236}">
                    <a16:creationId xmlns:a16="http://schemas.microsoft.com/office/drawing/2014/main" id="{7600C37E-6F2A-D56A-5D38-113AAE199D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0" name="Line 102">
                <a:extLst>
                  <a:ext uri="{FF2B5EF4-FFF2-40B4-BE49-F238E27FC236}">
                    <a16:creationId xmlns:a16="http://schemas.microsoft.com/office/drawing/2014/main" id="{26E40DC0-99F8-C89E-0115-EFDC526DC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1" name="Line 103">
                <a:extLst>
                  <a:ext uri="{FF2B5EF4-FFF2-40B4-BE49-F238E27FC236}">
                    <a16:creationId xmlns:a16="http://schemas.microsoft.com/office/drawing/2014/main" id="{D03DBE13-0748-1E99-5AC9-EA888C4308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2" name="Line 104">
                <a:extLst>
                  <a:ext uri="{FF2B5EF4-FFF2-40B4-BE49-F238E27FC236}">
                    <a16:creationId xmlns:a16="http://schemas.microsoft.com/office/drawing/2014/main" id="{1C78DAAF-809C-F865-579D-AB95E4C4B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3" name="Line 105">
                <a:extLst>
                  <a:ext uri="{FF2B5EF4-FFF2-40B4-BE49-F238E27FC236}">
                    <a16:creationId xmlns:a16="http://schemas.microsoft.com/office/drawing/2014/main" id="{711CA9DF-7F4D-E88F-B8E8-4920CAAFE6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4" name="Line 106">
                <a:extLst>
                  <a:ext uri="{FF2B5EF4-FFF2-40B4-BE49-F238E27FC236}">
                    <a16:creationId xmlns:a16="http://schemas.microsoft.com/office/drawing/2014/main" id="{77CA4622-66D4-E52D-DDDE-7338CB34D4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5" name="Line 107">
                <a:extLst>
                  <a:ext uri="{FF2B5EF4-FFF2-40B4-BE49-F238E27FC236}">
                    <a16:creationId xmlns:a16="http://schemas.microsoft.com/office/drawing/2014/main" id="{523EFB66-935E-107D-91BA-9A9248F526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6" name="Line 108">
                <a:extLst>
                  <a:ext uri="{FF2B5EF4-FFF2-40B4-BE49-F238E27FC236}">
                    <a16:creationId xmlns:a16="http://schemas.microsoft.com/office/drawing/2014/main" id="{60AA004C-F3F6-9C08-8517-742DA62E7E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7" name="Line 109">
                <a:extLst>
                  <a:ext uri="{FF2B5EF4-FFF2-40B4-BE49-F238E27FC236}">
                    <a16:creationId xmlns:a16="http://schemas.microsoft.com/office/drawing/2014/main" id="{58AAF53B-264A-1906-B600-176315CEB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8" name="Line 110">
                <a:extLst>
                  <a:ext uri="{FF2B5EF4-FFF2-40B4-BE49-F238E27FC236}">
                    <a16:creationId xmlns:a16="http://schemas.microsoft.com/office/drawing/2014/main" id="{9DB82AB9-A703-DE01-F44B-DC3E513A1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79" name="Line 111">
                <a:extLst>
                  <a:ext uri="{FF2B5EF4-FFF2-40B4-BE49-F238E27FC236}">
                    <a16:creationId xmlns:a16="http://schemas.microsoft.com/office/drawing/2014/main" id="{87E31845-8C00-EC02-F408-D77DA767E0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0" name="Line 112">
                <a:extLst>
                  <a:ext uri="{FF2B5EF4-FFF2-40B4-BE49-F238E27FC236}">
                    <a16:creationId xmlns:a16="http://schemas.microsoft.com/office/drawing/2014/main" id="{30C2F4BF-C1C1-008A-2A35-59A03D6279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1" name="Line 113">
                <a:extLst>
                  <a:ext uri="{FF2B5EF4-FFF2-40B4-BE49-F238E27FC236}">
                    <a16:creationId xmlns:a16="http://schemas.microsoft.com/office/drawing/2014/main" id="{998EBB2F-224A-33E7-F6E5-779257D8E3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2" name="Line 114">
                <a:extLst>
                  <a:ext uri="{FF2B5EF4-FFF2-40B4-BE49-F238E27FC236}">
                    <a16:creationId xmlns:a16="http://schemas.microsoft.com/office/drawing/2014/main" id="{1A88A4C7-8530-4F97-37D9-9E3CDDD06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3" name="Line 115">
                <a:extLst>
                  <a:ext uri="{FF2B5EF4-FFF2-40B4-BE49-F238E27FC236}">
                    <a16:creationId xmlns:a16="http://schemas.microsoft.com/office/drawing/2014/main" id="{724B2627-A74D-BBDD-02D3-70835F95F5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4" name="Line 116">
                <a:extLst>
                  <a:ext uri="{FF2B5EF4-FFF2-40B4-BE49-F238E27FC236}">
                    <a16:creationId xmlns:a16="http://schemas.microsoft.com/office/drawing/2014/main" id="{D5F28984-42FA-A83B-E40F-0AF84287ED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5" name="Line 117">
                <a:extLst>
                  <a:ext uri="{FF2B5EF4-FFF2-40B4-BE49-F238E27FC236}">
                    <a16:creationId xmlns:a16="http://schemas.microsoft.com/office/drawing/2014/main" id="{000CB130-9E10-4C7A-9C3B-72ED7D6221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6" name="Line 118">
                <a:extLst>
                  <a:ext uri="{FF2B5EF4-FFF2-40B4-BE49-F238E27FC236}">
                    <a16:creationId xmlns:a16="http://schemas.microsoft.com/office/drawing/2014/main" id="{8252946C-327E-2DEB-0647-FD8501BF72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7" name="Line 119">
                <a:extLst>
                  <a:ext uri="{FF2B5EF4-FFF2-40B4-BE49-F238E27FC236}">
                    <a16:creationId xmlns:a16="http://schemas.microsoft.com/office/drawing/2014/main" id="{419C0953-534D-7273-EF4E-6F6C447940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8" name="Line 120">
                <a:extLst>
                  <a:ext uri="{FF2B5EF4-FFF2-40B4-BE49-F238E27FC236}">
                    <a16:creationId xmlns:a16="http://schemas.microsoft.com/office/drawing/2014/main" id="{9C3450A4-2771-A62E-B0D5-AE8A13CA6F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89" name="Freeform 121">
                <a:extLst>
                  <a:ext uri="{FF2B5EF4-FFF2-40B4-BE49-F238E27FC236}">
                    <a16:creationId xmlns:a16="http://schemas.microsoft.com/office/drawing/2014/main" id="{30D29E5E-4E7F-72BA-FA69-2ECA3DC566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90" name="Line 122">
                <a:extLst>
                  <a:ext uri="{FF2B5EF4-FFF2-40B4-BE49-F238E27FC236}">
                    <a16:creationId xmlns:a16="http://schemas.microsoft.com/office/drawing/2014/main" id="{F8F1D935-F6AA-0F6D-BC11-A25804B39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1" name="Line 123">
                <a:extLst>
                  <a:ext uri="{FF2B5EF4-FFF2-40B4-BE49-F238E27FC236}">
                    <a16:creationId xmlns:a16="http://schemas.microsoft.com/office/drawing/2014/main" id="{1EC64823-0233-255F-8D28-64CBAC923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2" name="Line 124">
                <a:extLst>
                  <a:ext uri="{FF2B5EF4-FFF2-40B4-BE49-F238E27FC236}">
                    <a16:creationId xmlns:a16="http://schemas.microsoft.com/office/drawing/2014/main" id="{D3D88A92-5BA1-216E-96F8-1C31B30EEB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3" name="Freeform 125">
                <a:extLst>
                  <a:ext uri="{FF2B5EF4-FFF2-40B4-BE49-F238E27FC236}">
                    <a16:creationId xmlns:a16="http://schemas.microsoft.com/office/drawing/2014/main" id="{30C3BA38-8D4E-638C-0BA8-4F568D7298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9294" name="Line 126">
                <a:extLst>
                  <a:ext uri="{FF2B5EF4-FFF2-40B4-BE49-F238E27FC236}">
                    <a16:creationId xmlns:a16="http://schemas.microsoft.com/office/drawing/2014/main" id="{F77DD48B-FAE1-09A5-5190-A6AAE84F59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5" name="Line 127">
                <a:extLst>
                  <a:ext uri="{FF2B5EF4-FFF2-40B4-BE49-F238E27FC236}">
                    <a16:creationId xmlns:a16="http://schemas.microsoft.com/office/drawing/2014/main" id="{EF274C5C-E436-614D-1161-570A6D864B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6" name="Line 128">
                <a:extLst>
                  <a:ext uri="{FF2B5EF4-FFF2-40B4-BE49-F238E27FC236}">
                    <a16:creationId xmlns:a16="http://schemas.microsoft.com/office/drawing/2014/main" id="{B9D71AF2-7DDB-67CE-D6CE-ACCA3C333E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7" name="Line 129">
                <a:extLst>
                  <a:ext uri="{FF2B5EF4-FFF2-40B4-BE49-F238E27FC236}">
                    <a16:creationId xmlns:a16="http://schemas.microsoft.com/office/drawing/2014/main" id="{9877EB3B-FAED-3B16-9024-F2F919BDBF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8" name="Line 130">
                <a:extLst>
                  <a:ext uri="{FF2B5EF4-FFF2-40B4-BE49-F238E27FC236}">
                    <a16:creationId xmlns:a16="http://schemas.microsoft.com/office/drawing/2014/main" id="{57E0A751-59BD-0976-891E-2D1359D764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299" name="Line 131">
                <a:extLst>
                  <a:ext uri="{FF2B5EF4-FFF2-40B4-BE49-F238E27FC236}">
                    <a16:creationId xmlns:a16="http://schemas.microsoft.com/office/drawing/2014/main" id="{8F7E2F45-20FC-CAED-058E-A261D90614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0" name="Line 132">
                <a:extLst>
                  <a:ext uri="{FF2B5EF4-FFF2-40B4-BE49-F238E27FC236}">
                    <a16:creationId xmlns:a16="http://schemas.microsoft.com/office/drawing/2014/main" id="{3EE8DE01-DA7D-B6AD-55E9-42400EADB8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1" name="Line 133">
                <a:extLst>
                  <a:ext uri="{FF2B5EF4-FFF2-40B4-BE49-F238E27FC236}">
                    <a16:creationId xmlns:a16="http://schemas.microsoft.com/office/drawing/2014/main" id="{8B313B72-9790-32DF-11DA-D4D2E5AE2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2" name="Line 134">
                <a:extLst>
                  <a:ext uri="{FF2B5EF4-FFF2-40B4-BE49-F238E27FC236}">
                    <a16:creationId xmlns:a16="http://schemas.microsoft.com/office/drawing/2014/main" id="{4378CEC8-802F-B95C-E556-CE91F8ED82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3" name="Line 135">
                <a:extLst>
                  <a:ext uri="{FF2B5EF4-FFF2-40B4-BE49-F238E27FC236}">
                    <a16:creationId xmlns:a16="http://schemas.microsoft.com/office/drawing/2014/main" id="{7EBA98A3-3053-C41E-7185-41D5FDD19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4" name="Line 136">
                <a:extLst>
                  <a:ext uri="{FF2B5EF4-FFF2-40B4-BE49-F238E27FC236}">
                    <a16:creationId xmlns:a16="http://schemas.microsoft.com/office/drawing/2014/main" id="{71BBE803-3672-763E-87A4-4644593583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5" name="Rectangle 137">
                <a:extLst>
                  <a:ext uri="{FF2B5EF4-FFF2-40B4-BE49-F238E27FC236}">
                    <a16:creationId xmlns:a16="http://schemas.microsoft.com/office/drawing/2014/main" id="{085001E3-514D-1191-1099-AC3D9F5F40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6" name="Rectangle 138">
                <a:extLst>
                  <a:ext uri="{FF2B5EF4-FFF2-40B4-BE49-F238E27FC236}">
                    <a16:creationId xmlns:a16="http://schemas.microsoft.com/office/drawing/2014/main" id="{691579D9-980B-E9A4-D9EB-77A7BB6CA4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519307" name="Rectangle 139">
                <a:extLst>
                  <a:ext uri="{FF2B5EF4-FFF2-40B4-BE49-F238E27FC236}">
                    <a16:creationId xmlns:a16="http://schemas.microsoft.com/office/drawing/2014/main" id="{B4DF1A4C-5BB0-B6E5-8D7B-4CAA435E93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08" name="Rectangle 140">
                <a:extLst>
                  <a:ext uri="{FF2B5EF4-FFF2-40B4-BE49-F238E27FC236}">
                    <a16:creationId xmlns:a16="http://schemas.microsoft.com/office/drawing/2014/main" id="{226BC627-BEB4-F809-0DE2-184BF97DC1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519309" name="Rectangle 141">
                <a:extLst>
                  <a:ext uri="{FF2B5EF4-FFF2-40B4-BE49-F238E27FC236}">
                    <a16:creationId xmlns:a16="http://schemas.microsoft.com/office/drawing/2014/main" id="{0284668F-8B77-BE01-00D4-AA7E971BB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10" name="Rectangle 142">
                <a:extLst>
                  <a:ext uri="{FF2B5EF4-FFF2-40B4-BE49-F238E27FC236}">
                    <a16:creationId xmlns:a16="http://schemas.microsoft.com/office/drawing/2014/main" id="{A0B6A014-C02A-07AA-A714-6E3FD1E0D8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519311" name="Rectangle 143">
                <a:extLst>
                  <a:ext uri="{FF2B5EF4-FFF2-40B4-BE49-F238E27FC236}">
                    <a16:creationId xmlns:a16="http://schemas.microsoft.com/office/drawing/2014/main" id="{D1D91BF6-2D0B-FCA6-8045-F3CC2F9241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12" name="Rectangle 144">
                <a:extLst>
                  <a:ext uri="{FF2B5EF4-FFF2-40B4-BE49-F238E27FC236}">
                    <a16:creationId xmlns:a16="http://schemas.microsoft.com/office/drawing/2014/main" id="{00D83562-157B-5C43-D308-11310D29FC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519313" name="Rectangle 145">
                <a:extLst>
                  <a:ext uri="{FF2B5EF4-FFF2-40B4-BE49-F238E27FC236}">
                    <a16:creationId xmlns:a16="http://schemas.microsoft.com/office/drawing/2014/main" id="{1809CF20-BDE3-EFFA-460E-573186D2F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14" name="Rectangle 146">
                <a:extLst>
                  <a:ext uri="{FF2B5EF4-FFF2-40B4-BE49-F238E27FC236}">
                    <a16:creationId xmlns:a16="http://schemas.microsoft.com/office/drawing/2014/main" id="{6AE1E925-A842-C45D-BB90-A866B9811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519315" name="Rectangle 147">
                <a:extLst>
                  <a:ext uri="{FF2B5EF4-FFF2-40B4-BE49-F238E27FC236}">
                    <a16:creationId xmlns:a16="http://schemas.microsoft.com/office/drawing/2014/main" id="{6E884472-E77C-538E-F48F-77C0246302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16" name="Rectangle 148">
                <a:extLst>
                  <a:ext uri="{FF2B5EF4-FFF2-40B4-BE49-F238E27FC236}">
                    <a16:creationId xmlns:a16="http://schemas.microsoft.com/office/drawing/2014/main" id="{242C3554-B7B7-9739-4B3C-EDBF75F1E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519317" name="Rectangle 149">
                <a:extLst>
                  <a:ext uri="{FF2B5EF4-FFF2-40B4-BE49-F238E27FC236}">
                    <a16:creationId xmlns:a16="http://schemas.microsoft.com/office/drawing/2014/main" id="{71BE91EE-4A75-07D4-D26C-BDE0F675A8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18" name="Rectangle 150">
                <a:extLst>
                  <a:ext uri="{FF2B5EF4-FFF2-40B4-BE49-F238E27FC236}">
                    <a16:creationId xmlns:a16="http://schemas.microsoft.com/office/drawing/2014/main" id="{743640F8-F740-1A07-46A8-D2DA0DDF17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519319" name="Line 151">
                <a:extLst>
                  <a:ext uri="{FF2B5EF4-FFF2-40B4-BE49-F238E27FC236}">
                    <a16:creationId xmlns:a16="http://schemas.microsoft.com/office/drawing/2014/main" id="{ECE92385-EDC2-CC99-0BBC-5A70C1D633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9320" name="Rectangle 152">
                <a:extLst>
                  <a:ext uri="{FF2B5EF4-FFF2-40B4-BE49-F238E27FC236}">
                    <a16:creationId xmlns:a16="http://schemas.microsoft.com/office/drawing/2014/main" id="{C5D4BB6A-08CB-60F7-1967-57B86AA8C0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19321" name="Rectangle 153">
              <a:extLst>
                <a:ext uri="{FF2B5EF4-FFF2-40B4-BE49-F238E27FC236}">
                  <a16:creationId xmlns:a16="http://schemas.microsoft.com/office/drawing/2014/main" id="{9897F2ED-FAB3-E58F-92DB-C50BD5B51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2" name="Rectangle 154">
              <a:extLst>
                <a:ext uri="{FF2B5EF4-FFF2-40B4-BE49-F238E27FC236}">
                  <a16:creationId xmlns:a16="http://schemas.microsoft.com/office/drawing/2014/main" id="{99A5AC65-C7FB-050E-1BFA-130F2912B6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3" name="Rectangle 155">
              <a:extLst>
                <a:ext uri="{FF2B5EF4-FFF2-40B4-BE49-F238E27FC236}">
                  <a16:creationId xmlns:a16="http://schemas.microsoft.com/office/drawing/2014/main" id="{3C2A35D3-45EC-D426-F11F-68065FA8B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4" name="Rectangle 156">
              <a:extLst>
                <a:ext uri="{FF2B5EF4-FFF2-40B4-BE49-F238E27FC236}">
                  <a16:creationId xmlns:a16="http://schemas.microsoft.com/office/drawing/2014/main" id="{D6547A42-ABDE-6482-1CA8-27B0684A7C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5" name="Freeform 157">
              <a:extLst>
                <a:ext uri="{FF2B5EF4-FFF2-40B4-BE49-F238E27FC236}">
                  <a16:creationId xmlns:a16="http://schemas.microsoft.com/office/drawing/2014/main" id="{37FBCCFF-A86D-1B2A-E6CA-BE2E2CFA991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326" name="Line 158">
              <a:extLst>
                <a:ext uri="{FF2B5EF4-FFF2-40B4-BE49-F238E27FC236}">
                  <a16:creationId xmlns:a16="http://schemas.microsoft.com/office/drawing/2014/main" id="{F7DC0203-2515-416B-1C0F-66CBB03FC7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7" name="Line 159">
              <a:extLst>
                <a:ext uri="{FF2B5EF4-FFF2-40B4-BE49-F238E27FC236}">
                  <a16:creationId xmlns:a16="http://schemas.microsoft.com/office/drawing/2014/main" id="{0C142574-6730-D9EA-B372-E35EBC2F76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9328" name="Line 160">
              <a:extLst>
                <a:ext uri="{FF2B5EF4-FFF2-40B4-BE49-F238E27FC236}">
                  <a16:creationId xmlns:a16="http://schemas.microsoft.com/office/drawing/2014/main" id="{528E0E2C-7FD6-7E12-222D-41B7E2A8EA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9329" name="Text Box 161">
            <a:extLst>
              <a:ext uri="{FF2B5EF4-FFF2-40B4-BE49-F238E27FC236}">
                <a16:creationId xmlns:a16="http://schemas.microsoft.com/office/drawing/2014/main" id="{323811DD-C978-E7C3-137E-0D76D7CA05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8963" y="6324600"/>
            <a:ext cx="1595437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 8-9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143E7FD9-415D-D5A8-3E83-32019E8884E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Cross-Functional Process Maps</a:t>
            </a:r>
          </a:p>
        </p:txBody>
      </p:sp>
      <p:sp>
        <p:nvSpPr>
          <p:cNvPr id="520323" name="Text Box 131">
            <a:extLst>
              <a:ext uri="{FF2B5EF4-FFF2-40B4-BE49-F238E27FC236}">
                <a16:creationId xmlns:a16="http://schemas.microsoft.com/office/drawing/2014/main" id="{5D6C6388-4D37-2C10-0C7F-78EB78BFE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5200" y="60198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5.1-10</a:t>
            </a:r>
          </a:p>
        </p:txBody>
      </p:sp>
      <p:pic>
        <p:nvPicPr>
          <p:cNvPr id="520324" name="Picture 132">
            <a:extLst>
              <a:ext uri="{FF2B5EF4-FFF2-40B4-BE49-F238E27FC236}">
                <a16:creationId xmlns:a16="http://schemas.microsoft.com/office/drawing/2014/main" id="{A54EBD3C-63AD-1803-B2FB-A1DC1202EF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00" y="914400"/>
            <a:ext cx="6223000" cy="574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8" name="Rectangle 4">
            <a:extLst>
              <a:ext uri="{FF2B5EF4-FFF2-40B4-BE49-F238E27FC236}">
                <a16:creationId xmlns:a16="http://schemas.microsoft.com/office/drawing/2014/main" id="{82544DFA-4A0C-D01F-5AB9-851957B6D0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Process Profile Worksheet</a:t>
            </a:r>
          </a:p>
        </p:txBody>
      </p:sp>
      <p:graphicFrame>
        <p:nvGraphicFramePr>
          <p:cNvPr id="523269" name="Object 5">
            <a:extLst>
              <a:ext uri="{FF2B5EF4-FFF2-40B4-BE49-F238E27FC236}">
                <a16:creationId xmlns:a16="http://schemas.microsoft.com/office/drawing/2014/main" id="{2E0157FF-2414-A196-77BD-64D42D0B3051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371475" y="1304925"/>
          <a:ext cx="840105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20969" imgH="3351401" progId="Word.Document.8">
                  <p:embed/>
                </p:oleObj>
              </mc:Choice>
              <mc:Fallback>
                <p:oleObj name="Document" r:id="rId2" imgW="8420969" imgH="3351401" progId="Word.Document.8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" y="1304925"/>
                        <a:ext cx="8401050" cy="3343275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3271" name="Text Box 7">
            <a:extLst>
              <a:ext uri="{FF2B5EF4-FFF2-40B4-BE49-F238E27FC236}">
                <a16:creationId xmlns:a16="http://schemas.microsoft.com/office/drawing/2014/main" id="{97D5F72A-366C-3B85-5EC6-1ADFA307A0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2763" y="6324600"/>
            <a:ext cx="1528762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5.1-11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7634</TotalTime>
  <Words>435</Words>
  <Application>Microsoft Office PowerPoint</Application>
  <PresentationFormat>On-screen Show (4:3)</PresentationFormat>
  <Paragraphs>166</Paragraphs>
  <Slides>15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Times New Roman</vt:lpstr>
      <vt:lpstr>Arial</vt:lpstr>
      <vt:lpstr>Symbol</vt:lpstr>
      <vt:lpstr>Copperplate Gothic Bold</vt:lpstr>
      <vt:lpstr>Batang</vt:lpstr>
      <vt:lpstr>JPMorgan</vt:lpstr>
      <vt:lpstr>Microsoft Word Document</vt:lpstr>
      <vt:lpstr>PowerPoint Presentation</vt:lpstr>
      <vt:lpstr>Objectives</vt:lpstr>
      <vt:lpstr>Process Thinking</vt:lpstr>
      <vt:lpstr>Process Components</vt:lpstr>
      <vt:lpstr>Basic Process Map</vt:lpstr>
      <vt:lpstr>Process Levels</vt:lpstr>
      <vt:lpstr>Process “Considerations</vt:lpstr>
      <vt:lpstr>Cross-Functional Process Maps</vt:lpstr>
      <vt:lpstr>Process Profile Worksheet</vt:lpstr>
      <vt:lpstr>Process Inventory Sheet</vt:lpstr>
      <vt:lpstr>Process Customers</vt:lpstr>
      <vt:lpstr>Customer Supplier Chain</vt:lpstr>
      <vt:lpstr>Responding to Requirements</vt:lpstr>
      <vt:lpstr>Interview Guide – Obtaining Requirements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163</cp:revision>
  <cp:lastPrinted>1998-11-12T16:48:12Z</cp:lastPrinted>
  <dcterms:created xsi:type="dcterms:W3CDTF">1998-10-26T20:45:45Z</dcterms:created>
  <dcterms:modified xsi:type="dcterms:W3CDTF">2026-07-24T18:15:29Z</dcterms:modified>
</cp:coreProperties>
</file>